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6"/>
  </p:notesMasterIdLst>
  <p:sldIdLst>
    <p:sldId id="460" r:id="rId2"/>
    <p:sldId id="257" r:id="rId3"/>
    <p:sldId id="476" r:id="rId4"/>
    <p:sldId id="475" r:id="rId5"/>
    <p:sldId id="481" r:id="rId6"/>
    <p:sldId id="478" r:id="rId7"/>
    <p:sldId id="482" r:id="rId8"/>
    <p:sldId id="483" r:id="rId9"/>
    <p:sldId id="484" r:id="rId10"/>
    <p:sldId id="485" r:id="rId11"/>
    <p:sldId id="486" r:id="rId12"/>
    <p:sldId id="487" r:id="rId13"/>
    <p:sldId id="262" r:id="rId14"/>
    <p:sldId id="4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inguyen2021@outlook.com" initials="v" lastIdx="1" clrIdx="0">
    <p:extLst>
      <p:ext uri="{19B8F6BF-5375-455C-9EA6-DF929625EA0E}">
        <p15:presenceInfo xmlns="" xmlns:p15="http://schemas.microsoft.com/office/powerpoint/2012/main" userId="fe3445bfea08bf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20" autoAdjust="0"/>
    <p:restoredTop sz="94660"/>
  </p:normalViewPr>
  <p:slideViewPr>
    <p:cSldViewPr snapToGrid="0">
      <p:cViewPr>
        <p:scale>
          <a:sx n="75" d="100"/>
          <a:sy n="75" d="100"/>
        </p:scale>
        <p:origin x="-408"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6D4AA-4F17-4E98-AF27-9E4216417977}" type="datetimeFigureOut">
              <a:rPr lang="en-US" smtClean="0"/>
              <a:pPr/>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E9FB-D7ED-4BD7-9A7C-3C9203548060}" type="slidenum">
              <a:rPr lang="en-US" smtClean="0"/>
              <a:pPr/>
              <a:t>‹#›</a:t>
            </a:fld>
            <a:endParaRPr lang="en-US"/>
          </a:p>
        </p:txBody>
      </p:sp>
    </p:spTree>
    <p:extLst>
      <p:ext uri="{BB962C8B-B14F-4D97-AF65-F5344CB8AC3E}">
        <p14:creationId xmlns="" xmlns:p14="http://schemas.microsoft.com/office/powerpoint/2010/main" val="203473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pPr/>
              <a:t>2</a:t>
            </a:fld>
            <a:endParaRPr lang="zh-CN" altLang="en-US"/>
          </a:p>
        </p:txBody>
      </p:sp>
    </p:spTree>
    <p:extLst>
      <p:ext uri="{BB962C8B-B14F-4D97-AF65-F5344CB8AC3E}">
        <p14:creationId xmlns="" xmlns:p14="http://schemas.microsoft.com/office/powerpoint/2010/main" val="405840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pPr/>
              <a:t>13</a:t>
            </a:fld>
            <a:endParaRPr lang="zh-CN" altLang="en-US"/>
          </a:p>
        </p:txBody>
      </p:sp>
    </p:spTree>
    <p:extLst>
      <p:ext uri="{BB962C8B-B14F-4D97-AF65-F5344CB8AC3E}">
        <p14:creationId xmlns="" xmlns:p14="http://schemas.microsoft.com/office/powerpoint/2010/main" val="174118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4C35F1-108E-45EE-BF7D-C597E655C376}" type="slidenum">
              <a:rPr lang="zh-CN" altLang="en-US" smtClean="0"/>
              <a:pPr/>
              <a:t>14</a:t>
            </a:fld>
            <a:endParaRPr lang="zh-CN" altLang="en-US"/>
          </a:p>
        </p:txBody>
      </p:sp>
    </p:spTree>
    <p:extLst>
      <p:ext uri="{BB962C8B-B14F-4D97-AF65-F5344CB8AC3E}">
        <p14:creationId xmlns="" xmlns:p14="http://schemas.microsoft.com/office/powerpoint/2010/main" val="366363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430872-B7A7-469D-B0ED-0C86E5B4A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3E3C421-33E1-47D0-8FBC-8F10D997CF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CA361C8-7B7B-4612-A4D6-82DB8B0FC56F}"/>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5" name="Footer Placeholder 4">
            <a:extLst>
              <a:ext uri="{FF2B5EF4-FFF2-40B4-BE49-F238E27FC236}">
                <a16:creationId xmlns="" xmlns:a16="http://schemas.microsoft.com/office/drawing/2014/main" id="{B9A09AA2-ED82-4F4B-BCFD-ADD369CC6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852B079-E1A4-46FD-A97D-D6D5AFA341F4}"/>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69398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4A34E5-D6AB-4567-8053-071C6BDAA7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E1DBD02-0766-47CD-AAB1-84C206B1CD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AF2613-2D8E-4073-83E1-1A82EBF58583}"/>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5" name="Footer Placeholder 4">
            <a:extLst>
              <a:ext uri="{FF2B5EF4-FFF2-40B4-BE49-F238E27FC236}">
                <a16:creationId xmlns="" xmlns:a16="http://schemas.microsoft.com/office/drawing/2014/main" id="{8CC97900-873C-44EF-AEAC-C9AE26F79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26D8550-226D-421A-B20D-707AE0470691}"/>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235489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C13A084-CE16-42C0-9769-F1D41C16F3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6248180-81B8-41DD-917E-85EFB50D6A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756E1D-FFE5-439F-9B16-80406D79F14F}"/>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5" name="Footer Placeholder 4">
            <a:extLst>
              <a:ext uri="{FF2B5EF4-FFF2-40B4-BE49-F238E27FC236}">
                <a16:creationId xmlns="" xmlns:a16="http://schemas.microsoft.com/office/drawing/2014/main" id="{A9B94EBD-CD54-4653-B63E-F8F4487A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179BC6-5DA6-4753-92CC-AD0B6C35E54C}"/>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364612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F69D33-992D-413F-BE0D-4B7F80632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D5B0959-4FCB-45B4-B1F4-9FE48D351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90069E-E463-402A-B12E-AF9645321688}"/>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5" name="Footer Placeholder 4">
            <a:extLst>
              <a:ext uri="{FF2B5EF4-FFF2-40B4-BE49-F238E27FC236}">
                <a16:creationId xmlns="" xmlns:a16="http://schemas.microsoft.com/office/drawing/2014/main" id="{CD7C956D-6859-415C-9F03-FADAF31C3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E57AAEA-75CE-4C64-AB93-0A737CBF3222}"/>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234648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5B9AE8-0885-4563-A956-EC55E3616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0E8558A-3913-49AE-9ECB-31EB93705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AB506C1-7255-46F0-B4AF-FA01D8CEE3B0}"/>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5" name="Footer Placeholder 4">
            <a:extLst>
              <a:ext uri="{FF2B5EF4-FFF2-40B4-BE49-F238E27FC236}">
                <a16:creationId xmlns="" xmlns:a16="http://schemas.microsoft.com/office/drawing/2014/main" id="{A84D7B7A-3542-48F1-8929-A7D590F5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8540B2-B02C-4641-9CF8-AF109A673E24}"/>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302268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66E76-1E77-4402-BB7D-8943EDEA2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A6ECFD1-386F-495D-82D4-57FBB4BB63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8381443-7FB7-454B-9BF2-9CB83DFBA3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BE35776-6AA8-4032-A3E7-021AA5CD5F7D}"/>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6" name="Footer Placeholder 5">
            <a:extLst>
              <a:ext uri="{FF2B5EF4-FFF2-40B4-BE49-F238E27FC236}">
                <a16:creationId xmlns="" xmlns:a16="http://schemas.microsoft.com/office/drawing/2014/main" id="{0FFB8E20-5B2C-4286-A6C4-8EFED0701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383E68B-6632-44D5-8D60-3B09A9D5DC3A}"/>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336996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0E8404-26CF-4D6E-BEED-08236655BF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76DC834-8A95-4309-A70A-578C81E8F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003E4FA-89D1-4D65-81E3-2E925B8B96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C3E8082-4D1D-41EF-845B-F56ED0DBE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BAA8DA9-AAF5-4A5E-8828-B12ECE632F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B2BE5-D71D-45CA-8135-92C404673138}"/>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8" name="Footer Placeholder 7">
            <a:extLst>
              <a:ext uri="{FF2B5EF4-FFF2-40B4-BE49-F238E27FC236}">
                <a16:creationId xmlns="" xmlns:a16="http://schemas.microsoft.com/office/drawing/2014/main" id="{F615EA72-4FE4-44E4-9F35-28D37E4603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B641E42-6DAE-4B58-9AEB-83C141227D5D}"/>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175687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D8FF6E-D2E9-49E4-B155-821C65E26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771F5A9-37A5-4F81-9E9D-B1D0400DF816}"/>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4" name="Footer Placeholder 3">
            <a:extLst>
              <a:ext uri="{FF2B5EF4-FFF2-40B4-BE49-F238E27FC236}">
                <a16:creationId xmlns="" xmlns:a16="http://schemas.microsoft.com/office/drawing/2014/main" id="{B33D6ED5-8EB4-4931-AC7C-129D9C5572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291D30E-BF90-4093-9D03-0C62805A51CC}"/>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1233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1ABD81D-ADF8-4891-BC0F-C399B84C1C2E}"/>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3" name="Footer Placeholder 2">
            <a:extLst>
              <a:ext uri="{FF2B5EF4-FFF2-40B4-BE49-F238E27FC236}">
                <a16:creationId xmlns="" xmlns:a16="http://schemas.microsoft.com/office/drawing/2014/main" id="{6906C53F-C755-48D3-B1A0-49F736EEBF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9C6D95-5027-4EAB-BD6E-942F685715D9}"/>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256572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6B3866-6EBF-456C-923B-70E5EFF3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2A32599-BBCA-48F3-8135-EC9B50AE5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4234801-28A3-4287-9C56-A6EB3A9AD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A10A6AF-A95E-4760-B41F-AACF189205CF}"/>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6" name="Footer Placeholder 5">
            <a:extLst>
              <a:ext uri="{FF2B5EF4-FFF2-40B4-BE49-F238E27FC236}">
                <a16:creationId xmlns="" xmlns:a16="http://schemas.microsoft.com/office/drawing/2014/main" id="{D6E0CC7E-531D-43F5-9297-3F861A8D3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6242D35-9D06-402B-BD33-9E2D2BECE752}"/>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403643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53F153-F84B-411B-8C6D-F4623871DE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7559E5F-B7C1-4D03-AF95-5E981B271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42C65C5-CF00-4D73-B089-7E81986FF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76384A1-3894-4BE0-8092-C49DFF81341A}"/>
              </a:ext>
            </a:extLst>
          </p:cNvPr>
          <p:cNvSpPr>
            <a:spLocks noGrp="1"/>
          </p:cNvSpPr>
          <p:nvPr>
            <p:ph type="dt" sz="half" idx="10"/>
          </p:nvPr>
        </p:nvSpPr>
        <p:spPr/>
        <p:txBody>
          <a:bodyPr/>
          <a:lstStyle/>
          <a:p>
            <a:fld id="{68865297-61F5-4427-9F56-FF6CB71C9FA4}" type="datetimeFigureOut">
              <a:rPr lang="en-US" smtClean="0"/>
              <a:pPr/>
              <a:t>9/15/2021</a:t>
            </a:fld>
            <a:endParaRPr lang="en-US"/>
          </a:p>
        </p:txBody>
      </p:sp>
      <p:sp>
        <p:nvSpPr>
          <p:cNvPr id="6" name="Footer Placeholder 5">
            <a:extLst>
              <a:ext uri="{FF2B5EF4-FFF2-40B4-BE49-F238E27FC236}">
                <a16:creationId xmlns="" xmlns:a16="http://schemas.microsoft.com/office/drawing/2014/main" id="{B9D683D6-6C1E-49CC-A04C-92494C2A3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F904B44-E722-4214-A92E-8632519DCB86}"/>
              </a:ext>
            </a:extLst>
          </p:cNvPr>
          <p:cNvSpPr>
            <a:spLocks noGrp="1"/>
          </p:cNvSpPr>
          <p:nvPr>
            <p:ph type="sldNum" sz="quarter" idx="12"/>
          </p:nvPr>
        </p:nvSpPr>
        <p:spPr/>
        <p:txBody>
          <a:body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124150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53FE26-7CA7-49C7-B8A1-6038E41BC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932BC17-9E5D-4A4C-8667-AB975457F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265826-CC7F-4A40-99B8-0892EC5C5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65297-61F5-4427-9F56-FF6CB71C9FA4}" type="datetimeFigureOut">
              <a:rPr lang="en-US" smtClean="0"/>
              <a:pPr/>
              <a:t>9/15/2021</a:t>
            </a:fld>
            <a:endParaRPr lang="en-US"/>
          </a:p>
        </p:txBody>
      </p:sp>
      <p:sp>
        <p:nvSpPr>
          <p:cNvPr id="5" name="Footer Placeholder 4">
            <a:extLst>
              <a:ext uri="{FF2B5EF4-FFF2-40B4-BE49-F238E27FC236}">
                <a16:creationId xmlns="" xmlns:a16="http://schemas.microsoft.com/office/drawing/2014/main" id="{A5950FF0-CE8A-4694-86D6-1793762DB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F5BC7D2-F15D-4BDA-8CE8-F7B72A2ED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0C5CA-E1AE-4D37-9D21-6E6C7A4C8178}" type="slidenum">
              <a:rPr lang="en-US" smtClean="0"/>
              <a:pPr/>
              <a:t>‹#›</a:t>
            </a:fld>
            <a:endParaRPr lang="en-US"/>
          </a:p>
        </p:txBody>
      </p:sp>
    </p:spTree>
    <p:extLst>
      <p:ext uri="{BB962C8B-B14F-4D97-AF65-F5344CB8AC3E}">
        <p14:creationId xmlns="" xmlns:p14="http://schemas.microsoft.com/office/powerpoint/2010/main" val="19472481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emf"/><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39"/>
          <p:cNvSpPr txBox="1">
            <a:spLocks noGrp="1"/>
          </p:cNvSpPr>
          <p:nvPr>
            <p:ph type="ctrTitle"/>
          </p:nvPr>
        </p:nvSpPr>
        <p:spPr>
          <a:xfrm>
            <a:off x="1308100" y="2662298"/>
            <a:ext cx="9264296" cy="1368400"/>
          </a:xfrm>
          <a:prstGeom prst="rect">
            <a:avLst/>
          </a:prstGeom>
        </p:spPr>
        <p:txBody>
          <a:bodyPr spcFirstLastPara="1" vert="horz" wrap="square" lIns="121900" tIns="121900" rIns="121900" bIns="121900" rtlCol="0" anchor="b" anchorCtr="0">
            <a:noAutofit/>
          </a:bodyPr>
          <a:lstStyle/>
          <a:p>
            <a:pPr>
              <a:spcBef>
                <a:spcPts val="0"/>
              </a:spcBef>
            </a:pPr>
            <a:r>
              <a:rPr lang="en-US" sz="4800" dirty="0">
                <a:solidFill>
                  <a:srgbClr val="FF0000"/>
                </a:solidFill>
                <a:latin typeface="Times New Roman" panose="02020603050405020304" pitchFamily="18" charset="0"/>
                <a:ea typeface="Kalam"/>
                <a:cs typeface="Times New Roman" panose="02020603050405020304" pitchFamily="18" charset="0"/>
                <a:sym typeface="Kalam"/>
              </a:rPr>
              <a:t>CHƯƠNG I: NHÀ Ở</a:t>
            </a:r>
            <a:r>
              <a:rPr lang="en-US" sz="4800">
                <a:solidFill>
                  <a:srgbClr val="FF0000"/>
                </a:solidFill>
                <a:latin typeface="Times New Roman" panose="02020603050405020304" pitchFamily="18" charset="0"/>
                <a:ea typeface="Kalam"/>
                <a:cs typeface="Times New Roman" panose="02020603050405020304" pitchFamily="18" charset="0"/>
                <a:sym typeface="Kalam"/>
              </a:rPr>
              <a:t/>
            </a:r>
            <a:br>
              <a:rPr lang="en-US" sz="4800">
                <a:solidFill>
                  <a:srgbClr val="FF0000"/>
                </a:solidFill>
                <a:latin typeface="Times New Roman" panose="02020603050405020304" pitchFamily="18" charset="0"/>
                <a:ea typeface="Kalam"/>
                <a:cs typeface="Times New Roman" panose="02020603050405020304" pitchFamily="18" charset="0"/>
                <a:sym typeface="Kalam"/>
              </a:rPr>
            </a:br>
            <a:r>
              <a:rPr lang="en-US" sz="3600" smtClean="0">
                <a:solidFill>
                  <a:srgbClr val="FF0000"/>
                </a:solidFill>
                <a:latin typeface="Times New Roman" panose="02020603050405020304" pitchFamily="18" charset="0"/>
                <a:ea typeface="Kalam"/>
                <a:cs typeface="Times New Roman" panose="02020603050405020304" pitchFamily="18" charset="0"/>
                <a:sym typeface="Kalam"/>
              </a:rPr>
              <a:t>TIẾT 2: BÀI 1: </a:t>
            </a:r>
            <a:r>
              <a:rPr lang="en-US" sz="3600" dirty="0">
                <a:solidFill>
                  <a:srgbClr val="FF0000"/>
                </a:solidFill>
                <a:latin typeface="Times New Roman" panose="02020603050405020304" pitchFamily="18" charset="0"/>
                <a:ea typeface="Kalam"/>
                <a:cs typeface="Times New Roman" panose="02020603050405020304" pitchFamily="18" charset="0"/>
                <a:sym typeface="Kalam"/>
              </a:rPr>
              <a:t>KHÁI QUÁT VỀ NHÀ Ở (t2) </a:t>
            </a:r>
            <a:endParaRPr sz="3600" dirty="0">
              <a:solidFill>
                <a:srgbClr val="FF0000"/>
              </a:solidFill>
              <a:latin typeface="Times New Roman" panose="02020603050405020304" pitchFamily="18" charset="0"/>
              <a:ea typeface="Kalam"/>
              <a:cs typeface="Times New Roman" panose="02020603050405020304" pitchFamily="18" charset="0"/>
              <a:sym typeface="Kalam"/>
            </a:endParaRPr>
          </a:p>
        </p:txBody>
      </p:sp>
      <p:sp>
        <p:nvSpPr>
          <p:cNvPr id="852" name="Google Shape;852;p39"/>
          <p:cNvSpPr/>
          <p:nvPr/>
        </p:nvSpPr>
        <p:spPr>
          <a:xfrm rot="-827735" flipH="1">
            <a:off x="5704804" y="863816"/>
            <a:ext cx="1219216" cy="1009315"/>
          </a:xfrm>
          <a:custGeom>
            <a:avLst/>
            <a:gdLst/>
            <a:ahLst/>
            <a:cxnLst/>
            <a:rect l="l" t="t" r="r" b="b"/>
            <a:pathLst>
              <a:path w="16036" h="13283" extrusionOk="0">
                <a:moveTo>
                  <a:pt x="4134" y="448"/>
                </a:moveTo>
                <a:cubicBezTo>
                  <a:pt x="4259" y="448"/>
                  <a:pt x="4418" y="463"/>
                  <a:pt x="4627" y="482"/>
                </a:cubicBezTo>
                <a:lnTo>
                  <a:pt x="6449" y="719"/>
                </a:lnTo>
                <a:cubicBezTo>
                  <a:pt x="4469" y="4284"/>
                  <a:pt x="2448" y="7691"/>
                  <a:pt x="785" y="11296"/>
                </a:cubicBezTo>
                <a:lnTo>
                  <a:pt x="666" y="11256"/>
                </a:lnTo>
                <a:cubicBezTo>
                  <a:pt x="903" y="10266"/>
                  <a:pt x="1181" y="9315"/>
                  <a:pt x="1458" y="8325"/>
                </a:cubicBezTo>
                <a:cubicBezTo>
                  <a:pt x="2131" y="5948"/>
                  <a:pt x="2844" y="3571"/>
                  <a:pt x="3518" y="1195"/>
                </a:cubicBezTo>
                <a:cubicBezTo>
                  <a:pt x="3698" y="593"/>
                  <a:pt x="3742" y="448"/>
                  <a:pt x="4134" y="448"/>
                </a:cubicBezTo>
                <a:close/>
                <a:moveTo>
                  <a:pt x="10569" y="1908"/>
                </a:moveTo>
                <a:cubicBezTo>
                  <a:pt x="11401" y="2264"/>
                  <a:pt x="12153" y="2621"/>
                  <a:pt x="12906" y="2938"/>
                </a:cubicBezTo>
                <a:cubicBezTo>
                  <a:pt x="13698" y="3215"/>
                  <a:pt x="14490" y="3413"/>
                  <a:pt x="15362" y="3690"/>
                </a:cubicBezTo>
                <a:cubicBezTo>
                  <a:pt x="15164" y="3849"/>
                  <a:pt x="15005" y="3968"/>
                  <a:pt x="14807" y="4086"/>
                </a:cubicBezTo>
                <a:cubicBezTo>
                  <a:pt x="13777" y="4720"/>
                  <a:pt x="12747" y="5354"/>
                  <a:pt x="11678" y="5948"/>
                </a:cubicBezTo>
                <a:cubicBezTo>
                  <a:pt x="11622" y="5976"/>
                  <a:pt x="11546" y="6004"/>
                  <a:pt x="11464" y="6004"/>
                </a:cubicBezTo>
                <a:cubicBezTo>
                  <a:pt x="11431" y="6004"/>
                  <a:pt x="11396" y="5999"/>
                  <a:pt x="11361" y="5988"/>
                </a:cubicBezTo>
                <a:cubicBezTo>
                  <a:pt x="11333" y="5978"/>
                  <a:pt x="11309" y="5973"/>
                  <a:pt x="11289" y="5973"/>
                </a:cubicBezTo>
                <a:cubicBezTo>
                  <a:pt x="11224" y="5973"/>
                  <a:pt x="11193" y="6025"/>
                  <a:pt x="11163" y="6146"/>
                </a:cubicBezTo>
                <a:cubicBezTo>
                  <a:pt x="11123" y="6225"/>
                  <a:pt x="11044" y="6305"/>
                  <a:pt x="10965" y="6384"/>
                </a:cubicBezTo>
                <a:cubicBezTo>
                  <a:pt x="8707" y="7770"/>
                  <a:pt x="6449" y="9157"/>
                  <a:pt x="4152" y="10543"/>
                </a:cubicBezTo>
                <a:cubicBezTo>
                  <a:pt x="3280" y="11098"/>
                  <a:pt x="2369" y="11534"/>
                  <a:pt x="1418" y="12048"/>
                </a:cubicBezTo>
                <a:cubicBezTo>
                  <a:pt x="4548" y="8800"/>
                  <a:pt x="7796" y="5552"/>
                  <a:pt x="10569" y="1908"/>
                </a:cubicBezTo>
                <a:close/>
                <a:moveTo>
                  <a:pt x="3802" y="0"/>
                </a:moveTo>
                <a:cubicBezTo>
                  <a:pt x="3597" y="0"/>
                  <a:pt x="3430" y="150"/>
                  <a:pt x="3359" y="363"/>
                </a:cubicBezTo>
                <a:lnTo>
                  <a:pt x="2686" y="2621"/>
                </a:lnTo>
                <a:cubicBezTo>
                  <a:pt x="2211" y="4205"/>
                  <a:pt x="1775" y="5829"/>
                  <a:pt x="1260" y="7374"/>
                </a:cubicBezTo>
                <a:cubicBezTo>
                  <a:pt x="705" y="9236"/>
                  <a:pt x="270" y="11098"/>
                  <a:pt x="32" y="12999"/>
                </a:cubicBezTo>
                <a:cubicBezTo>
                  <a:pt x="32" y="13141"/>
                  <a:pt x="0" y="13283"/>
                  <a:pt x="135" y="13283"/>
                </a:cubicBezTo>
                <a:cubicBezTo>
                  <a:pt x="151" y="13283"/>
                  <a:pt x="169" y="13281"/>
                  <a:pt x="190" y="13276"/>
                </a:cubicBezTo>
                <a:cubicBezTo>
                  <a:pt x="349" y="13237"/>
                  <a:pt x="547" y="13197"/>
                  <a:pt x="705" y="13078"/>
                </a:cubicBezTo>
                <a:cubicBezTo>
                  <a:pt x="1062" y="12920"/>
                  <a:pt x="1418" y="12722"/>
                  <a:pt x="1775" y="12563"/>
                </a:cubicBezTo>
                <a:cubicBezTo>
                  <a:pt x="2171" y="12445"/>
                  <a:pt x="2607" y="12326"/>
                  <a:pt x="3003" y="12167"/>
                </a:cubicBezTo>
                <a:cubicBezTo>
                  <a:pt x="3439" y="12048"/>
                  <a:pt x="3914" y="11811"/>
                  <a:pt x="4350" y="11692"/>
                </a:cubicBezTo>
                <a:cubicBezTo>
                  <a:pt x="5974" y="11217"/>
                  <a:pt x="7519" y="10622"/>
                  <a:pt x="9024" y="9909"/>
                </a:cubicBezTo>
                <a:cubicBezTo>
                  <a:pt x="9935" y="9474"/>
                  <a:pt x="10846" y="8959"/>
                  <a:pt x="11757" y="8523"/>
                </a:cubicBezTo>
                <a:cubicBezTo>
                  <a:pt x="12470" y="8206"/>
                  <a:pt x="12549" y="8048"/>
                  <a:pt x="12193" y="7335"/>
                </a:cubicBezTo>
                <a:cubicBezTo>
                  <a:pt x="12074" y="7057"/>
                  <a:pt x="11916" y="6820"/>
                  <a:pt x="11757" y="6542"/>
                </a:cubicBezTo>
                <a:cubicBezTo>
                  <a:pt x="11836" y="6503"/>
                  <a:pt x="11876" y="6463"/>
                  <a:pt x="11916" y="6424"/>
                </a:cubicBezTo>
                <a:lnTo>
                  <a:pt x="14887" y="4641"/>
                </a:lnTo>
                <a:cubicBezTo>
                  <a:pt x="15164" y="4443"/>
                  <a:pt x="15481" y="4245"/>
                  <a:pt x="15758" y="4047"/>
                </a:cubicBezTo>
                <a:cubicBezTo>
                  <a:pt x="16035" y="3769"/>
                  <a:pt x="15996" y="3453"/>
                  <a:pt x="15639" y="3294"/>
                </a:cubicBezTo>
                <a:cubicBezTo>
                  <a:pt x="15481" y="3215"/>
                  <a:pt x="15362" y="3175"/>
                  <a:pt x="15203" y="3136"/>
                </a:cubicBezTo>
                <a:cubicBezTo>
                  <a:pt x="14609" y="2977"/>
                  <a:pt x="14015" y="2858"/>
                  <a:pt x="13460" y="2660"/>
                </a:cubicBezTo>
                <a:cubicBezTo>
                  <a:pt x="12668" y="2343"/>
                  <a:pt x="11916" y="1987"/>
                  <a:pt x="11123" y="1670"/>
                </a:cubicBezTo>
                <a:cubicBezTo>
                  <a:pt x="11005" y="1591"/>
                  <a:pt x="10886" y="1512"/>
                  <a:pt x="10767" y="1432"/>
                </a:cubicBezTo>
                <a:cubicBezTo>
                  <a:pt x="9816" y="2066"/>
                  <a:pt x="9222" y="3136"/>
                  <a:pt x="8430" y="3888"/>
                </a:cubicBezTo>
                <a:cubicBezTo>
                  <a:pt x="8152" y="3255"/>
                  <a:pt x="7875" y="2581"/>
                  <a:pt x="7598" y="1908"/>
                </a:cubicBezTo>
                <a:cubicBezTo>
                  <a:pt x="7479" y="1551"/>
                  <a:pt x="7281" y="1195"/>
                  <a:pt x="7162" y="838"/>
                </a:cubicBezTo>
                <a:cubicBezTo>
                  <a:pt x="7123" y="600"/>
                  <a:pt x="6964" y="442"/>
                  <a:pt x="6726" y="442"/>
                </a:cubicBezTo>
                <a:cubicBezTo>
                  <a:pt x="5776" y="284"/>
                  <a:pt x="4825" y="165"/>
                  <a:pt x="3874" y="6"/>
                </a:cubicBezTo>
                <a:cubicBezTo>
                  <a:pt x="3850" y="2"/>
                  <a:pt x="3826" y="0"/>
                  <a:pt x="38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53" name="Google Shape;853;p39"/>
          <p:cNvGrpSpPr/>
          <p:nvPr/>
        </p:nvGrpSpPr>
        <p:grpSpPr>
          <a:xfrm>
            <a:off x="519656" y="2690349"/>
            <a:ext cx="1063417" cy="1110763"/>
            <a:chOff x="4022111" y="879761"/>
            <a:chExt cx="1373687" cy="1426738"/>
          </a:xfrm>
        </p:grpSpPr>
        <p:sp>
          <p:nvSpPr>
            <p:cNvPr id="854" name="Google Shape;854;p39"/>
            <p:cNvSpPr/>
            <p:nvPr/>
          </p:nvSpPr>
          <p:spPr>
            <a:xfrm>
              <a:off x="4154389" y="1027899"/>
              <a:ext cx="1198123" cy="1190500"/>
            </a:xfrm>
            <a:custGeom>
              <a:avLst/>
              <a:gdLst/>
              <a:ahLst/>
              <a:cxnLst/>
              <a:rect l="l" t="t" r="r" b="b"/>
              <a:pathLst>
                <a:path w="18658" h="18540" extrusionOk="0">
                  <a:moveTo>
                    <a:pt x="7719" y="3321"/>
                  </a:moveTo>
                  <a:cubicBezTo>
                    <a:pt x="7793" y="3321"/>
                    <a:pt x="7881" y="3380"/>
                    <a:pt x="8042" y="3487"/>
                  </a:cubicBezTo>
                  <a:lnTo>
                    <a:pt x="10379" y="5150"/>
                  </a:lnTo>
                  <a:cubicBezTo>
                    <a:pt x="10537" y="5269"/>
                    <a:pt x="10696" y="5388"/>
                    <a:pt x="10854" y="5507"/>
                  </a:cubicBezTo>
                  <a:cubicBezTo>
                    <a:pt x="10973" y="5586"/>
                    <a:pt x="10973" y="5784"/>
                    <a:pt x="10894" y="5903"/>
                  </a:cubicBezTo>
                  <a:cubicBezTo>
                    <a:pt x="10022" y="7210"/>
                    <a:pt x="9151" y="8518"/>
                    <a:pt x="8279" y="9825"/>
                  </a:cubicBezTo>
                  <a:cubicBezTo>
                    <a:pt x="7883" y="10379"/>
                    <a:pt x="7527" y="11013"/>
                    <a:pt x="7131" y="11607"/>
                  </a:cubicBezTo>
                  <a:cubicBezTo>
                    <a:pt x="7051" y="11687"/>
                    <a:pt x="6972" y="11726"/>
                    <a:pt x="6893" y="11766"/>
                  </a:cubicBezTo>
                  <a:cubicBezTo>
                    <a:pt x="6893" y="11726"/>
                    <a:pt x="6893" y="11726"/>
                    <a:pt x="6893" y="11687"/>
                  </a:cubicBezTo>
                  <a:cubicBezTo>
                    <a:pt x="6853" y="11607"/>
                    <a:pt x="6853" y="11528"/>
                    <a:pt x="6893" y="11449"/>
                  </a:cubicBezTo>
                  <a:cubicBezTo>
                    <a:pt x="7051" y="11092"/>
                    <a:pt x="7249" y="10736"/>
                    <a:pt x="7447" y="10419"/>
                  </a:cubicBezTo>
                  <a:cubicBezTo>
                    <a:pt x="8319" y="9033"/>
                    <a:pt x="9230" y="7686"/>
                    <a:pt x="10141" y="6339"/>
                  </a:cubicBezTo>
                  <a:cubicBezTo>
                    <a:pt x="10260" y="6180"/>
                    <a:pt x="10339" y="5982"/>
                    <a:pt x="10458" y="5784"/>
                  </a:cubicBezTo>
                  <a:lnTo>
                    <a:pt x="7844" y="3804"/>
                  </a:lnTo>
                  <a:cubicBezTo>
                    <a:pt x="6259" y="5586"/>
                    <a:pt x="4912" y="7567"/>
                    <a:pt x="3486" y="9468"/>
                  </a:cubicBezTo>
                  <a:lnTo>
                    <a:pt x="5744" y="10974"/>
                  </a:lnTo>
                  <a:cubicBezTo>
                    <a:pt x="5982" y="11132"/>
                    <a:pt x="6259" y="11251"/>
                    <a:pt x="6457" y="11409"/>
                  </a:cubicBezTo>
                  <a:cubicBezTo>
                    <a:pt x="6576" y="11528"/>
                    <a:pt x="6774" y="11607"/>
                    <a:pt x="6774" y="11726"/>
                  </a:cubicBezTo>
                  <a:cubicBezTo>
                    <a:pt x="6774" y="11766"/>
                    <a:pt x="6774" y="11845"/>
                    <a:pt x="6734" y="11885"/>
                  </a:cubicBezTo>
                  <a:cubicBezTo>
                    <a:pt x="6694" y="11953"/>
                    <a:pt x="6639" y="11979"/>
                    <a:pt x="6580" y="11979"/>
                  </a:cubicBezTo>
                  <a:cubicBezTo>
                    <a:pt x="6466" y="11979"/>
                    <a:pt x="6337" y="11883"/>
                    <a:pt x="6259" y="11805"/>
                  </a:cubicBezTo>
                  <a:cubicBezTo>
                    <a:pt x="5546" y="11370"/>
                    <a:pt x="4833" y="10894"/>
                    <a:pt x="4120" y="10419"/>
                  </a:cubicBezTo>
                  <a:cubicBezTo>
                    <a:pt x="3803" y="10181"/>
                    <a:pt x="3447" y="9983"/>
                    <a:pt x="3130" y="9746"/>
                  </a:cubicBezTo>
                  <a:cubicBezTo>
                    <a:pt x="3051" y="9666"/>
                    <a:pt x="3011" y="9587"/>
                    <a:pt x="2971" y="9508"/>
                  </a:cubicBezTo>
                  <a:cubicBezTo>
                    <a:pt x="2932" y="9508"/>
                    <a:pt x="3051" y="9429"/>
                    <a:pt x="3090" y="9389"/>
                  </a:cubicBezTo>
                  <a:cubicBezTo>
                    <a:pt x="3169" y="9349"/>
                    <a:pt x="3209" y="9310"/>
                    <a:pt x="3249" y="9270"/>
                  </a:cubicBezTo>
                  <a:cubicBezTo>
                    <a:pt x="4477" y="7290"/>
                    <a:pt x="5863" y="5388"/>
                    <a:pt x="7408" y="3606"/>
                  </a:cubicBezTo>
                  <a:cubicBezTo>
                    <a:pt x="7561" y="3409"/>
                    <a:pt x="7629" y="3321"/>
                    <a:pt x="7719" y="3321"/>
                  </a:cubicBezTo>
                  <a:close/>
                  <a:moveTo>
                    <a:pt x="6655" y="1"/>
                  </a:moveTo>
                  <a:cubicBezTo>
                    <a:pt x="6497" y="239"/>
                    <a:pt x="6299" y="437"/>
                    <a:pt x="6140" y="635"/>
                  </a:cubicBezTo>
                  <a:cubicBezTo>
                    <a:pt x="5031" y="2259"/>
                    <a:pt x="3962" y="3883"/>
                    <a:pt x="2813" y="5507"/>
                  </a:cubicBezTo>
                  <a:cubicBezTo>
                    <a:pt x="1862" y="6893"/>
                    <a:pt x="951" y="8240"/>
                    <a:pt x="0" y="9627"/>
                  </a:cubicBezTo>
                  <a:cubicBezTo>
                    <a:pt x="4160" y="12281"/>
                    <a:pt x="8161" y="15291"/>
                    <a:pt x="11924" y="18539"/>
                  </a:cubicBezTo>
                  <a:cubicBezTo>
                    <a:pt x="12478" y="17826"/>
                    <a:pt x="13112" y="17113"/>
                    <a:pt x="13627" y="16361"/>
                  </a:cubicBezTo>
                  <a:cubicBezTo>
                    <a:pt x="14697" y="14935"/>
                    <a:pt x="15687" y="13469"/>
                    <a:pt x="16677" y="12003"/>
                  </a:cubicBezTo>
                  <a:cubicBezTo>
                    <a:pt x="17390" y="11013"/>
                    <a:pt x="18024" y="9944"/>
                    <a:pt x="18658" y="9033"/>
                  </a:cubicBezTo>
                  <a:cubicBezTo>
                    <a:pt x="18024" y="8597"/>
                    <a:pt x="17390" y="8201"/>
                    <a:pt x="16836" y="7725"/>
                  </a:cubicBezTo>
                  <a:cubicBezTo>
                    <a:pt x="14697" y="5943"/>
                    <a:pt x="12557" y="4160"/>
                    <a:pt x="10260" y="2576"/>
                  </a:cubicBezTo>
                  <a:lnTo>
                    <a:pt x="8319" y="1189"/>
                  </a:lnTo>
                  <a:cubicBezTo>
                    <a:pt x="8002" y="991"/>
                    <a:pt x="7685" y="833"/>
                    <a:pt x="7408" y="595"/>
                  </a:cubicBezTo>
                  <a:cubicBezTo>
                    <a:pt x="7131" y="397"/>
                    <a:pt x="6933" y="199"/>
                    <a:pt x="665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55" name="Google Shape;855;p39"/>
            <p:cNvSpPr/>
            <p:nvPr/>
          </p:nvSpPr>
          <p:spPr>
            <a:xfrm>
              <a:off x="4022111" y="879761"/>
              <a:ext cx="1373687" cy="1426738"/>
            </a:xfrm>
            <a:custGeom>
              <a:avLst/>
              <a:gdLst/>
              <a:ahLst/>
              <a:cxnLst/>
              <a:rect l="l" t="t" r="r" b="b"/>
              <a:pathLst>
                <a:path w="21392" h="22219" extrusionOk="0">
                  <a:moveTo>
                    <a:pt x="5705" y="763"/>
                  </a:moveTo>
                  <a:cubicBezTo>
                    <a:pt x="6457" y="1278"/>
                    <a:pt x="7250" y="1833"/>
                    <a:pt x="8002" y="2347"/>
                  </a:cubicBezTo>
                  <a:lnTo>
                    <a:pt x="2417" y="10587"/>
                  </a:lnTo>
                  <a:cubicBezTo>
                    <a:pt x="2457" y="10112"/>
                    <a:pt x="5150" y="1476"/>
                    <a:pt x="5705" y="763"/>
                  </a:cubicBezTo>
                  <a:close/>
                  <a:moveTo>
                    <a:pt x="2615" y="525"/>
                  </a:moveTo>
                  <a:lnTo>
                    <a:pt x="3090" y="961"/>
                  </a:lnTo>
                  <a:cubicBezTo>
                    <a:pt x="3566" y="1357"/>
                    <a:pt x="4001" y="1753"/>
                    <a:pt x="4437" y="2110"/>
                  </a:cubicBezTo>
                  <a:cubicBezTo>
                    <a:pt x="4556" y="2189"/>
                    <a:pt x="4596" y="2308"/>
                    <a:pt x="4556" y="2427"/>
                  </a:cubicBezTo>
                  <a:cubicBezTo>
                    <a:pt x="3724" y="5041"/>
                    <a:pt x="2892" y="7695"/>
                    <a:pt x="2060" y="10349"/>
                  </a:cubicBezTo>
                  <a:cubicBezTo>
                    <a:pt x="1981" y="10666"/>
                    <a:pt x="1902" y="10983"/>
                    <a:pt x="1823" y="11300"/>
                  </a:cubicBezTo>
                  <a:lnTo>
                    <a:pt x="1743" y="11260"/>
                  </a:lnTo>
                  <a:cubicBezTo>
                    <a:pt x="2060" y="7695"/>
                    <a:pt x="2338" y="4170"/>
                    <a:pt x="2615" y="525"/>
                  </a:cubicBezTo>
                  <a:close/>
                  <a:moveTo>
                    <a:pt x="2060" y="1872"/>
                  </a:moveTo>
                  <a:cubicBezTo>
                    <a:pt x="1981" y="3259"/>
                    <a:pt x="1862" y="4605"/>
                    <a:pt x="1783" y="5952"/>
                  </a:cubicBezTo>
                  <a:cubicBezTo>
                    <a:pt x="1664" y="7656"/>
                    <a:pt x="1506" y="9359"/>
                    <a:pt x="1427" y="11023"/>
                  </a:cubicBezTo>
                  <a:cubicBezTo>
                    <a:pt x="1427" y="11260"/>
                    <a:pt x="1427" y="11498"/>
                    <a:pt x="1466" y="11696"/>
                  </a:cubicBezTo>
                  <a:cubicBezTo>
                    <a:pt x="1354" y="11752"/>
                    <a:pt x="1242" y="11778"/>
                    <a:pt x="1133" y="11778"/>
                  </a:cubicBezTo>
                  <a:cubicBezTo>
                    <a:pt x="935" y="11778"/>
                    <a:pt x="748" y="11691"/>
                    <a:pt x="595" y="11538"/>
                  </a:cubicBezTo>
                  <a:cubicBezTo>
                    <a:pt x="516" y="11458"/>
                    <a:pt x="516" y="11379"/>
                    <a:pt x="516" y="11300"/>
                  </a:cubicBezTo>
                  <a:cubicBezTo>
                    <a:pt x="753" y="9240"/>
                    <a:pt x="991" y="7141"/>
                    <a:pt x="1268" y="5081"/>
                  </a:cubicBezTo>
                  <a:cubicBezTo>
                    <a:pt x="1387" y="4011"/>
                    <a:pt x="1545" y="2981"/>
                    <a:pt x="1704" y="1912"/>
                  </a:cubicBezTo>
                  <a:lnTo>
                    <a:pt x="2060" y="1872"/>
                  </a:lnTo>
                  <a:close/>
                  <a:moveTo>
                    <a:pt x="8715" y="2347"/>
                  </a:moveTo>
                  <a:cubicBezTo>
                    <a:pt x="8953" y="2546"/>
                    <a:pt x="9191" y="2744"/>
                    <a:pt x="9468" y="2942"/>
                  </a:cubicBezTo>
                  <a:cubicBezTo>
                    <a:pt x="9706" y="3100"/>
                    <a:pt x="10062" y="3338"/>
                    <a:pt x="10379" y="3536"/>
                  </a:cubicBezTo>
                  <a:lnTo>
                    <a:pt x="12320" y="4883"/>
                  </a:lnTo>
                  <a:cubicBezTo>
                    <a:pt x="14578" y="6467"/>
                    <a:pt x="16757" y="8250"/>
                    <a:pt x="18896" y="10072"/>
                  </a:cubicBezTo>
                  <a:cubicBezTo>
                    <a:pt x="19450" y="10508"/>
                    <a:pt x="20084" y="10904"/>
                    <a:pt x="20718" y="11340"/>
                  </a:cubicBezTo>
                  <a:cubicBezTo>
                    <a:pt x="20084" y="12290"/>
                    <a:pt x="19450" y="13281"/>
                    <a:pt x="18737" y="14310"/>
                  </a:cubicBezTo>
                  <a:cubicBezTo>
                    <a:pt x="17747" y="15776"/>
                    <a:pt x="16757" y="17242"/>
                    <a:pt x="15687" y="18707"/>
                  </a:cubicBezTo>
                  <a:cubicBezTo>
                    <a:pt x="15172" y="19460"/>
                    <a:pt x="14538" y="20133"/>
                    <a:pt x="13984" y="20846"/>
                  </a:cubicBezTo>
                  <a:cubicBezTo>
                    <a:pt x="10221" y="17598"/>
                    <a:pt x="6220" y="14627"/>
                    <a:pt x="2060" y="11934"/>
                  </a:cubicBezTo>
                  <a:cubicBezTo>
                    <a:pt x="3011" y="10547"/>
                    <a:pt x="3922" y="9200"/>
                    <a:pt x="4873" y="7814"/>
                  </a:cubicBezTo>
                  <a:cubicBezTo>
                    <a:pt x="5982" y="6229"/>
                    <a:pt x="7091" y="4566"/>
                    <a:pt x="8200" y="2981"/>
                  </a:cubicBezTo>
                  <a:cubicBezTo>
                    <a:pt x="8359" y="2744"/>
                    <a:pt x="8557" y="2546"/>
                    <a:pt x="8715" y="2347"/>
                  </a:cubicBezTo>
                  <a:close/>
                  <a:moveTo>
                    <a:pt x="2501" y="0"/>
                  </a:moveTo>
                  <a:cubicBezTo>
                    <a:pt x="2473" y="0"/>
                    <a:pt x="2445" y="3"/>
                    <a:pt x="2417" y="10"/>
                  </a:cubicBezTo>
                  <a:cubicBezTo>
                    <a:pt x="2298" y="50"/>
                    <a:pt x="2219" y="248"/>
                    <a:pt x="2219" y="367"/>
                  </a:cubicBezTo>
                  <a:cubicBezTo>
                    <a:pt x="2140" y="723"/>
                    <a:pt x="2100" y="1040"/>
                    <a:pt x="2060" y="1436"/>
                  </a:cubicBezTo>
                  <a:cubicBezTo>
                    <a:pt x="1961" y="1456"/>
                    <a:pt x="1872" y="1466"/>
                    <a:pt x="1788" y="1466"/>
                  </a:cubicBezTo>
                  <a:cubicBezTo>
                    <a:pt x="1704" y="1466"/>
                    <a:pt x="1625" y="1456"/>
                    <a:pt x="1545" y="1436"/>
                  </a:cubicBezTo>
                  <a:cubicBezTo>
                    <a:pt x="1465" y="1413"/>
                    <a:pt x="1401" y="1400"/>
                    <a:pt x="1350" y="1400"/>
                  </a:cubicBezTo>
                  <a:cubicBezTo>
                    <a:pt x="1225" y="1400"/>
                    <a:pt x="1177" y="1477"/>
                    <a:pt x="1149" y="1674"/>
                  </a:cubicBezTo>
                  <a:cubicBezTo>
                    <a:pt x="1110" y="2625"/>
                    <a:pt x="1030" y="3575"/>
                    <a:pt x="872" y="4487"/>
                  </a:cubicBezTo>
                  <a:cubicBezTo>
                    <a:pt x="634" y="5992"/>
                    <a:pt x="516" y="7457"/>
                    <a:pt x="357" y="8963"/>
                  </a:cubicBezTo>
                  <a:cubicBezTo>
                    <a:pt x="238" y="9795"/>
                    <a:pt x="199" y="10666"/>
                    <a:pt x="40" y="11538"/>
                  </a:cubicBezTo>
                  <a:cubicBezTo>
                    <a:pt x="1" y="11815"/>
                    <a:pt x="80" y="12092"/>
                    <a:pt x="278" y="12290"/>
                  </a:cubicBezTo>
                  <a:cubicBezTo>
                    <a:pt x="357" y="12369"/>
                    <a:pt x="436" y="12488"/>
                    <a:pt x="555" y="12567"/>
                  </a:cubicBezTo>
                  <a:cubicBezTo>
                    <a:pt x="1981" y="13716"/>
                    <a:pt x="3368" y="14905"/>
                    <a:pt x="4794" y="16014"/>
                  </a:cubicBezTo>
                  <a:cubicBezTo>
                    <a:pt x="6457" y="17361"/>
                    <a:pt x="8121" y="18668"/>
                    <a:pt x="9745" y="19935"/>
                  </a:cubicBezTo>
                  <a:cubicBezTo>
                    <a:pt x="10696" y="20648"/>
                    <a:pt x="11647" y="21322"/>
                    <a:pt x="12558" y="21995"/>
                  </a:cubicBezTo>
                  <a:cubicBezTo>
                    <a:pt x="12710" y="22148"/>
                    <a:pt x="12895" y="22219"/>
                    <a:pt x="13092" y="22219"/>
                  </a:cubicBezTo>
                  <a:cubicBezTo>
                    <a:pt x="13202" y="22219"/>
                    <a:pt x="13315" y="22196"/>
                    <a:pt x="13429" y="22154"/>
                  </a:cubicBezTo>
                  <a:cubicBezTo>
                    <a:pt x="13667" y="22035"/>
                    <a:pt x="13904" y="21876"/>
                    <a:pt x="14142" y="21718"/>
                  </a:cubicBezTo>
                  <a:cubicBezTo>
                    <a:pt x="14340" y="21560"/>
                    <a:pt x="14380" y="21282"/>
                    <a:pt x="14301" y="21084"/>
                  </a:cubicBezTo>
                  <a:cubicBezTo>
                    <a:pt x="14301" y="20965"/>
                    <a:pt x="14301" y="20886"/>
                    <a:pt x="14380" y="20807"/>
                  </a:cubicBezTo>
                  <a:cubicBezTo>
                    <a:pt x="14895" y="20292"/>
                    <a:pt x="15410" y="19777"/>
                    <a:pt x="15885" y="19183"/>
                  </a:cubicBezTo>
                  <a:cubicBezTo>
                    <a:pt x="16479" y="18430"/>
                    <a:pt x="17034" y="17598"/>
                    <a:pt x="17588" y="16766"/>
                  </a:cubicBezTo>
                  <a:cubicBezTo>
                    <a:pt x="18816" y="14944"/>
                    <a:pt x="20044" y="13122"/>
                    <a:pt x="21312" y="11260"/>
                  </a:cubicBezTo>
                  <a:cubicBezTo>
                    <a:pt x="21312" y="11260"/>
                    <a:pt x="21352" y="11221"/>
                    <a:pt x="21352" y="11181"/>
                  </a:cubicBezTo>
                  <a:cubicBezTo>
                    <a:pt x="21391" y="11062"/>
                    <a:pt x="21272" y="10904"/>
                    <a:pt x="21114" y="10904"/>
                  </a:cubicBezTo>
                  <a:lnTo>
                    <a:pt x="20955" y="10904"/>
                  </a:lnTo>
                  <a:cubicBezTo>
                    <a:pt x="20401" y="10547"/>
                    <a:pt x="19807" y="10191"/>
                    <a:pt x="19292" y="9755"/>
                  </a:cubicBezTo>
                  <a:cubicBezTo>
                    <a:pt x="17905" y="8646"/>
                    <a:pt x="16519" y="7537"/>
                    <a:pt x="15132" y="6388"/>
                  </a:cubicBezTo>
                  <a:cubicBezTo>
                    <a:pt x="14103" y="5596"/>
                    <a:pt x="13073" y="4803"/>
                    <a:pt x="12003" y="4051"/>
                  </a:cubicBezTo>
                  <a:cubicBezTo>
                    <a:pt x="10934" y="3298"/>
                    <a:pt x="9983" y="2664"/>
                    <a:pt x="8993" y="1991"/>
                  </a:cubicBezTo>
                  <a:cubicBezTo>
                    <a:pt x="8903" y="1902"/>
                    <a:pt x="8790" y="1861"/>
                    <a:pt x="8681" y="1861"/>
                  </a:cubicBezTo>
                  <a:cubicBezTo>
                    <a:pt x="8549" y="1861"/>
                    <a:pt x="8424" y="1922"/>
                    <a:pt x="8359" y="2031"/>
                  </a:cubicBezTo>
                  <a:cubicBezTo>
                    <a:pt x="8002" y="1793"/>
                    <a:pt x="7685" y="1595"/>
                    <a:pt x="7368" y="1397"/>
                  </a:cubicBezTo>
                  <a:cubicBezTo>
                    <a:pt x="6893" y="1080"/>
                    <a:pt x="6457" y="723"/>
                    <a:pt x="5942" y="446"/>
                  </a:cubicBezTo>
                  <a:cubicBezTo>
                    <a:pt x="5794" y="357"/>
                    <a:pt x="5679" y="312"/>
                    <a:pt x="5582" y="312"/>
                  </a:cubicBezTo>
                  <a:cubicBezTo>
                    <a:pt x="5422" y="312"/>
                    <a:pt x="5314" y="436"/>
                    <a:pt x="5190" y="684"/>
                  </a:cubicBezTo>
                  <a:cubicBezTo>
                    <a:pt x="5031" y="1119"/>
                    <a:pt x="4912" y="1397"/>
                    <a:pt x="4754" y="1753"/>
                  </a:cubicBezTo>
                  <a:lnTo>
                    <a:pt x="4596" y="1634"/>
                  </a:lnTo>
                  <a:cubicBezTo>
                    <a:pt x="4001" y="1159"/>
                    <a:pt x="3447" y="644"/>
                    <a:pt x="2853" y="169"/>
                  </a:cubicBezTo>
                  <a:cubicBezTo>
                    <a:pt x="2755" y="71"/>
                    <a:pt x="2630" y="0"/>
                    <a:pt x="25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6" name="Google Shape;856;p39"/>
            <p:cNvSpPr/>
            <p:nvPr/>
          </p:nvSpPr>
          <p:spPr>
            <a:xfrm>
              <a:off x="4342597" y="1241148"/>
              <a:ext cx="521554" cy="556851"/>
            </a:xfrm>
            <a:custGeom>
              <a:avLst/>
              <a:gdLst/>
              <a:ahLst/>
              <a:cxnLst/>
              <a:rect l="l" t="t" r="r" b="b"/>
              <a:pathLst>
                <a:path w="8122" h="8672" extrusionOk="0">
                  <a:moveTo>
                    <a:pt x="4788" y="0"/>
                  </a:moveTo>
                  <a:cubicBezTo>
                    <a:pt x="4698" y="0"/>
                    <a:pt x="4630" y="88"/>
                    <a:pt x="4477" y="285"/>
                  </a:cubicBezTo>
                  <a:cubicBezTo>
                    <a:pt x="2972" y="2067"/>
                    <a:pt x="1585" y="3969"/>
                    <a:pt x="318" y="5949"/>
                  </a:cubicBezTo>
                  <a:cubicBezTo>
                    <a:pt x="278" y="5989"/>
                    <a:pt x="238" y="6028"/>
                    <a:pt x="199" y="6068"/>
                  </a:cubicBezTo>
                  <a:cubicBezTo>
                    <a:pt x="120" y="6108"/>
                    <a:pt x="1" y="6187"/>
                    <a:pt x="1" y="6226"/>
                  </a:cubicBezTo>
                  <a:cubicBezTo>
                    <a:pt x="40" y="6306"/>
                    <a:pt x="80" y="6385"/>
                    <a:pt x="159" y="6425"/>
                  </a:cubicBezTo>
                  <a:cubicBezTo>
                    <a:pt x="476" y="6662"/>
                    <a:pt x="833" y="6900"/>
                    <a:pt x="1149" y="7138"/>
                  </a:cubicBezTo>
                  <a:cubicBezTo>
                    <a:pt x="1862" y="7613"/>
                    <a:pt x="2575" y="8049"/>
                    <a:pt x="3289" y="8524"/>
                  </a:cubicBezTo>
                  <a:cubicBezTo>
                    <a:pt x="3370" y="8579"/>
                    <a:pt x="3490" y="8671"/>
                    <a:pt x="3609" y="8671"/>
                  </a:cubicBezTo>
                  <a:cubicBezTo>
                    <a:pt x="3662" y="8671"/>
                    <a:pt x="3715" y="8652"/>
                    <a:pt x="3764" y="8603"/>
                  </a:cubicBezTo>
                  <a:cubicBezTo>
                    <a:pt x="3784" y="8623"/>
                    <a:pt x="3803" y="8633"/>
                    <a:pt x="3823" y="8633"/>
                  </a:cubicBezTo>
                  <a:cubicBezTo>
                    <a:pt x="3843" y="8633"/>
                    <a:pt x="3863" y="8623"/>
                    <a:pt x="3883" y="8603"/>
                  </a:cubicBezTo>
                  <a:lnTo>
                    <a:pt x="3962" y="8603"/>
                  </a:lnTo>
                  <a:cubicBezTo>
                    <a:pt x="4041" y="8524"/>
                    <a:pt x="4120" y="8445"/>
                    <a:pt x="4200" y="8326"/>
                  </a:cubicBezTo>
                  <a:lnTo>
                    <a:pt x="4239" y="8286"/>
                  </a:lnTo>
                  <a:cubicBezTo>
                    <a:pt x="4635" y="7692"/>
                    <a:pt x="4992" y="7098"/>
                    <a:pt x="5388" y="6504"/>
                  </a:cubicBezTo>
                  <a:cubicBezTo>
                    <a:pt x="6259" y="5197"/>
                    <a:pt x="7131" y="3889"/>
                    <a:pt x="8002" y="2582"/>
                  </a:cubicBezTo>
                  <a:cubicBezTo>
                    <a:pt x="8121" y="2463"/>
                    <a:pt x="8082" y="2265"/>
                    <a:pt x="7923" y="2186"/>
                  </a:cubicBezTo>
                  <a:cubicBezTo>
                    <a:pt x="7765" y="2067"/>
                    <a:pt x="7606" y="1948"/>
                    <a:pt x="7487" y="1829"/>
                  </a:cubicBezTo>
                  <a:lnTo>
                    <a:pt x="5111" y="166"/>
                  </a:lnTo>
                  <a:cubicBezTo>
                    <a:pt x="4950" y="59"/>
                    <a:pt x="4862" y="0"/>
                    <a:pt x="478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857" name="Google Shape;857;p39"/>
          <p:cNvGrpSpPr/>
          <p:nvPr/>
        </p:nvGrpSpPr>
        <p:grpSpPr>
          <a:xfrm rot="506022">
            <a:off x="10008505" y="5227189"/>
            <a:ext cx="1219127" cy="807699"/>
            <a:chOff x="7328322" y="3673510"/>
            <a:chExt cx="1126909" cy="745122"/>
          </a:xfrm>
        </p:grpSpPr>
        <p:sp>
          <p:nvSpPr>
            <p:cNvPr id="858" name="Google Shape;858;p39"/>
            <p:cNvSpPr/>
            <p:nvPr/>
          </p:nvSpPr>
          <p:spPr>
            <a:xfrm>
              <a:off x="7394461" y="3703818"/>
              <a:ext cx="1030265" cy="689385"/>
            </a:xfrm>
            <a:custGeom>
              <a:avLst/>
              <a:gdLst/>
              <a:ahLst/>
              <a:cxnLst/>
              <a:rect l="l" t="t" r="r" b="b"/>
              <a:pathLst>
                <a:path w="16044" h="10736" extrusionOk="0">
                  <a:moveTo>
                    <a:pt x="11587" y="2580"/>
                  </a:moveTo>
                  <a:cubicBezTo>
                    <a:pt x="11642" y="2580"/>
                    <a:pt x="11688" y="2622"/>
                    <a:pt x="11726" y="2734"/>
                  </a:cubicBezTo>
                  <a:cubicBezTo>
                    <a:pt x="11844" y="2972"/>
                    <a:pt x="11924" y="3130"/>
                    <a:pt x="12003" y="3328"/>
                  </a:cubicBezTo>
                  <a:cubicBezTo>
                    <a:pt x="12439" y="4715"/>
                    <a:pt x="12835" y="6062"/>
                    <a:pt x="13231" y="7448"/>
                  </a:cubicBezTo>
                  <a:cubicBezTo>
                    <a:pt x="13350" y="7844"/>
                    <a:pt x="13468" y="8240"/>
                    <a:pt x="13587" y="8636"/>
                  </a:cubicBezTo>
                  <a:cubicBezTo>
                    <a:pt x="13587" y="8676"/>
                    <a:pt x="13667" y="8716"/>
                    <a:pt x="13706" y="8755"/>
                  </a:cubicBezTo>
                  <a:cubicBezTo>
                    <a:pt x="13746" y="8795"/>
                    <a:pt x="13865" y="8914"/>
                    <a:pt x="13825" y="8914"/>
                  </a:cubicBezTo>
                  <a:cubicBezTo>
                    <a:pt x="13825" y="8953"/>
                    <a:pt x="13706" y="9112"/>
                    <a:pt x="13627" y="9112"/>
                  </a:cubicBezTo>
                  <a:cubicBezTo>
                    <a:pt x="13270" y="9151"/>
                    <a:pt x="12874" y="9191"/>
                    <a:pt x="12518" y="9191"/>
                  </a:cubicBezTo>
                  <a:lnTo>
                    <a:pt x="12201" y="9191"/>
                  </a:lnTo>
                  <a:lnTo>
                    <a:pt x="10022" y="9151"/>
                  </a:lnTo>
                  <a:lnTo>
                    <a:pt x="8240" y="9112"/>
                  </a:lnTo>
                  <a:lnTo>
                    <a:pt x="5506" y="9112"/>
                  </a:lnTo>
                  <a:cubicBezTo>
                    <a:pt x="5110" y="9072"/>
                    <a:pt x="4714" y="9072"/>
                    <a:pt x="4318" y="9032"/>
                  </a:cubicBezTo>
                  <a:cubicBezTo>
                    <a:pt x="4041" y="9032"/>
                    <a:pt x="3922" y="8795"/>
                    <a:pt x="4120" y="8478"/>
                  </a:cubicBezTo>
                  <a:cubicBezTo>
                    <a:pt x="4278" y="8359"/>
                    <a:pt x="4476" y="8161"/>
                    <a:pt x="4714" y="8003"/>
                  </a:cubicBezTo>
                  <a:cubicBezTo>
                    <a:pt x="6378" y="6695"/>
                    <a:pt x="8042" y="5428"/>
                    <a:pt x="9745" y="4121"/>
                  </a:cubicBezTo>
                  <a:cubicBezTo>
                    <a:pt x="10299" y="3645"/>
                    <a:pt x="10814" y="3170"/>
                    <a:pt x="11369" y="2694"/>
                  </a:cubicBezTo>
                  <a:cubicBezTo>
                    <a:pt x="11453" y="2632"/>
                    <a:pt x="11525" y="2580"/>
                    <a:pt x="11587" y="2580"/>
                  </a:cubicBezTo>
                  <a:close/>
                  <a:moveTo>
                    <a:pt x="12439" y="1"/>
                  </a:moveTo>
                  <a:cubicBezTo>
                    <a:pt x="12003" y="437"/>
                    <a:pt x="11527" y="952"/>
                    <a:pt x="11052" y="1348"/>
                  </a:cubicBezTo>
                  <a:cubicBezTo>
                    <a:pt x="9626" y="2576"/>
                    <a:pt x="8160" y="3724"/>
                    <a:pt x="6734" y="4913"/>
                  </a:cubicBezTo>
                  <a:cubicBezTo>
                    <a:pt x="4595" y="6695"/>
                    <a:pt x="2535" y="8478"/>
                    <a:pt x="436" y="10260"/>
                  </a:cubicBezTo>
                  <a:lnTo>
                    <a:pt x="0" y="10617"/>
                  </a:lnTo>
                  <a:lnTo>
                    <a:pt x="2417" y="10577"/>
                  </a:lnTo>
                  <a:cubicBezTo>
                    <a:pt x="2417" y="10340"/>
                    <a:pt x="2456" y="10142"/>
                    <a:pt x="2496" y="9944"/>
                  </a:cubicBezTo>
                  <a:cubicBezTo>
                    <a:pt x="2496" y="9864"/>
                    <a:pt x="2615" y="9785"/>
                    <a:pt x="2694" y="9666"/>
                  </a:cubicBezTo>
                  <a:cubicBezTo>
                    <a:pt x="2773" y="9785"/>
                    <a:pt x="2852" y="9864"/>
                    <a:pt x="2892" y="9983"/>
                  </a:cubicBezTo>
                  <a:cubicBezTo>
                    <a:pt x="2932" y="10181"/>
                    <a:pt x="2932" y="10379"/>
                    <a:pt x="2932" y="10577"/>
                  </a:cubicBezTo>
                  <a:lnTo>
                    <a:pt x="4358" y="10538"/>
                  </a:lnTo>
                  <a:cubicBezTo>
                    <a:pt x="4358" y="10379"/>
                    <a:pt x="4358" y="10221"/>
                    <a:pt x="4358" y="10102"/>
                  </a:cubicBezTo>
                  <a:cubicBezTo>
                    <a:pt x="4397" y="9983"/>
                    <a:pt x="4437" y="9904"/>
                    <a:pt x="4516" y="9785"/>
                  </a:cubicBezTo>
                  <a:cubicBezTo>
                    <a:pt x="4595" y="9864"/>
                    <a:pt x="4714" y="9944"/>
                    <a:pt x="4754" y="10062"/>
                  </a:cubicBezTo>
                  <a:cubicBezTo>
                    <a:pt x="4793" y="10221"/>
                    <a:pt x="4833" y="10379"/>
                    <a:pt x="4833" y="10538"/>
                  </a:cubicBezTo>
                  <a:lnTo>
                    <a:pt x="6219" y="10538"/>
                  </a:lnTo>
                  <a:cubicBezTo>
                    <a:pt x="6180" y="10340"/>
                    <a:pt x="6180" y="10142"/>
                    <a:pt x="6219" y="9944"/>
                  </a:cubicBezTo>
                  <a:cubicBezTo>
                    <a:pt x="6219" y="9864"/>
                    <a:pt x="6299" y="9785"/>
                    <a:pt x="6378" y="9706"/>
                  </a:cubicBezTo>
                  <a:cubicBezTo>
                    <a:pt x="6457" y="9785"/>
                    <a:pt x="6576" y="9825"/>
                    <a:pt x="6616" y="9944"/>
                  </a:cubicBezTo>
                  <a:cubicBezTo>
                    <a:pt x="6655" y="10142"/>
                    <a:pt x="6695" y="10340"/>
                    <a:pt x="6734" y="10538"/>
                  </a:cubicBezTo>
                  <a:lnTo>
                    <a:pt x="8042" y="10538"/>
                  </a:lnTo>
                  <a:cubicBezTo>
                    <a:pt x="8002" y="10379"/>
                    <a:pt x="8002" y="10181"/>
                    <a:pt x="8042" y="10023"/>
                  </a:cubicBezTo>
                  <a:cubicBezTo>
                    <a:pt x="8081" y="9904"/>
                    <a:pt x="8121" y="9785"/>
                    <a:pt x="8200" y="9666"/>
                  </a:cubicBezTo>
                  <a:cubicBezTo>
                    <a:pt x="8279" y="9785"/>
                    <a:pt x="8438" y="9864"/>
                    <a:pt x="8477" y="9983"/>
                  </a:cubicBezTo>
                  <a:cubicBezTo>
                    <a:pt x="8517" y="10181"/>
                    <a:pt x="8517" y="10379"/>
                    <a:pt x="8517" y="10577"/>
                  </a:cubicBezTo>
                  <a:lnTo>
                    <a:pt x="9943" y="10577"/>
                  </a:lnTo>
                  <a:cubicBezTo>
                    <a:pt x="9903" y="10340"/>
                    <a:pt x="9903" y="10142"/>
                    <a:pt x="9903" y="9944"/>
                  </a:cubicBezTo>
                  <a:cubicBezTo>
                    <a:pt x="9903" y="9864"/>
                    <a:pt x="9943" y="9706"/>
                    <a:pt x="9983" y="9706"/>
                  </a:cubicBezTo>
                  <a:lnTo>
                    <a:pt x="10062" y="9706"/>
                  </a:lnTo>
                  <a:cubicBezTo>
                    <a:pt x="10141" y="9706"/>
                    <a:pt x="10181" y="9706"/>
                    <a:pt x="10260" y="9746"/>
                  </a:cubicBezTo>
                  <a:cubicBezTo>
                    <a:pt x="10339" y="9864"/>
                    <a:pt x="10379" y="9983"/>
                    <a:pt x="10418" y="10102"/>
                  </a:cubicBezTo>
                  <a:cubicBezTo>
                    <a:pt x="10458" y="10260"/>
                    <a:pt x="10458" y="10379"/>
                    <a:pt x="10458" y="10538"/>
                  </a:cubicBezTo>
                  <a:lnTo>
                    <a:pt x="12082" y="10617"/>
                  </a:lnTo>
                  <a:cubicBezTo>
                    <a:pt x="12042" y="10459"/>
                    <a:pt x="12042" y="10260"/>
                    <a:pt x="12042" y="10062"/>
                  </a:cubicBezTo>
                  <a:cubicBezTo>
                    <a:pt x="12082" y="9944"/>
                    <a:pt x="12122" y="9825"/>
                    <a:pt x="12201" y="9746"/>
                  </a:cubicBezTo>
                  <a:cubicBezTo>
                    <a:pt x="12320" y="9825"/>
                    <a:pt x="12399" y="9944"/>
                    <a:pt x="12439" y="10062"/>
                  </a:cubicBezTo>
                  <a:cubicBezTo>
                    <a:pt x="12518" y="10260"/>
                    <a:pt x="12557" y="10459"/>
                    <a:pt x="12557" y="10657"/>
                  </a:cubicBezTo>
                  <a:lnTo>
                    <a:pt x="14221" y="10696"/>
                  </a:lnTo>
                  <a:cubicBezTo>
                    <a:pt x="14181" y="10538"/>
                    <a:pt x="14181" y="10379"/>
                    <a:pt x="14181" y="10221"/>
                  </a:cubicBezTo>
                  <a:cubicBezTo>
                    <a:pt x="14221" y="10102"/>
                    <a:pt x="14300" y="9983"/>
                    <a:pt x="14380" y="9904"/>
                  </a:cubicBezTo>
                  <a:cubicBezTo>
                    <a:pt x="14459" y="9983"/>
                    <a:pt x="14578" y="10062"/>
                    <a:pt x="14617" y="10181"/>
                  </a:cubicBezTo>
                  <a:cubicBezTo>
                    <a:pt x="14657" y="10340"/>
                    <a:pt x="14736" y="10538"/>
                    <a:pt x="14776" y="10736"/>
                  </a:cubicBezTo>
                  <a:lnTo>
                    <a:pt x="16043" y="10736"/>
                  </a:lnTo>
                  <a:cubicBezTo>
                    <a:pt x="14815" y="7171"/>
                    <a:pt x="13627" y="3566"/>
                    <a:pt x="1243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59" name="Google Shape;859;p39"/>
            <p:cNvSpPr/>
            <p:nvPr/>
          </p:nvSpPr>
          <p:spPr>
            <a:xfrm>
              <a:off x="7328322" y="3673510"/>
              <a:ext cx="1126909" cy="745122"/>
            </a:xfrm>
            <a:custGeom>
              <a:avLst/>
              <a:gdLst/>
              <a:ahLst/>
              <a:cxnLst/>
              <a:rect l="l" t="t" r="r" b="b"/>
              <a:pathLst>
                <a:path w="17549" h="11604" extrusionOk="0">
                  <a:moveTo>
                    <a:pt x="13469" y="473"/>
                  </a:moveTo>
                  <a:cubicBezTo>
                    <a:pt x="14657" y="4038"/>
                    <a:pt x="15845" y="7643"/>
                    <a:pt x="17034" y="11208"/>
                  </a:cubicBezTo>
                  <a:lnTo>
                    <a:pt x="15766" y="11208"/>
                  </a:lnTo>
                  <a:cubicBezTo>
                    <a:pt x="15726" y="11010"/>
                    <a:pt x="15687" y="10812"/>
                    <a:pt x="15608" y="10614"/>
                  </a:cubicBezTo>
                  <a:cubicBezTo>
                    <a:pt x="15568" y="10534"/>
                    <a:pt x="15449" y="10455"/>
                    <a:pt x="15370" y="10376"/>
                  </a:cubicBezTo>
                  <a:cubicBezTo>
                    <a:pt x="15291" y="10455"/>
                    <a:pt x="15251" y="10534"/>
                    <a:pt x="15211" y="10653"/>
                  </a:cubicBezTo>
                  <a:cubicBezTo>
                    <a:pt x="15172" y="10812"/>
                    <a:pt x="15211" y="11010"/>
                    <a:pt x="15211" y="11168"/>
                  </a:cubicBezTo>
                  <a:lnTo>
                    <a:pt x="13587" y="11089"/>
                  </a:lnTo>
                  <a:cubicBezTo>
                    <a:pt x="13548" y="10891"/>
                    <a:pt x="13508" y="10693"/>
                    <a:pt x="13469" y="10495"/>
                  </a:cubicBezTo>
                  <a:cubicBezTo>
                    <a:pt x="13389" y="10376"/>
                    <a:pt x="13310" y="10257"/>
                    <a:pt x="13231" y="10178"/>
                  </a:cubicBezTo>
                  <a:cubicBezTo>
                    <a:pt x="13152" y="10297"/>
                    <a:pt x="13072" y="10416"/>
                    <a:pt x="13033" y="10534"/>
                  </a:cubicBezTo>
                  <a:cubicBezTo>
                    <a:pt x="13033" y="10693"/>
                    <a:pt x="13072" y="10891"/>
                    <a:pt x="13072" y="11089"/>
                  </a:cubicBezTo>
                  <a:lnTo>
                    <a:pt x="11488" y="11010"/>
                  </a:lnTo>
                  <a:cubicBezTo>
                    <a:pt x="11488" y="10851"/>
                    <a:pt x="11448" y="10693"/>
                    <a:pt x="11448" y="10534"/>
                  </a:cubicBezTo>
                  <a:cubicBezTo>
                    <a:pt x="11409" y="10416"/>
                    <a:pt x="11369" y="10297"/>
                    <a:pt x="11290" y="10218"/>
                  </a:cubicBezTo>
                  <a:cubicBezTo>
                    <a:pt x="11211" y="10178"/>
                    <a:pt x="11131" y="10138"/>
                    <a:pt x="11052" y="10138"/>
                  </a:cubicBezTo>
                  <a:lnTo>
                    <a:pt x="11013" y="10138"/>
                  </a:lnTo>
                  <a:cubicBezTo>
                    <a:pt x="10933" y="10138"/>
                    <a:pt x="10894" y="10297"/>
                    <a:pt x="10933" y="10376"/>
                  </a:cubicBezTo>
                  <a:cubicBezTo>
                    <a:pt x="10933" y="10574"/>
                    <a:pt x="10973" y="10772"/>
                    <a:pt x="10973" y="11010"/>
                  </a:cubicBezTo>
                  <a:lnTo>
                    <a:pt x="9587" y="11010"/>
                  </a:lnTo>
                  <a:cubicBezTo>
                    <a:pt x="9587" y="10812"/>
                    <a:pt x="9547" y="10614"/>
                    <a:pt x="9507" y="10416"/>
                  </a:cubicBezTo>
                  <a:cubicBezTo>
                    <a:pt x="9468" y="10297"/>
                    <a:pt x="9349" y="10178"/>
                    <a:pt x="9230" y="10059"/>
                  </a:cubicBezTo>
                  <a:cubicBezTo>
                    <a:pt x="9190" y="10178"/>
                    <a:pt x="9111" y="10297"/>
                    <a:pt x="9072" y="10416"/>
                  </a:cubicBezTo>
                  <a:cubicBezTo>
                    <a:pt x="9072" y="10614"/>
                    <a:pt x="9072" y="10772"/>
                    <a:pt x="9072" y="10970"/>
                  </a:cubicBezTo>
                  <a:lnTo>
                    <a:pt x="7764" y="10970"/>
                  </a:lnTo>
                  <a:cubicBezTo>
                    <a:pt x="7725" y="10772"/>
                    <a:pt x="7685" y="10534"/>
                    <a:pt x="7646" y="10336"/>
                  </a:cubicBezTo>
                  <a:cubicBezTo>
                    <a:pt x="7606" y="10257"/>
                    <a:pt x="7487" y="10178"/>
                    <a:pt x="7408" y="10138"/>
                  </a:cubicBezTo>
                  <a:cubicBezTo>
                    <a:pt x="7368" y="10218"/>
                    <a:pt x="7249" y="10297"/>
                    <a:pt x="7249" y="10376"/>
                  </a:cubicBezTo>
                  <a:cubicBezTo>
                    <a:pt x="7249" y="10574"/>
                    <a:pt x="7249" y="10772"/>
                    <a:pt x="7249" y="10970"/>
                  </a:cubicBezTo>
                  <a:lnTo>
                    <a:pt x="5903" y="10970"/>
                  </a:lnTo>
                  <a:cubicBezTo>
                    <a:pt x="5863" y="10812"/>
                    <a:pt x="5863" y="10614"/>
                    <a:pt x="5823" y="10455"/>
                  </a:cubicBezTo>
                  <a:cubicBezTo>
                    <a:pt x="5784" y="10376"/>
                    <a:pt x="5625" y="10297"/>
                    <a:pt x="5546" y="10218"/>
                  </a:cubicBezTo>
                  <a:cubicBezTo>
                    <a:pt x="5506" y="10336"/>
                    <a:pt x="5427" y="10455"/>
                    <a:pt x="5427" y="10574"/>
                  </a:cubicBezTo>
                  <a:cubicBezTo>
                    <a:pt x="5388" y="10732"/>
                    <a:pt x="5388" y="10891"/>
                    <a:pt x="5427" y="11049"/>
                  </a:cubicBezTo>
                  <a:lnTo>
                    <a:pt x="3962" y="11049"/>
                  </a:lnTo>
                  <a:cubicBezTo>
                    <a:pt x="3962" y="10851"/>
                    <a:pt x="3962" y="10653"/>
                    <a:pt x="3922" y="10455"/>
                  </a:cubicBezTo>
                  <a:cubicBezTo>
                    <a:pt x="3922" y="10336"/>
                    <a:pt x="3803" y="10257"/>
                    <a:pt x="3724" y="10178"/>
                  </a:cubicBezTo>
                  <a:cubicBezTo>
                    <a:pt x="3645" y="10257"/>
                    <a:pt x="3565" y="10336"/>
                    <a:pt x="3526" y="10455"/>
                  </a:cubicBezTo>
                  <a:cubicBezTo>
                    <a:pt x="3486" y="10653"/>
                    <a:pt x="3486" y="10851"/>
                    <a:pt x="3486" y="11049"/>
                  </a:cubicBezTo>
                  <a:lnTo>
                    <a:pt x="1030" y="11089"/>
                  </a:lnTo>
                  <a:lnTo>
                    <a:pt x="1426" y="10732"/>
                  </a:lnTo>
                  <a:cubicBezTo>
                    <a:pt x="3526" y="8950"/>
                    <a:pt x="5625" y="7167"/>
                    <a:pt x="7725" y="5385"/>
                  </a:cubicBezTo>
                  <a:cubicBezTo>
                    <a:pt x="9151" y="4196"/>
                    <a:pt x="10616" y="3048"/>
                    <a:pt x="12043" y="1820"/>
                  </a:cubicBezTo>
                  <a:cubicBezTo>
                    <a:pt x="12557" y="1424"/>
                    <a:pt x="12993" y="909"/>
                    <a:pt x="13469" y="473"/>
                  </a:cubicBezTo>
                  <a:close/>
                  <a:moveTo>
                    <a:pt x="13605" y="0"/>
                  </a:moveTo>
                  <a:cubicBezTo>
                    <a:pt x="13505" y="0"/>
                    <a:pt x="13428" y="78"/>
                    <a:pt x="13350" y="156"/>
                  </a:cubicBezTo>
                  <a:cubicBezTo>
                    <a:pt x="12439" y="948"/>
                    <a:pt x="11528" y="1820"/>
                    <a:pt x="10577" y="2572"/>
                  </a:cubicBezTo>
                  <a:cubicBezTo>
                    <a:pt x="7210" y="5345"/>
                    <a:pt x="3764" y="8118"/>
                    <a:pt x="515" y="11049"/>
                  </a:cubicBezTo>
                  <a:cubicBezTo>
                    <a:pt x="436" y="11089"/>
                    <a:pt x="397" y="11089"/>
                    <a:pt x="317" y="11129"/>
                  </a:cubicBezTo>
                  <a:cubicBezTo>
                    <a:pt x="198" y="11168"/>
                    <a:pt x="0" y="11168"/>
                    <a:pt x="40" y="11366"/>
                  </a:cubicBezTo>
                  <a:cubicBezTo>
                    <a:pt x="119" y="11485"/>
                    <a:pt x="238" y="11564"/>
                    <a:pt x="397" y="11564"/>
                  </a:cubicBezTo>
                  <a:cubicBezTo>
                    <a:pt x="2179" y="11564"/>
                    <a:pt x="3962" y="11525"/>
                    <a:pt x="5705" y="11525"/>
                  </a:cubicBezTo>
                  <a:cubicBezTo>
                    <a:pt x="8240" y="11525"/>
                    <a:pt x="10775" y="11564"/>
                    <a:pt x="13310" y="11564"/>
                  </a:cubicBezTo>
                  <a:lnTo>
                    <a:pt x="17192" y="11604"/>
                  </a:lnTo>
                  <a:cubicBezTo>
                    <a:pt x="17509" y="11604"/>
                    <a:pt x="17549" y="11525"/>
                    <a:pt x="17509" y="11247"/>
                  </a:cubicBezTo>
                  <a:cubicBezTo>
                    <a:pt x="17469" y="11010"/>
                    <a:pt x="17390" y="10772"/>
                    <a:pt x="17351" y="10534"/>
                  </a:cubicBezTo>
                  <a:cubicBezTo>
                    <a:pt x="17152" y="9940"/>
                    <a:pt x="16954" y="9386"/>
                    <a:pt x="16717" y="8791"/>
                  </a:cubicBezTo>
                  <a:cubicBezTo>
                    <a:pt x="16162" y="7207"/>
                    <a:pt x="15608" y="5622"/>
                    <a:pt x="15093" y="3998"/>
                  </a:cubicBezTo>
                  <a:cubicBezTo>
                    <a:pt x="14657" y="2770"/>
                    <a:pt x="14300" y="1542"/>
                    <a:pt x="13944" y="275"/>
                  </a:cubicBezTo>
                  <a:cubicBezTo>
                    <a:pt x="13904" y="196"/>
                    <a:pt x="13865" y="116"/>
                    <a:pt x="13785" y="77"/>
                  </a:cubicBezTo>
                  <a:cubicBezTo>
                    <a:pt x="13717" y="22"/>
                    <a:pt x="13658" y="0"/>
                    <a:pt x="1360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0" name="Google Shape;860;p39"/>
            <p:cNvSpPr/>
            <p:nvPr/>
          </p:nvSpPr>
          <p:spPr>
            <a:xfrm>
              <a:off x="7646239" y="3868202"/>
              <a:ext cx="641123" cy="425793"/>
            </a:xfrm>
            <a:custGeom>
              <a:avLst/>
              <a:gdLst/>
              <a:ahLst/>
              <a:cxnLst/>
              <a:rect l="l" t="t" r="r" b="b"/>
              <a:pathLst>
                <a:path w="9984" h="6631" extrusionOk="0">
                  <a:moveTo>
                    <a:pt x="7646" y="610"/>
                  </a:moveTo>
                  <a:cubicBezTo>
                    <a:pt x="8201" y="2432"/>
                    <a:pt x="8716" y="4294"/>
                    <a:pt x="9270" y="6195"/>
                  </a:cubicBezTo>
                  <a:lnTo>
                    <a:pt x="714" y="6037"/>
                  </a:lnTo>
                  <a:lnTo>
                    <a:pt x="7646" y="610"/>
                  </a:lnTo>
                  <a:close/>
                  <a:moveTo>
                    <a:pt x="7646" y="0"/>
                  </a:moveTo>
                  <a:cubicBezTo>
                    <a:pt x="7589" y="0"/>
                    <a:pt x="7523" y="39"/>
                    <a:pt x="7448" y="95"/>
                  </a:cubicBezTo>
                  <a:cubicBezTo>
                    <a:pt x="6893" y="610"/>
                    <a:pt x="6378" y="1085"/>
                    <a:pt x="5824" y="1521"/>
                  </a:cubicBezTo>
                  <a:cubicBezTo>
                    <a:pt x="4160" y="2828"/>
                    <a:pt x="2457" y="4135"/>
                    <a:pt x="793" y="5443"/>
                  </a:cubicBezTo>
                  <a:cubicBezTo>
                    <a:pt x="555" y="5601"/>
                    <a:pt x="357" y="5799"/>
                    <a:pt x="199" y="5918"/>
                  </a:cubicBezTo>
                  <a:cubicBezTo>
                    <a:pt x="1" y="6235"/>
                    <a:pt x="120" y="6433"/>
                    <a:pt x="397" y="6472"/>
                  </a:cubicBezTo>
                  <a:cubicBezTo>
                    <a:pt x="793" y="6512"/>
                    <a:pt x="1189" y="6512"/>
                    <a:pt x="1585" y="6512"/>
                  </a:cubicBezTo>
                  <a:lnTo>
                    <a:pt x="2457" y="6512"/>
                  </a:lnTo>
                  <a:lnTo>
                    <a:pt x="4319" y="6552"/>
                  </a:lnTo>
                  <a:lnTo>
                    <a:pt x="6101" y="6591"/>
                  </a:lnTo>
                  <a:lnTo>
                    <a:pt x="8280" y="6631"/>
                  </a:lnTo>
                  <a:lnTo>
                    <a:pt x="8597" y="6631"/>
                  </a:lnTo>
                  <a:cubicBezTo>
                    <a:pt x="8953" y="6631"/>
                    <a:pt x="9349" y="6591"/>
                    <a:pt x="9706" y="6552"/>
                  </a:cubicBezTo>
                  <a:cubicBezTo>
                    <a:pt x="9785" y="6552"/>
                    <a:pt x="9864" y="6433"/>
                    <a:pt x="9904" y="6354"/>
                  </a:cubicBezTo>
                  <a:cubicBezTo>
                    <a:pt x="9983" y="6274"/>
                    <a:pt x="9825" y="6235"/>
                    <a:pt x="9785" y="6195"/>
                  </a:cubicBezTo>
                  <a:cubicBezTo>
                    <a:pt x="9746" y="6116"/>
                    <a:pt x="9706" y="6116"/>
                    <a:pt x="9666" y="6076"/>
                  </a:cubicBezTo>
                  <a:cubicBezTo>
                    <a:pt x="9547" y="5680"/>
                    <a:pt x="9429" y="5284"/>
                    <a:pt x="9310" y="4888"/>
                  </a:cubicBezTo>
                  <a:cubicBezTo>
                    <a:pt x="8914" y="3502"/>
                    <a:pt x="8518" y="2115"/>
                    <a:pt x="8082" y="768"/>
                  </a:cubicBezTo>
                  <a:cubicBezTo>
                    <a:pt x="8003" y="531"/>
                    <a:pt x="7884" y="372"/>
                    <a:pt x="7805" y="174"/>
                  </a:cubicBezTo>
                  <a:cubicBezTo>
                    <a:pt x="7763" y="49"/>
                    <a:pt x="7710" y="0"/>
                    <a:pt x="76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861" name="Google Shape;861;p39"/>
          <p:cNvGrpSpPr/>
          <p:nvPr/>
        </p:nvGrpSpPr>
        <p:grpSpPr>
          <a:xfrm>
            <a:off x="1700193" y="674381"/>
            <a:ext cx="1105881" cy="1149047"/>
            <a:chOff x="6038323" y="506808"/>
            <a:chExt cx="2625549" cy="2728894"/>
          </a:xfrm>
        </p:grpSpPr>
        <p:sp>
          <p:nvSpPr>
            <p:cNvPr id="862" name="Google Shape;862;p39"/>
            <p:cNvSpPr/>
            <p:nvPr/>
          </p:nvSpPr>
          <p:spPr>
            <a:xfrm>
              <a:off x="6860206" y="1334081"/>
              <a:ext cx="1714992" cy="1577986"/>
            </a:xfrm>
            <a:custGeom>
              <a:avLst/>
              <a:gdLst/>
              <a:ahLst/>
              <a:cxnLst/>
              <a:rect l="l" t="t" r="r" b="b"/>
              <a:pathLst>
                <a:path w="11489" h="10571" extrusionOk="0">
                  <a:moveTo>
                    <a:pt x="5953" y="410"/>
                  </a:moveTo>
                  <a:cubicBezTo>
                    <a:pt x="7104" y="410"/>
                    <a:pt x="8209" y="858"/>
                    <a:pt x="9032" y="1681"/>
                  </a:cubicBezTo>
                  <a:cubicBezTo>
                    <a:pt x="9785" y="2355"/>
                    <a:pt x="10340" y="3226"/>
                    <a:pt x="10538" y="4256"/>
                  </a:cubicBezTo>
                  <a:cubicBezTo>
                    <a:pt x="10617" y="4652"/>
                    <a:pt x="10617" y="5048"/>
                    <a:pt x="10577" y="5445"/>
                  </a:cubicBezTo>
                  <a:cubicBezTo>
                    <a:pt x="10458" y="6831"/>
                    <a:pt x="9785" y="8099"/>
                    <a:pt x="8715" y="9010"/>
                  </a:cubicBezTo>
                  <a:cubicBezTo>
                    <a:pt x="7760" y="9768"/>
                    <a:pt x="6722" y="10306"/>
                    <a:pt x="5533" y="10306"/>
                  </a:cubicBezTo>
                  <a:cubicBezTo>
                    <a:pt x="5293" y="10306"/>
                    <a:pt x="5047" y="10284"/>
                    <a:pt x="4794" y="10238"/>
                  </a:cubicBezTo>
                  <a:cubicBezTo>
                    <a:pt x="3407" y="10000"/>
                    <a:pt x="2179" y="9168"/>
                    <a:pt x="1466" y="7901"/>
                  </a:cubicBezTo>
                  <a:cubicBezTo>
                    <a:pt x="1387" y="7703"/>
                    <a:pt x="1308" y="7504"/>
                    <a:pt x="1229" y="7267"/>
                  </a:cubicBezTo>
                  <a:cubicBezTo>
                    <a:pt x="912" y="6395"/>
                    <a:pt x="872" y="5405"/>
                    <a:pt x="1189" y="4494"/>
                  </a:cubicBezTo>
                  <a:cubicBezTo>
                    <a:pt x="1229" y="4177"/>
                    <a:pt x="1308" y="3900"/>
                    <a:pt x="1387" y="3583"/>
                  </a:cubicBezTo>
                  <a:cubicBezTo>
                    <a:pt x="1744" y="2949"/>
                    <a:pt x="2140" y="2394"/>
                    <a:pt x="2615" y="1840"/>
                  </a:cubicBezTo>
                  <a:cubicBezTo>
                    <a:pt x="3249" y="1206"/>
                    <a:pt x="4041" y="731"/>
                    <a:pt x="4913" y="533"/>
                  </a:cubicBezTo>
                  <a:cubicBezTo>
                    <a:pt x="5259" y="451"/>
                    <a:pt x="5608" y="410"/>
                    <a:pt x="5953" y="410"/>
                  </a:cubicBezTo>
                  <a:close/>
                  <a:moveTo>
                    <a:pt x="6161" y="1"/>
                  </a:moveTo>
                  <a:cubicBezTo>
                    <a:pt x="4404" y="1"/>
                    <a:pt x="2692" y="789"/>
                    <a:pt x="1546" y="2236"/>
                  </a:cubicBezTo>
                  <a:cubicBezTo>
                    <a:pt x="1466" y="2315"/>
                    <a:pt x="1387" y="2434"/>
                    <a:pt x="1308" y="2553"/>
                  </a:cubicBezTo>
                  <a:cubicBezTo>
                    <a:pt x="833" y="3028"/>
                    <a:pt x="516" y="3583"/>
                    <a:pt x="357" y="4256"/>
                  </a:cubicBezTo>
                  <a:cubicBezTo>
                    <a:pt x="1" y="5920"/>
                    <a:pt x="476" y="7663"/>
                    <a:pt x="1665" y="8891"/>
                  </a:cubicBezTo>
                  <a:cubicBezTo>
                    <a:pt x="2692" y="9991"/>
                    <a:pt x="4110" y="10571"/>
                    <a:pt x="5542" y="10571"/>
                  </a:cubicBezTo>
                  <a:cubicBezTo>
                    <a:pt x="6484" y="10571"/>
                    <a:pt x="7432" y="10320"/>
                    <a:pt x="8280" y="9802"/>
                  </a:cubicBezTo>
                  <a:cubicBezTo>
                    <a:pt x="9032" y="9287"/>
                    <a:pt x="9706" y="8653"/>
                    <a:pt x="10181" y="7901"/>
                  </a:cubicBezTo>
                  <a:cubicBezTo>
                    <a:pt x="11211" y="6633"/>
                    <a:pt x="11488" y="4930"/>
                    <a:pt x="10973" y="3385"/>
                  </a:cubicBezTo>
                  <a:cubicBezTo>
                    <a:pt x="10498" y="1919"/>
                    <a:pt x="9706" y="1008"/>
                    <a:pt x="8517" y="493"/>
                  </a:cubicBezTo>
                  <a:cubicBezTo>
                    <a:pt x="7754" y="161"/>
                    <a:pt x="6953" y="1"/>
                    <a:pt x="61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63" name="Google Shape;863;p39"/>
            <p:cNvSpPr/>
            <p:nvPr/>
          </p:nvSpPr>
          <p:spPr>
            <a:xfrm>
              <a:off x="8415304" y="506808"/>
              <a:ext cx="189427" cy="179578"/>
            </a:xfrm>
            <a:custGeom>
              <a:avLst/>
              <a:gdLst/>
              <a:ahLst/>
              <a:cxnLst/>
              <a:rect l="l" t="t" r="r" b="b"/>
              <a:pathLst>
                <a:path w="1269" h="1203" extrusionOk="0">
                  <a:moveTo>
                    <a:pt x="400" y="0"/>
                  </a:moveTo>
                  <a:cubicBezTo>
                    <a:pt x="347" y="0"/>
                    <a:pt x="293" y="5"/>
                    <a:pt x="238" y="14"/>
                  </a:cubicBezTo>
                  <a:cubicBezTo>
                    <a:pt x="159" y="54"/>
                    <a:pt x="80" y="93"/>
                    <a:pt x="1" y="172"/>
                  </a:cubicBezTo>
                  <a:cubicBezTo>
                    <a:pt x="80" y="212"/>
                    <a:pt x="120" y="331"/>
                    <a:pt x="199" y="331"/>
                  </a:cubicBezTo>
                  <a:cubicBezTo>
                    <a:pt x="476" y="450"/>
                    <a:pt x="753" y="648"/>
                    <a:pt x="912" y="925"/>
                  </a:cubicBezTo>
                  <a:cubicBezTo>
                    <a:pt x="991" y="1044"/>
                    <a:pt x="1110" y="1123"/>
                    <a:pt x="1229" y="1202"/>
                  </a:cubicBezTo>
                  <a:cubicBezTo>
                    <a:pt x="1229" y="1044"/>
                    <a:pt x="1268" y="885"/>
                    <a:pt x="1268" y="727"/>
                  </a:cubicBezTo>
                  <a:lnTo>
                    <a:pt x="1268" y="648"/>
                  </a:lnTo>
                  <a:cubicBezTo>
                    <a:pt x="1163" y="262"/>
                    <a:pt x="810" y="0"/>
                    <a:pt x="40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4" name="Google Shape;864;p39"/>
            <p:cNvSpPr/>
            <p:nvPr/>
          </p:nvSpPr>
          <p:spPr>
            <a:xfrm>
              <a:off x="8190652" y="555919"/>
              <a:ext cx="248539" cy="171816"/>
            </a:xfrm>
            <a:custGeom>
              <a:avLst/>
              <a:gdLst/>
              <a:ahLst/>
              <a:cxnLst/>
              <a:rect l="l" t="t" r="r" b="b"/>
              <a:pathLst>
                <a:path w="1665" h="1151" extrusionOk="0">
                  <a:moveTo>
                    <a:pt x="505" y="1"/>
                  </a:moveTo>
                  <a:cubicBezTo>
                    <a:pt x="404" y="1"/>
                    <a:pt x="301" y="14"/>
                    <a:pt x="199" y="41"/>
                  </a:cubicBezTo>
                  <a:cubicBezTo>
                    <a:pt x="119" y="41"/>
                    <a:pt x="80" y="121"/>
                    <a:pt x="1" y="160"/>
                  </a:cubicBezTo>
                  <a:cubicBezTo>
                    <a:pt x="40" y="240"/>
                    <a:pt x="119" y="279"/>
                    <a:pt x="159" y="319"/>
                  </a:cubicBezTo>
                  <a:cubicBezTo>
                    <a:pt x="238" y="358"/>
                    <a:pt x="357" y="358"/>
                    <a:pt x="436" y="398"/>
                  </a:cubicBezTo>
                  <a:cubicBezTo>
                    <a:pt x="793" y="398"/>
                    <a:pt x="1070" y="596"/>
                    <a:pt x="1268" y="873"/>
                  </a:cubicBezTo>
                  <a:cubicBezTo>
                    <a:pt x="1308" y="953"/>
                    <a:pt x="1347" y="992"/>
                    <a:pt x="1427" y="1071"/>
                  </a:cubicBezTo>
                  <a:cubicBezTo>
                    <a:pt x="1466" y="1111"/>
                    <a:pt x="1545" y="1151"/>
                    <a:pt x="1585" y="1151"/>
                  </a:cubicBezTo>
                  <a:cubicBezTo>
                    <a:pt x="1625" y="1071"/>
                    <a:pt x="1664" y="992"/>
                    <a:pt x="1664" y="953"/>
                  </a:cubicBezTo>
                  <a:cubicBezTo>
                    <a:pt x="1664" y="873"/>
                    <a:pt x="1664" y="834"/>
                    <a:pt x="1625" y="794"/>
                  </a:cubicBezTo>
                  <a:cubicBezTo>
                    <a:pt x="1428" y="303"/>
                    <a:pt x="988" y="1"/>
                    <a:pt x="50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39"/>
            <p:cNvSpPr/>
            <p:nvPr/>
          </p:nvSpPr>
          <p:spPr>
            <a:xfrm>
              <a:off x="6393139" y="745496"/>
              <a:ext cx="2270733" cy="2490206"/>
            </a:xfrm>
            <a:custGeom>
              <a:avLst/>
              <a:gdLst/>
              <a:ahLst/>
              <a:cxnLst/>
              <a:rect l="l" t="t" r="r" b="b"/>
              <a:pathLst>
                <a:path w="15212" h="16682" extrusionOk="0">
                  <a:moveTo>
                    <a:pt x="11564" y="417"/>
                  </a:moveTo>
                  <a:cubicBezTo>
                    <a:pt x="11898" y="417"/>
                    <a:pt x="12234" y="478"/>
                    <a:pt x="12558" y="594"/>
                  </a:cubicBezTo>
                  <a:cubicBezTo>
                    <a:pt x="13072" y="792"/>
                    <a:pt x="13429" y="1267"/>
                    <a:pt x="13548" y="1782"/>
                  </a:cubicBezTo>
                  <a:cubicBezTo>
                    <a:pt x="13667" y="2297"/>
                    <a:pt x="13667" y="2812"/>
                    <a:pt x="13469" y="3327"/>
                  </a:cubicBezTo>
                  <a:lnTo>
                    <a:pt x="9389" y="1980"/>
                  </a:lnTo>
                  <a:cubicBezTo>
                    <a:pt x="9547" y="1227"/>
                    <a:pt x="10141" y="673"/>
                    <a:pt x="10854" y="514"/>
                  </a:cubicBezTo>
                  <a:cubicBezTo>
                    <a:pt x="11086" y="448"/>
                    <a:pt x="11324" y="417"/>
                    <a:pt x="11564" y="417"/>
                  </a:cubicBezTo>
                  <a:close/>
                  <a:moveTo>
                    <a:pt x="3169" y="5268"/>
                  </a:moveTo>
                  <a:cubicBezTo>
                    <a:pt x="2694" y="6575"/>
                    <a:pt x="2219" y="7764"/>
                    <a:pt x="1783" y="8952"/>
                  </a:cubicBezTo>
                  <a:cubicBezTo>
                    <a:pt x="1704" y="8952"/>
                    <a:pt x="1585" y="8912"/>
                    <a:pt x="1506" y="8912"/>
                  </a:cubicBezTo>
                  <a:cubicBezTo>
                    <a:pt x="912" y="8635"/>
                    <a:pt x="515" y="8041"/>
                    <a:pt x="515" y="7367"/>
                  </a:cubicBezTo>
                  <a:cubicBezTo>
                    <a:pt x="476" y="6456"/>
                    <a:pt x="1110" y="5624"/>
                    <a:pt x="1981" y="5347"/>
                  </a:cubicBezTo>
                  <a:cubicBezTo>
                    <a:pt x="2377" y="5308"/>
                    <a:pt x="2773" y="5268"/>
                    <a:pt x="3169" y="5268"/>
                  </a:cubicBezTo>
                  <a:close/>
                  <a:moveTo>
                    <a:pt x="9290" y="3904"/>
                  </a:moveTo>
                  <a:cubicBezTo>
                    <a:pt x="10082" y="3904"/>
                    <a:pt x="10883" y="4064"/>
                    <a:pt x="11646" y="4396"/>
                  </a:cubicBezTo>
                  <a:cubicBezTo>
                    <a:pt x="12835" y="4911"/>
                    <a:pt x="13627" y="5862"/>
                    <a:pt x="14102" y="7288"/>
                  </a:cubicBezTo>
                  <a:cubicBezTo>
                    <a:pt x="14617" y="8833"/>
                    <a:pt x="14340" y="10576"/>
                    <a:pt x="13310" y="11844"/>
                  </a:cubicBezTo>
                  <a:cubicBezTo>
                    <a:pt x="12795" y="12596"/>
                    <a:pt x="12161" y="13230"/>
                    <a:pt x="11369" y="13745"/>
                  </a:cubicBezTo>
                  <a:cubicBezTo>
                    <a:pt x="10534" y="14249"/>
                    <a:pt x="9591" y="14497"/>
                    <a:pt x="8652" y="14497"/>
                  </a:cubicBezTo>
                  <a:cubicBezTo>
                    <a:pt x="7232" y="14497"/>
                    <a:pt x="5819" y="13931"/>
                    <a:pt x="4794" y="12834"/>
                  </a:cubicBezTo>
                  <a:cubicBezTo>
                    <a:pt x="3605" y="11606"/>
                    <a:pt x="3090" y="9823"/>
                    <a:pt x="3486" y="8160"/>
                  </a:cubicBezTo>
                  <a:cubicBezTo>
                    <a:pt x="3645" y="7526"/>
                    <a:pt x="3962" y="6932"/>
                    <a:pt x="4437" y="6456"/>
                  </a:cubicBezTo>
                  <a:cubicBezTo>
                    <a:pt x="4516" y="6377"/>
                    <a:pt x="4595" y="6258"/>
                    <a:pt x="4675" y="6139"/>
                  </a:cubicBezTo>
                  <a:cubicBezTo>
                    <a:pt x="5821" y="4692"/>
                    <a:pt x="7533" y="3904"/>
                    <a:pt x="9290" y="3904"/>
                  </a:cubicBezTo>
                  <a:close/>
                  <a:moveTo>
                    <a:pt x="11750" y="1"/>
                  </a:moveTo>
                  <a:cubicBezTo>
                    <a:pt x="11595" y="1"/>
                    <a:pt x="11440" y="14"/>
                    <a:pt x="11290" y="39"/>
                  </a:cubicBezTo>
                  <a:cubicBezTo>
                    <a:pt x="10181" y="79"/>
                    <a:pt x="9190" y="871"/>
                    <a:pt x="8953" y="1980"/>
                  </a:cubicBezTo>
                  <a:cubicBezTo>
                    <a:pt x="8874" y="2218"/>
                    <a:pt x="8992" y="2297"/>
                    <a:pt x="9151" y="2337"/>
                  </a:cubicBezTo>
                  <a:lnTo>
                    <a:pt x="10260" y="2654"/>
                  </a:lnTo>
                  <a:cubicBezTo>
                    <a:pt x="10458" y="2733"/>
                    <a:pt x="10656" y="2812"/>
                    <a:pt x="10854" y="2852"/>
                  </a:cubicBezTo>
                  <a:cubicBezTo>
                    <a:pt x="10815" y="3129"/>
                    <a:pt x="10735" y="3367"/>
                    <a:pt x="10696" y="3565"/>
                  </a:cubicBezTo>
                  <a:cubicBezTo>
                    <a:pt x="10271" y="3494"/>
                    <a:pt x="9842" y="3458"/>
                    <a:pt x="9411" y="3458"/>
                  </a:cubicBezTo>
                  <a:cubicBezTo>
                    <a:pt x="8635" y="3458"/>
                    <a:pt x="7855" y="3573"/>
                    <a:pt x="7091" y="3802"/>
                  </a:cubicBezTo>
                  <a:lnTo>
                    <a:pt x="6933" y="3802"/>
                  </a:lnTo>
                  <a:cubicBezTo>
                    <a:pt x="6814" y="3644"/>
                    <a:pt x="6695" y="3446"/>
                    <a:pt x="6616" y="3248"/>
                  </a:cubicBezTo>
                  <a:cubicBezTo>
                    <a:pt x="6576" y="3168"/>
                    <a:pt x="6774" y="3010"/>
                    <a:pt x="6853" y="2931"/>
                  </a:cubicBezTo>
                  <a:cubicBezTo>
                    <a:pt x="6933" y="2812"/>
                    <a:pt x="6972" y="2772"/>
                    <a:pt x="7012" y="2733"/>
                  </a:cubicBezTo>
                  <a:cubicBezTo>
                    <a:pt x="7131" y="2574"/>
                    <a:pt x="7249" y="2337"/>
                    <a:pt x="7091" y="2218"/>
                  </a:cubicBezTo>
                  <a:cubicBezTo>
                    <a:pt x="6993" y="2120"/>
                    <a:pt x="6842" y="2049"/>
                    <a:pt x="6681" y="2049"/>
                  </a:cubicBezTo>
                  <a:cubicBezTo>
                    <a:pt x="6646" y="2049"/>
                    <a:pt x="6611" y="2052"/>
                    <a:pt x="6576" y="2059"/>
                  </a:cubicBezTo>
                  <a:cubicBezTo>
                    <a:pt x="5665" y="2218"/>
                    <a:pt x="4794" y="2733"/>
                    <a:pt x="4239" y="3525"/>
                  </a:cubicBezTo>
                  <a:cubicBezTo>
                    <a:pt x="4160" y="3604"/>
                    <a:pt x="4120" y="3763"/>
                    <a:pt x="4160" y="3881"/>
                  </a:cubicBezTo>
                  <a:cubicBezTo>
                    <a:pt x="4160" y="4000"/>
                    <a:pt x="4358" y="4040"/>
                    <a:pt x="4477" y="4040"/>
                  </a:cubicBezTo>
                  <a:cubicBezTo>
                    <a:pt x="4794" y="4040"/>
                    <a:pt x="5071" y="3961"/>
                    <a:pt x="5388" y="3881"/>
                  </a:cubicBezTo>
                  <a:cubicBezTo>
                    <a:pt x="5467" y="4040"/>
                    <a:pt x="5546" y="4238"/>
                    <a:pt x="5625" y="4396"/>
                  </a:cubicBezTo>
                  <a:cubicBezTo>
                    <a:pt x="5625" y="4436"/>
                    <a:pt x="5625" y="4515"/>
                    <a:pt x="5665" y="4555"/>
                  </a:cubicBezTo>
                  <a:cubicBezTo>
                    <a:pt x="5625" y="4595"/>
                    <a:pt x="5586" y="4674"/>
                    <a:pt x="5546" y="4713"/>
                  </a:cubicBezTo>
                  <a:cubicBezTo>
                    <a:pt x="5031" y="5030"/>
                    <a:pt x="4595" y="5466"/>
                    <a:pt x="4239" y="5941"/>
                  </a:cubicBezTo>
                  <a:cubicBezTo>
                    <a:pt x="4001" y="6258"/>
                    <a:pt x="3764" y="6536"/>
                    <a:pt x="3486" y="6813"/>
                  </a:cubicBezTo>
                  <a:lnTo>
                    <a:pt x="3130" y="6654"/>
                  </a:lnTo>
                  <a:cubicBezTo>
                    <a:pt x="3288" y="6219"/>
                    <a:pt x="3447" y="5823"/>
                    <a:pt x="3566" y="5466"/>
                  </a:cubicBezTo>
                  <a:cubicBezTo>
                    <a:pt x="3684" y="5189"/>
                    <a:pt x="3566" y="5030"/>
                    <a:pt x="3367" y="4951"/>
                  </a:cubicBezTo>
                  <a:cubicBezTo>
                    <a:pt x="3110" y="4872"/>
                    <a:pt x="2843" y="4832"/>
                    <a:pt x="2575" y="4832"/>
                  </a:cubicBezTo>
                  <a:cubicBezTo>
                    <a:pt x="2308" y="4832"/>
                    <a:pt x="2040" y="4872"/>
                    <a:pt x="1783" y="4951"/>
                  </a:cubicBezTo>
                  <a:cubicBezTo>
                    <a:pt x="674" y="5347"/>
                    <a:pt x="0" y="6417"/>
                    <a:pt x="80" y="7565"/>
                  </a:cubicBezTo>
                  <a:cubicBezTo>
                    <a:pt x="159" y="8358"/>
                    <a:pt x="674" y="9031"/>
                    <a:pt x="1426" y="9308"/>
                  </a:cubicBezTo>
                  <a:cubicBezTo>
                    <a:pt x="1545" y="9348"/>
                    <a:pt x="1664" y="9348"/>
                    <a:pt x="1823" y="9348"/>
                  </a:cubicBezTo>
                  <a:cubicBezTo>
                    <a:pt x="1848" y="9353"/>
                    <a:pt x="1873" y="9356"/>
                    <a:pt x="1897" y="9356"/>
                  </a:cubicBezTo>
                  <a:cubicBezTo>
                    <a:pt x="2060" y="9356"/>
                    <a:pt x="2184" y="9243"/>
                    <a:pt x="2219" y="9071"/>
                  </a:cubicBezTo>
                  <a:cubicBezTo>
                    <a:pt x="2298" y="8754"/>
                    <a:pt x="2456" y="8437"/>
                    <a:pt x="2575" y="8120"/>
                  </a:cubicBezTo>
                  <a:lnTo>
                    <a:pt x="3051" y="8199"/>
                  </a:lnTo>
                  <a:cubicBezTo>
                    <a:pt x="2813" y="9546"/>
                    <a:pt x="3051" y="10933"/>
                    <a:pt x="3764" y="12121"/>
                  </a:cubicBezTo>
                  <a:cubicBezTo>
                    <a:pt x="4318" y="13190"/>
                    <a:pt x="5308" y="14022"/>
                    <a:pt x="6457" y="14458"/>
                  </a:cubicBezTo>
                  <a:cubicBezTo>
                    <a:pt x="6616" y="14498"/>
                    <a:pt x="6735" y="14656"/>
                    <a:pt x="6774" y="14815"/>
                  </a:cubicBezTo>
                  <a:cubicBezTo>
                    <a:pt x="6933" y="15290"/>
                    <a:pt x="7091" y="15765"/>
                    <a:pt x="7289" y="16241"/>
                  </a:cubicBezTo>
                  <a:cubicBezTo>
                    <a:pt x="7423" y="16530"/>
                    <a:pt x="7606" y="16682"/>
                    <a:pt x="7805" y="16682"/>
                  </a:cubicBezTo>
                  <a:cubicBezTo>
                    <a:pt x="7960" y="16682"/>
                    <a:pt x="8123" y="16590"/>
                    <a:pt x="8279" y="16399"/>
                  </a:cubicBezTo>
                  <a:cubicBezTo>
                    <a:pt x="8636" y="16003"/>
                    <a:pt x="8953" y="15488"/>
                    <a:pt x="9270" y="15052"/>
                  </a:cubicBezTo>
                  <a:cubicBezTo>
                    <a:pt x="9349" y="14933"/>
                    <a:pt x="9428" y="14854"/>
                    <a:pt x="9547" y="14854"/>
                  </a:cubicBezTo>
                  <a:cubicBezTo>
                    <a:pt x="10894" y="14616"/>
                    <a:pt x="12122" y="13903"/>
                    <a:pt x="12993" y="12874"/>
                  </a:cubicBezTo>
                  <a:cubicBezTo>
                    <a:pt x="13097" y="12691"/>
                    <a:pt x="13287" y="12595"/>
                    <a:pt x="13483" y="12595"/>
                  </a:cubicBezTo>
                  <a:cubicBezTo>
                    <a:pt x="13586" y="12595"/>
                    <a:pt x="13690" y="12621"/>
                    <a:pt x="13785" y="12675"/>
                  </a:cubicBezTo>
                  <a:cubicBezTo>
                    <a:pt x="14102" y="12755"/>
                    <a:pt x="14419" y="12834"/>
                    <a:pt x="14776" y="12913"/>
                  </a:cubicBezTo>
                  <a:cubicBezTo>
                    <a:pt x="14811" y="12927"/>
                    <a:pt x="14846" y="12934"/>
                    <a:pt x="14880" y="12934"/>
                  </a:cubicBezTo>
                  <a:cubicBezTo>
                    <a:pt x="15038" y="12934"/>
                    <a:pt x="15172" y="12792"/>
                    <a:pt x="15172" y="12596"/>
                  </a:cubicBezTo>
                  <a:cubicBezTo>
                    <a:pt x="15212" y="12081"/>
                    <a:pt x="15013" y="11527"/>
                    <a:pt x="14697" y="11091"/>
                  </a:cubicBezTo>
                  <a:cubicBezTo>
                    <a:pt x="14660" y="11054"/>
                    <a:pt x="14519" y="10810"/>
                    <a:pt x="14436" y="10810"/>
                  </a:cubicBezTo>
                  <a:cubicBezTo>
                    <a:pt x="14430" y="10810"/>
                    <a:pt x="14425" y="10811"/>
                    <a:pt x="14419" y="10814"/>
                  </a:cubicBezTo>
                  <a:cubicBezTo>
                    <a:pt x="14855" y="9823"/>
                    <a:pt x="14974" y="8714"/>
                    <a:pt x="14697" y="7684"/>
                  </a:cubicBezTo>
                  <a:cubicBezTo>
                    <a:pt x="14419" y="6100"/>
                    <a:pt x="13389" y="4753"/>
                    <a:pt x="11963" y="4000"/>
                  </a:cubicBezTo>
                  <a:cubicBezTo>
                    <a:pt x="12003" y="3763"/>
                    <a:pt x="12043" y="3525"/>
                    <a:pt x="12082" y="3327"/>
                  </a:cubicBezTo>
                  <a:cubicBezTo>
                    <a:pt x="12518" y="3446"/>
                    <a:pt x="12954" y="3604"/>
                    <a:pt x="13350" y="3763"/>
                  </a:cubicBezTo>
                  <a:cubicBezTo>
                    <a:pt x="13407" y="3774"/>
                    <a:pt x="13458" y="3782"/>
                    <a:pt x="13504" y="3782"/>
                  </a:cubicBezTo>
                  <a:cubicBezTo>
                    <a:pt x="13617" y="3782"/>
                    <a:pt x="13701" y="3733"/>
                    <a:pt x="13785" y="3565"/>
                  </a:cubicBezTo>
                  <a:cubicBezTo>
                    <a:pt x="14063" y="3010"/>
                    <a:pt x="14142" y="2376"/>
                    <a:pt x="13984" y="1782"/>
                  </a:cubicBezTo>
                  <a:cubicBezTo>
                    <a:pt x="13865" y="1069"/>
                    <a:pt x="13389" y="475"/>
                    <a:pt x="12716" y="198"/>
                  </a:cubicBezTo>
                  <a:cubicBezTo>
                    <a:pt x="12418" y="62"/>
                    <a:pt x="12083" y="1"/>
                    <a:pt x="1175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39"/>
            <p:cNvSpPr/>
            <p:nvPr/>
          </p:nvSpPr>
          <p:spPr>
            <a:xfrm>
              <a:off x="8184681" y="931938"/>
              <a:ext cx="195398" cy="209731"/>
            </a:xfrm>
            <a:custGeom>
              <a:avLst/>
              <a:gdLst/>
              <a:ahLst/>
              <a:cxnLst/>
              <a:rect l="l" t="t" r="r" b="b"/>
              <a:pathLst>
                <a:path w="1309" h="1405" extrusionOk="0">
                  <a:moveTo>
                    <a:pt x="249" y="0"/>
                  </a:moveTo>
                  <a:cubicBezTo>
                    <a:pt x="230" y="0"/>
                    <a:pt x="212" y="5"/>
                    <a:pt x="199" y="18"/>
                  </a:cubicBezTo>
                  <a:cubicBezTo>
                    <a:pt x="120" y="58"/>
                    <a:pt x="80" y="137"/>
                    <a:pt x="1" y="216"/>
                  </a:cubicBezTo>
                  <a:cubicBezTo>
                    <a:pt x="80" y="256"/>
                    <a:pt x="120" y="295"/>
                    <a:pt x="159" y="335"/>
                  </a:cubicBezTo>
                  <a:cubicBezTo>
                    <a:pt x="318" y="454"/>
                    <a:pt x="476" y="533"/>
                    <a:pt x="635" y="691"/>
                  </a:cubicBezTo>
                  <a:cubicBezTo>
                    <a:pt x="793" y="929"/>
                    <a:pt x="912" y="1167"/>
                    <a:pt x="1031" y="1405"/>
                  </a:cubicBezTo>
                  <a:cubicBezTo>
                    <a:pt x="1308" y="850"/>
                    <a:pt x="991" y="137"/>
                    <a:pt x="357" y="18"/>
                  </a:cubicBezTo>
                  <a:cubicBezTo>
                    <a:pt x="331" y="18"/>
                    <a:pt x="287" y="0"/>
                    <a:pt x="24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7" name="Google Shape;867;p39"/>
            <p:cNvSpPr/>
            <p:nvPr/>
          </p:nvSpPr>
          <p:spPr>
            <a:xfrm>
              <a:off x="6996191" y="1394387"/>
              <a:ext cx="1454810" cy="1478270"/>
            </a:xfrm>
            <a:custGeom>
              <a:avLst/>
              <a:gdLst/>
              <a:ahLst/>
              <a:cxnLst/>
              <a:rect l="l" t="t" r="r" b="b"/>
              <a:pathLst>
                <a:path w="9746" h="9903" extrusionOk="0">
                  <a:moveTo>
                    <a:pt x="5111" y="446"/>
                  </a:moveTo>
                  <a:cubicBezTo>
                    <a:pt x="6118" y="446"/>
                    <a:pt x="7079" y="839"/>
                    <a:pt x="7804" y="1594"/>
                  </a:cubicBezTo>
                  <a:cubicBezTo>
                    <a:pt x="8518" y="2189"/>
                    <a:pt x="8993" y="2981"/>
                    <a:pt x="9191" y="3892"/>
                  </a:cubicBezTo>
                  <a:cubicBezTo>
                    <a:pt x="9270" y="4090"/>
                    <a:pt x="9270" y="4328"/>
                    <a:pt x="9270" y="4526"/>
                  </a:cubicBezTo>
                  <a:cubicBezTo>
                    <a:pt x="9270" y="6189"/>
                    <a:pt x="8399" y="7734"/>
                    <a:pt x="7012" y="8645"/>
                  </a:cubicBezTo>
                  <a:cubicBezTo>
                    <a:pt x="6378" y="9041"/>
                    <a:pt x="5665" y="9319"/>
                    <a:pt x="4952" y="9438"/>
                  </a:cubicBezTo>
                  <a:cubicBezTo>
                    <a:pt x="4873" y="9438"/>
                    <a:pt x="4794" y="9455"/>
                    <a:pt x="4715" y="9455"/>
                  </a:cubicBezTo>
                  <a:cubicBezTo>
                    <a:pt x="4675" y="9455"/>
                    <a:pt x="4636" y="9451"/>
                    <a:pt x="4596" y="9438"/>
                  </a:cubicBezTo>
                  <a:cubicBezTo>
                    <a:pt x="4566" y="9438"/>
                    <a:pt x="4536" y="9439"/>
                    <a:pt x="4507" y="9439"/>
                  </a:cubicBezTo>
                  <a:cubicBezTo>
                    <a:pt x="2761" y="9439"/>
                    <a:pt x="1220" y="8301"/>
                    <a:pt x="714" y="6665"/>
                  </a:cubicBezTo>
                  <a:cubicBezTo>
                    <a:pt x="318" y="5556"/>
                    <a:pt x="397" y="4328"/>
                    <a:pt x="991" y="3298"/>
                  </a:cubicBezTo>
                  <a:cubicBezTo>
                    <a:pt x="1110" y="3020"/>
                    <a:pt x="1229" y="2743"/>
                    <a:pt x="1387" y="2466"/>
                  </a:cubicBezTo>
                  <a:cubicBezTo>
                    <a:pt x="2021" y="1515"/>
                    <a:pt x="2932" y="881"/>
                    <a:pt x="4002" y="604"/>
                  </a:cubicBezTo>
                  <a:cubicBezTo>
                    <a:pt x="4372" y="498"/>
                    <a:pt x="4745" y="446"/>
                    <a:pt x="5111" y="446"/>
                  </a:cubicBezTo>
                  <a:close/>
                  <a:moveTo>
                    <a:pt x="5103" y="1"/>
                  </a:moveTo>
                  <a:cubicBezTo>
                    <a:pt x="4749" y="1"/>
                    <a:pt x="4393" y="43"/>
                    <a:pt x="4041" y="129"/>
                  </a:cubicBezTo>
                  <a:cubicBezTo>
                    <a:pt x="3170" y="287"/>
                    <a:pt x="2338" y="762"/>
                    <a:pt x="1704" y="1436"/>
                  </a:cubicBezTo>
                  <a:cubicBezTo>
                    <a:pt x="1229" y="1951"/>
                    <a:pt x="833" y="2545"/>
                    <a:pt x="516" y="3179"/>
                  </a:cubicBezTo>
                  <a:cubicBezTo>
                    <a:pt x="397" y="3456"/>
                    <a:pt x="357" y="3773"/>
                    <a:pt x="318" y="4050"/>
                  </a:cubicBezTo>
                  <a:cubicBezTo>
                    <a:pt x="1" y="4961"/>
                    <a:pt x="1" y="5952"/>
                    <a:pt x="357" y="6863"/>
                  </a:cubicBezTo>
                  <a:cubicBezTo>
                    <a:pt x="437" y="7061"/>
                    <a:pt x="516" y="7259"/>
                    <a:pt x="595" y="7457"/>
                  </a:cubicBezTo>
                  <a:cubicBezTo>
                    <a:pt x="1268" y="8725"/>
                    <a:pt x="2496" y="9596"/>
                    <a:pt x="3922" y="9834"/>
                  </a:cubicBezTo>
                  <a:cubicBezTo>
                    <a:pt x="4169" y="9880"/>
                    <a:pt x="4411" y="9902"/>
                    <a:pt x="4648" y="9902"/>
                  </a:cubicBezTo>
                  <a:cubicBezTo>
                    <a:pt x="5823" y="9902"/>
                    <a:pt x="6888" y="9364"/>
                    <a:pt x="7844" y="8606"/>
                  </a:cubicBezTo>
                  <a:cubicBezTo>
                    <a:pt x="8914" y="7695"/>
                    <a:pt x="9587" y="6427"/>
                    <a:pt x="9706" y="5001"/>
                  </a:cubicBezTo>
                  <a:cubicBezTo>
                    <a:pt x="9745" y="4605"/>
                    <a:pt x="9706" y="4209"/>
                    <a:pt x="9627" y="3813"/>
                  </a:cubicBezTo>
                  <a:cubicBezTo>
                    <a:pt x="9429" y="2822"/>
                    <a:pt x="8914" y="1911"/>
                    <a:pt x="8161" y="1238"/>
                  </a:cubicBezTo>
                  <a:cubicBezTo>
                    <a:pt x="7318" y="425"/>
                    <a:pt x="6223" y="1"/>
                    <a:pt x="510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8" name="Google Shape;868;p39"/>
            <p:cNvSpPr/>
            <p:nvPr/>
          </p:nvSpPr>
          <p:spPr>
            <a:xfrm>
              <a:off x="8539497" y="2359589"/>
              <a:ext cx="6120" cy="11942"/>
            </a:xfrm>
            <a:custGeom>
              <a:avLst/>
              <a:gdLst/>
              <a:ahLst/>
              <a:cxnLst/>
              <a:rect l="l" t="t" r="r" b="b"/>
              <a:pathLst>
                <a:path w="41" h="80" extrusionOk="0">
                  <a:moveTo>
                    <a:pt x="40" y="1"/>
                  </a:moveTo>
                  <a:cubicBezTo>
                    <a:pt x="1" y="1"/>
                    <a:pt x="1" y="40"/>
                    <a:pt x="1" y="80"/>
                  </a:cubicBezTo>
                  <a:cubicBezTo>
                    <a:pt x="1" y="40"/>
                    <a:pt x="40" y="1"/>
                    <a:pt x="4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9" name="Google Shape;869;p39"/>
            <p:cNvSpPr/>
            <p:nvPr/>
          </p:nvSpPr>
          <p:spPr>
            <a:xfrm>
              <a:off x="8125570" y="1861314"/>
              <a:ext cx="153900" cy="108224"/>
            </a:xfrm>
            <a:custGeom>
              <a:avLst/>
              <a:gdLst/>
              <a:ahLst/>
              <a:cxnLst/>
              <a:rect l="l" t="t" r="r" b="b"/>
              <a:pathLst>
                <a:path w="1031" h="725" extrusionOk="0">
                  <a:moveTo>
                    <a:pt x="770" y="0"/>
                  </a:moveTo>
                  <a:cubicBezTo>
                    <a:pt x="749" y="0"/>
                    <a:pt x="730" y="3"/>
                    <a:pt x="714" y="11"/>
                  </a:cubicBezTo>
                  <a:cubicBezTo>
                    <a:pt x="516" y="90"/>
                    <a:pt x="357" y="209"/>
                    <a:pt x="199" y="328"/>
                  </a:cubicBezTo>
                  <a:cubicBezTo>
                    <a:pt x="120" y="368"/>
                    <a:pt x="80" y="526"/>
                    <a:pt x="1" y="605"/>
                  </a:cubicBezTo>
                  <a:lnTo>
                    <a:pt x="318" y="724"/>
                  </a:lnTo>
                  <a:cubicBezTo>
                    <a:pt x="516" y="605"/>
                    <a:pt x="714" y="487"/>
                    <a:pt x="952" y="368"/>
                  </a:cubicBezTo>
                  <a:cubicBezTo>
                    <a:pt x="991" y="289"/>
                    <a:pt x="991" y="170"/>
                    <a:pt x="1031" y="51"/>
                  </a:cubicBezTo>
                  <a:cubicBezTo>
                    <a:pt x="967" y="51"/>
                    <a:pt x="853" y="0"/>
                    <a:pt x="7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0" name="Google Shape;870;p39"/>
            <p:cNvSpPr/>
            <p:nvPr/>
          </p:nvSpPr>
          <p:spPr>
            <a:xfrm>
              <a:off x="7936445" y="1555453"/>
              <a:ext cx="218833" cy="153903"/>
            </a:xfrm>
            <a:custGeom>
              <a:avLst/>
              <a:gdLst/>
              <a:ahLst/>
              <a:cxnLst/>
              <a:rect l="l" t="t" r="r" b="b"/>
              <a:pathLst>
                <a:path w="1466" h="1031" extrusionOk="0">
                  <a:moveTo>
                    <a:pt x="119" y="0"/>
                  </a:moveTo>
                  <a:cubicBezTo>
                    <a:pt x="79" y="0"/>
                    <a:pt x="0" y="80"/>
                    <a:pt x="0" y="119"/>
                  </a:cubicBezTo>
                  <a:cubicBezTo>
                    <a:pt x="0" y="159"/>
                    <a:pt x="0" y="238"/>
                    <a:pt x="40" y="278"/>
                  </a:cubicBezTo>
                  <a:cubicBezTo>
                    <a:pt x="436" y="515"/>
                    <a:pt x="832" y="753"/>
                    <a:pt x="1228" y="1030"/>
                  </a:cubicBezTo>
                  <a:cubicBezTo>
                    <a:pt x="1307" y="1030"/>
                    <a:pt x="1387" y="1030"/>
                    <a:pt x="1426" y="991"/>
                  </a:cubicBezTo>
                  <a:cubicBezTo>
                    <a:pt x="1466" y="991"/>
                    <a:pt x="1466" y="872"/>
                    <a:pt x="1466" y="872"/>
                  </a:cubicBezTo>
                  <a:cubicBezTo>
                    <a:pt x="1149" y="397"/>
                    <a:pt x="674" y="119"/>
                    <a:pt x="11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39"/>
            <p:cNvSpPr/>
            <p:nvPr/>
          </p:nvSpPr>
          <p:spPr>
            <a:xfrm>
              <a:off x="8220208" y="2123140"/>
              <a:ext cx="71054" cy="165695"/>
            </a:xfrm>
            <a:custGeom>
              <a:avLst/>
              <a:gdLst/>
              <a:ahLst/>
              <a:cxnLst/>
              <a:rect l="l" t="t" r="r" b="b"/>
              <a:pathLst>
                <a:path w="476" h="1110" extrusionOk="0">
                  <a:moveTo>
                    <a:pt x="318" y="0"/>
                  </a:moveTo>
                  <a:lnTo>
                    <a:pt x="318" y="0"/>
                  </a:lnTo>
                  <a:cubicBezTo>
                    <a:pt x="119" y="277"/>
                    <a:pt x="1" y="634"/>
                    <a:pt x="1" y="990"/>
                  </a:cubicBezTo>
                  <a:cubicBezTo>
                    <a:pt x="1" y="1030"/>
                    <a:pt x="40" y="1109"/>
                    <a:pt x="80" y="1109"/>
                  </a:cubicBezTo>
                  <a:cubicBezTo>
                    <a:pt x="159" y="1109"/>
                    <a:pt x="199" y="1109"/>
                    <a:pt x="278" y="1070"/>
                  </a:cubicBezTo>
                  <a:cubicBezTo>
                    <a:pt x="476" y="753"/>
                    <a:pt x="476" y="317"/>
                    <a:pt x="3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39"/>
            <p:cNvSpPr/>
            <p:nvPr/>
          </p:nvSpPr>
          <p:spPr>
            <a:xfrm>
              <a:off x="8054667" y="2383323"/>
              <a:ext cx="153900" cy="162411"/>
            </a:xfrm>
            <a:custGeom>
              <a:avLst/>
              <a:gdLst/>
              <a:ahLst/>
              <a:cxnLst/>
              <a:rect l="l" t="t" r="r" b="b"/>
              <a:pathLst>
                <a:path w="1031" h="1088" extrusionOk="0">
                  <a:moveTo>
                    <a:pt x="912" y="0"/>
                  </a:moveTo>
                  <a:cubicBezTo>
                    <a:pt x="832" y="79"/>
                    <a:pt x="713" y="159"/>
                    <a:pt x="634" y="238"/>
                  </a:cubicBezTo>
                  <a:cubicBezTo>
                    <a:pt x="436" y="436"/>
                    <a:pt x="278" y="634"/>
                    <a:pt x="80" y="832"/>
                  </a:cubicBezTo>
                  <a:cubicBezTo>
                    <a:pt x="40" y="911"/>
                    <a:pt x="40" y="990"/>
                    <a:pt x="0" y="1070"/>
                  </a:cubicBezTo>
                  <a:cubicBezTo>
                    <a:pt x="80" y="1070"/>
                    <a:pt x="159" y="1087"/>
                    <a:pt x="226" y="1087"/>
                  </a:cubicBezTo>
                  <a:cubicBezTo>
                    <a:pt x="260" y="1087"/>
                    <a:pt x="291" y="1083"/>
                    <a:pt x="317" y="1070"/>
                  </a:cubicBezTo>
                  <a:cubicBezTo>
                    <a:pt x="515" y="872"/>
                    <a:pt x="753" y="634"/>
                    <a:pt x="951" y="357"/>
                  </a:cubicBezTo>
                  <a:cubicBezTo>
                    <a:pt x="991" y="277"/>
                    <a:pt x="991" y="198"/>
                    <a:pt x="1030" y="79"/>
                  </a:cubicBezTo>
                  <a:lnTo>
                    <a:pt x="91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39"/>
            <p:cNvSpPr/>
            <p:nvPr/>
          </p:nvSpPr>
          <p:spPr>
            <a:xfrm>
              <a:off x="7427881" y="1703234"/>
              <a:ext cx="573654" cy="529926"/>
            </a:xfrm>
            <a:custGeom>
              <a:avLst/>
              <a:gdLst/>
              <a:ahLst/>
              <a:cxnLst/>
              <a:rect l="l" t="t" r="r" b="b"/>
              <a:pathLst>
                <a:path w="3843" h="3550" extrusionOk="0">
                  <a:moveTo>
                    <a:pt x="40" y="1"/>
                  </a:moveTo>
                  <a:cubicBezTo>
                    <a:pt x="1" y="80"/>
                    <a:pt x="1" y="199"/>
                    <a:pt x="40" y="318"/>
                  </a:cubicBezTo>
                  <a:cubicBezTo>
                    <a:pt x="159" y="634"/>
                    <a:pt x="357" y="951"/>
                    <a:pt x="516" y="1268"/>
                  </a:cubicBezTo>
                  <a:cubicBezTo>
                    <a:pt x="832" y="1942"/>
                    <a:pt x="1149" y="2615"/>
                    <a:pt x="1466" y="3289"/>
                  </a:cubicBezTo>
                  <a:cubicBezTo>
                    <a:pt x="1570" y="3470"/>
                    <a:pt x="1657" y="3550"/>
                    <a:pt x="1782" y="3550"/>
                  </a:cubicBezTo>
                  <a:cubicBezTo>
                    <a:pt x="1848" y="3550"/>
                    <a:pt x="1925" y="3528"/>
                    <a:pt x="2021" y="3487"/>
                  </a:cubicBezTo>
                  <a:cubicBezTo>
                    <a:pt x="2179" y="3447"/>
                    <a:pt x="2338" y="3368"/>
                    <a:pt x="2496" y="3289"/>
                  </a:cubicBezTo>
                  <a:cubicBezTo>
                    <a:pt x="2932" y="3051"/>
                    <a:pt x="3328" y="2774"/>
                    <a:pt x="3724" y="2536"/>
                  </a:cubicBezTo>
                  <a:cubicBezTo>
                    <a:pt x="3803" y="2496"/>
                    <a:pt x="3803" y="2338"/>
                    <a:pt x="3843" y="2219"/>
                  </a:cubicBezTo>
                  <a:cubicBezTo>
                    <a:pt x="3764" y="2219"/>
                    <a:pt x="3645" y="2219"/>
                    <a:pt x="3526" y="2259"/>
                  </a:cubicBezTo>
                  <a:cubicBezTo>
                    <a:pt x="3447" y="2259"/>
                    <a:pt x="3368" y="2298"/>
                    <a:pt x="3288" y="2377"/>
                  </a:cubicBezTo>
                  <a:lnTo>
                    <a:pt x="1902" y="3051"/>
                  </a:lnTo>
                  <a:cubicBezTo>
                    <a:pt x="1744" y="2694"/>
                    <a:pt x="1585" y="2417"/>
                    <a:pt x="1427" y="2100"/>
                  </a:cubicBezTo>
                  <a:cubicBezTo>
                    <a:pt x="1070" y="1427"/>
                    <a:pt x="714" y="793"/>
                    <a:pt x="317" y="120"/>
                  </a:cubicBezTo>
                  <a:cubicBezTo>
                    <a:pt x="278" y="40"/>
                    <a:pt x="119" y="40"/>
                    <a:pt x="4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4" name="Google Shape;874;p39"/>
            <p:cNvSpPr/>
            <p:nvPr/>
          </p:nvSpPr>
          <p:spPr>
            <a:xfrm>
              <a:off x="7865392" y="2507369"/>
              <a:ext cx="130315" cy="165845"/>
            </a:xfrm>
            <a:custGeom>
              <a:avLst/>
              <a:gdLst/>
              <a:ahLst/>
              <a:cxnLst/>
              <a:rect l="l" t="t" r="r" b="b"/>
              <a:pathLst>
                <a:path w="873" h="1111" extrusionOk="0">
                  <a:moveTo>
                    <a:pt x="80" y="1"/>
                  </a:moveTo>
                  <a:cubicBezTo>
                    <a:pt x="80" y="120"/>
                    <a:pt x="1" y="239"/>
                    <a:pt x="40" y="318"/>
                  </a:cubicBezTo>
                  <a:cubicBezTo>
                    <a:pt x="159" y="556"/>
                    <a:pt x="278" y="793"/>
                    <a:pt x="437" y="991"/>
                  </a:cubicBezTo>
                  <a:cubicBezTo>
                    <a:pt x="516" y="1071"/>
                    <a:pt x="635" y="1110"/>
                    <a:pt x="754" y="1110"/>
                  </a:cubicBezTo>
                  <a:cubicBezTo>
                    <a:pt x="833" y="1071"/>
                    <a:pt x="833" y="912"/>
                    <a:pt x="872" y="793"/>
                  </a:cubicBezTo>
                  <a:cubicBezTo>
                    <a:pt x="714" y="556"/>
                    <a:pt x="555" y="318"/>
                    <a:pt x="397" y="80"/>
                  </a:cubicBezTo>
                  <a:cubicBezTo>
                    <a:pt x="318" y="1"/>
                    <a:pt x="159" y="41"/>
                    <a:pt x="8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39"/>
            <p:cNvSpPr/>
            <p:nvPr/>
          </p:nvSpPr>
          <p:spPr>
            <a:xfrm>
              <a:off x="7175912" y="1827429"/>
              <a:ext cx="92549" cy="133452"/>
            </a:xfrm>
            <a:custGeom>
              <a:avLst/>
              <a:gdLst/>
              <a:ahLst/>
              <a:cxnLst/>
              <a:rect l="l" t="t" r="r" b="b"/>
              <a:pathLst>
                <a:path w="620" h="894" extrusionOk="0">
                  <a:moveTo>
                    <a:pt x="579" y="1"/>
                  </a:moveTo>
                  <a:cubicBezTo>
                    <a:pt x="540" y="1"/>
                    <a:pt x="421" y="1"/>
                    <a:pt x="381" y="40"/>
                  </a:cubicBezTo>
                  <a:cubicBezTo>
                    <a:pt x="263" y="238"/>
                    <a:pt x="144" y="436"/>
                    <a:pt x="64" y="674"/>
                  </a:cubicBezTo>
                  <a:cubicBezTo>
                    <a:pt x="0" y="771"/>
                    <a:pt x="40" y="893"/>
                    <a:pt x="143" y="893"/>
                  </a:cubicBezTo>
                  <a:cubicBezTo>
                    <a:pt x="166" y="893"/>
                    <a:pt x="193" y="887"/>
                    <a:pt x="223" y="872"/>
                  </a:cubicBezTo>
                  <a:cubicBezTo>
                    <a:pt x="461" y="674"/>
                    <a:pt x="619" y="317"/>
                    <a:pt x="57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39"/>
            <p:cNvSpPr/>
            <p:nvPr/>
          </p:nvSpPr>
          <p:spPr>
            <a:xfrm>
              <a:off x="7203229" y="2398400"/>
              <a:ext cx="189278" cy="121062"/>
            </a:xfrm>
            <a:custGeom>
              <a:avLst/>
              <a:gdLst/>
              <a:ahLst/>
              <a:cxnLst/>
              <a:rect l="l" t="t" r="r" b="b"/>
              <a:pathLst>
                <a:path w="1268" h="811" extrusionOk="0">
                  <a:moveTo>
                    <a:pt x="1080" y="0"/>
                  </a:moveTo>
                  <a:cubicBezTo>
                    <a:pt x="1048" y="0"/>
                    <a:pt x="1017" y="5"/>
                    <a:pt x="991" y="18"/>
                  </a:cubicBezTo>
                  <a:cubicBezTo>
                    <a:pt x="674" y="137"/>
                    <a:pt x="396" y="295"/>
                    <a:pt x="80" y="454"/>
                  </a:cubicBezTo>
                  <a:cubicBezTo>
                    <a:pt x="40" y="493"/>
                    <a:pt x="40" y="612"/>
                    <a:pt x="0" y="691"/>
                  </a:cubicBezTo>
                  <a:cubicBezTo>
                    <a:pt x="80" y="731"/>
                    <a:pt x="159" y="771"/>
                    <a:pt x="238" y="810"/>
                  </a:cubicBezTo>
                  <a:cubicBezTo>
                    <a:pt x="317" y="810"/>
                    <a:pt x="357" y="771"/>
                    <a:pt x="436" y="731"/>
                  </a:cubicBezTo>
                  <a:cubicBezTo>
                    <a:pt x="674" y="612"/>
                    <a:pt x="911" y="493"/>
                    <a:pt x="1149" y="335"/>
                  </a:cubicBezTo>
                  <a:cubicBezTo>
                    <a:pt x="1228" y="295"/>
                    <a:pt x="1228" y="137"/>
                    <a:pt x="1268" y="18"/>
                  </a:cubicBezTo>
                  <a:cubicBezTo>
                    <a:pt x="1215" y="18"/>
                    <a:pt x="1145" y="0"/>
                    <a:pt x="10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7" name="Google Shape;877;p39"/>
            <p:cNvSpPr/>
            <p:nvPr/>
          </p:nvSpPr>
          <p:spPr>
            <a:xfrm>
              <a:off x="7108591" y="2028500"/>
              <a:ext cx="88817" cy="331241"/>
            </a:xfrm>
            <a:custGeom>
              <a:avLst/>
              <a:gdLst/>
              <a:ahLst/>
              <a:cxnLst/>
              <a:rect l="l" t="t" r="r" b="b"/>
              <a:pathLst>
                <a:path w="595" h="2219" extrusionOk="0">
                  <a:moveTo>
                    <a:pt x="436" y="0"/>
                  </a:moveTo>
                  <a:cubicBezTo>
                    <a:pt x="357" y="80"/>
                    <a:pt x="278" y="159"/>
                    <a:pt x="238" y="278"/>
                  </a:cubicBezTo>
                  <a:cubicBezTo>
                    <a:pt x="1" y="832"/>
                    <a:pt x="1" y="1466"/>
                    <a:pt x="278" y="2021"/>
                  </a:cubicBezTo>
                  <a:cubicBezTo>
                    <a:pt x="317" y="2100"/>
                    <a:pt x="436" y="2139"/>
                    <a:pt x="515" y="2219"/>
                  </a:cubicBezTo>
                  <a:cubicBezTo>
                    <a:pt x="515" y="2139"/>
                    <a:pt x="595" y="2021"/>
                    <a:pt x="555" y="1941"/>
                  </a:cubicBezTo>
                  <a:cubicBezTo>
                    <a:pt x="436" y="1426"/>
                    <a:pt x="436" y="911"/>
                    <a:pt x="555" y="396"/>
                  </a:cubicBezTo>
                  <a:cubicBezTo>
                    <a:pt x="595" y="278"/>
                    <a:pt x="595" y="159"/>
                    <a:pt x="5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39"/>
            <p:cNvSpPr/>
            <p:nvPr/>
          </p:nvSpPr>
          <p:spPr>
            <a:xfrm>
              <a:off x="6511361" y="1791902"/>
              <a:ext cx="112551" cy="177637"/>
            </a:xfrm>
            <a:custGeom>
              <a:avLst/>
              <a:gdLst/>
              <a:ahLst/>
              <a:cxnLst/>
              <a:rect l="l" t="t" r="r" b="b"/>
              <a:pathLst>
                <a:path w="754" h="1190" extrusionOk="0">
                  <a:moveTo>
                    <a:pt x="318" y="1"/>
                  </a:moveTo>
                  <a:cubicBezTo>
                    <a:pt x="278" y="40"/>
                    <a:pt x="159" y="120"/>
                    <a:pt x="120" y="199"/>
                  </a:cubicBezTo>
                  <a:cubicBezTo>
                    <a:pt x="1" y="635"/>
                    <a:pt x="278" y="1070"/>
                    <a:pt x="753" y="1189"/>
                  </a:cubicBezTo>
                  <a:cubicBezTo>
                    <a:pt x="674" y="991"/>
                    <a:pt x="634" y="833"/>
                    <a:pt x="595" y="674"/>
                  </a:cubicBezTo>
                  <a:cubicBezTo>
                    <a:pt x="555" y="516"/>
                    <a:pt x="555" y="357"/>
                    <a:pt x="476" y="199"/>
                  </a:cubicBezTo>
                  <a:cubicBezTo>
                    <a:pt x="436" y="120"/>
                    <a:pt x="397" y="40"/>
                    <a:pt x="3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39"/>
            <p:cNvSpPr/>
            <p:nvPr/>
          </p:nvSpPr>
          <p:spPr>
            <a:xfrm>
              <a:off x="6192072" y="1774288"/>
              <a:ext cx="124344" cy="295714"/>
            </a:xfrm>
            <a:custGeom>
              <a:avLst/>
              <a:gdLst/>
              <a:ahLst/>
              <a:cxnLst/>
              <a:rect l="l" t="t" r="r" b="b"/>
              <a:pathLst>
                <a:path w="833" h="1981" extrusionOk="0">
                  <a:moveTo>
                    <a:pt x="357" y="0"/>
                  </a:moveTo>
                  <a:cubicBezTo>
                    <a:pt x="238" y="198"/>
                    <a:pt x="119" y="277"/>
                    <a:pt x="119" y="396"/>
                  </a:cubicBezTo>
                  <a:cubicBezTo>
                    <a:pt x="1" y="911"/>
                    <a:pt x="159" y="1466"/>
                    <a:pt x="516" y="1862"/>
                  </a:cubicBezTo>
                  <a:cubicBezTo>
                    <a:pt x="595" y="1941"/>
                    <a:pt x="714" y="1941"/>
                    <a:pt x="793" y="1981"/>
                  </a:cubicBezTo>
                  <a:cubicBezTo>
                    <a:pt x="832" y="1862"/>
                    <a:pt x="832" y="1783"/>
                    <a:pt x="793" y="1703"/>
                  </a:cubicBezTo>
                  <a:cubicBezTo>
                    <a:pt x="595" y="1268"/>
                    <a:pt x="516" y="792"/>
                    <a:pt x="555" y="317"/>
                  </a:cubicBezTo>
                  <a:cubicBezTo>
                    <a:pt x="555" y="238"/>
                    <a:pt x="436" y="158"/>
                    <a:pt x="35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0" name="Google Shape;880;p39"/>
            <p:cNvSpPr/>
            <p:nvPr/>
          </p:nvSpPr>
          <p:spPr>
            <a:xfrm>
              <a:off x="6038323" y="1827429"/>
              <a:ext cx="153900" cy="337212"/>
            </a:xfrm>
            <a:custGeom>
              <a:avLst/>
              <a:gdLst/>
              <a:ahLst/>
              <a:cxnLst/>
              <a:rect l="l" t="t" r="r" b="b"/>
              <a:pathLst>
                <a:path w="1031" h="2259" extrusionOk="0">
                  <a:moveTo>
                    <a:pt x="278" y="1"/>
                  </a:moveTo>
                  <a:cubicBezTo>
                    <a:pt x="199" y="1"/>
                    <a:pt x="120" y="1"/>
                    <a:pt x="80" y="80"/>
                  </a:cubicBezTo>
                  <a:cubicBezTo>
                    <a:pt x="40" y="159"/>
                    <a:pt x="1" y="278"/>
                    <a:pt x="1" y="397"/>
                  </a:cubicBezTo>
                  <a:cubicBezTo>
                    <a:pt x="40" y="991"/>
                    <a:pt x="238" y="1545"/>
                    <a:pt x="634" y="1981"/>
                  </a:cubicBezTo>
                  <a:cubicBezTo>
                    <a:pt x="753" y="2060"/>
                    <a:pt x="872" y="2179"/>
                    <a:pt x="1031" y="2258"/>
                  </a:cubicBezTo>
                  <a:cubicBezTo>
                    <a:pt x="1031" y="2219"/>
                    <a:pt x="1031" y="2179"/>
                    <a:pt x="1031" y="2140"/>
                  </a:cubicBezTo>
                  <a:cubicBezTo>
                    <a:pt x="674" y="1545"/>
                    <a:pt x="436" y="832"/>
                    <a:pt x="357" y="119"/>
                  </a:cubicBezTo>
                  <a:cubicBezTo>
                    <a:pt x="357" y="80"/>
                    <a:pt x="318" y="1"/>
                    <a:pt x="2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881" name="Google Shape;881;p39"/>
          <p:cNvSpPr/>
          <p:nvPr/>
        </p:nvSpPr>
        <p:spPr>
          <a:xfrm rot="8100000" flipH="1">
            <a:off x="5150534" y="834705"/>
            <a:ext cx="556356" cy="35514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2" name="Google Shape;882;p39"/>
          <p:cNvSpPr/>
          <p:nvPr/>
        </p:nvSpPr>
        <p:spPr>
          <a:xfrm>
            <a:off x="8433331" y="802389"/>
            <a:ext cx="565884" cy="41973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83" name="Google Shape;883;p39"/>
          <p:cNvGrpSpPr/>
          <p:nvPr/>
        </p:nvGrpSpPr>
        <p:grpSpPr>
          <a:xfrm>
            <a:off x="4499654" y="5426271"/>
            <a:ext cx="418993" cy="409533"/>
            <a:chOff x="3536277" y="1668288"/>
            <a:chExt cx="475769" cy="465027"/>
          </a:xfrm>
        </p:grpSpPr>
        <p:sp>
          <p:nvSpPr>
            <p:cNvPr id="884" name="Google Shape;884;p39"/>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5" name="Google Shape;885;p39"/>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886" name="Google Shape;886;p39"/>
          <p:cNvSpPr/>
          <p:nvPr/>
        </p:nvSpPr>
        <p:spPr>
          <a:xfrm>
            <a:off x="2998083" y="5485856"/>
            <a:ext cx="324051" cy="517425"/>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39"/>
          <p:cNvSpPr/>
          <p:nvPr/>
        </p:nvSpPr>
        <p:spPr>
          <a:xfrm>
            <a:off x="9651085" y="5260513"/>
            <a:ext cx="326463" cy="323232"/>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88" name="Google Shape;888;p39"/>
          <p:cNvGrpSpPr/>
          <p:nvPr/>
        </p:nvGrpSpPr>
        <p:grpSpPr>
          <a:xfrm>
            <a:off x="9247591" y="1436141"/>
            <a:ext cx="291767" cy="301043"/>
            <a:chOff x="6109266" y="2958701"/>
            <a:chExt cx="158099" cy="163114"/>
          </a:xfrm>
        </p:grpSpPr>
        <p:sp>
          <p:nvSpPr>
            <p:cNvPr id="889" name="Google Shape;889;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1" name="Google Shape;891;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892" name="Google Shape;892;p39"/>
          <p:cNvGrpSpPr/>
          <p:nvPr/>
        </p:nvGrpSpPr>
        <p:grpSpPr>
          <a:xfrm>
            <a:off x="5053860" y="1334547"/>
            <a:ext cx="626939" cy="609204"/>
            <a:chOff x="4915097" y="219724"/>
            <a:chExt cx="427847" cy="414801"/>
          </a:xfrm>
        </p:grpSpPr>
        <p:sp>
          <p:nvSpPr>
            <p:cNvPr id="893" name="Google Shape;893;p39"/>
            <p:cNvSpPr/>
            <p:nvPr/>
          </p:nvSpPr>
          <p:spPr>
            <a:xfrm>
              <a:off x="4946857" y="255387"/>
              <a:ext cx="364328" cy="353741"/>
            </a:xfrm>
            <a:custGeom>
              <a:avLst/>
              <a:gdLst/>
              <a:ahLst/>
              <a:cxnLst/>
              <a:rect l="l" t="t" r="r" b="b"/>
              <a:pathLst>
                <a:path w="6814" h="6616" extrusionOk="0">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4" name="Google Shape;894;p39"/>
            <p:cNvSpPr/>
            <p:nvPr/>
          </p:nvSpPr>
          <p:spPr>
            <a:xfrm>
              <a:off x="4915097" y="219724"/>
              <a:ext cx="427847" cy="414801"/>
            </a:xfrm>
            <a:custGeom>
              <a:avLst/>
              <a:gdLst/>
              <a:ahLst/>
              <a:cxnLst/>
              <a:rect l="l" t="t" r="r" b="b"/>
              <a:pathLst>
                <a:path w="8002" h="7758" extrusionOk="0">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895" name="Google Shape;895;p39"/>
          <p:cNvSpPr/>
          <p:nvPr/>
        </p:nvSpPr>
        <p:spPr>
          <a:xfrm>
            <a:off x="1182095" y="1598522"/>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96" name="Google Shape;896;p39"/>
          <p:cNvGrpSpPr/>
          <p:nvPr/>
        </p:nvGrpSpPr>
        <p:grpSpPr>
          <a:xfrm>
            <a:off x="1259116" y="727566"/>
            <a:ext cx="222336" cy="245911"/>
            <a:chOff x="5414907" y="2017485"/>
            <a:chExt cx="220338" cy="243702"/>
          </a:xfrm>
        </p:grpSpPr>
        <p:sp>
          <p:nvSpPr>
            <p:cNvPr id="897" name="Google Shape;897;p3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8" name="Google Shape;898;p3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9" name="Google Shape;899;p3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00" name="Google Shape;900;p39"/>
          <p:cNvGrpSpPr/>
          <p:nvPr/>
        </p:nvGrpSpPr>
        <p:grpSpPr>
          <a:xfrm rot="-1739504">
            <a:off x="8053884" y="1188108"/>
            <a:ext cx="471425" cy="638811"/>
            <a:chOff x="3989427" y="3265633"/>
            <a:chExt cx="411747" cy="557942"/>
          </a:xfrm>
        </p:grpSpPr>
        <p:sp>
          <p:nvSpPr>
            <p:cNvPr id="901" name="Google Shape;901;p39"/>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02" name="Google Shape;902;p39"/>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03" name="Google Shape;903;p39"/>
          <p:cNvSpPr/>
          <p:nvPr/>
        </p:nvSpPr>
        <p:spPr>
          <a:xfrm>
            <a:off x="9390234" y="689985"/>
            <a:ext cx="414633" cy="459700"/>
          </a:xfrm>
          <a:custGeom>
            <a:avLst/>
            <a:gdLst/>
            <a:ahLst/>
            <a:cxnLst/>
            <a:rect l="l" t="t" r="r" b="b"/>
            <a:pathLst>
              <a:path w="12439" h="13791" extrusionOk="0">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39"/>
          <p:cNvSpPr/>
          <p:nvPr/>
        </p:nvSpPr>
        <p:spPr>
          <a:xfrm>
            <a:off x="3649251" y="5480451"/>
            <a:ext cx="320067" cy="503733"/>
          </a:xfrm>
          <a:custGeom>
            <a:avLst/>
            <a:gdLst/>
            <a:ahLst/>
            <a:cxnLst/>
            <a:rect l="l" t="t" r="r" b="b"/>
            <a:pathLst>
              <a:path w="9602" h="15112" extrusionOk="0">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5" name="Google Shape;905;p39"/>
          <p:cNvSpPr/>
          <p:nvPr/>
        </p:nvSpPr>
        <p:spPr>
          <a:xfrm>
            <a:off x="10411601" y="4870385"/>
            <a:ext cx="303100" cy="474967"/>
          </a:xfrm>
          <a:custGeom>
            <a:avLst/>
            <a:gdLst/>
            <a:ahLst/>
            <a:cxnLst/>
            <a:rect l="l" t="t" r="r" b="b"/>
            <a:pathLst>
              <a:path w="9093" h="14249" extrusionOk="0">
                <a:moveTo>
                  <a:pt x="4600" y="1"/>
                </a:moveTo>
                <a:cubicBezTo>
                  <a:pt x="3168" y="1"/>
                  <a:pt x="2463" y="550"/>
                  <a:pt x="1601" y="2089"/>
                </a:cubicBezTo>
                <a:cubicBezTo>
                  <a:pt x="1237" y="2816"/>
                  <a:pt x="801" y="3471"/>
                  <a:pt x="292" y="4198"/>
                </a:cubicBezTo>
                <a:cubicBezTo>
                  <a:pt x="1" y="4562"/>
                  <a:pt x="1" y="5144"/>
                  <a:pt x="292" y="5507"/>
                </a:cubicBezTo>
                <a:cubicBezTo>
                  <a:pt x="631" y="5998"/>
                  <a:pt x="991" y="6254"/>
                  <a:pt x="1350" y="6254"/>
                </a:cubicBezTo>
                <a:cubicBezTo>
                  <a:pt x="1682" y="6254"/>
                  <a:pt x="2013" y="6035"/>
                  <a:pt x="2328" y="5580"/>
                </a:cubicBezTo>
                <a:lnTo>
                  <a:pt x="2983" y="4780"/>
                </a:lnTo>
                <a:lnTo>
                  <a:pt x="2983" y="10162"/>
                </a:lnTo>
                <a:lnTo>
                  <a:pt x="1455" y="10599"/>
                </a:lnTo>
                <a:cubicBezTo>
                  <a:pt x="801" y="10744"/>
                  <a:pt x="655" y="11035"/>
                  <a:pt x="728" y="11617"/>
                </a:cubicBezTo>
                <a:cubicBezTo>
                  <a:pt x="801" y="12199"/>
                  <a:pt x="946" y="12781"/>
                  <a:pt x="1092" y="13290"/>
                </a:cubicBezTo>
                <a:cubicBezTo>
                  <a:pt x="1284" y="13996"/>
                  <a:pt x="1533" y="14249"/>
                  <a:pt x="2138" y="14249"/>
                </a:cubicBezTo>
                <a:cubicBezTo>
                  <a:pt x="2219" y="14249"/>
                  <a:pt x="2306" y="14244"/>
                  <a:pt x="2401" y="14235"/>
                </a:cubicBezTo>
                <a:cubicBezTo>
                  <a:pt x="4292" y="14017"/>
                  <a:pt x="6256" y="13799"/>
                  <a:pt x="8220" y="13581"/>
                </a:cubicBezTo>
                <a:cubicBezTo>
                  <a:pt x="8874" y="13508"/>
                  <a:pt x="9092" y="13144"/>
                  <a:pt x="9092" y="12563"/>
                </a:cubicBezTo>
                <a:cubicBezTo>
                  <a:pt x="9092" y="11908"/>
                  <a:pt x="9092" y="11399"/>
                  <a:pt x="9020" y="10817"/>
                </a:cubicBezTo>
                <a:cubicBezTo>
                  <a:pt x="9020" y="10162"/>
                  <a:pt x="8729" y="9871"/>
                  <a:pt x="8074" y="9871"/>
                </a:cubicBezTo>
                <a:lnTo>
                  <a:pt x="6110" y="9653"/>
                </a:lnTo>
                <a:lnTo>
                  <a:pt x="6110" y="8198"/>
                </a:lnTo>
                <a:lnTo>
                  <a:pt x="6110" y="779"/>
                </a:lnTo>
                <a:cubicBezTo>
                  <a:pt x="6110" y="343"/>
                  <a:pt x="5892" y="125"/>
                  <a:pt x="5456" y="52"/>
                </a:cubicBezTo>
                <a:cubicBezTo>
                  <a:pt x="5143" y="19"/>
                  <a:pt x="4859" y="1"/>
                  <a:pt x="460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6" name="Google Shape;906;p39"/>
          <p:cNvSpPr/>
          <p:nvPr/>
        </p:nvSpPr>
        <p:spPr>
          <a:xfrm>
            <a:off x="3602067" y="832734"/>
            <a:ext cx="467967" cy="509167"/>
          </a:xfrm>
          <a:custGeom>
            <a:avLst/>
            <a:gdLst/>
            <a:ahLst/>
            <a:cxnLst/>
            <a:rect l="l" t="t" r="r" b="b"/>
            <a:pathLst>
              <a:path w="14039" h="15275" extrusionOk="0">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rgbClr val="213054"/>
          </a:solidFill>
          <a:ln>
            <a:noFill/>
          </a:ln>
        </p:spPr>
        <p:txBody>
          <a:bodyPr spcFirstLastPara="1" wrap="square" lIns="121900" tIns="121900" rIns="121900" bIns="121900" anchor="ctr" anchorCtr="0">
            <a:noAutofit/>
          </a:bodyPr>
          <a:lstStyle/>
          <a:p>
            <a:endParaRPr sz="2400"/>
          </a:p>
        </p:txBody>
      </p:sp>
      <p:sp>
        <p:nvSpPr>
          <p:cNvPr id="907" name="Google Shape;907;p39"/>
          <p:cNvSpPr/>
          <p:nvPr/>
        </p:nvSpPr>
        <p:spPr>
          <a:xfrm>
            <a:off x="8051767" y="5470451"/>
            <a:ext cx="366133" cy="523733"/>
          </a:xfrm>
          <a:custGeom>
            <a:avLst/>
            <a:gdLst/>
            <a:ahLst/>
            <a:cxnLst/>
            <a:rect l="l" t="t" r="r" b="b"/>
            <a:pathLst>
              <a:path w="10984" h="15712" extrusionOk="0">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908" name="Google Shape;908;p39"/>
          <p:cNvGrpSpPr/>
          <p:nvPr/>
        </p:nvGrpSpPr>
        <p:grpSpPr>
          <a:xfrm>
            <a:off x="7166573" y="5667488"/>
            <a:ext cx="439779" cy="407104"/>
            <a:chOff x="1412390" y="2258211"/>
            <a:chExt cx="620689" cy="574573"/>
          </a:xfrm>
        </p:grpSpPr>
        <p:sp>
          <p:nvSpPr>
            <p:cNvPr id="909" name="Google Shape;909;p39"/>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0" name="Google Shape;910;p39"/>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1" name="Google Shape;911;p39"/>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12" name="Google Shape;912;p39"/>
          <p:cNvGrpSpPr/>
          <p:nvPr/>
        </p:nvGrpSpPr>
        <p:grpSpPr>
          <a:xfrm>
            <a:off x="3151462" y="1598535"/>
            <a:ext cx="401933" cy="302599"/>
            <a:chOff x="6530133" y="2132672"/>
            <a:chExt cx="567275" cy="427077"/>
          </a:xfrm>
        </p:grpSpPr>
        <p:sp>
          <p:nvSpPr>
            <p:cNvPr id="913" name="Google Shape;913;p39"/>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14" name="Google Shape;914;p39"/>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15" name="Google Shape;915;p39"/>
          <p:cNvGrpSpPr/>
          <p:nvPr/>
        </p:nvGrpSpPr>
        <p:grpSpPr>
          <a:xfrm>
            <a:off x="10864734" y="3372278"/>
            <a:ext cx="712445" cy="684437"/>
            <a:chOff x="7047366" y="2801445"/>
            <a:chExt cx="753220" cy="723609"/>
          </a:xfrm>
        </p:grpSpPr>
        <p:sp>
          <p:nvSpPr>
            <p:cNvPr id="916" name="Google Shape;916;p39"/>
            <p:cNvSpPr/>
            <p:nvPr/>
          </p:nvSpPr>
          <p:spPr>
            <a:xfrm>
              <a:off x="7105029" y="2834900"/>
              <a:ext cx="638554" cy="646170"/>
            </a:xfrm>
            <a:custGeom>
              <a:avLst/>
              <a:gdLst/>
              <a:ahLst/>
              <a:cxnLst/>
              <a:rect l="l" t="t" r="r" b="b"/>
              <a:pathLst>
                <a:path w="9944" h="10063" extrusionOk="0">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7" name="Google Shape;917;p39"/>
            <p:cNvSpPr/>
            <p:nvPr/>
          </p:nvSpPr>
          <p:spPr>
            <a:xfrm>
              <a:off x="7082169" y="2801445"/>
              <a:ext cx="694485" cy="669929"/>
            </a:xfrm>
            <a:custGeom>
              <a:avLst/>
              <a:gdLst/>
              <a:ahLst/>
              <a:cxnLst/>
              <a:rect l="l" t="t" r="r" b="b"/>
              <a:pathLst>
                <a:path w="10815" h="10433" extrusionOk="0">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8" name="Google Shape;918;p39"/>
            <p:cNvSpPr/>
            <p:nvPr/>
          </p:nvSpPr>
          <p:spPr>
            <a:xfrm>
              <a:off x="7550152" y="3119810"/>
              <a:ext cx="91635" cy="58562"/>
            </a:xfrm>
            <a:custGeom>
              <a:avLst/>
              <a:gdLst/>
              <a:ahLst/>
              <a:cxnLst/>
              <a:rect l="l" t="t" r="r" b="b"/>
              <a:pathLst>
                <a:path w="1427" h="912" extrusionOk="0">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9" name="Google Shape;919;p39"/>
            <p:cNvSpPr/>
            <p:nvPr/>
          </p:nvSpPr>
          <p:spPr>
            <a:xfrm>
              <a:off x="7519650" y="3343590"/>
              <a:ext cx="53491" cy="50985"/>
            </a:xfrm>
            <a:custGeom>
              <a:avLst/>
              <a:gdLst/>
              <a:ahLst/>
              <a:cxnLst/>
              <a:rect l="l" t="t" r="r" b="b"/>
              <a:pathLst>
                <a:path w="833" h="794" extrusionOk="0">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0" name="Google Shape;920;p39"/>
            <p:cNvSpPr/>
            <p:nvPr/>
          </p:nvSpPr>
          <p:spPr>
            <a:xfrm>
              <a:off x="7529860" y="3124561"/>
              <a:ext cx="33071" cy="30886"/>
            </a:xfrm>
            <a:custGeom>
              <a:avLst/>
              <a:gdLst/>
              <a:ahLst/>
              <a:cxnLst/>
              <a:rect l="l" t="t" r="r" b="b"/>
              <a:pathLst>
                <a:path w="515" h="481" extrusionOk="0">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1" name="Google Shape;921;p39"/>
            <p:cNvSpPr/>
            <p:nvPr/>
          </p:nvSpPr>
          <p:spPr>
            <a:xfrm>
              <a:off x="7499295" y="3269874"/>
              <a:ext cx="61133" cy="55993"/>
            </a:xfrm>
            <a:custGeom>
              <a:avLst/>
              <a:gdLst/>
              <a:ahLst/>
              <a:cxnLst/>
              <a:rect l="l" t="t" r="r" b="b"/>
              <a:pathLst>
                <a:path w="952" h="872" extrusionOk="0">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2" name="Google Shape;922;p39"/>
            <p:cNvSpPr/>
            <p:nvPr/>
          </p:nvSpPr>
          <p:spPr>
            <a:xfrm>
              <a:off x="7430652" y="3273791"/>
              <a:ext cx="71279" cy="59718"/>
            </a:xfrm>
            <a:custGeom>
              <a:avLst/>
              <a:gdLst/>
              <a:ahLst/>
              <a:cxnLst/>
              <a:rect l="l" t="t" r="r" b="b"/>
              <a:pathLst>
                <a:path w="1110" h="930" extrusionOk="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3" name="Google Shape;923;p39"/>
            <p:cNvSpPr/>
            <p:nvPr/>
          </p:nvSpPr>
          <p:spPr>
            <a:xfrm>
              <a:off x="7367017" y="2982460"/>
              <a:ext cx="50987" cy="94136"/>
            </a:xfrm>
            <a:custGeom>
              <a:avLst/>
              <a:gdLst/>
              <a:ahLst/>
              <a:cxnLst/>
              <a:rect l="l" t="t" r="r" b="b"/>
              <a:pathLst>
                <a:path w="794" h="1466" extrusionOk="0">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4" name="Google Shape;924;p39"/>
            <p:cNvSpPr/>
            <p:nvPr/>
          </p:nvSpPr>
          <p:spPr>
            <a:xfrm>
              <a:off x="7153381" y="3208808"/>
              <a:ext cx="256988" cy="293836"/>
            </a:xfrm>
            <a:custGeom>
              <a:avLst/>
              <a:gdLst/>
              <a:ahLst/>
              <a:cxnLst/>
              <a:rect l="l" t="t" r="r" b="b"/>
              <a:pathLst>
                <a:path w="4002" h="4576" extrusionOk="0">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5" name="Google Shape;925;p39"/>
            <p:cNvSpPr/>
            <p:nvPr/>
          </p:nvSpPr>
          <p:spPr>
            <a:xfrm>
              <a:off x="7260231" y="3094317"/>
              <a:ext cx="99276" cy="25557"/>
            </a:xfrm>
            <a:custGeom>
              <a:avLst/>
              <a:gdLst/>
              <a:ahLst/>
              <a:cxnLst/>
              <a:rect l="l" t="t" r="r" b="b"/>
              <a:pathLst>
                <a:path w="1546" h="398" extrusionOk="0">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6" name="Google Shape;926;p39"/>
            <p:cNvSpPr/>
            <p:nvPr/>
          </p:nvSpPr>
          <p:spPr>
            <a:xfrm>
              <a:off x="7229666" y="3137597"/>
              <a:ext cx="73847" cy="20420"/>
            </a:xfrm>
            <a:custGeom>
              <a:avLst/>
              <a:gdLst/>
              <a:ahLst/>
              <a:cxnLst/>
              <a:rect l="l" t="t" r="r" b="b"/>
              <a:pathLst>
                <a:path w="1150" h="318" extrusionOk="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7" name="Google Shape;927;p39"/>
            <p:cNvSpPr/>
            <p:nvPr/>
          </p:nvSpPr>
          <p:spPr>
            <a:xfrm>
              <a:off x="7181378" y="3091813"/>
              <a:ext cx="45850" cy="22924"/>
            </a:xfrm>
            <a:custGeom>
              <a:avLst/>
              <a:gdLst/>
              <a:ahLst/>
              <a:cxnLst/>
              <a:rect l="l" t="t" r="r" b="b"/>
              <a:pathLst>
                <a:path w="714" h="357" extrusionOk="0">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8" name="Google Shape;928;p39"/>
            <p:cNvSpPr/>
            <p:nvPr/>
          </p:nvSpPr>
          <p:spPr>
            <a:xfrm>
              <a:off x="7537758" y="2894168"/>
              <a:ext cx="103579" cy="89833"/>
            </a:xfrm>
            <a:custGeom>
              <a:avLst/>
              <a:gdLst/>
              <a:ahLst/>
              <a:cxnLst/>
              <a:rect l="l" t="t" r="r" b="b"/>
              <a:pathLst>
                <a:path w="1613" h="1399" extrusionOk="0">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9" name="Google Shape;929;p39"/>
            <p:cNvSpPr/>
            <p:nvPr/>
          </p:nvSpPr>
          <p:spPr>
            <a:xfrm>
              <a:off x="7519650" y="2829442"/>
              <a:ext cx="52785" cy="70056"/>
            </a:xfrm>
            <a:custGeom>
              <a:avLst/>
              <a:gdLst/>
              <a:ahLst/>
              <a:cxnLst/>
              <a:rect l="l" t="t" r="r" b="b"/>
              <a:pathLst>
                <a:path w="822" h="1091" extrusionOk="0">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0" name="Google Shape;930;p39"/>
            <p:cNvSpPr/>
            <p:nvPr/>
          </p:nvSpPr>
          <p:spPr>
            <a:xfrm>
              <a:off x="7631445" y="2945538"/>
              <a:ext cx="102359" cy="56058"/>
            </a:xfrm>
            <a:custGeom>
              <a:avLst/>
              <a:gdLst/>
              <a:ahLst/>
              <a:cxnLst/>
              <a:rect l="l" t="t" r="r" b="b"/>
              <a:pathLst>
                <a:path w="1594" h="873" extrusionOk="0">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1" name="Google Shape;931;p39"/>
            <p:cNvSpPr/>
            <p:nvPr/>
          </p:nvSpPr>
          <p:spPr>
            <a:xfrm>
              <a:off x="7188698" y="2874390"/>
              <a:ext cx="89002" cy="101648"/>
            </a:xfrm>
            <a:custGeom>
              <a:avLst/>
              <a:gdLst/>
              <a:ahLst/>
              <a:cxnLst/>
              <a:rect l="l" t="t" r="r" b="b"/>
              <a:pathLst>
                <a:path w="1386" h="1583" extrusionOk="0">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2" name="Google Shape;932;p39"/>
            <p:cNvSpPr/>
            <p:nvPr/>
          </p:nvSpPr>
          <p:spPr>
            <a:xfrm>
              <a:off x="7286751" y="2832139"/>
              <a:ext cx="40969" cy="92209"/>
            </a:xfrm>
            <a:custGeom>
              <a:avLst/>
              <a:gdLst/>
              <a:ahLst/>
              <a:cxnLst/>
              <a:rect l="l" t="t" r="r" b="b"/>
              <a:pathLst>
                <a:path w="638" h="1436" extrusionOk="0">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3" name="Google Shape;933;p39"/>
            <p:cNvSpPr/>
            <p:nvPr/>
          </p:nvSpPr>
          <p:spPr>
            <a:xfrm>
              <a:off x="7089810" y="2949390"/>
              <a:ext cx="116165" cy="45976"/>
            </a:xfrm>
            <a:custGeom>
              <a:avLst/>
              <a:gdLst/>
              <a:ahLst/>
              <a:cxnLst/>
              <a:rect l="l" t="t" r="r" b="b"/>
              <a:pathLst>
                <a:path w="1809" h="716" extrusionOk="0">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4" name="Google Shape;934;p39"/>
            <p:cNvSpPr/>
            <p:nvPr/>
          </p:nvSpPr>
          <p:spPr>
            <a:xfrm>
              <a:off x="7071510" y="3237832"/>
              <a:ext cx="128173" cy="69028"/>
            </a:xfrm>
            <a:custGeom>
              <a:avLst/>
              <a:gdLst/>
              <a:ahLst/>
              <a:cxnLst/>
              <a:rect l="l" t="t" r="r" b="b"/>
              <a:pathLst>
                <a:path w="1996" h="1075" extrusionOk="0">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5" name="Google Shape;935;p39"/>
            <p:cNvSpPr/>
            <p:nvPr/>
          </p:nvSpPr>
          <p:spPr>
            <a:xfrm>
              <a:off x="7047366" y="3193397"/>
              <a:ext cx="87397" cy="38528"/>
            </a:xfrm>
            <a:custGeom>
              <a:avLst/>
              <a:gdLst/>
              <a:ahLst/>
              <a:cxnLst/>
              <a:rect l="l" t="t" r="r" b="b"/>
              <a:pathLst>
                <a:path w="1361" h="600" extrusionOk="0">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6" name="Google Shape;936;p39"/>
            <p:cNvSpPr/>
            <p:nvPr/>
          </p:nvSpPr>
          <p:spPr>
            <a:xfrm>
              <a:off x="7100662" y="3313859"/>
              <a:ext cx="80076" cy="81036"/>
            </a:xfrm>
            <a:custGeom>
              <a:avLst/>
              <a:gdLst/>
              <a:ahLst/>
              <a:cxnLst/>
              <a:rect l="l" t="t" r="r" b="b"/>
              <a:pathLst>
                <a:path w="1247" h="1262" extrusionOk="0">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7" name="Google Shape;937;p39"/>
            <p:cNvSpPr/>
            <p:nvPr/>
          </p:nvSpPr>
          <p:spPr>
            <a:xfrm>
              <a:off x="7392445" y="3384878"/>
              <a:ext cx="35704" cy="108326"/>
            </a:xfrm>
            <a:custGeom>
              <a:avLst/>
              <a:gdLst/>
              <a:ahLst/>
              <a:cxnLst/>
              <a:rect l="l" t="t" r="r" b="b"/>
              <a:pathLst>
                <a:path w="556" h="1687" extrusionOk="0">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8" name="Google Shape;938;p39"/>
            <p:cNvSpPr/>
            <p:nvPr/>
          </p:nvSpPr>
          <p:spPr>
            <a:xfrm>
              <a:off x="7299080" y="3429185"/>
              <a:ext cx="57793" cy="85852"/>
            </a:xfrm>
            <a:custGeom>
              <a:avLst/>
              <a:gdLst/>
              <a:ahLst/>
              <a:cxnLst/>
              <a:rect l="l" t="t" r="r" b="b"/>
              <a:pathLst>
                <a:path w="900" h="1337" extrusionOk="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9" name="Google Shape;939;p39"/>
            <p:cNvSpPr/>
            <p:nvPr/>
          </p:nvSpPr>
          <p:spPr>
            <a:xfrm>
              <a:off x="7471427" y="3445687"/>
              <a:ext cx="73526" cy="79367"/>
            </a:xfrm>
            <a:custGeom>
              <a:avLst/>
              <a:gdLst/>
              <a:ahLst/>
              <a:cxnLst/>
              <a:rect l="l" t="t" r="r" b="b"/>
              <a:pathLst>
                <a:path w="1145" h="1236" extrusionOk="0">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0" name="Google Shape;940;p39"/>
            <p:cNvSpPr/>
            <p:nvPr/>
          </p:nvSpPr>
          <p:spPr>
            <a:xfrm>
              <a:off x="7622198" y="3236612"/>
              <a:ext cx="144227" cy="48545"/>
            </a:xfrm>
            <a:custGeom>
              <a:avLst/>
              <a:gdLst/>
              <a:ahLst/>
              <a:cxnLst/>
              <a:rect l="l" t="t" r="r" b="b"/>
              <a:pathLst>
                <a:path w="2246" h="756" extrusionOk="0">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1" name="Google Shape;941;p39"/>
            <p:cNvSpPr/>
            <p:nvPr/>
          </p:nvSpPr>
          <p:spPr>
            <a:xfrm>
              <a:off x="7654497" y="3307374"/>
              <a:ext cx="50922" cy="42701"/>
            </a:xfrm>
            <a:custGeom>
              <a:avLst/>
              <a:gdLst/>
              <a:ahLst/>
              <a:cxnLst/>
              <a:rect l="l" t="t" r="r" b="b"/>
              <a:pathLst>
                <a:path w="793" h="665" extrusionOk="0">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2" name="Google Shape;942;p39"/>
            <p:cNvSpPr/>
            <p:nvPr/>
          </p:nvSpPr>
          <p:spPr>
            <a:xfrm>
              <a:off x="7690970" y="3164951"/>
              <a:ext cx="109615" cy="44114"/>
            </a:xfrm>
            <a:custGeom>
              <a:avLst/>
              <a:gdLst/>
              <a:ahLst/>
              <a:cxnLst/>
              <a:rect l="l" t="t" r="r" b="b"/>
              <a:pathLst>
                <a:path w="1707" h="687" extrusionOk="0">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43" name="Google Shape;943;p39"/>
          <p:cNvSpPr/>
          <p:nvPr/>
        </p:nvSpPr>
        <p:spPr>
          <a:xfrm>
            <a:off x="7179089" y="981961"/>
            <a:ext cx="401947" cy="302620"/>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4" name="Google Shape;944;p39"/>
          <p:cNvSpPr/>
          <p:nvPr/>
        </p:nvSpPr>
        <p:spPr>
          <a:xfrm rot="8327044">
            <a:off x="1713385" y="1737325"/>
            <a:ext cx="324052" cy="517428"/>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945" name="Google Shape;945;p39"/>
          <p:cNvGrpSpPr/>
          <p:nvPr/>
        </p:nvGrpSpPr>
        <p:grpSpPr>
          <a:xfrm>
            <a:off x="663644" y="5182369"/>
            <a:ext cx="1048757" cy="897312"/>
            <a:chOff x="827999" y="1951577"/>
            <a:chExt cx="786568" cy="672984"/>
          </a:xfrm>
        </p:grpSpPr>
        <p:grpSp>
          <p:nvGrpSpPr>
            <p:cNvPr id="946" name="Google Shape;946;p39"/>
            <p:cNvGrpSpPr/>
            <p:nvPr/>
          </p:nvGrpSpPr>
          <p:grpSpPr>
            <a:xfrm rot="10800000">
              <a:off x="827999" y="1951577"/>
              <a:ext cx="786568" cy="672984"/>
              <a:chOff x="6896974" y="3519590"/>
              <a:chExt cx="786568" cy="672984"/>
            </a:xfrm>
          </p:grpSpPr>
          <p:sp>
            <p:nvSpPr>
              <p:cNvPr id="947" name="Google Shape;947;p39"/>
              <p:cNvSpPr/>
              <p:nvPr/>
            </p:nvSpPr>
            <p:spPr>
              <a:xfrm>
                <a:off x="6941621" y="3530588"/>
                <a:ext cx="721016" cy="651503"/>
              </a:xfrm>
              <a:custGeom>
                <a:avLst/>
                <a:gdLst/>
                <a:ahLst/>
                <a:cxnLst/>
                <a:rect l="l" t="t" r="r" b="b"/>
                <a:pathLst>
                  <a:path w="46219" h="41763" extrusionOk="0">
                    <a:moveTo>
                      <a:pt x="25100" y="1"/>
                    </a:moveTo>
                    <a:cubicBezTo>
                      <a:pt x="21290" y="1"/>
                      <a:pt x="17411" y="918"/>
                      <a:pt x="13837" y="2174"/>
                    </a:cubicBezTo>
                    <a:cubicBezTo>
                      <a:pt x="10686" y="3297"/>
                      <a:pt x="7571" y="4782"/>
                      <a:pt x="5506" y="7100"/>
                    </a:cubicBezTo>
                    <a:cubicBezTo>
                      <a:pt x="3405" y="9418"/>
                      <a:pt x="2608" y="12280"/>
                      <a:pt x="2246" y="15141"/>
                    </a:cubicBezTo>
                    <a:cubicBezTo>
                      <a:pt x="1630" y="19922"/>
                      <a:pt x="2391" y="25102"/>
                      <a:pt x="5759" y="28869"/>
                    </a:cubicBezTo>
                    <a:cubicBezTo>
                      <a:pt x="4021" y="32781"/>
                      <a:pt x="1340" y="38540"/>
                      <a:pt x="0" y="41728"/>
                    </a:cubicBezTo>
                    <a:cubicBezTo>
                      <a:pt x="45" y="41751"/>
                      <a:pt x="105" y="41762"/>
                      <a:pt x="178" y="41762"/>
                    </a:cubicBezTo>
                    <a:cubicBezTo>
                      <a:pt x="1570" y="41762"/>
                      <a:pt x="7859" y="37623"/>
                      <a:pt x="11990" y="34628"/>
                    </a:cubicBezTo>
                    <a:cubicBezTo>
                      <a:pt x="13294" y="36584"/>
                      <a:pt x="15720" y="38142"/>
                      <a:pt x="18220" y="38939"/>
                    </a:cubicBezTo>
                    <a:cubicBezTo>
                      <a:pt x="20165" y="39570"/>
                      <a:pt x="22206" y="39866"/>
                      <a:pt x="24254" y="39866"/>
                    </a:cubicBezTo>
                    <a:cubicBezTo>
                      <a:pt x="30902" y="39866"/>
                      <a:pt x="37618" y="36749"/>
                      <a:pt x="41329" y="31875"/>
                    </a:cubicBezTo>
                    <a:cubicBezTo>
                      <a:pt x="46219" y="25500"/>
                      <a:pt x="46146" y="16880"/>
                      <a:pt x="42162" y="10034"/>
                    </a:cubicBezTo>
                    <a:cubicBezTo>
                      <a:pt x="39735" y="5905"/>
                      <a:pt x="35787" y="2246"/>
                      <a:pt x="30716" y="761"/>
                    </a:cubicBezTo>
                    <a:cubicBezTo>
                      <a:pt x="28893" y="230"/>
                      <a:pt x="27005" y="1"/>
                      <a:pt x="2510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8" name="Google Shape;948;p39"/>
              <p:cNvSpPr/>
              <p:nvPr/>
            </p:nvSpPr>
            <p:spPr>
              <a:xfrm>
                <a:off x="6925226" y="3519590"/>
                <a:ext cx="758316" cy="672984"/>
              </a:xfrm>
              <a:custGeom>
                <a:avLst/>
                <a:gdLst/>
                <a:ahLst/>
                <a:cxnLst/>
                <a:rect l="l" t="t" r="r" b="b"/>
                <a:pathLst>
                  <a:path w="48610" h="43140" extrusionOk="0">
                    <a:moveTo>
                      <a:pt x="25898" y="1339"/>
                    </a:moveTo>
                    <a:cubicBezTo>
                      <a:pt x="27617" y="1339"/>
                      <a:pt x="29330" y="1531"/>
                      <a:pt x="31006" y="1973"/>
                    </a:cubicBezTo>
                    <a:cubicBezTo>
                      <a:pt x="35932" y="3277"/>
                      <a:pt x="39844" y="6755"/>
                      <a:pt x="42416" y="11029"/>
                    </a:cubicBezTo>
                    <a:cubicBezTo>
                      <a:pt x="42416" y="11029"/>
                      <a:pt x="42416" y="11029"/>
                      <a:pt x="42416" y="11029"/>
                    </a:cubicBezTo>
                    <a:lnTo>
                      <a:pt x="42416" y="11029"/>
                    </a:lnTo>
                    <a:cubicBezTo>
                      <a:pt x="42419" y="11035"/>
                      <a:pt x="42423" y="11041"/>
                      <a:pt x="42426" y="11047"/>
                    </a:cubicBezTo>
                    <a:lnTo>
                      <a:pt x="42426" y="11047"/>
                    </a:lnTo>
                    <a:cubicBezTo>
                      <a:pt x="47051" y="19303"/>
                      <a:pt x="45887" y="30049"/>
                      <a:pt x="37852" y="35768"/>
                    </a:cubicBezTo>
                    <a:cubicBezTo>
                      <a:pt x="34435" y="38217"/>
                      <a:pt x="29375" y="39940"/>
                      <a:pt x="24552" y="39940"/>
                    </a:cubicBezTo>
                    <a:cubicBezTo>
                      <a:pt x="20173" y="39940"/>
                      <a:pt x="15988" y="38520"/>
                      <a:pt x="13403" y="34935"/>
                    </a:cubicBezTo>
                    <a:cubicBezTo>
                      <a:pt x="13286" y="34724"/>
                      <a:pt x="13078" y="34604"/>
                      <a:pt x="12858" y="34604"/>
                    </a:cubicBezTo>
                    <a:cubicBezTo>
                      <a:pt x="12737" y="34604"/>
                      <a:pt x="12613" y="34640"/>
                      <a:pt x="12497" y="34717"/>
                    </a:cubicBezTo>
                    <a:cubicBezTo>
                      <a:pt x="10360" y="36239"/>
                      <a:pt x="8187" y="37724"/>
                      <a:pt x="5977" y="39136"/>
                    </a:cubicBezTo>
                    <a:cubicBezTo>
                      <a:pt x="5252" y="39572"/>
                      <a:pt x="3246" y="41171"/>
                      <a:pt x="1882" y="41639"/>
                    </a:cubicBezTo>
                    <a:lnTo>
                      <a:pt x="1882" y="41639"/>
                    </a:lnTo>
                    <a:cubicBezTo>
                      <a:pt x="3600" y="37701"/>
                      <a:pt x="5447" y="33816"/>
                      <a:pt x="7173" y="29900"/>
                    </a:cubicBezTo>
                    <a:cubicBezTo>
                      <a:pt x="7318" y="29610"/>
                      <a:pt x="7281" y="29284"/>
                      <a:pt x="7064" y="29067"/>
                    </a:cubicBezTo>
                    <a:cubicBezTo>
                      <a:pt x="3695" y="25010"/>
                      <a:pt x="3007" y="19577"/>
                      <a:pt x="3985" y="14542"/>
                    </a:cubicBezTo>
                    <a:cubicBezTo>
                      <a:pt x="5181" y="8385"/>
                      <a:pt x="9600" y="5306"/>
                      <a:pt x="15250" y="3350"/>
                    </a:cubicBezTo>
                    <a:cubicBezTo>
                      <a:pt x="18618" y="2195"/>
                      <a:pt x="22269" y="1339"/>
                      <a:pt x="25898" y="1339"/>
                    </a:cubicBezTo>
                    <a:close/>
                    <a:moveTo>
                      <a:pt x="25815" y="0"/>
                    </a:moveTo>
                    <a:cubicBezTo>
                      <a:pt x="21320" y="0"/>
                      <a:pt x="16782" y="1232"/>
                      <a:pt x="12678" y="2879"/>
                    </a:cubicBezTo>
                    <a:cubicBezTo>
                      <a:pt x="7136" y="5161"/>
                      <a:pt x="3514" y="8892"/>
                      <a:pt x="2536" y="14904"/>
                    </a:cubicBezTo>
                    <a:cubicBezTo>
                      <a:pt x="1658" y="20142"/>
                      <a:pt x="2485" y="25449"/>
                      <a:pt x="5779" y="29664"/>
                    </a:cubicBezTo>
                    <a:lnTo>
                      <a:pt x="5779" y="29664"/>
                    </a:lnTo>
                    <a:cubicBezTo>
                      <a:pt x="3952" y="33819"/>
                      <a:pt x="2001" y="37911"/>
                      <a:pt x="218" y="42070"/>
                    </a:cubicBezTo>
                    <a:cubicBezTo>
                      <a:pt x="1" y="42469"/>
                      <a:pt x="218" y="42940"/>
                      <a:pt x="617" y="43085"/>
                    </a:cubicBezTo>
                    <a:cubicBezTo>
                      <a:pt x="760" y="43122"/>
                      <a:pt x="910" y="43140"/>
                      <a:pt x="1066" y="43140"/>
                    </a:cubicBezTo>
                    <a:cubicBezTo>
                      <a:pt x="2405" y="43140"/>
                      <a:pt x="4135" y="41858"/>
                      <a:pt x="5108" y="41274"/>
                    </a:cubicBezTo>
                    <a:cubicBezTo>
                      <a:pt x="7700" y="39705"/>
                      <a:pt x="10228" y="37975"/>
                      <a:pt x="12692" y="36206"/>
                    </a:cubicBezTo>
                    <a:lnTo>
                      <a:pt x="12692" y="36206"/>
                    </a:lnTo>
                    <a:cubicBezTo>
                      <a:pt x="15618" y="39795"/>
                      <a:pt x="20059" y="41261"/>
                      <a:pt x="24669" y="41261"/>
                    </a:cubicBezTo>
                    <a:cubicBezTo>
                      <a:pt x="29668" y="41261"/>
                      <a:pt x="34864" y="39537"/>
                      <a:pt x="38540" y="36927"/>
                    </a:cubicBezTo>
                    <a:cubicBezTo>
                      <a:pt x="47197" y="30806"/>
                      <a:pt x="48610" y="19287"/>
                      <a:pt x="43575" y="10341"/>
                    </a:cubicBezTo>
                    <a:cubicBezTo>
                      <a:pt x="43539" y="10271"/>
                      <a:pt x="43496" y="10214"/>
                      <a:pt x="43448" y="10168"/>
                    </a:cubicBezTo>
                    <a:lnTo>
                      <a:pt x="43448" y="10168"/>
                    </a:lnTo>
                    <a:cubicBezTo>
                      <a:pt x="40620" y="5557"/>
                      <a:pt x="36287" y="1882"/>
                      <a:pt x="30970" y="597"/>
                    </a:cubicBezTo>
                    <a:cubicBezTo>
                      <a:pt x="29276" y="184"/>
                      <a:pt x="27549" y="0"/>
                      <a:pt x="2581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9" name="Google Shape;949;p39"/>
              <p:cNvSpPr/>
              <p:nvPr/>
            </p:nvSpPr>
            <p:spPr>
              <a:xfrm>
                <a:off x="7080961" y="3618634"/>
                <a:ext cx="95144" cy="87563"/>
              </a:xfrm>
              <a:custGeom>
                <a:avLst/>
                <a:gdLst/>
                <a:ahLst/>
                <a:cxnLst/>
                <a:rect l="l" t="t" r="r" b="b"/>
                <a:pathLst>
                  <a:path w="6099" h="5613" extrusionOk="0">
                    <a:moveTo>
                      <a:pt x="5361" y="1"/>
                    </a:moveTo>
                    <a:cubicBezTo>
                      <a:pt x="5331" y="1"/>
                      <a:pt x="5299" y="3"/>
                      <a:pt x="5267" y="7"/>
                    </a:cubicBezTo>
                    <a:cubicBezTo>
                      <a:pt x="2695" y="297"/>
                      <a:pt x="595" y="2217"/>
                      <a:pt x="87" y="4752"/>
                    </a:cubicBezTo>
                    <a:cubicBezTo>
                      <a:pt x="0" y="5274"/>
                      <a:pt x="435" y="5613"/>
                      <a:pt x="828" y="5613"/>
                    </a:cubicBezTo>
                    <a:cubicBezTo>
                      <a:pt x="1090" y="5613"/>
                      <a:pt x="1333" y="5462"/>
                      <a:pt x="1391" y="5114"/>
                    </a:cubicBezTo>
                    <a:cubicBezTo>
                      <a:pt x="1754" y="3158"/>
                      <a:pt x="3311" y="1673"/>
                      <a:pt x="5267" y="1347"/>
                    </a:cubicBezTo>
                    <a:cubicBezTo>
                      <a:pt x="6068" y="1243"/>
                      <a:pt x="6099" y="1"/>
                      <a:pt x="536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0" name="Google Shape;950;p39"/>
              <p:cNvSpPr/>
              <p:nvPr/>
            </p:nvSpPr>
            <p:spPr>
              <a:xfrm>
                <a:off x="7118260" y="3663936"/>
                <a:ext cx="52790" cy="49046"/>
              </a:xfrm>
              <a:custGeom>
                <a:avLst/>
                <a:gdLst/>
                <a:ahLst/>
                <a:cxnLst/>
                <a:rect l="l" t="t" r="r" b="b"/>
                <a:pathLst>
                  <a:path w="3384" h="3144" extrusionOk="0">
                    <a:moveTo>
                      <a:pt x="2695" y="1"/>
                    </a:moveTo>
                    <a:cubicBezTo>
                      <a:pt x="1427" y="110"/>
                      <a:pt x="377" y="1051"/>
                      <a:pt x="87" y="2283"/>
                    </a:cubicBezTo>
                    <a:cubicBezTo>
                      <a:pt x="0" y="2804"/>
                      <a:pt x="435" y="3144"/>
                      <a:pt x="828" y="3144"/>
                    </a:cubicBezTo>
                    <a:cubicBezTo>
                      <a:pt x="1090" y="3144"/>
                      <a:pt x="1333" y="2993"/>
                      <a:pt x="1391" y="2645"/>
                    </a:cubicBezTo>
                    <a:cubicBezTo>
                      <a:pt x="1536" y="1993"/>
                      <a:pt x="2043" y="1486"/>
                      <a:pt x="2695" y="1377"/>
                    </a:cubicBezTo>
                    <a:cubicBezTo>
                      <a:pt x="3093" y="1341"/>
                      <a:pt x="3383" y="1051"/>
                      <a:pt x="3383" y="689"/>
                    </a:cubicBezTo>
                    <a:cubicBezTo>
                      <a:pt x="3383" y="327"/>
                      <a:pt x="3093" y="1"/>
                      <a:pt x="269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1" name="Google Shape;951;p39"/>
              <p:cNvSpPr/>
              <p:nvPr/>
            </p:nvSpPr>
            <p:spPr>
              <a:xfrm>
                <a:off x="7442834" y="3953379"/>
                <a:ext cx="115268" cy="113974"/>
              </a:xfrm>
              <a:custGeom>
                <a:avLst/>
                <a:gdLst/>
                <a:ahLst/>
                <a:cxnLst/>
                <a:rect l="l" t="t" r="r" b="b"/>
                <a:pathLst>
                  <a:path w="7389" h="7306" extrusionOk="0">
                    <a:moveTo>
                      <a:pt x="6589" y="1"/>
                    </a:moveTo>
                    <a:cubicBezTo>
                      <a:pt x="6322" y="1"/>
                      <a:pt x="6056" y="152"/>
                      <a:pt x="5940" y="499"/>
                    </a:cubicBezTo>
                    <a:cubicBezTo>
                      <a:pt x="5288" y="3071"/>
                      <a:pt x="3332" y="5172"/>
                      <a:pt x="760" y="5969"/>
                    </a:cubicBezTo>
                    <a:cubicBezTo>
                      <a:pt x="0" y="6200"/>
                      <a:pt x="235" y="7305"/>
                      <a:pt x="914" y="7305"/>
                    </a:cubicBezTo>
                    <a:cubicBezTo>
                      <a:pt x="980" y="7305"/>
                      <a:pt x="1049" y="7295"/>
                      <a:pt x="1122" y="7273"/>
                    </a:cubicBezTo>
                    <a:cubicBezTo>
                      <a:pt x="4129" y="6331"/>
                      <a:pt x="6483" y="3904"/>
                      <a:pt x="7280" y="862"/>
                    </a:cubicBezTo>
                    <a:cubicBezTo>
                      <a:pt x="7389" y="340"/>
                      <a:pt x="6989" y="1"/>
                      <a:pt x="658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2" name="Google Shape;952;p39"/>
              <p:cNvSpPr/>
              <p:nvPr/>
            </p:nvSpPr>
            <p:spPr>
              <a:xfrm>
                <a:off x="7457482" y="3949089"/>
                <a:ext cx="54007" cy="61932"/>
              </a:xfrm>
              <a:custGeom>
                <a:avLst/>
                <a:gdLst/>
                <a:ahLst/>
                <a:cxnLst/>
                <a:rect l="l" t="t" r="r" b="b"/>
                <a:pathLst>
                  <a:path w="3462" h="3970" extrusionOk="0">
                    <a:moveTo>
                      <a:pt x="2793" y="0"/>
                    </a:moveTo>
                    <a:cubicBezTo>
                      <a:pt x="2446" y="0"/>
                      <a:pt x="2085" y="227"/>
                      <a:pt x="2067" y="666"/>
                    </a:cubicBezTo>
                    <a:cubicBezTo>
                      <a:pt x="1995" y="1535"/>
                      <a:pt x="1487" y="2332"/>
                      <a:pt x="654" y="2730"/>
                    </a:cubicBezTo>
                    <a:cubicBezTo>
                      <a:pt x="0" y="3042"/>
                      <a:pt x="418" y="3970"/>
                      <a:pt x="1031" y="3970"/>
                    </a:cubicBezTo>
                    <a:cubicBezTo>
                      <a:pt x="1131" y="3970"/>
                      <a:pt x="1236" y="3945"/>
                      <a:pt x="1343" y="3889"/>
                    </a:cubicBezTo>
                    <a:cubicBezTo>
                      <a:pt x="2574" y="3237"/>
                      <a:pt x="3371" y="2006"/>
                      <a:pt x="3443" y="666"/>
                    </a:cubicBezTo>
                    <a:cubicBezTo>
                      <a:pt x="3461" y="218"/>
                      <a:pt x="3133" y="0"/>
                      <a:pt x="27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3" name="Google Shape;953;p39"/>
              <p:cNvSpPr/>
              <p:nvPr/>
            </p:nvSpPr>
            <p:spPr>
              <a:xfrm>
                <a:off x="6896974" y="4001286"/>
                <a:ext cx="55957" cy="33790"/>
              </a:xfrm>
              <a:custGeom>
                <a:avLst/>
                <a:gdLst/>
                <a:ahLst/>
                <a:cxnLst/>
                <a:rect l="l" t="t" r="r" b="b"/>
                <a:pathLst>
                  <a:path w="3587" h="2166" extrusionOk="0">
                    <a:moveTo>
                      <a:pt x="2681" y="0"/>
                    </a:moveTo>
                    <a:lnTo>
                      <a:pt x="544" y="833"/>
                    </a:lnTo>
                    <a:cubicBezTo>
                      <a:pt x="218" y="942"/>
                      <a:pt x="1" y="1304"/>
                      <a:pt x="73" y="1666"/>
                    </a:cubicBezTo>
                    <a:cubicBezTo>
                      <a:pt x="163" y="1965"/>
                      <a:pt x="425" y="2165"/>
                      <a:pt x="717" y="2165"/>
                    </a:cubicBezTo>
                    <a:cubicBezTo>
                      <a:pt x="779" y="2165"/>
                      <a:pt x="843" y="2156"/>
                      <a:pt x="906" y="2137"/>
                    </a:cubicBezTo>
                    <a:lnTo>
                      <a:pt x="3043" y="1304"/>
                    </a:lnTo>
                    <a:cubicBezTo>
                      <a:pt x="3406" y="1195"/>
                      <a:pt x="3587" y="833"/>
                      <a:pt x="3514" y="471"/>
                    </a:cubicBezTo>
                    <a:cubicBezTo>
                      <a:pt x="3427" y="179"/>
                      <a:pt x="3175" y="5"/>
                      <a:pt x="2891" y="5"/>
                    </a:cubicBezTo>
                    <a:cubicBezTo>
                      <a:pt x="2822" y="5"/>
                      <a:pt x="2752" y="15"/>
                      <a:pt x="2681" y="36"/>
                    </a:cubicBezTo>
                    <a:lnTo>
                      <a:pt x="268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54" name="Google Shape;954;p39"/>
            <p:cNvSpPr txBox="1"/>
            <p:nvPr/>
          </p:nvSpPr>
          <p:spPr>
            <a:xfrm>
              <a:off x="968445" y="2187736"/>
              <a:ext cx="483300" cy="261000"/>
            </a:xfrm>
            <a:prstGeom prst="rect">
              <a:avLst/>
            </a:prstGeom>
            <a:noFill/>
            <a:ln>
              <a:noFill/>
            </a:ln>
          </p:spPr>
          <p:txBody>
            <a:bodyPr spcFirstLastPara="1" wrap="square" lIns="121900" tIns="121900" rIns="121900" bIns="121900" anchor="ctr" anchorCtr="0">
              <a:noAutofit/>
            </a:bodyPr>
            <a:lstStyle/>
            <a:p>
              <a:pPr algn="ctr"/>
              <a:r>
                <a:rPr lang="en" sz="2400" b="1">
                  <a:solidFill>
                    <a:schemeClr val="dk1"/>
                  </a:solidFill>
                  <a:latin typeface="Kalam"/>
                  <a:ea typeface="Kalam"/>
                  <a:cs typeface="Kalam"/>
                  <a:sym typeface="Kalam"/>
                </a:rPr>
                <a:t>Hi!</a:t>
              </a:r>
              <a:endParaRPr sz="2400" b="1">
                <a:solidFill>
                  <a:schemeClr val="dk1"/>
                </a:solidFill>
                <a:latin typeface="Kalam"/>
                <a:ea typeface="Kalam"/>
                <a:cs typeface="Kalam"/>
                <a:sym typeface="Kalam"/>
              </a:endParaRPr>
            </a:p>
          </p:txBody>
        </p:sp>
      </p:grpSp>
      <p:grpSp>
        <p:nvGrpSpPr>
          <p:cNvPr id="955" name="Google Shape;955;p39"/>
          <p:cNvGrpSpPr/>
          <p:nvPr/>
        </p:nvGrpSpPr>
        <p:grpSpPr>
          <a:xfrm>
            <a:off x="10104803" y="716047"/>
            <a:ext cx="1323123" cy="1662559"/>
            <a:chOff x="7350002" y="765635"/>
            <a:chExt cx="992342" cy="1246919"/>
          </a:xfrm>
        </p:grpSpPr>
        <p:grpSp>
          <p:nvGrpSpPr>
            <p:cNvPr id="956" name="Google Shape;956;p39"/>
            <p:cNvGrpSpPr/>
            <p:nvPr/>
          </p:nvGrpSpPr>
          <p:grpSpPr>
            <a:xfrm rot="475014">
              <a:off x="7454209" y="809482"/>
              <a:ext cx="783927" cy="1159224"/>
              <a:chOff x="6922402" y="2086121"/>
              <a:chExt cx="793354" cy="1358635"/>
            </a:xfrm>
          </p:grpSpPr>
          <p:sp>
            <p:nvSpPr>
              <p:cNvPr id="957" name="Google Shape;957;p39"/>
              <p:cNvSpPr/>
              <p:nvPr/>
            </p:nvSpPr>
            <p:spPr>
              <a:xfrm>
                <a:off x="6922402" y="2097010"/>
                <a:ext cx="793354" cy="1336405"/>
              </a:xfrm>
              <a:custGeom>
                <a:avLst/>
                <a:gdLst/>
                <a:ahLst/>
                <a:cxnLst/>
                <a:rect l="l" t="t" r="r" b="b"/>
                <a:pathLst>
                  <a:path w="50856" h="85667" extrusionOk="0">
                    <a:moveTo>
                      <a:pt x="22836" y="1"/>
                    </a:moveTo>
                    <a:cubicBezTo>
                      <a:pt x="17213" y="1"/>
                      <a:pt x="11566" y="1130"/>
                      <a:pt x="8694" y="3517"/>
                    </a:cubicBezTo>
                    <a:cubicBezTo>
                      <a:pt x="2464" y="8697"/>
                      <a:pt x="4384" y="20505"/>
                      <a:pt x="3985" y="27423"/>
                    </a:cubicBezTo>
                    <a:cubicBezTo>
                      <a:pt x="3224" y="40861"/>
                      <a:pt x="1" y="60203"/>
                      <a:pt x="8006" y="72699"/>
                    </a:cubicBezTo>
                    <a:cubicBezTo>
                      <a:pt x="7100" y="74293"/>
                      <a:pt x="6521" y="76068"/>
                      <a:pt x="6267" y="77879"/>
                    </a:cubicBezTo>
                    <a:cubicBezTo>
                      <a:pt x="5905" y="80451"/>
                      <a:pt x="6086" y="83095"/>
                      <a:pt x="6267" y="85667"/>
                    </a:cubicBezTo>
                    <a:cubicBezTo>
                      <a:pt x="7136" y="82298"/>
                      <a:pt x="9382" y="79473"/>
                      <a:pt x="12425" y="77807"/>
                    </a:cubicBezTo>
                    <a:cubicBezTo>
                      <a:pt x="15823" y="80500"/>
                      <a:pt x="20305" y="81741"/>
                      <a:pt x="24882" y="81741"/>
                    </a:cubicBezTo>
                    <a:cubicBezTo>
                      <a:pt x="29477" y="81741"/>
                      <a:pt x="34169" y="80491"/>
                      <a:pt x="37961" y="78205"/>
                    </a:cubicBezTo>
                    <a:cubicBezTo>
                      <a:pt x="46473" y="73098"/>
                      <a:pt x="46111" y="62340"/>
                      <a:pt x="46364" y="54082"/>
                    </a:cubicBezTo>
                    <a:cubicBezTo>
                      <a:pt x="46799" y="40209"/>
                      <a:pt x="50856" y="12391"/>
                      <a:pt x="36331" y="2901"/>
                    </a:cubicBezTo>
                    <a:cubicBezTo>
                      <a:pt x="33414" y="1003"/>
                      <a:pt x="28135" y="1"/>
                      <a:pt x="2283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58" name="Google Shape;958;p39"/>
              <p:cNvSpPr/>
              <p:nvPr/>
            </p:nvSpPr>
            <p:spPr>
              <a:xfrm>
                <a:off x="6940483" y="2086121"/>
                <a:ext cx="737974" cy="1358635"/>
              </a:xfrm>
              <a:custGeom>
                <a:avLst/>
                <a:gdLst/>
                <a:ahLst/>
                <a:cxnLst/>
                <a:rect l="l" t="t" r="r" b="b"/>
                <a:pathLst>
                  <a:path w="47306" h="87092" extrusionOk="0">
                    <a:moveTo>
                      <a:pt x="22684" y="1315"/>
                    </a:moveTo>
                    <a:cubicBezTo>
                      <a:pt x="27019" y="1315"/>
                      <a:pt x="31478" y="2069"/>
                      <a:pt x="34923" y="4165"/>
                    </a:cubicBezTo>
                    <a:lnTo>
                      <a:pt x="34923" y="4165"/>
                    </a:lnTo>
                    <a:cubicBezTo>
                      <a:pt x="34953" y="4195"/>
                      <a:pt x="34988" y="4224"/>
                      <a:pt x="35027" y="4251"/>
                    </a:cubicBezTo>
                    <a:cubicBezTo>
                      <a:pt x="46074" y="11676"/>
                      <a:pt x="45893" y="28230"/>
                      <a:pt x="45495" y="40001"/>
                    </a:cubicBezTo>
                    <a:cubicBezTo>
                      <a:pt x="45278" y="45906"/>
                      <a:pt x="44843" y="51737"/>
                      <a:pt x="44662" y="57605"/>
                    </a:cubicBezTo>
                    <a:cubicBezTo>
                      <a:pt x="44444" y="64668"/>
                      <a:pt x="44010" y="73108"/>
                      <a:pt x="37707" y="77672"/>
                    </a:cubicBezTo>
                    <a:cubicBezTo>
                      <a:pt x="33945" y="80399"/>
                      <a:pt x="29050" y="81857"/>
                      <a:pt x="24209" y="81857"/>
                    </a:cubicBezTo>
                    <a:cubicBezTo>
                      <a:pt x="19728" y="81857"/>
                      <a:pt x="15293" y="80608"/>
                      <a:pt x="11845" y="77961"/>
                    </a:cubicBezTo>
                    <a:cubicBezTo>
                      <a:pt x="11737" y="77907"/>
                      <a:pt x="11619" y="77880"/>
                      <a:pt x="11501" y="77880"/>
                    </a:cubicBezTo>
                    <a:cubicBezTo>
                      <a:pt x="11383" y="77880"/>
                      <a:pt x="11266" y="77907"/>
                      <a:pt x="11157" y="77961"/>
                    </a:cubicBezTo>
                    <a:cubicBezTo>
                      <a:pt x="8914" y="79236"/>
                      <a:pt x="7083" y="81085"/>
                      <a:pt x="5854" y="83293"/>
                    </a:cubicBezTo>
                    <a:lnTo>
                      <a:pt x="5854" y="83293"/>
                    </a:lnTo>
                    <a:cubicBezTo>
                      <a:pt x="5771" y="80025"/>
                      <a:pt x="6056" y="76795"/>
                      <a:pt x="7680" y="73796"/>
                    </a:cubicBezTo>
                    <a:cubicBezTo>
                      <a:pt x="7788" y="73579"/>
                      <a:pt x="7788" y="73325"/>
                      <a:pt x="7680" y="73108"/>
                    </a:cubicBezTo>
                    <a:cubicBezTo>
                      <a:pt x="1" y="60829"/>
                      <a:pt x="2536" y="44819"/>
                      <a:pt x="3551" y="31164"/>
                    </a:cubicBezTo>
                    <a:cubicBezTo>
                      <a:pt x="3985" y="25151"/>
                      <a:pt x="3225" y="19066"/>
                      <a:pt x="4166" y="13125"/>
                    </a:cubicBezTo>
                    <a:cubicBezTo>
                      <a:pt x="4673" y="10047"/>
                      <a:pt x="5724" y="6787"/>
                      <a:pt x="8259" y="4758"/>
                    </a:cubicBezTo>
                    <a:cubicBezTo>
                      <a:pt x="10324" y="3092"/>
                      <a:pt x="13077" y="2404"/>
                      <a:pt x="15648" y="1933"/>
                    </a:cubicBezTo>
                    <a:cubicBezTo>
                      <a:pt x="17816" y="1557"/>
                      <a:pt x="20230" y="1315"/>
                      <a:pt x="22684" y="1315"/>
                    </a:cubicBezTo>
                    <a:close/>
                    <a:moveTo>
                      <a:pt x="22682" y="1"/>
                    </a:moveTo>
                    <a:cubicBezTo>
                      <a:pt x="20584" y="1"/>
                      <a:pt x="18525" y="162"/>
                      <a:pt x="16626" y="412"/>
                    </a:cubicBezTo>
                    <a:cubicBezTo>
                      <a:pt x="10215" y="1281"/>
                      <a:pt x="5072" y="3889"/>
                      <a:pt x="3333" y="10517"/>
                    </a:cubicBezTo>
                    <a:cubicBezTo>
                      <a:pt x="1450" y="17508"/>
                      <a:pt x="2609" y="25187"/>
                      <a:pt x="2065" y="32395"/>
                    </a:cubicBezTo>
                    <a:cubicBezTo>
                      <a:pt x="1413" y="40907"/>
                      <a:pt x="508" y="49491"/>
                      <a:pt x="1486" y="58040"/>
                    </a:cubicBezTo>
                    <a:cubicBezTo>
                      <a:pt x="1957" y="62495"/>
                      <a:pt x="2971" y="66950"/>
                      <a:pt x="4927" y="71007"/>
                    </a:cubicBezTo>
                    <a:cubicBezTo>
                      <a:pt x="5325" y="71876"/>
                      <a:pt x="6231" y="72854"/>
                      <a:pt x="6122" y="73796"/>
                    </a:cubicBezTo>
                    <a:cubicBezTo>
                      <a:pt x="5941" y="75064"/>
                      <a:pt x="5036" y="76404"/>
                      <a:pt x="4818" y="77672"/>
                    </a:cubicBezTo>
                    <a:cubicBezTo>
                      <a:pt x="4239" y="80569"/>
                      <a:pt x="4420" y="83503"/>
                      <a:pt x="4637" y="86437"/>
                    </a:cubicBezTo>
                    <a:cubicBezTo>
                      <a:pt x="4637" y="86859"/>
                      <a:pt x="4971" y="87091"/>
                      <a:pt x="5306" y="87091"/>
                    </a:cubicBezTo>
                    <a:cubicBezTo>
                      <a:pt x="5575" y="87091"/>
                      <a:pt x="5844" y="86941"/>
                      <a:pt x="5941" y="86618"/>
                    </a:cubicBezTo>
                    <a:cubicBezTo>
                      <a:pt x="5962" y="86545"/>
                      <a:pt x="5983" y="86473"/>
                      <a:pt x="6005" y="86400"/>
                    </a:cubicBezTo>
                    <a:lnTo>
                      <a:pt x="6005" y="86400"/>
                    </a:lnTo>
                    <a:lnTo>
                      <a:pt x="6014" y="86401"/>
                    </a:lnTo>
                    <a:cubicBezTo>
                      <a:pt x="6013" y="86393"/>
                      <a:pt x="6013" y="86386"/>
                      <a:pt x="6012" y="86378"/>
                    </a:cubicBezTo>
                    <a:lnTo>
                      <a:pt x="6012" y="86378"/>
                    </a:lnTo>
                    <a:cubicBezTo>
                      <a:pt x="6373" y="85195"/>
                      <a:pt x="6893" y="84050"/>
                      <a:pt x="7571" y="83032"/>
                    </a:cubicBezTo>
                    <a:cubicBezTo>
                      <a:pt x="8223" y="82091"/>
                      <a:pt x="9744" y="79954"/>
                      <a:pt x="10940" y="79664"/>
                    </a:cubicBezTo>
                    <a:cubicBezTo>
                      <a:pt x="11027" y="79644"/>
                      <a:pt x="11120" y="79635"/>
                      <a:pt x="11218" y="79635"/>
                    </a:cubicBezTo>
                    <a:cubicBezTo>
                      <a:pt x="12575" y="79635"/>
                      <a:pt x="14840" y="81400"/>
                      <a:pt x="16192" y="81873"/>
                    </a:cubicBezTo>
                    <a:cubicBezTo>
                      <a:pt x="18660" y="82771"/>
                      <a:pt x="21282" y="83168"/>
                      <a:pt x="23909" y="83168"/>
                    </a:cubicBezTo>
                    <a:cubicBezTo>
                      <a:pt x="25523" y="83168"/>
                      <a:pt x="27140" y="83018"/>
                      <a:pt x="28724" y="82743"/>
                    </a:cubicBezTo>
                    <a:cubicBezTo>
                      <a:pt x="32745" y="82018"/>
                      <a:pt x="36947" y="80388"/>
                      <a:pt x="39953" y="77563"/>
                    </a:cubicBezTo>
                    <a:cubicBezTo>
                      <a:pt x="42742" y="74955"/>
                      <a:pt x="44300" y="71369"/>
                      <a:pt x="45060" y="67675"/>
                    </a:cubicBezTo>
                    <a:cubicBezTo>
                      <a:pt x="46545" y="60720"/>
                      <a:pt x="46147" y="53222"/>
                      <a:pt x="46545" y="46123"/>
                    </a:cubicBezTo>
                    <a:cubicBezTo>
                      <a:pt x="47016" y="38444"/>
                      <a:pt x="47306" y="30620"/>
                      <a:pt x="46183" y="22941"/>
                    </a:cubicBezTo>
                    <a:cubicBezTo>
                      <a:pt x="45099" y="15320"/>
                      <a:pt x="42395" y="7591"/>
                      <a:pt x="35772" y="3094"/>
                    </a:cubicBezTo>
                    <a:lnTo>
                      <a:pt x="35772" y="3094"/>
                    </a:lnTo>
                    <a:cubicBezTo>
                      <a:pt x="35754" y="3081"/>
                      <a:pt x="35735" y="3068"/>
                      <a:pt x="35715" y="3056"/>
                    </a:cubicBezTo>
                    <a:lnTo>
                      <a:pt x="35715" y="3056"/>
                    </a:lnTo>
                    <a:cubicBezTo>
                      <a:pt x="35715" y="3056"/>
                      <a:pt x="35715" y="3056"/>
                      <a:pt x="35715" y="3056"/>
                    </a:cubicBezTo>
                    <a:cubicBezTo>
                      <a:pt x="35705" y="3049"/>
                      <a:pt x="35695" y="3043"/>
                      <a:pt x="35685" y="3037"/>
                    </a:cubicBezTo>
                    <a:lnTo>
                      <a:pt x="35685" y="3037"/>
                    </a:lnTo>
                    <a:cubicBezTo>
                      <a:pt x="32011" y="765"/>
                      <a:pt x="27255" y="1"/>
                      <a:pt x="226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9" name="Google Shape;959;p39"/>
              <p:cNvSpPr/>
              <p:nvPr/>
            </p:nvSpPr>
            <p:spPr>
              <a:xfrm>
                <a:off x="7067825" y="2175494"/>
                <a:ext cx="115627" cy="174720"/>
              </a:xfrm>
              <a:custGeom>
                <a:avLst/>
                <a:gdLst/>
                <a:ahLst/>
                <a:cxnLst/>
                <a:rect l="l" t="t" r="r" b="b"/>
                <a:pathLst>
                  <a:path w="7412" h="11200" extrusionOk="0">
                    <a:moveTo>
                      <a:pt x="5799" y="1"/>
                    </a:moveTo>
                    <a:cubicBezTo>
                      <a:pt x="617" y="1"/>
                      <a:pt x="0" y="6565"/>
                      <a:pt x="277" y="10548"/>
                    </a:cubicBezTo>
                    <a:cubicBezTo>
                      <a:pt x="296" y="10982"/>
                      <a:pt x="649" y="11200"/>
                      <a:pt x="988" y="11200"/>
                    </a:cubicBezTo>
                    <a:cubicBezTo>
                      <a:pt x="1328" y="11200"/>
                      <a:pt x="1654" y="10982"/>
                      <a:pt x="1618" y="10548"/>
                    </a:cubicBezTo>
                    <a:cubicBezTo>
                      <a:pt x="1374" y="7248"/>
                      <a:pt x="1498" y="1350"/>
                      <a:pt x="5948" y="1350"/>
                    </a:cubicBezTo>
                    <a:cubicBezTo>
                      <a:pt x="6138" y="1350"/>
                      <a:pt x="6337" y="1361"/>
                      <a:pt x="6544" y="1384"/>
                    </a:cubicBezTo>
                    <a:cubicBezTo>
                      <a:pt x="6577" y="1388"/>
                      <a:pt x="6608" y="1390"/>
                      <a:pt x="6639" y="1390"/>
                    </a:cubicBezTo>
                    <a:cubicBezTo>
                      <a:pt x="7412" y="1390"/>
                      <a:pt x="7380" y="113"/>
                      <a:pt x="6544" y="43"/>
                    </a:cubicBezTo>
                    <a:cubicBezTo>
                      <a:pt x="6286" y="15"/>
                      <a:pt x="6038" y="1"/>
                      <a:pt x="57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0" name="Google Shape;960;p39"/>
              <p:cNvSpPr/>
              <p:nvPr/>
            </p:nvSpPr>
            <p:spPr>
              <a:xfrm>
                <a:off x="7056890" y="2413487"/>
                <a:ext cx="28267" cy="21481"/>
              </a:xfrm>
              <a:custGeom>
                <a:avLst/>
                <a:gdLst/>
                <a:ahLst/>
                <a:cxnLst/>
                <a:rect l="l" t="t" r="r" b="b"/>
                <a:pathLst>
                  <a:path w="1812" h="1377" extrusionOk="0">
                    <a:moveTo>
                      <a:pt x="906" y="0"/>
                    </a:moveTo>
                    <a:cubicBezTo>
                      <a:pt x="0" y="0"/>
                      <a:pt x="0" y="1377"/>
                      <a:pt x="906" y="1377"/>
                    </a:cubicBezTo>
                    <a:cubicBezTo>
                      <a:pt x="1812" y="1377"/>
                      <a:pt x="1812" y="0"/>
                      <a:pt x="90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1" name="Google Shape;961;p39"/>
              <p:cNvSpPr/>
              <p:nvPr/>
            </p:nvSpPr>
            <p:spPr>
              <a:xfrm>
                <a:off x="7130350" y="2221326"/>
                <a:ext cx="58172" cy="57689"/>
              </a:xfrm>
              <a:custGeom>
                <a:avLst/>
                <a:gdLst/>
                <a:ahLst/>
                <a:cxnLst/>
                <a:rect l="l" t="t" r="r" b="b"/>
                <a:pathLst>
                  <a:path w="3729" h="3698" extrusionOk="0">
                    <a:moveTo>
                      <a:pt x="2893" y="0"/>
                    </a:moveTo>
                    <a:cubicBezTo>
                      <a:pt x="2871" y="0"/>
                      <a:pt x="2849" y="1"/>
                      <a:pt x="2825" y="3"/>
                    </a:cubicBezTo>
                    <a:cubicBezTo>
                      <a:pt x="1232" y="112"/>
                      <a:pt x="0" y="1452"/>
                      <a:pt x="0" y="3046"/>
                    </a:cubicBezTo>
                    <a:cubicBezTo>
                      <a:pt x="18" y="3480"/>
                      <a:pt x="362" y="3698"/>
                      <a:pt x="702" y="3698"/>
                    </a:cubicBezTo>
                    <a:cubicBezTo>
                      <a:pt x="1042" y="3698"/>
                      <a:pt x="1377" y="3480"/>
                      <a:pt x="1377" y="3046"/>
                    </a:cubicBezTo>
                    <a:cubicBezTo>
                      <a:pt x="1340" y="2176"/>
                      <a:pt x="1992" y="1452"/>
                      <a:pt x="2825" y="1343"/>
                    </a:cubicBezTo>
                    <a:cubicBezTo>
                      <a:pt x="3673" y="1308"/>
                      <a:pt x="3729" y="0"/>
                      <a:pt x="28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2" name="Google Shape;962;p39"/>
              <p:cNvSpPr/>
              <p:nvPr/>
            </p:nvSpPr>
            <p:spPr>
              <a:xfrm>
                <a:off x="7424753" y="3190570"/>
                <a:ext cx="114364" cy="104504"/>
              </a:xfrm>
              <a:custGeom>
                <a:avLst/>
                <a:gdLst/>
                <a:ahLst/>
                <a:cxnLst/>
                <a:rect l="l" t="t" r="r" b="b"/>
                <a:pathLst>
                  <a:path w="7331" h="6699" extrusionOk="0">
                    <a:moveTo>
                      <a:pt x="6503" y="0"/>
                    </a:moveTo>
                    <a:cubicBezTo>
                      <a:pt x="6241" y="0"/>
                      <a:pt x="5998" y="151"/>
                      <a:pt x="5940" y="499"/>
                    </a:cubicBezTo>
                    <a:cubicBezTo>
                      <a:pt x="5541" y="3070"/>
                      <a:pt x="3477" y="5063"/>
                      <a:pt x="869" y="5352"/>
                    </a:cubicBezTo>
                    <a:cubicBezTo>
                      <a:pt x="33" y="5422"/>
                      <a:pt x="1" y="6699"/>
                      <a:pt x="774" y="6699"/>
                    </a:cubicBezTo>
                    <a:cubicBezTo>
                      <a:pt x="804" y="6699"/>
                      <a:pt x="836" y="6697"/>
                      <a:pt x="869" y="6692"/>
                    </a:cubicBezTo>
                    <a:cubicBezTo>
                      <a:pt x="4093" y="6439"/>
                      <a:pt x="6700" y="4012"/>
                      <a:pt x="7244" y="861"/>
                    </a:cubicBezTo>
                    <a:cubicBezTo>
                      <a:pt x="7331" y="339"/>
                      <a:pt x="6896" y="0"/>
                      <a:pt x="650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3" name="Google Shape;963;p39"/>
              <p:cNvSpPr/>
              <p:nvPr/>
            </p:nvSpPr>
            <p:spPr>
              <a:xfrm>
                <a:off x="7437202" y="3162724"/>
                <a:ext cx="56737" cy="62993"/>
              </a:xfrm>
              <a:custGeom>
                <a:avLst/>
                <a:gdLst/>
                <a:ahLst/>
                <a:cxnLst/>
                <a:rect l="l" t="t" r="r" b="b"/>
                <a:pathLst>
                  <a:path w="3637" h="4038" extrusionOk="0">
                    <a:moveTo>
                      <a:pt x="2805" y="0"/>
                    </a:moveTo>
                    <a:cubicBezTo>
                      <a:pt x="2530" y="0"/>
                      <a:pt x="2250" y="143"/>
                      <a:pt x="2135" y="473"/>
                    </a:cubicBezTo>
                    <a:cubicBezTo>
                      <a:pt x="1773" y="1378"/>
                      <a:pt x="1230" y="2211"/>
                      <a:pt x="506" y="2899"/>
                    </a:cubicBezTo>
                    <a:cubicBezTo>
                      <a:pt x="0" y="3349"/>
                      <a:pt x="474" y="4037"/>
                      <a:pt x="1017" y="4037"/>
                    </a:cubicBezTo>
                    <a:cubicBezTo>
                      <a:pt x="1174" y="4037"/>
                      <a:pt x="1337" y="3980"/>
                      <a:pt x="1483" y="3841"/>
                    </a:cubicBezTo>
                    <a:cubicBezTo>
                      <a:pt x="2353" y="3008"/>
                      <a:pt x="3041" y="1958"/>
                      <a:pt x="3439" y="835"/>
                    </a:cubicBezTo>
                    <a:cubicBezTo>
                      <a:pt x="3636" y="332"/>
                      <a:pt x="3225" y="0"/>
                      <a:pt x="280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64" name="Google Shape;964;p39"/>
            <p:cNvSpPr txBox="1"/>
            <p:nvPr/>
          </p:nvSpPr>
          <p:spPr>
            <a:xfrm>
              <a:off x="7477609" y="1229500"/>
              <a:ext cx="786600" cy="261000"/>
            </a:xfrm>
            <a:prstGeom prst="rect">
              <a:avLst/>
            </a:prstGeom>
            <a:noFill/>
            <a:ln>
              <a:noFill/>
            </a:ln>
          </p:spPr>
          <p:txBody>
            <a:bodyPr spcFirstLastPara="1" wrap="square" lIns="121900" tIns="121900" rIns="121900" bIns="121900" anchor="ctr" anchorCtr="0">
              <a:noAutofit/>
            </a:bodyPr>
            <a:lstStyle/>
            <a:p>
              <a:pPr algn="ctr"/>
              <a:r>
                <a:rPr lang="en" sz="2133" b="1">
                  <a:solidFill>
                    <a:schemeClr val="dk1"/>
                  </a:solidFill>
                  <a:latin typeface="Kalam"/>
                  <a:ea typeface="Kalam"/>
                  <a:cs typeface="Kalam"/>
                  <a:sym typeface="Kalam"/>
                </a:rPr>
                <a:t>Hello!</a:t>
              </a:r>
              <a:endParaRPr sz="2133" b="1">
                <a:solidFill>
                  <a:schemeClr val="dk1"/>
                </a:solidFill>
                <a:latin typeface="Kalam"/>
                <a:ea typeface="Kalam"/>
                <a:cs typeface="Kalam"/>
                <a:sym typeface="Kalam"/>
              </a:endParaRPr>
            </a:p>
          </p:txBody>
        </p:sp>
      </p:grpSp>
      <p:grpSp>
        <p:nvGrpSpPr>
          <p:cNvPr id="965" name="Google Shape;965;p39"/>
          <p:cNvGrpSpPr/>
          <p:nvPr/>
        </p:nvGrpSpPr>
        <p:grpSpPr>
          <a:xfrm>
            <a:off x="8999209" y="5720524"/>
            <a:ext cx="291767" cy="301043"/>
            <a:chOff x="6109266" y="2958701"/>
            <a:chExt cx="158099" cy="163114"/>
          </a:xfrm>
        </p:grpSpPr>
        <p:sp>
          <p:nvSpPr>
            <p:cNvPr id="966" name="Google Shape;966;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7" name="Google Shape;967;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8" name="Google Shape;968;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69" name="Google Shape;969;p39"/>
          <p:cNvGrpSpPr/>
          <p:nvPr/>
        </p:nvGrpSpPr>
        <p:grpSpPr>
          <a:xfrm>
            <a:off x="621575" y="2003924"/>
            <a:ext cx="291767" cy="301043"/>
            <a:chOff x="6109266" y="2958701"/>
            <a:chExt cx="158099" cy="163114"/>
          </a:xfrm>
        </p:grpSpPr>
        <p:sp>
          <p:nvSpPr>
            <p:cNvPr id="970" name="Google Shape;970;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1" name="Google Shape;971;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2" name="Google Shape;972;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73" name="Google Shape;973;p39"/>
          <p:cNvGrpSpPr/>
          <p:nvPr/>
        </p:nvGrpSpPr>
        <p:grpSpPr>
          <a:xfrm>
            <a:off x="4375135" y="978896"/>
            <a:ext cx="360456" cy="327453"/>
            <a:chOff x="3281351" y="734172"/>
            <a:chExt cx="270342" cy="245590"/>
          </a:xfrm>
        </p:grpSpPr>
        <p:sp>
          <p:nvSpPr>
            <p:cNvPr id="974" name="Google Shape;974;p39"/>
            <p:cNvSpPr/>
            <p:nvPr/>
          </p:nvSpPr>
          <p:spPr>
            <a:xfrm>
              <a:off x="3281351" y="89359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5" name="Google Shape;975;p39"/>
            <p:cNvSpPr/>
            <p:nvPr/>
          </p:nvSpPr>
          <p:spPr>
            <a:xfrm>
              <a:off x="3397551" y="73417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76" name="Google Shape;976;p39"/>
          <p:cNvSpPr/>
          <p:nvPr/>
        </p:nvSpPr>
        <p:spPr>
          <a:xfrm>
            <a:off x="10862402" y="2999912"/>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977" name="Google Shape;977;p39"/>
          <p:cNvGrpSpPr/>
          <p:nvPr/>
        </p:nvGrpSpPr>
        <p:grpSpPr>
          <a:xfrm>
            <a:off x="2053254" y="5580711"/>
            <a:ext cx="429053" cy="360456"/>
            <a:chOff x="1692340" y="4261733"/>
            <a:chExt cx="321790" cy="270342"/>
          </a:xfrm>
        </p:grpSpPr>
        <p:sp>
          <p:nvSpPr>
            <p:cNvPr id="978" name="Google Shape;978;p39"/>
            <p:cNvSpPr/>
            <p:nvPr/>
          </p:nvSpPr>
          <p:spPr>
            <a:xfrm rot="5400000">
              <a:off x="1688722" y="4265350"/>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9" name="Google Shape;979;p39"/>
            <p:cNvSpPr/>
            <p:nvPr/>
          </p:nvSpPr>
          <p:spPr>
            <a:xfrm rot="5400000">
              <a:off x="1855739" y="43736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80" name="Google Shape;980;p39"/>
          <p:cNvGrpSpPr/>
          <p:nvPr/>
        </p:nvGrpSpPr>
        <p:grpSpPr>
          <a:xfrm>
            <a:off x="5447168" y="5076862"/>
            <a:ext cx="1371400" cy="1158028"/>
            <a:chOff x="4085376" y="3807646"/>
            <a:chExt cx="1028550" cy="868521"/>
          </a:xfrm>
        </p:grpSpPr>
        <p:grpSp>
          <p:nvGrpSpPr>
            <p:cNvPr id="981" name="Google Shape;981;p39"/>
            <p:cNvGrpSpPr/>
            <p:nvPr/>
          </p:nvGrpSpPr>
          <p:grpSpPr>
            <a:xfrm>
              <a:off x="4275994" y="3922328"/>
              <a:ext cx="591360" cy="753839"/>
              <a:chOff x="7470798" y="1116578"/>
              <a:chExt cx="1373660" cy="1751893"/>
            </a:xfrm>
          </p:grpSpPr>
          <p:sp>
            <p:nvSpPr>
              <p:cNvPr id="982" name="Google Shape;982;p39"/>
              <p:cNvSpPr/>
              <p:nvPr/>
            </p:nvSpPr>
            <p:spPr>
              <a:xfrm>
                <a:off x="7528032" y="1174144"/>
                <a:ext cx="1276748" cy="1357595"/>
              </a:xfrm>
              <a:custGeom>
                <a:avLst/>
                <a:gdLst/>
                <a:ahLst/>
                <a:cxnLst/>
                <a:rect l="l" t="t" r="r" b="b"/>
                <a:pathLst>
                  <a:path w="11488" h="12216" extrusionOk="0">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3" name="Google Shape;983;p39"/>
              <p:cNvSpPr/>
              <p:nvPr/>
            </p:nvSpPr>
            <p:spPr>
              <a:xfrm>
                <a:off x="7470798" y="1116578"/>
                <a:ext cx="1373660" cy="1751893"/>
              </a:xfrm>
              <a:custGeom>
                <a:avLst/>
                <a:gdLst/>
                <a:ahLst/>
                <a:cxnLst/>
                <a:rect l="l" t="t" r="r" b="b"/>
                <a:pathLst>
                  <a:path w="12360" h="15764" extrusionOk="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4" name="Google Shape;984;p39"/>
              <p:cNvSpPr/>
              <p:nvPr/>
            </p:nvSpPr>
            <p:spPr>
              <a:xfrm>
                <a:off x="8588914" y="1744695"/>
                <a:ext cx="92578" cy="201594"/>
              </a:xfrm>
              <a:custGeom>
                <a:avLst/>
                <a:gdLst/>
                <a:ahLst/>
                <a:cxnLst/>
                <a:rect l="l" t="t" r="r" b="b"/>
                <a:pathLst>
                  <a:path w="833" h="1814" extrusionOk="0">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5" name="Google Shape;985;p39"/>
              <p:cNvSpPr/>
              <p:nvPr/>
            </p:nvSpPr>
            <p:spPr>
              <a:xfrm>
                <a:off x="8461332" y="1423524"/>
                <a:ext cx="202604" cy="245381"/>
              </a:xfrm>
              <a:custGeom>
                <a:avLst/>
                <a:gdLst/>
                <a:ahLst/>
                <a:cxnLst/>
                <a:rect l="l" t="t" r="r" b="b"/>
                <a:pathLst>
                  <a:path w="1823" h="2208" extrusionOk="0">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6" name="Google Shape;986;p39"/>
              <p:cNvSpPr/>
              <p:nvPr/>
            </p:nvSpPr>
            <p:spPr>
              <a:xfrm>
                <a:off x="8456887" y="1620338"/>
                <a:ext cx="79352" cy="246714"/>
              </a:xfrm>
              <a:custGeom>
                <a:avLst/>
                <a:gdLst/>
                <a:ahLst/>
                <a:cxnLst/>
                <a:rect l="l" t="t" r="r" b="b"/>
                <a:pathLst>
                  <a:path w="714" h="2220" extrusionOk="0">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7" name="Google Shape;987;p39"/>
              <p:cNvSpPr/>
              <p:nvPr/>
            </p:nvSpPr>
            <p:spPr>
              <a:xfrm>
                <a:off x="7734963" y="1607113"/>
                <a:ext cx="74907" cy="189481"/>
              </a:xfrm>
              <a:custGeom>
                <a:avLst/>
                <a:gdLst/>
                <a:ahLst/>
                <a:cxnLst/>
                <a:rect l="l" t="t" r="r" b="b"/>
                <a:pathLst>
                  <a:path w="674" h="1705" extrusionOk="0">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8" name="Google Shape;988;p39"/>
              <p:cNvSpPr/>
              <p:nvPr/>
            </p:nvSpPr>
            <p:spPr>
              <a:xfrm>
                <a:off x="7602825" y="1730470"/>
                <a:ext cx="79352" cy="211374"/>
              </a:xfrm>
              <a:custGeom>
                <a:avLst/>
                <a:gdLst/>
                <a:ahLst/>
                <a:cxnLst/>
                <a:rect l="l" t="t" r="r" b="b"/>
                <a:pathLst>
                  <a:path w="714" h="1902" extrusionOk="0">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9" name="Google Shape;989;p39"/>
              <p:cNvSpPr/>
              <p:nvPr/>
            </p:nvSpPr>
            <p:spPr>
              <a:xfrm>
                <a:off x="7629275" y="1453085"/>
                <a:ext cx="118917" cy="220265"/>
              </a:xfrm>
              <a:custGeom>
                <a:avLst/>
                <a:gdLst/>
                <a:ahLst/>
                <a:cxnLst/>
                <a:rect l="l" t="t" r="r" b="b"/>
                <a:pathLst>
                  <a:path w="1070" h="1982" extrusionOk="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90" name="Google Shape;990;p39"/>
            <p:cNvSpPr/>
            <p:nvPr/>
          </p:nvSpPr>
          <p:spPr>
            <a:xfrm>
              <a:off x="4410826" y="380764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1" name="Google Shape;991;p39"/>
            <p:cNvSpPr/>
            <p:nvPr/>
          </p:nvSpPr>
          <p:spPr>
            <a:xfrm>
              <a:off x="4121851" y="388602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2" name="Google Shape;992;p39"/>
            <p:cNvSpPr/>
            <p:nvPr/>
          </p:nvSpPr>
          <p:spPr>
            <a:xfrm>
              <a:off x="4085376" y="43602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3" name="Google Shape;993;p39"/>
            <p:cNvSpPr/>
            <p:nvPr/>
          </p:nvSpPr>
          <p:spPr>
            <a:xfrm>
              <a:off x="5020526" y="40235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94" name="Google Shape;994;p39"/>
          <p:cNvGrpSpPr/>
          <p:nvPr/>
        </p:nvGrpSpPr>
        <p:grpSpPr>
          <a:xfrm>
            <a:off x="663628" y="1001526"/>
            <a:ext cx="337605" cy="334757"/>
            <a:chOff x="3536277" y="1668288"/>
            <a:chExt cx="475769" cy="465027"/>
          </a:xfrm>
        </p:grpSpPr>
        <p:sp>
          <p:nvSpPr>
            <p:cNvPr id="995" name="Google Shape;995;p39"/>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96" name="Google Shape;996;p39"/>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97" name="Google Shape;997;p39"/>
          <p:cNvGrpSpPr/>
          <p:nvPr/>
        </p:nvGrpSpPr>
        <p:grpSpPr>
          <a:xfrm>
            <a:off x="727917" y="4143045"/>
            <a:ext cx="549563" cy="595800"/>
            <a:chOff x="545938" y="3107284"/>
            <a:chExt cx="412172" cy="446850"/>
          </a:xfrm>
        </p:grpSpPr>
        <p:sp>
          <p:nvSpPr>
            <p:cNvPr id="998" name="Google Shape;998;p39"/>
            <p:cNvSpPr/>
            <p:nvPr/>
          </p:nvSpPr>
          <p:spPr>
            <a:xfrm>
              <a:off x="545938" y="31072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9" name="Google Shape;999;p39"/>
            <p:cNvSpPr/>
            <p:nvPr/>
          </p:nvSpPr>
          <p:spPr>
            <a:xfrm>
              <a:off x="713263" y="3311710"/>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000" name="Google Shape;1000;p39"/>
          <p:cNvGrpSpPr/>
          <p:nvPr/>
        </p:nvGrpSpPr>
        <p:grpSpPr>
          <a:xfrm rot="10800000">
            <a:off x="11112017" y="4546379"/>
            <a:ext cx="549563" cy="595800"/>
            <a:chOff x="545938" y="3107284"/>
            <a:chExt cx="412172" cy="446850"/>
          </a:xfrm>
        </p:grpSpPr>
        <p:sp>
          <p:nvSpPr>
            <p:cNvPr id="1001" name="Google Shape;1001;p39"/>
            <p:cNvSpPr/>
            <p:nvPr/>
          </p:nvSpPr>
          <p:spPr>
            <a:xfrm>
              <a:off x="545938" y="31072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2" name="Google Shape;1002;p39"/>
            <p:cNvSpPr/>
            <p:nvPr/>
          </p:nvSpPr>
          <p:spPr>
            <a:xfrm>
              <a:off x="713263" y="3311710"/>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003" name="Google Shape;1003;p39"/>
          <p:cNvGrpSpPr/>
          <p:nvPr/>
        </p:nvGrpSpPr>
        <p:grpSpPr>
          <a:xfrm>
            <a:off x="11275633" y="2361199"/>
            <a:ext cx="222336" cy="245911"/>
            <a:chOff x="5414907" y="2017485"/>
            <a:chExt cx="220338" cy="243702"/>
          </a:xfrm>
        </p:grpSpPr>
        <p:sp>
          <p:nvSpPr>
            <p:cNvPr id="1004" name="Google Shape;1004;p3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5" name="Google Shape;1005;p3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6" name="Google Shape;1006;p3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Qua bếp thấy nếp nhà">
            <a:extLst>
              <a:ext uri="{FF2B5EF4-FFF2-40B4-BE49-F238E27FC236}">
                <a16:creationId xmlns="" xmlns:a16="http://schemas.microsoft.com/office/drawing/2014/main" id="{70E047FE-50C5-4F0B-8663-32C161D2057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4086" y="457138"/>
            <a:ext cx="5086904" cy="2787823"/>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Nét văn hóa Mường trên cao nguyên - Báo Lâm Đồng điện tử">
            <a:extLst>
              <a:ext uri="{FF2B5EF4-FFF2-40B4-BE49-F238E27FC236}">
                <a16:creationId xmlns="" xmlns:a16="http://schemas.microsoft.com/office/drawing/2014/main" id="{ED4BDB35-6CFB-4FB2-BFD7-739FBF14C5A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4086" y="3613038"/>
            <a:ext cx="5086904" cy="303980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peech Bubble: Rectangle with Corners Rounded 2">
            <a:extLst>
              <a:ext uri="{FF2B5EF4-FFF2-40B4-BE49-F238E27FC236}">
                <a16:creationId xmlns="" xmlns:a16="http://schemas.microsoft.com/office/drawing/2014/main" id="{E9621464-CC92-4DDC-A995-F2D9ED0C7273}"/>
              </a:ext>
            </a:extLst>
          </p:cNvPr>
          <p:cNvSpPr/>
          <p:nvPr/>
        </p:nvSpPr>
        <p:spPr>
          <a:xfrm>
            <a:off x="3329126" y="3595109"/>
            <a:ext cx="2041864" cy="46198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tiếp</a:t>
            </a:r>
            <a:r>
              <a:rPr lang="en-US" dirty="0"/>
              <a:t> </a:t>
            </a:r>
            <a:r>
              <a:rPr lang="en-US" dirty="0" err="1"/>
              <a:t>khách</a:t>
            </a:r>
            <a:endParaRPr lang="en-US" dirty="0"/>
          </a:p>
        </p:txBody>
      </p:sp>
      <p:sp>
        <p:nvSpPr>
          <p:cNvPr id="4" name="Speech Bubble: Rectangle with Corners Rounded 3">
            <a:extLst>
              <a:ext uri="{FF2B5EF4-FFF2-40B4-BE49-F238E27FC236}">
                <a16:creationId xmlns="" xmlns:a16="http://schemas.microsoft.com/office/drawing/2014/main" id="{CBD8826C-3594-4AB2-A5AF-2DBA8FD8CE67}"/>
              </a:ext>
            </a:extLst>
          </p:cNvPr>
          <p:cNvSpPr/>
          <p:nvPr/>
        </p:nvSpPr>
        <p:spPr>
          <a:xfrm>
            <a:off x="3743416" y="457138"/>
            <a:ext cx="1627574" cy="5070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đun</a:t>
            </a:r>
            <a:r>
              <a:rPr lang="en-US" dirty="0"/>
              <a:t> </a:t>
            </a:r>
            <a:r>
              <a:rPr lang="en-US" dirty="0" err="1"/>
              <a:t>nấu</a:t>
            </a:r>
            <a:endParaRPr lang="en-US" dirty="0"/>
          </a:p>
        </p:txBody>
      </p:sp>
      <p:pic>
        <p:nvPicPr>
          <p:cNvPr id="3074" name="Picture 2" descr="Thói quen nuôi lợn, bò dưới nhà sàn của người vùng cao Nghệ An | Miền tây |  Báo Nghệ An điện tử">
            <a:extLst>
              <a:ext uri="{FF2B5EF4-FFF2-40B4-BE49-F238E27FC236}">
                <a16:creationId xmlns="" xmlns:a16="http://schemas.microsoft.com/office/drawing/2014/main" id="{EA987BDF-514D-479F-AEEA-02A5B575AA39}"/>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6001" y="457139"/>
            <a:ext cx="5811914" cy="619570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peech Bubble: Rectangle with Corners Rounded 6">
            <a:extLst>
              <a:ext uri="{FF2B5EF4-FFF2-40B4-BE49-F238E27FC236}">
                <a16:creationId xmlns="" xmlns:a16="http://schemas.microsoft.com/office/drawing/2014/main" id="{0D5A7B91-F649-47A2-8FCE-A2DDCAECD848}"/>
              </a:ext>
            </a:extLst>
          </p:cNvPr>
          <p:cNvSpPr/>
          <p:nvPr/>
        </p:nvSpPr>
        <p:spPr>
          <a:xfrm>
            <a:off x="9866050" y="457138"/>
            <a:ext cx="2041864" cy="68808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chăn</a:t>
            </a:r>
            <a:r>
              <a:rPr lang="en-US" dirty="0"/>
              <a:t> </a:t>
            </a:r>
            <a:r>
              <a:rPr lang="en-US" dirty="0" err="1"/>
              <a:t>nuôi</a:t>
            </a:r>
            <a:endParaRPr lang="en-US" dirty="0"/>
          </a:p>
        </p:txBody>
      </p:sp>
    </p:spTree>
    <p:extLst>
      <p:ext uri="{BB962C8B-B14F-4D97-AF65-F5344CB8AC3E}">
        <p14:creationId xmlns="" xmlns:p14="http://schemas.microsoft.com/office/powerpoint/2010/main" val="173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ài 2 trang 121 SGK Địa lí 4 | SGK Địa lí lớp 4">
            <a:extLst>
              <a:ext uri="{FF2B5EF4-FFF2-40B4-BE49-F238E27FC236}">
                <a16:creationId xmlns="" xmlns:a16="http://schemas.microsoft.com/office/drawing/2014/main" id="{B98B8D5B-DF15-4AED-A53A-D99CADF7BCC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7861" y="977185"/>
            <a:ext cx="5129258" cy="35859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3017363D-895F-48E5-BBB6-FB4D1F7A4D09}"/>
              </a:ext>
            </a:extLst>
          </p:cNvPr>
          <p:cNvSpPr txBox="1"/>
          <p:nvPr/>
        </p:nvSpPr>
        <p:spPr>
          <a:xfrm>
            <a:off x="4059035" y="115410"/>
            <a:ext cx="4285147"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3. NHÀ Ở CÁC KHU VỰC ĐẶC THÙ</a:t>
            </a:r>
          </a:p>
        </p:txBody>
      </p:sp>
      <p:sp>
        <p:nvSpPr>
          <p:cNvPr id="5" name="TextBox 4">
            <a:extLst>
              <a:ext uri="{FF2B5EF4-FFF2-40B4-BE49-F238E27FC236}">
                <a16:creationId xmlns="" xmlns:a16="http://schemas.microsoft.com/office/drawing/2014/main" id="{4FAE6C0A-181C-4F6F-B675-AE9354C78B55}"/>
              </a:ext>
            </a:extLst>
          </p:cNvPr>
          <p:cNvSpPr txBox="1"/>
          <p:nvPr/>
        </p:nvSpPr>
        <p:spPr>
          <a:xfrm>
            <a:off x="941033" y="515520"/>
            <a:ext cx="1475084"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b</a:t>
            </a:r>
            <a:r>
              <a:rPr lang="en-US" sz="240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nổi</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100" name="Picture 4" descr="Độc đáo “ngôi nhà không bao giờ ngập” của chàng trai miền Tây | Xã hội |  Báo ảnh Dân tộc và Miền núi">
            <a:extLst>
              <a:ext uri="{FF2B5EF4-FFF2-40B4-BE49-F238E27FC236}">
                <a16:creationId xmlns="" xmlns:a16="http://schemas.microsoft.com/office/drawing/2014/main" id="{505CEDCD-D7B9-4072-9E7A-1A3E975C73F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01608" y="977185"/>
            <a:ext cx="5414268" cy="358593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3A2BB18C-B6E3-4141-A0CA-99EAC054C54F}"/>
              </a:ext>
            </a:extLst>
          </p:cNvPr>
          <p:cNvSpPr/>
          <p:nvPr/>
        </p:nvSpPr>
        <p:spPr>
          <a:xfrm>
            <a:off x="560310" y="4673599"/>
            <a:ext cx="11071379" cy="1754326"/>
          </a:xfrm>
          <a:prstGeom prst="rect">
            <a:avLst/>
          </a:prstGeom>
        </p:spPr>
        <p:txBody>
          <a:bodyPr wrap="square">
            <a:spAutoFit/>
          </a:bodyPr>
          <a:lstStyle/>
          <a:p>
            <a:pPr marL="285750" indent="-285750" algn="just">
              <a:buFontTx/>
              <a:buChar char="-"/>
            </a:pPr>
            <a:r>
              <a:rPr lang="vi-VN" dirty="0">
                <a:solidFill>
                  <a:srgbClr val="002060"/>
                </a:solidFill>
                <a:latin typeface="arial" panose="020B0604020202020204" pitchFamily="34" charset="0"/>
              </a:rPr>
              <a:t>Nhà nổi hay còn gọi là nhà bè, nhà thuyền là nhà được thiết kế đặc biệt, nó giống với các loại nhà bình thường như được làm từ gạch, nhựa, gỗ hay các loại vật liệu nhẹ hơn giúp dễ nổi trên mặt nước. Dưới nền nhà là một miếng phao to hoặc xốp dày, cứng, giúp nhà nổi lên mặt nước</a:t>
            </a:r>
            <a:endParaRPr lang="en-US" dirty="0">
              <a:solidFill>
                <a:srgbClr val="002060"/>
              </a:solidFill>
              <a:latin typeface="arial" panose="020B0604020202020204" pitchFamily="34" charset="0"/>
            </a:endParaRPr>
          </a:p>
          <a:p>
            <a:pPr marL="285750" indent="-285750" algn="just">
              <a:buFontTx/>
              <a:buChar char="-"/>
            </a:pPr>
            <a:r>
              <a:rPr lang="en-US" dirty="0" err="1">
                <a:solidFill>
                  <a:srgbClr val="002060"/>
                </a:solidFill>
                <a:latin typeface="arial" panose="020B0604020202020204" pitchFamily="34" charset="0"/>
              </a:rPr>
              <a:t>Nhà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nổi</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có</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đầy</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đủ</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các</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vực</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sinh</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hoạt</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đun</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nấu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sinh</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hoạt</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chung</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nghỉ</a:t>
            </a:r>
            <a:r>
              <a:rPr lang="en-US" dirty="0">
                <a:solidFill>
                  <a:srgbClr val="002060"/>
                </a:solidFill>
                <a:latin typeface="arial" panose="020B0604020202020204" pitchFamily="34" charset="0"/>
              </a:rPr>
              <a:t> ng</a:t>
            </a:r>
            <a:r>
              <a:rPr lang="vi-VN" dirty="0">
                <a:solidFill>
                  <a:srgbClr val="002060"/>
                </a:solidFill>
                <a:latin typeface="arial" panose="020B0604020202020204" pitchFamily="34" charset="0"/>
              </a:rPr>
              <a:t>ơ</a:t>
            </a:r>
            <a:r>
              <a:rPr lang="en-US" dirty="0" err="1">
                <a:solidFill>
                  <a:srgbClr val="002060"/>
                </a:solidFill>
                <a:latin typeface="arial" panose="020B0604020202020204" pitchFamily="34" charset="0"/>
              </a:rPr>
              <a:t>i</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tắm</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giặt</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và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vệ</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sinh</a:t>
            </a:r>
            <a:r>
              <a:rPr lang="en-US" dirty="0">
                <a:solidFill>
                  <a:srgbClr val="002060"/>
                </a:solidFill>
                <a:latin typeface="arial" panose="020B0604020202020204" pitchFamily="34" charset="0"/>
              </a:rPr>
              <a:t>…</a:t>
            </a:r>
            <a:r>
              <a:rPr lang="en-US" dirty="0" err="1">
                <a:solidFill>
                  <a:srgbClr val="002060"/>
                </a:solidFill>
                <a:latin typeface="arial" panose="020B0604020202020204" pitchFamily="34" charset="0"/>
              </a:rPr>
              <a:t>nh</a:t>
            </a:r>
            <a:r>
              <a:rPr lang="vi-VN" dirty="0">
                <a:solidFill>
                  <a:srgbClr val="002060"/>
                </a:solidFill>
                <a:latin typeface="arial" panose="020B0604020202020204" pitchFamily="34" charset="0"/>
              </a:rPr>
              <a:t>ư</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ngôi</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nhà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bình</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th</a:t>
            </a:r>
            <a:r>
              <a:rPr lang="vi-VN" dirty="0">
                <a:solidFill>
                  <a:srgbClr val="002060"/>
                </a:solidFill>
                <a:latin typeface="arial" panose="020B0604020202020204" pitchFamily="34" charset="0"/>
              </a:rPr>
              <a:t>ư</a:t>
            </a:r>
            <a:r>
              <a:rPr lang="en-US" dirty="0" err="1">
                <a:solidFill>
                  <a:srgbClr val="002060"/>
                </a:solidFill>
                <a:latin typeface="arial" panose="020B0604020202020204" pitchFamily="34" charset="0"/>
              </a:rPr>
              <a:t>ờng</a:t>
            </a:r>
            <a:r>
              <a:rPr lang="en-US" dirty="0">
                <a:solidFill>
                  <a:srgbClr val="002060"/>
                </a:solidFill>
                <a:latin typeface="arial" panose="020B0604020202020204" pitchFamily="34" charset="0"/>
              </a:rPr>
              <a:t>.</a:t>
            </a:r>
          </a:p>
          <a:p>
            <a:pPr marL="285750" indent="-285750" algn="just">
              <a:buFontTx/>
              <a:buChar char="-"/>
            </a:pPr>
            <a:r>
              <a:rPr lang="en-US" dirty="0" err="1">
                <a:solidFill>
                  <a:srgbClr val="002060"/>
                </a:solidFill>
                <a:latin typeface="arial" panose="020B0604020202020204" pitchFamily="34" charset="0"/>
              </a:rPr>
              <a:t>Nhà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có</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thể</a:t>
            </a:r>
            <a:r>
              <a:rPr lang="en-US" dirty="0">
                <a:solidFill>
                  <a:srgbClr val="002060"/>
                </a:solidFill>
                <a:latin typeface="arial" panose="020B0604020202020204" pitchFamily="34" charset="0"/>
              </a:rPr>
              <a:t> di </a:t>
            </a:r>
            <a:r>
              <a:rPr lang="en-US" dirty="0" err="1">
                <a:solidFill>
                  <a:srgbClr val="002060"/>
                </a:solidFill>
                <a:latin typeface="arial" panose="020B0604020202020204" pitchFamily="34" charset="0"/>
              </a:rPr>
              <a:t>động</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hoặc</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cố</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định</a:t>
            </a:r>
            <a:r>
              <a:rPr lang="en-US" dirty="0">
                <a:solidFill>
                  <a:srgbClr val="002060"/>
                </a:solidFill>
                <a:latin typeface="arial" panose="020B0604020202020204" pitchFamily="34" charset="0"/>
              </a:rPr>
              <a:t>.</a:t>
            </a:r>
            <a:endParaRPr lang="en-US" dirty="0">
              <a:solidFill>
                <a:srgbClr val="002060"/>
              </a:solidFill>
            </a:endParaRPr>
          </a:p>
        </p:txBody>
      </p:sp>
      <p:pic>
        <p:nvPicPr>
          <p:cNvPr id="10" name="Picture 9">
            <a:extLst>
              <a:ext uri="{FF2B5EF4-FFF2-40B4-BE49-F238E27FC236}">
                <a16:creationId xmlns="" xmlns:a16="http://schemas.microsoft.com/office/drawing/2014/main" id="{99C8B6F2-9F96-4DE1-9F10-14F69DA4355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9029" y="4348945"/>
            <a:ext cx="538832" cy="538832"/>
          </a:xfrm>
          <a:prstGeom prst="rect">
            <a:avLst/>
          </a:prstGeom>
        </p:spPr>
      </p:pic>
    </p:spTree>
    <p:extLst>
      <p:ext uri="{BB962C8B-B14F-4D97-AF65-F5344CB8AC3E}">
        <p14:creationId xmlns="" xmlns:p14="http://schemas.microsoft.com/office/powerpoint/2010/main" val="2693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86C9069-751D-4038-80AF-971E277A8EA9}"/>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416560" y="1133673"/>
            <a:ext cx="5090160" cy="2479993"/>
          </a:xfrm>
          <a:prstGeom prst="rect">
            <a:avLst/>
          </a:prstGeom>
          <a:noFill/>
          <a:ln>
            <a:noFill/>
          </a:ln>
        </p:spPr>
      </p:pic>
      <p:pic>
        <p:nvPicPr>
          <p:cNvPr id="3" name="Picture 2">
            <a:extLst>
              <a:ext uri="{FF2B5EF4-FFF2-40B4-BE49-F238E27FC236}">
                <a16:creationId xmlns="" xmlns:a16="http://schemas.microsoft.com/office/drawing/2014/main" id="{93A92F60-01C7-4494-B465-F66FDD6849C2}"/>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6441440" y="1245433"/>
            <a:ext cx="5029200" cy="2479993"/>
          </a:xfrm>
          <a:prstGeom prst="rect">
            <a:avLst/>
          </a:prstGeom>
          <a:noFill/>
          <a:ln>
            <a:noFill/>
          </a:ln>
        </p:spPr>
      </p:pic>
      <p:pic>
        <p:nvPicPr>
          <p:cNvPr id="4" name="Picture 3" descr="C:\Users\USER\Desktop\dien-tich-toi-thieu-cua-can-ho-chung-cu_0903132650.jpg">
            <a:extLst>
              <a:ext uri="{FF2B5EF4-FFF2-40B4-BE49-F238E27FC236}">
                <a16:creationId xmlns="" xmlns:a16="http://schemas.microsoft.com/office/drawing/2014/main" id="{87E21E3B-014D-491A-8039-63A0B90B208A}"/>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5440" y="4056380"/>
            <a:ext cx="5090160" cy="2557780"/>
          </a:xfrm>
          <a:prstGeom prst="rect">
            <a:avLst/>
          </a:prstGeom>
          <a:noFill/>
          <a:ln>
            <a:noFill/>
          </a:ln>
        </p:spPr>
      </p:pic>
      <p:pic>
        <p:nvPicPr>
          <p:cNvPr id="5" name="Picture 4" descr="C:\Users\USER\Desktop\trang-33-ok-5745620140711195635.6423700.jpg">
            <a:extLst>
              <a:ext uri="{FF2B5EF4-FFF2-40B4-BE49-F238E27FC236}">
                <a16:creationId xmlns="" xmlns:a16="http://schemas.microsoft.com/office/drawing/2014/main" id="{A6B6F769-7E2B-40E3-93A9-588D8B60C342}"/>
              </a:ext>
            </a:extLst>
          </p:cNvPr>
          <p:cNvPicPr/>
          <p:nvPr/>
        </p:nvPicPr>
        <p:blipFill>
          <a:blip r:embed="rId5">
            <a:extLst>
              <a:ext uri="{28A0092B-C50C-407E-A947-70E740481C1C}">
                <a14:useLocalDpi xmlns="" xmlns:a14="http://schemas.microsoft.com/office/drawing/2010/main" val="0"/>
              </a:ext>
            </a:extLst>
          </a:blip>
          <a:srcRect/>
          <a:stretch>
            <a:fillRect/>
          </a:stretch>
        </p:blipFill>
        <p:spPr bwMode="auto">
          <a:xfrm>
            <a:off x="6238240" y="4279900"/>
            <a:ext cx="5232400" cy="2334260"/>
          </a:xfrm>
          <a:prstGeom prst="rect">
            <a:avLst/>
          </a:prstGeom>
          <a:noFill/>
          <a:ln>
            <a:noFill/>
          </a:ln>
        </p:spPr>
      </p:pic>
      <p:sp>
        <p:nvSpPr>
          <p:cNvPr id="7" name="Rectangle 6">
            <a:extLst>
              <a:ext uri="{FF2B5EF4-FFF2-40B4-BE49-F238E27FC236}">
                <a16:creationId xmlns="" xmlns:a16="http://schemas.microsoft.com/office/drawing/2014/main" id="{E156FC7E-2F26-49DC-AB64-02A8E87B7AD9}"/>
              </a:ext>
            </a:extLst>
          </p:cNvPr>
          <p:cNvSpPr/>
          <p:nvPr/>
        </p:nvSpPr>
        <p:spPr>
          <a:xfrm>
            <a:off x="1617555" y="515400"/>
            <a:ext cx="7443063" cy="461665"/>
          </a:xfrm>
          <a:prstGeom prst="rect">
            <a:avLst/>
          </a:prstGeom>
        </p:spPr>
        <p:txBody>
          <a:bodyPr wrap="none">
            <a:spAutoFit/>
          </a:bodyPr>
          <a:lstStyle/>
          <a:p>
            <a:r>
              <a:rPr lang="nl-NL" sz="2400" dirty="0">
                <a:latin typeface="Times New Roman" panose="02020603050405020304" pitchFamily="18" charset="0"/>
                <a:ea typeface="Times New Roman" panose="02020603050405020304" pitchFamily="18" charset="0"/>
              </a:rPr>
              <a:t>Hãy xác định các kiểu kiến trúc nhà ở trong hình a, b, c, d?</a:t>
            </a:r>
            <a:endParaRPr lang="en-US" sz="2400" dirty="0"/>
          </a:p>
        </p:txBody>
      </p:sp>
      <p:sp>
        <p:nvSpPr>
          <p:cNvPr id="8" name="Speech Bubble: Rectangle with Corners Rounded 7">
            <a:extLst>
              <a:ext uri="{FF2B5EF4-FFF2-40B4-BE49-F238E27FC236}">
                <a16:creationId xmlns="" xmlns:a16="http://schemas.microsoft.com/office/drawing/2014/main" id="{9243E036-6A9F-469F-9FD3-6DD9AF56C7BC}"/>
              </a:ext>
            </a:extLst>
          </p:cNvPr>
          <p:cNvSpPr/>
          <p:nvPr/>
        </p:nvSpPr>
        <p:spPr>
          <a:xfrm>
            <a:off x="3129280" y="1255791"/>
            <a:ext cx="211328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ở </a:t>
            </a:r>
            <a:r>
              <a:rPr lang="en-US" dirty="0" err="1"/>
              <a:t>nông</a:t>
            </a:r>
            <a:r>
              <a:rPr lang="en-US" dirty="0"/>
              <a:t> </a:t>
            </a:r>
            <a:r>
              <a:rPr lang="en-US" dirty="0" err="1"/>
              <a:t>thôn</a:t>
            </a:r>
            <a:endParaRPr lang="en-US" dirty="0"/>
          </a:p>
        </p:txBody>
      </p:sp>
      <p:sp>
        <p:nvSpPr>
          <p:cNvPr id="9" name="Speech Bubble: Rectangle with Corners Rounded 8">
            <a:extLst>
              <a:ext uri="{FF2B5EF4-FFF2-40B4-BE49-F238E27FC236}">
                <a16:creationId xmlns="" xmlns:a16="http://schemas.microsoft.com/office/drawing/2014/main" id="{5C831AA9-06A7-4FA9-84B4-558A2744480B}"/>
              </a:ext>
            </a:extLst>
          </p:cNvPr>
          <p:cNvSpPr/>
          <p:nvPr/>
        </p:nvSpPr>
        <p:spPr>
          <a:xfrm>
            <a:off x="3657600" y="4279900"/>
            <a:ext cx="177800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ở </a:t>
            </a:r>
            <a:r>
              <a:rPr lang="en-US" dirty="0" err="1"/>
              <a:t>chung</a:t>
            </a:r>
            <a:r>
              <a:rPr lang="en-US" dirty="0"/>
              <a:t> </a:t>
            </a:r>
            <a:r>
              <a:rPr lang="en-US" dirty="0" err="1"/>
              <a:t>cư</a:t>
            </a:r>
            <a:endParaRPr lang="en-US" dirty="0"/>
          </a:p>
        </p:txBody>
      </p:sp>
      <p:sp>
        <p:nvSpPr>
          <p:cNvPr id="10" name="Speech Bubble: Rectangle with Corners Rounded 9">
            <a:extLst>
              <a:ext uri="{FF2B5EF4-FFF2-40B4-BE49-F238E27FC236}">
                <a16:creationId xmlns="" xmlns:a16="http://schemas.microsoft.com/office/drawing/2014/main" id="{57D228E7-D145-462B-8767-39BEB6E11A57}"/>
              </a:ext>
            </a:extLst>
          </p:cNvPr>
          <p:cNvSpPr/>
          <p:nvPr/>
        </p:nvSpPr>
        <p:spPr>
          <a:xfrm>
            <a:off x="9469120" y="1506220"/>
            <a:ext cx="177800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ở </a:t>
            </a:r>
            <a:r>
              <a:rPr lang="en-US" dirty="0" err="1"/>
              <a:t>mặt</a:t>
            </a:r>
            <a:r>
              <a:rPr lang="en-US" dirty="0"/>
              <a:t> </a:t>
            </a:r>
            <a:r>
              <a:rPr lang="en-US" dirty="0" err="1"/>
              <a:t>phố</a:t>
            </a:r>
            <a:endParaRPr lang="en-US" dirty="0"/>
          </a:p>
        </p:txBody>
      </p:sp>
      <p:sp>
        <p:nvSpPr>
          <p:cNvPr id="11" name="Speech Bubble: Rectangle with Corners Rounded 10">
            <a:extLst>
              <a:ext uri="{FF2B5EF4-FFF2-40B4-BE49-F238E27FC236}">
                <a16:creationId xmlns="" xmlns:a16="http://schemas.microsoft.com/office/drawing/2014/main" id="{476FD9B3-A88D-41FA-8FBA-7E6545D9C0DF}"/>
              </a:ext>
            </a:extLst>
          </p:cNvPr>
          <p:cNvSpPr/>
          <p:nvPr/>
        </p:nvSpPr>
        <p:spPr>
          <a:xfrm>
            <a:off x="9469120" y="4530328"/>
            <a:ext cx="177800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a:t>
            </a:r>
            <a:r>
              <a:rPr lang="en-US" dirty="0" err="1"/>
              <a:t>nổi</a:t>
            </a:r>
            <a:endParaRPr lang="en-US" dirty="0"/>
          </a:p>
        </p:txBody>
      </p:sp>
      <p:sp>
        <p:nvSpPr>
          <p:cNvPr id="12" name="TextBox 11">
            <a:extLst>
              <a:ext uri="{FF2B5EF4-FFF2-40B4-BE49-F238E27FC236}">
                <a16:creationId xmlns="" xmlns:a16="http://schemas.microsoft.com/office/drawing/2014/main" id="{E1B67F00-6076-4DF1-A3C2-760C334FC73E}"/>
              </a:ext>
            </a:extLst>
          </p:cNvPr>
          <p:cNvSpPr txBox="1"/>
          <p:nvPr/>
        </p:nvSpPr>
        <p:spPr>
          <a:xfrm>
            <a:off x="4963167" y="-20726"/>
            <a:ext cx="1837362" cy="584775"/>
          </a:xfrm>
          <a:prstGeom prst="rect">
            <a:avLst/>
          </a:prstGeom>
          <a:noFill/>
        </p:spPr>
        <p:txBody>
          <a:bodyPr wrap="non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Luyện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932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5"/>
            <a:srcRect b="68945"/>
            <a:stretch/>
          </p:blipFill>
          <p:spPr>
            <a:xfrm>
              <a:off x="1705769" y="864432"/>
              <a:ext cx="10101948" cy="952336"/>
            </a:xfrm>
            <a:prstGeom prst="rect">
              <a:avLst/>
            </a:prstGeom>
          </p:spPr>
        </p:pic>
        <p:pic>
          <p:nvPicPr>
            <p:cNvPr id="148" name="图片 147"/>
            <p:cNvPicPr>
              <a:picLocks noChangeAspect="1"/>
            </p:cNvPicPr>
            <p:nvPr/>
          </p:nvPicPr>
          <p:blipFill rotWithShape="1">
            <a:blip r:embed="rId5"/>
            <a:srcRect b="64968"/>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6"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7"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2"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3"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8"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9"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0"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1"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2"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3"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4"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5"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6"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7"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8"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9"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0"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1"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2"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3"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4"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6"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122" name="图片 2121"/>
            <p:cNvPicPr>
              <a:picLocks noChangeAspect="1"/>
            </p:cNvPicPr>
            <p:nvPr/>
          </p:nvPicPr>
          <p:blipFill rotWithShape="1">
            <a:blip r:embed="rId5"/>
            <a:srcRect t="16435"/>
            <a:stretch/>
          </p:blipFill>
          <p:spPr>
            <a:xfrm>
              <a:off x="1734093" y="3705726"/>
              <a:ext cx="10101948" cy="2562565"/>
            </a:xfrm>
            <a:prstGeom prst="rect">
              <a:avLst/>
            </a:prstGeom>
          </p:spPr>
        </p:pic>
      </p:grpSp>
      <p:pic>
        <p:nvPicPr>
          <p:cNvPr id="2125" name="图片 212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2550" y="4502094"/>
            <a:ext cx="3106737" cy="2071158"/>
          </a:xfrm>
          <a:prstGeom prst="rect">
            <a:avLst/>
          </a:prstGeom>
        </p:spPr>
      </p:pic>
      <p:sp>
        <p:nvSpPr>
          <p:cNvPr id="182" name="任意多边形 181"/>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161925 w 552450"/>
              <a:gd name="connsiteY0" fmla="*/ 1181173 h 1209748"/>
              <a:gd name="connsiteX1" fmla="*/ 123825 w 552450"/>
              <a:gd name="connsiteY1" fmla="*/ 800173 h 1209748"/>
              <a:gd name="connsiteX2" fmla="*/ 0 w 552450"/>
              <a:gd name="connsiteY2" fmla="*/ 638248 h 1209748"/>
              <a:gd name="connsiteX3" fmla="*/ 171450 w 552450"/>
              <a:gd name="connsiteY3" fmla="*/ 504898 h 1209748"/>
              <a:gd name="connsiteX4" fmla="*/ 266700 w 552450"/>
              <a:gd name="connsiteY4" fmla="*/ 73 h 1209748"/>
              <a:gd name="connsiteX5" fmla="*/ 342900 w 552450"/>
              <a:gd name="connsiteY5" fmla="*/ 581098 h 1209748"/>
              <a:gd name="connsiteX6" fmla="*/ 552450 w 552450"/>
              <a:gd name="connsiteY6" fmla="*/ 657298 h 1209748"/>
              <a:gd name="connsiteX7" fmla="*/ 295275 w 552450"/>
              <a:gd name="connsiteY7" fmla="*/ 771598 h 1209748"/>
              <a:gd name="connsiteX8" fmla="*/ 219075 w 552450"/>
              <a:gd name="connsiteY8" fmla="*/ 1209748 h 1209748"/>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9" fmla="*/ 228132 w 618657"/>
              <a:gd name="connsiteY9" fmla="*/ 1181172 h 1209747"/>
              <a:gd name="connsiteX0" fmla="*/ 285282 w 618657"/>
              <a:gd name="connsiteY0" fmla="*/ 1209747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70292 w 618657"/>
              <a:gd name="connsiteY0" fmla="*/ 1249721 h 1249721"/>
              <a:gd name="connsiteX1" fmla="*/ 190032 w 618657"/>
              <a:gd name="connsiteY1" fmla="*/ 800172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61482 w 618657"/>
              <a:gd name="connsiteY7" fmla="*/ 771597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317761 w 638644"/>
              <a:gd name="connsiteY0" fmla="*/ 1257216 h 1257216"/>
              <a:gd name="connsiteX1" fmla="*/ 210019 w 638644"/>
              <a:gd name="connsiteY1" fmla="*/ 775188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17761 w 638644"/>
              <a:gd name="connsiteY0" fmla="*/ 1257216 h 1257216"/>
              <a:gd name="connsiteX1" fmla="*/ 227508 w 638644"/>
              <a:gd name="connsiteY1" fmla="*/ 772690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08951 w 638644"/>
              <a:gd name="connsiteY7" fmla="*/ 776593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43547 w 638644"/>
              <a:gd name="connsiteY5" fmla="*/ 539503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43547 w 642257"/>
              <a:gd name="connsiteY5" fmla="*/ 539503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55920 w 642257"/>
              <a:gd name="connsiteY7" fmla="*/ 780753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183" name="任意多边形 182"/>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161925 w 552450"/>
              <a:gd name="connsiteY0" fmla="*/ 1181173 h 1209748"/>
              <a:gd name="connsiteX1" fmla="*/ 123825 w 552450"/>
              <a:gd name="connsiteY1" fmla="*/ 800173 h 1209748"/>
              <a:gd name="connsiteX2" fmla="*/ 0 w 552450"/>
              <a:gd name="connsiteY2" fmla="*/ 638248 h 1209748"/>
              <a:gd name="connsiteX3" fmla="*/ 171450 w 552450"/>
              <a:gd name="connsiteY3" fmla="*/ 504898 h 1209748"/>
              <a:gd name="connsiteX4" fmla="*/ 266700 w 552450"/>
              <a:gd name="connsiteY4" fmla="*/ 73 h 1209748"/>
              <a:gd name="connsiteX5" fmla="*/ 342900 w 552450"/>
              <a:gd name="connsiteY5" fmla="*/ 581098 h 1209748"/>
              <a:gd name="connsiteX6" fmla="*/ 552450 w 552450"/>
              <a:gd name="connsiteY6" fmla="*/ 657298 h 1209748"/>
              <a:gd name="connsiteX7" fmla="*/ 295275 w 552450"/>
              <a:gd name="connsiteY7" fmla="*/ 771598 h 1209748"/>
              <a:gd name="connsiteX8" fmla="*/ 219075 w 552450"/>
              <a:gd name="connsiteY8" fmla="*/ 1209748 h 1209748"/>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9" fmla="*/ 228132 w 618657"/>
              <a:gd name="connsiteY9" fmla="*/ 1181172 h 1209747"/>
              <a:gd name="connsiteX0" fmla="*/ 285282 w 618657"/>
              <a:gd name="connsiteY0" fmla="*/ 1209747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70292 w 618657"/>
              <a:gd name="connsiteY0" fmla="*/ 1249721 h 1249721"/>
              <a:gd name="connsiteX1" fmla="*/ 190032 w 618657"/>
              <a:gd name="connsiteY1" fmla="*/ 800172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61482 w 618657"/>
              <a:gd name="connsiteY7" fmla="*/ 771597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317761 w 638644"/>
              <a:gd name="connsiteY0" fmla="*/ 1257216 h 1257216"/>
              <a:gd name="connsiteX1" fmla="*/ 210019 w 638644"/>
              <a:gd name="connsiteY1" fmla="*/ 775188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17761 w 638644"/>
              <a:gd name="connsiteY0" fmla="*/ 1257216 h 1257216"/>
              <a:gd name="connsiteX1" fmla="*/ 227508 w 638644"/>
              <a:gd name="connsiteY1" fmla="*/ 772690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08951 w 638644"/>
              <a:gd name="connsiteY7" fmla="*/ 776593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43547 w 638644"/>
              <a:gd name="connsiteY5" fmla="*/ 539503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43547 w 642257"/>
              <a:gd name="connsiteY5" fmla="*/ 539503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55920 w 642257"/>
              <a:gd name="connsiteY7" fmla="*/ 780753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184" name="PA_库_文本框 183"/>
          <p:cNvSpPr txBox="1"/>
          <p:nvPr>
            <p:custDataLst>
              <p:tags r:id="rId1"/>
            </p:custDataLst>
          </p:nvPr>
        </p:nvSpPr>
        <p:spPr>
          <a:xfrm>
            <a:off x="5413375" y="2797644"/>
            <a:ext cx="5923071" cy="1953868"/>
          </a:xfrm>
          <a:prstGeom prst="rect">
            <a:avLst/>
          </a:prstGeom>
          <a:noFill/>
        </p:spPr>
        <p:txBody>
          <a:bodyPr wrap="square" rtlCol="0">
            <a:spAutoFit/>
          </a:bodyPr>
          <a:lstStyle/>
          <a:p>
            <a:pPr algn="just">
              <a:lnSpc>
                <a:spcPct val="150000"/>
              </a:lnSpc>
            </a:pP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Câu</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1/11/SGK: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em</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thuộc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kiểu</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kiến</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trúc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ở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nào</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Mô</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tả</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các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khu</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vực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chức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năng</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trong</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ngôi</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của</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gia</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đình</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em</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endParaRPr lang="zh-CN" altLang="en-US" sz="2800"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85" name="PA_库_任意多边形 184"/>
          <p:cNvSpPr/>
          <p:nvPr>
            <p:custDataLst>
              <p:tags r:id="rId2"/>
            </p:custDataLst>
          </p:nvPr>
        </p:nvSpPr>
        <p:spPr>
          <a:xfrm>
            <a:off x="4814919" y="2489200"/>
            <a:ext cx="6746844" cy="3042974"/>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6" name="组合 185"/>
          <p:cNvGrpSpPr/>
          <p:nvPr/>
        </p:nvGrpSpPr>
        <p:grpSpPr>
          <a:xfrm>
            <a:off x="2517990" y="5397598"/>
            <a:ext cx="2916000" cy="155561"/>
            <a:chOff x="1232575" y="5597856"/>
            <a:chExt cx="2916000" cy="155561"/>
          </a:xfrm>
        </p:grpSpPr>
        <p:sp>
          <p:nvSpPr>
            <p:cNvPr id="187" name="任意多边形 186"/>
            <p:cNvSpPr/>
            <p:nvPr/>
          </p:nvSpPr>
          <p:spPr>
            <a:xfrm>
              <a:off x="1232575" y="5597856"/>
              <a:ext cx="2916000" cy="3363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1445773" y="5615641"/>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1739958" y="5620119"/>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p:nvSpPr>
          <p:spPr>
            <a:xfrm>
              <a:off x="2025081" y="5604211"/>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190"/>
            <p:cNvSpPr/>
            <p:nvPr/>
          </p:nvSpPr>
          <p:spPr>
            <a:xfrm>
              <a:off x="2258194" y="5616648"/>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2552379"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2837502"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193"/>
            <p:cNvSpPr/>
            <p:nvPr/>
          </p:nvSpPr>
          <p:spPr>
            <a:xfrm>
              <a:off x="3123414"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p:nvSpPr>
          <p:spPr>
            <a:xfrm>
              <a:off x="3417599"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a:off x="3702722"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7" name="图片 216"/>
          <p:cNvPicPr>
            <a:picLocks noChangeAspect="1"/>
          </p:cNvPicPr>
          <p:nvPr/>
        </p:nvPicPr>
        <p:blipFill>
          <a:blip r:embed="rId7"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2347913" y="2270820"/>
            <a:ext cx="3362325" cy="3362325"/>
          </a:xfrm>
          <a:prstGeom prst="rect">
            <a:avLst/>
          </a:prstGeom>
        </p:spPr>
      </p:pic>
      <p:pic>
        <p:nvPicPr>
          <p:cNvPr id="3" name="Picture 2">
            <a:extLst>
              <a:ext uri="{FF2B5EF4-FFF2-40B4-BE49-F238E27FC236}">
                <a16:creationId xmlns="" xmlns:a16="http://schemas.microsoft.com/office/drawing/2014/main" id="{9AFD7F6E-95EC-4EE9-BA5E-6B3D8F360103}"/>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505466" y="1578435"/>
            <a:ext cx="2454720" cy="977058"/>
          </a:xfrm>
          <a:prstGeom prst="rect">
            <a:avLst/>
          </a:prstGeom>
        </p:spPr>
      </p:pic>
    </p:spTree>
    <p:extLst>
      <p:ext uri="{BB962C8B-B14F-4D97-AF65-F5344CB8AC3E}">
        <p14:creationId xmlns="" xmlns:p14="http://schemas.microsoft.com/office/powerpoint/2010/main" val="375073609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utoUpdateAnimBg="0"/>
      <p:bldP spid="18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F73B4D0-048E-4F2D-B83D-93F4DEA41706}"/>
              </a:ext>
            </a:extLst>
          </p:cNvPr>
          <p:cNvSpPr/>
          <p:nvPr/>
        </p:nvSpPr>
        <p:spPr>
          <a:xfrm>
            <a:off x="0" y="0"/>
            <a:ext cx="12192000" cy="6858000"/>
          </a:xfrm>
          <a:prstGeom prst="rect">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 xmlns:a16="http://schemas.microsoft.com/office/drawing/2014/main" id="{5FA4F275-1C40-48E0-8F5F-D5189D9F0989}"/>
              </a:ext>
            </a:extLst>
          </p:cNvPr>
          <p:cNvSpPr/>
          <p:nvPr/>
        </p:nvSpPr>
        <p:spPr>
          <a:xfrm>
            <a:off x="8230989" y="5877034"/>
            <a:ext cx="1578077" cy="825909"/>
          </a:xfrm>
          <a:prstGeom prst="roundRect">
            <a:avLst/>
          </a:prstGeom>
          <a:solidFill>
            <a:srgbClr val="818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圆角 78">
            <a:extLst>
              <a:ext uri="{FF2B5EF4-FFF2-40B4-BE49-F238E27FC236}">
                <a16:creationId xmlns="" xmlns:a16="http://schemas.microsoft.com/office/drawing/2014/main" id="{26BC1325-D819-4EB7-BEA9-778B8A4A9235}"/>
              </a:ext>
            </a:extLst>
          </p:cNvPr>
          <p:cNvSpPr/>
          <p:nvPr/>
        </p:nvSpPr>
        <p:spPr>
          <a:xfrm>
            <a:off x="6410951" y="5877034"/>
            <a:ext cx="1578077" cy="825909"/>
          </a:xfrm>
          <a:prstGeom prst="roundRect">
            <a:avLst/>
          </a:prstGeom>
          <a:solidFill>
            <a:srgbClr val="818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圆角 79">
            <a:extLst>
              <a:ext uri="{FF2B5EF4-FFF2-40B4-BE49-F238E27FC236}">
                <a16:creationId xmlns="" xmlns:a16="http://schemas.microsoft.com/office/drawing/2014/main" id="{2204E51E-6295-4DFE-8D89-C27EB442E281}"/>
              </a:ext>
            </a:extLst>
          </p:cNvPr>
          <p:cNvSpPr/>
          <p:nvPr/>
        </p:nvSpPr>
        <p:spPr>
          <a:xfrm>
            <a:off x="4590913" y="5877034"/>
            <a:ext cx="1578077" cy="825909"/>
          </a:xfrm>
          <a:prstGeom prst="roundRect">
            <a:avLst/>
          </a:prstGeom>
          <a:solidFill>
            <a:srgbClr val="818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 xmlns:a16="http://schemas.microsoft.com/office/drawing/2014/main" id="{E6AA0284-E1E9-411D-BAD0-19FBEE92E17C}"/>
              </a:ext>
            </a:extLst>
          </p:cNvPr>
          <p:cNvSpPr/>
          <p:nvPr/>
        </p:nvSpPr>
        <p:spPr>
          <a:xfrm>
            <a:off x="0" y="0"/>
            <a:ext cx="12192000" cy="25112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a:extLst>
              <a:ext uri="{FF2B5EF4-FFF2-40B4-BE49-F238E27FC236}">
                <a16:creationId xmlns="" xmlns:a16="http://schemas.microsoft.com/office/drawing/2014/main" id="{3DB3D553-6885-4D4E-BFC3-E9ACA1DDF6F2}"/>
              </a:ext>
            </a:extLst>
          </p:cNvPr>
          <p:cNvGrpSpPr/>
          <p:nvPr/>
        </p:nvGrpSpPr>
        <p:grpSpPr>
          <a:xfrm>
            <a:off x="10051027" y="5869460"/>
            <a:ext cx="1578077" cy="825909"/>
            <a:chOff x="10051027" y="5869460"/>
            <a:chExt cx="1578077" cy="825909"/>
          </a:xfrm>
        </p:grpSpPr>
        <p:sp>
          <p:nvSpPr>
            <p:cNvPr id="3" name="矩形: 圆角 2">
              <a:extLst>
                <a:ext uri="{FF2B5EF4-FFF2-40B4-BE49-F238E27FC236}">
                  <a16:creationId xmlns="" xmlns:a16="http://schemas.microsoft.com/office/drawing/2014/main" id="{752065FE-16DB-423A-AC10-D72341C7A618}"/>
                </a:ext>
              </a:extLst>
            </p:cNvPr>
            <p:cNvSpPr/>
            <p:nvPr/>
          </p:nvSpPr>
          <p:spPr>
            <a:xfrm>
              <a:off x="10051027" y="5869460"/>
              <a:ext cx="1578077" cy="825909"/>
            </a:xfrm>
            <a:prstGeom prst="roundRect">
              <a:avLst/>
            </a:prstGeom>
            <a:solidFill>
              <a:srgbClr val="FFC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 xmlns:a16="http://schemas.microsoft.com/office/drawing/2014/main" id="{50BEA0B6-1270-4849-867C-2D863FEE09AD}"/>
                </a:ext>
              </a:extLst>
            </p:cNvPr>
            <p:cNvSpPr txBox="1"/>
            <p:nvPr/>
          </p:nvSpPr>
          <p:spPr>
            <a:xfrm>
              <a:off x="10233979" y="6320483"/>
              <a:ext cx="1212171" cy="369332"/>
            </a:xfrm>
            <a:prstGeom prst="rect">
              <a:avLst/>
            </a:prstGeom>
            <a:noFill/>
          </p:spPr>
          <p:txBody>
            <a:bodyPr wrap="square" rtlCol="0">
              <a:spAutoFit/>
            </a:bodyPr>
            <a:lstStyle/>
            <a:p>
              <a:pPr algn="dist"/>
              <a:r>
                <a:rPr lang="en-US" altLang="zh-CN" dirty="0">
                  <a:solidFill>
                    <a:schemeClr val="bg1"/>
                  </a:solidFill>
                  <a:latin typeface="仓耳今楷05-6763 W05" panose="02020400000000000000" pitchFamily="18" charset="-122"/>
                  <a:ea typeface="仓耳今楷05-6763 W05" panose="02020400000000000000" pitchFamily="18" charset="-122"/>
                </a:rPr>
                <a:t>BAET 01</a:t>
              </a:r>
              <a:endParaRPr lang="zh-CN" altLang="en-US" dirty="0">
                <a:solidFill>
                  <a:schemeClr val="bg1"/>
                </a:solidFill>
                <a:latin typeface="仓耳今楷05-6763 W05" panose="02020400000000000000" pitchFamily="18" charset="-122"/>
                <a:ea typeface="仓耳今楷05-6763 W05" panose="02020400000000000000" pitchFamily="18" charset="-122"/>
              </a:endParaRPr>
            </a:p>
          </p:txBody>
        </p:sp>
      </p:grpSp>
      <p:grpSp>
        <p:nvGrpSpPr>
          <p:cNvPr id="5" name="组合 4">
            <a:extLst>
              <a:ext uri="{FF2B5EF4-FFF2-40B4-BE49-F238E27FC236}">
                <a16:creationId xmlns="" xmlns:a16="http://schemas.microsoft.com/office/drawing/2014/main" id="{327C5944-EF7A-4D8C-A180-7F3A6CD5459E}"/>
              </a:ext>
            </a:extLst>
          </p:cNvPr>
          <p:cNvGrpSpPr/>
          <p:nvPr/>
        </p:nvGrpSpPr>
        <p:grpSpPr>
          <a:xfrm>
            <a:off x="442452" y="-22820"/>
            <a:ext cx="11297264" cy="6394123"/>
            <a:chOff x="442452" y="-22820"/>
            <a:chExt cx="11297264" cy="6394123"/>
          </a:xfrm>
        </p:grpSpPr>
        <p:sp>
          <p:nvSpPr>
            <p:cNvPr id="6" name="矩形 5">
              <a:extLst>
                <a:ext uri="{FF2B5EF4-FFF2-40B4-BE49-F238E27FC236}">
                  <a16:creationId xmlns="" xmlns:a16="http://schemas.microsoft.com/office/drawing/2014/main" id="{A39CE319-0FB2-44FD-9BA4-B7411D5068B3}"/>
                </a:ext>
              </a:extLst>
            </p:cNvPr>
            <p:cNvSpPr/>
            <p:nvPr/>
          </p:nvSpPr>
          <p:spPr>
            <a:xfrm>
              <a:off x="442452" y="0"/>
              <a:ext cx="11297264" cy="6371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 xmlns:a16="http://schemas.microsoft.com/office/drawing/2014/main" id="{5B48FF10-3538-4CC9-A961-6EEA1E84F6E1}"/>
                </a:ext>
              </a:extLst>
            </p:cNvPr>
            <p:cNvGrpSpPr/>
            <p:nvPr/>
          </p:nvGrpSpPr>
          <p:grpSpPr>
            <a:xfrm>
              <a:off x="614918" y="-22820"/>
              <a:ext cx="304244" cy="645576"/>
              <a:chOff x="767318" y="0"/>
              <a:chExt cx="304244" cy="645576"/>
            </a:xfrm>
          </p:grpSpPr>
          <p:sp>
            <p:nvSpPr>
              <p:cNvPr id="76" name="椭圆 75">
                <a:extLst>
                  <a:ext uri="{FF2B5EF4-FFF2-40B4-BE49-F238E27FC236}">
                    <a16:creationId xmlns="" xmlns:a16="http://schemas.microsoft.com/office/drawing/2014/main" id="{0B8AD851-4841-4CA3-9651-01D1E1C6FB8A}"/>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7" name="直接连接符 76">
                <a:extLst>
                  <a:ext uri="{FF2B5EF4-FFF2-40B4-BE49-F238E27FC236}">
                    <a16:creationId xmlns="" xmlns:a16="http://schemas.microsoft.com/office/drawing/2014/main" id="{B61017B6-715A-48C1-B80B-C10D054A2ACF}"/>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 xmlns:a16="http://schemas.microsoft.com/office/drawing/2014/main" id="{8DF2C5AE-1AAA-424C-9B29-A0D217CA582D}"/>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8" name="组合 7">
              <a:extLst>
                <a:ext uri="{FF2B5EF4-FFF2-40B4-BE49-F238E27FC236}">
                  <a16:creationId xmlns="" xmlns:a16="http://schemas.microsoft.com/office/drawing/2014/main" id="{5CC47DA6-C027-4D6D-A4CB-86E568400D12}"/>
                </a:ext>
              </a:extLst>
            </p:cNvPr>
            <p:cNvGrpSpPr/>
            <p:nvPr/>
          </p:nvGrpSpPr>
          <p:grpSpPr>
            <a:xfrm>
              <a:off x="1240677" y="-22820"/>
              <a:ext cx="304244" cy="645576"/>
              <a:chOff x="767318" y="0"/>
              <a:chExt cx="304244" cy="645576"/>
            </a:xfrm>
          </p:grpSpPr>
          <p:sp>
            <p:nvSpPr>
              <p:cNvPr id="73" name="椭圆 72">
                <a:extLst>
                  <a:ext uri="{FF2B5EF4-FFF2-40B4-BE49-F238E27FC236}">
                    <a16:creationId xmlns="" xmlns:a16="http://schemas.microsoft.com/office/drawing/2014/main" id="{714E8B65-6479-4449-BE42-A17931EA8F36}"/>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4" name="直接连接符 73">
                <a:extLst>
                  <a:ext uri="{FF2B5EF4-FFF2-40B4-BE49-F238E27FC236}">
                    <a16:creationId xmlns="" xmlns:a16="http://schemas.microsoft.com/office/drawing/2014/main" id="{4BFC47A4-D2E4-421F-9C20-DA7ED5F502BD}"/>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 xmlns:a16="http://schemas.microsoft.com/office/drawing/2014/main" id="{41609A34-C4AD-4CA7-8A92-A27D56B97311}"/>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 xmlns:a16="http://schemas.microsoft.com/office/drawing/2014/main" id="{02462E6D-5A2C-4AEA-BC39-008598C46C16}"/>
                </a:ext>
              </a:extLst>
            </p:cNvPr>
            <p:cNvGrpSpPr/>
            <p:nvPr/>
          </p:nvGrpSpPr>
          <p:grpSpPr>
            <a:xfrm>
              <a:off x="1866436" y="-22820"/>
              <a:ext cx="304244" cy="645576"/>
              <a:chOff x="767318" y="0"/>
              <a:chExt cx="304244" cy="645576"/>
            </a:xfrm>
          </p:grpSpPr>
          <p:sp>
            <p:nvSpPr>
              <p:cNvPr id="70" name="椭圆 69">
                <a:extLst>
                  <a:ext uri="{FF2B5EF4-FFF2-40B4-BE49-F238E27FC236}">
                    <a16:creationId xmlns="" xmlns:a16="http://schemas.microsoft.com/office/drawing/2014/main" id="{AEFD8F10-EA64-4B27-BC2E-E26DE60698E9}"/>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1" name="直接连接符 70">
                <a:extLst>
                  <a:ext uri="{FF2B5EF4-FFF2-40B4-BE49-F238E27FC236}">
                    <a16:creationId xmlns="" xmlns:a16="http://schemas.microsoft.com/office/drawing/2014/main" id="{3FAF7F4C-A1CE-4647-96AF-6ABAF6099EF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 xmlns:a16="http://schemas.microsoft.com/office/drawing/2014/main" id="{646C16FE-ED46-4598-B60C-7C95B1142D38}"/>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 xmlns:a16="http://schemas.microsoft.com/office/drawing/2014/main" id="{A5154B36-FA6E-4382-9C67-691A5942F548}"/>
                </a:ext>
              </a:extLst>
            </p:cNvPr>
            <p:cNvGrpSpPr/>
            <p:nvPr/>
          </p:nvGrpSpPr>
          <p:grpSpPr>
            <a:xfrm>
              <a:off x="2492195" y="-22820"/>
              <a:ext cx="304244" cy="645576"/>
              <a:chOff x="767318" y="0"/>
              <a:chExt cx="304244" cy="645576"/>
            </a:xfrm>
          </p:grpSpPr>
          <p:sp>
            <p:nvSpPr>
              <p:cNvPr id="67" name="椭圆 66">
                <a:extLst>
                  <a:ext uri="{FF2B5EF4-FFF2-40B4-BE49-F238E27FC236}">
                    <a16:creationId xmlns="" xmlns:a16="http://schemas.microsoft.com/office/drawing/2014/main" id="{F50A2B1F-B1EF-490B-A931-10C8AA19EAE0}"/>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8" name="直接连接符 67">
                <a:extLst>
                  <a:ext uri="{FF2B5EF4-FFF2-40B4-BE49-F238E27FC236}">
                    <a16:creationId xmlns="" xmlns:a16="http://schemas.microsoft.com/office/drawing/2014/main" id="{B0AF737F-D939-44D7-A5A4-278EBFC1534E}"/>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 xmlns:a16="http://schemas.microsoft.com/office/drawing/2014/main" id="{924ED62C-1E47-4E2B-88EC-4235A9CCF5E6}"/>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 xmlns:a16="http://schemas.microsoft.com/office/drawing/2014/main" id="{C66E4197-A158-4504-9B5B-122722425B49}"/>
                </a:ext>
              </a:extLst>
            </p:cNvPr>
            <p:cNvGrpSpPr/>
            <p:nvPr/>
          </p:nvGrpSpPr>
          <p:grpSpPr>
            <a:xfrm>
              <a:off x="3117954" y="-22820"/>
              <a:ext cx="304244" cy="645576"/>
              <a:chOff x="767318" y="0"/>
              <a:chExt cx="304244" cy="645576"/>
            </a:xfrm>
          </p:grpSpPr>
          <p:sp>
            <p:nvSpPr>
              <p:cNvPr id="64" name="椭圆 63">
                <a:extLst>
                  <a:ext uri="{FF2B5EF4-FFF2-40B4-BE49-F238E27FC236}">
                    <a16:creationId xmlns="" xmlns:a16="http://schemas.microsoft.com/office/drawing/2014/main" id="{0198F1A7-EC52-4DCD-93AB-D5162EED176A}"/>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5" name="直接连接符 64">
                <a:extLst>
                  <a:ext uri="{FF2B5EF4-FFF2-40B4-BE49-F238E27FC236}">
                    <a16:creationId xmlns="" xmlns:a16="http://schemas.microsoft.com/office/drawing/2014/main" id="{56512FB6-53CD-4689-BBC7-17DE9E31B4B7}"/>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 xmlns:a16="http://schemas.microsoft.com/office/drawing/2014/main" id="{320C514C-2684-453B-9AE0-1227EFF66AB1}"/>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 xmlns:a16="http://schemas.microsoft.com/office/drawing/2014/main" id="{2447FB27-4DCE-4EC3-B877-6631DE3E1103}"/>
                </a:ext>
              </a:extLst>
            </p:cNvPr>
            <p:cNvGrpSpPr/>
            <p:nvPr/>
          </p:nvGrpSpPr>
          <p:grpSpPr>
            <a:xfrm>
              <a:off x="3743713" y="-22820"/>
              <a:ext cx="304244" cy="645576"/>
              <a:chOff x="767318" y="0"/>
              <a:chExt cx="304244" cy="645576"/>
            </a:xfrm>
          </p:grpSpPr>
          <p:sp>
            <p:nvSpPr>
              <p:cNvPr id="61" name="椭圆 60">
                <a:extLst>
                  <a:ext uri="{FF2B5EF4-FFF2-40B4-BE49-F238E27FC236}">
                    <a16:creationId xmlns="" xmlns:a16="http://schemas.microsoft.com/office/drawing/2014/main" id="{E67AC1B3-FB4E-4907-999F-3372F332537D}"/>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2" name="直接连接符 61">
                <a:extLst>
                  <a:ext uri="{FF2B5EF4-FFF2-40B4-BE49-F238E27FC236}">
                    <a16:creationId xmlns="" xmlns:a16="http://schemas.microsoft.com/office/drawing/2014/main" id="{4B7C90F5-3D6B-4635-8946-881402C40F1B}"/>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 xmlns:a16="http://schemas.microsoft.com/office/drawing/2014/main" id="{C52E0850-A856-41A1-B0EC-6DD98CA86BB4}"/>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 xmlns:a16="http://schemas.microsoft.com/office/drawing/2014/main" id="{F55E7E2A-A019-40B6-9E73-529A0F38D4AD}"/>
                </a:ext>
              </a:extLst>
            </p:cNvPr>
            <p:cNvGrpSpPr/>
            <p:nvPr/>
          </p:nvGrpSpPr>
          <p:grpSpPr>
            <a:xfrm>
              <a:off x="4369472" y="-22820"/>
              <a:ext cx="304244" cy="645576"/>
              <a:chOff x="767318" y="0"/>
              <a:chExt cx="304244" cy="645576"/>
            </a:xfrm>
          </p:grpSpPr>
          <p:sp>
            <p:nvSpPr>
              <p:cNvPr id="58" name="椭圆 57">
                <a:extLst>
                  <a:ext uri="{FF2B5EF4-FFF2-40B4-BE49-F238E27FC236}">
                    <a16:creationId xmlns="" xmlns:a16="http://schemas.microsoft.com/office/drawing/2014/main" id="{57202AC1-02D2-4778-90EA-A027258A8DF7}"/>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9" name="直接连接符 58">
                <a:extLst>
                  <a:ext uri="{FF2B5EF4-FFF2-40B4-BE49-F238E27FC236}">
                    <a16:creationId xmlns="" xmlns:a16="http://schemas.microsoft.com/office/drawing/2014/main" id="{CA6D2783-C01B-4806-B113-35CA4881F41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 xmlns:a16="http://schemas.microsoft.com/office/drawing/2014/main" id="{ACF57D46-BE89-4839-8612-C58F350F232C}"/>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 xmlns:a16="http://schemas.microsoft.com/office/drawing/2014/main" id="{1A4808BF-C1C0-45F1-9C7F-A484D3AED6C1}"/>
                </a:ext>
              </a:extLst>
            </p:cNvPr>
            <p:cNvGrpSpPr/>
            <p:nvPr/>
          </p:nvGrpSpPr>
          <p:grpSpPr>
            <a:xfrm>
              <a:off x="4995231" y="-22820"/>
              <a:ext cx="304244" cy="645576"/>
              <a:chOff x="767318" y="0"/>
              <a:chExt cx="304244" cy="645576"/>
            </a:xfrm>
          </p:grpSpPr>
          <p:sp>
            <p:nvSpPr>
              <p:cNvPr id="55" name="椭圆 54">
                <a:extLst>
                  <a:ext uri="{FF2B5EF4-FFF2-40B4-BE49-F238E27FC236}">
                    <a16:creationId xmlns="" xmlns:a16="http://schemas.microsoft.com/office/drawing/2014/main" id="{70883FE7-A1FE-4905-A28E-61AC80A1F530}"/>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6" name="直接连接符 55">
                <a:extLst>
                  <a:ext uri="{FF2B5EF4-FFF2-40B4-BE49-F238E27FC236}">
                    <a16:creationId xmlns="" xmlns:a16="http://schemas.microsoft.com/office/drawing/2014/main" id="{1DDF3096-F48E-4F04-B464-951F6DF57A59}"/>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899F3E76-B4A1-4752-8305-55E54E0598F8}"/>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FDD986F7-B036-4980-87C5-181B1EF46A69}"/>
                </a:ext>
              </a:extLst>
            </p:cNvPr>
            <p:cNvGrpSpPr/>
            <p:nvPr/>
          </p:nvGrpSpPr>
          <p:grpSpPr>
            <a:xfrm>
              <a:off x="5620990" y="-22820"/>
              <a:ext cx="304244" cy="645576"/>
              <a:chOff x="767318" y="0"/>
              <a:chExt cx="304244" cy="645576"/>
            </a:xfrm>
          </p:grpSpPr>
          <p:sp>
            <p:nvSpPr>
              <p:cNvPr id="52" name="椭圆 51">
                <a:extLst>
                  <a:ext uri="{FF2B5EF4-FFF2-40B4-BE49-F238E27FC236}">
                    <a16:creationId xmlns="" xmlns:a16="http://schemas.microsoft.com/office/drawing/2014/main" id="{763228F1-9AD4-4417-A7A3-51DD749F5339}"/>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3" name="直接连接符 52">
                <a:extLst>
                  <a:ext uri="{FF2B5EF4-FFF2-40B4-BE49-F238E27FC236}">
                    <a16:creationId xmlns="" xmlns:a16="http://schemas.microsoft.com/office/drawing/2014/main" id="{F7AEF8F3-2284-4A70-92E0-D7E0ABBF273B}"/>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 xmlns:a16="http://schemas.microsoft.com/office/drawing/2014/main" id="{F956C66A-B0EB-4F6B-B294-AD9F117F0E48}"/>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 xmlns:a16="http://schemas.microsoft.com/office/drawing/2014/main" id="{94986925-882C-4D56-B641-8DF0034270A1}"/>
                </a:ext>
              </a:extLst>
            </p:cNvPr>
            <p:cNvGrpSpPr/>
            <p:nvPr/>
          </p:nvGrpSpPr>
          <p:grpSpPr>
            <a:xfrm>
              <a:off x="6246749" y="-22820"/>
              <a:ext cx="304244" cy="645576"/>
              <a:chOff x="767318" y="0"/>
              <a:chExt cx="304244" cy="645576"/>
            </a:xfrm>
          </p:grpSpPr>
          <p:sp>
            <p:nvSpPr>
              <p:cNvPr id="49" name="椭圆 48">
                <a:extLst>
                  <a:ext uri="{FF2B5EF4-FFF2-40B4-BE49-F238E27FC236}">
                    <a16:creationId xmlns="" xmlns:a16="http://schemas.microsoft.com/office/drawing/2014/main" id="{8C97D44B-78C0-41F0-9FC2-84C017C5A5DE}"/>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0" name="直接连接符 49">
                <a:extLst>
                  <a:ext uri="{FF2B5EF4-FFF2-40B4-BE49-F238E27FC236}">
                    <a16:creationId xmlns="" xmlns:a16="http://schemas.microsoft.com/office/drawing/2014/main" id="{8D5BC818-7DCA-47EF-A02C-F62B35A6DB6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C0B7796E-1850-466F-985A-F8858FF5299C}"/>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 xmlns:a16="http://schemas.microsoft.com/office/drawing/2014/main" id="{2205BDA3-BB4F-42D6-9C80-7857F8B3A570}"/>
                </a:ext>
              </a:extLst>
            </p:cNvPr>
            <p:cNvGrpSpPr/>
            <p:nvPr/>
          </p:nvGrpSpPr>
          <p:grpSpPr>
            <a:xfrm>
              <a:off x="6872508" y="-22820"/>
              <a:ext cx="304244" cy="645576"/>
              <a:chOff x="767318" y="0"/>
              <a:chExt cx="304244" cy="645576"/>
            </a:xfrm>
          </p:grpSpPr>
          <p:sp>
            <p:nvSpPr>
              <p:cNvPr id="46" name="椭圆 45">
                <a:extLst>
                  <a:ext uri="{FF2B5EF4-FFF2-40B4-BE49-F238E27FC236}">
                    <a16:creationId xmlns="" xmlns:a16="http://schemas.microsoft.com/office/drawing/2014/main" id="{3DA8FAE3-37D2-44B6-818E-EECCBAA0CE7B}"/>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7" name="直接连接符 46">
                <a:extLst>
                  <a:ext uri="{FF2B5EF4-FFF2-40B4-BE49-F238E27FC236}">
                    <a16:creationId xmlns="" xmlns:a16="http://schemas.microsoft.com/office/drawing/2014/main" id="{835961F6-C700-484A-AAC3-E8D8C2C7CB58}"/>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 xmlns:a16="http://schemas.microsoft.com/office/drawing/2014/main" id="{F20A4AA5-2919-4999-8C21-0F3E02C78785}"/>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 xmlns:a16="http://schemas.microsoft.com/office/drawing/2014/main" id="{34677B73-C95C-4912-AAC7-5893DFAB60DD}"/>
                </a:ext>
              </a:extLst>
            </p:cNvPr>
            <p:cNvGrpSpPr/>
            <p:nvPr/>
          </p:nvGrpSpPr>
          <p:grpSpPr>
            <a:xfrm>
              <a:off x="7498267" y="-22820"/>
              <a:ext cx="304244" cy="645576"/>
              <a:chOff x="767318" y="0"/>
              <a:chExt cx="304244" cy="645576"/>
            </a:xfrm>
          </p:grpSpPr>
          <p:sp>
            <p:nvSpPr>
              <p:cNvPr id="43" name="椭圆 42">
                <a:extLst>
                  <a:ext uri="{FF2B5EF4-FFF2-40B4-BE49-F238E27FC236}">
                    <a16:creationId xmlns="" xmlns:a16="http://schemas.microsoft.com/office/drawing/2014/main" id="{CBB68C9E-88C1-4D26-9378-5A6DE59E6EBF}"/>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4" name="直接连接符 43">
                <a:extLst>
                  <a:ext uri="{FF2B5EF4-FFF2-40B4-BE49-F238E27FC236}">
                    <a16:creationId xmlns="" xmlns:a16="http://schemas.microsoft.com/office/drawing/2014/main" id="{3CF8A82E-83B0-404B-BE31-49C24846F630}"/>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 xmlns:a16="http://schemas.microsoft.com/office/drawing/2014/main" id="{78507510-16CD-4805-8A5D-84EC516B51E9}"/>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 xmlns:a16="http://schemas.microsoft.com/office/drawing/2014/main" id="{FD8EE195-6E37-4497-A6C2-6BEBD0B337EB}"/>
                </a:ext>
              </a:extLst>
            </p:cNvPr>
            <p:cNvGrpSpPr/>
            <p:nvPr/>
          </p:nvGrpSpPr>
          <p:grpSpPr>
            <a:xfrm>
              <a:off x="8124026" y="-22820"/>
              <a:ext cx="304244" cy="645576"/>
              <a:chOff x="767318" y="0"/>
              <a:chExt cx="304244" cy="645576"/>
            </a:xfrm>
          </p:grpSpPr>
          <p:sp>
            <p:nvSpPr>
              <p:cNvPr id="40" name="椭圆 39">
                <a:extLst>
                  <a:ext uri="{FF2B5EF4-FFF2-40B4-BE49-F238E27FC236}">
                    <a16:creationId xmlns="" xmlns:a16="http://schemas.microsoft.com/office/drawing/2014/main" id="{A17076FD-1CC6-4404-B681-8D5C9CAC50B4}"/>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1" name="直接连接符 40">
                <a:extLst>
                  <a:ext uri="{FF2B5EF4-FFF2-40B4-BE49-F238E27FC236}">
                    <a16:creationId xmlns="" xmlns:a16="http://schemas.microsoft.com/office/drawing/2014/main" id="{BB2E0DBA-39DD-4F89-A5EC-8D6179485012}"/>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3E3BF51B-C69F-4027-8B03-7415F38B43D0}"/>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 xmlns:a16="http://schemas.microsoft.com/office/drawing/2014/main" id="{C1AA6889-03A1-40B3-82E0-0BA955402D0A}"/>
                </a:ext>
              </a:extLst>
            </p:cNvPr>
            <p:cNvGrpSpPr/>
            <p:nvPr/>
          </p:nvGrpSpPr>
          <p:grpSpPr>
            <a:xfrm>
              <a:off x="8749785" y="-22820"/>
              <a:ext cx="304244" cy="645576"/>
              <a:chOff x="767318" y="0"/>
              <a:chExt cx="304244" cy="645576"/>
            </a:xfrm>
          </p:grpSpPr>
          <p:sp>
            <p:nvSpPr>
              <p:cNvPr id="37" name="椭圆 36">
                <a:extLst>
                  <a:ext uri="{FF2B5EF4-FFF2-40B4-BE49-F238E27FC236}">
                    <a16:creationId xmlns="" xmlns:a16="http://schemas.microsoft.com/office/drawing/2014/main" id="{3F4AB093-A9EC-4C9F-AFC1-A6FAEBD1A24D}"/>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8" name="直接连接符 37">
                <a:extLst>
                  <a:ext uri="{FF2B5EF4-FFF2-40B4-BE49-F238E27FC236}">
                    <a16:creationId xmlns="" xmlns:a16="http://schemas.microsoft.com/office/drawing/2014/main" id="{9C00749F-7138-4206-A0EA-E4233BC14E5E}"/>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3E7C885A-4C2E-4241-834B-052AB5D699A5}"/>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6="http://schemas.microsoft.com/office/drawing/2014/main" id="{FF4C0ACD-68E6-4B63-9B86-BF8FBAA380F5}"/>
                </a:ext>
              </a:extLst>
            </p:cNvPr>
            <p:cNvGrpSpPr/>
            <p:nvPr/>
          </p:nvGrpSpPr>
          <p:grpSpPr>
            <a:xfrm>
              <a:off x="9375544" y="-22820"/>
              <a:ext cx="304244" cy="645576"/>
              <a:chOff x="767318" y="0"/>
              <a:chExt cx="304244" cy="645576"/>
            </a:xfrm>
          </p:grpSpPr>
          <p:sp>
            <p:nvSpPr>
              <p:cNvPr id="34" name="椭圆 33">
                <a:extLst>
                  <a:ext uri="{FF2B5EF4-FFF2-40B4-BE49-F238E27FC236}">
                    <a16:creationId xmlns="" xmlns:a16="http://schemas.microsoft.com/office/drawing/2014/main" id="{7793F4A6-7517-496B-ADEC-DC39776F36C6}"/>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 name="直接连接符 34">
                <a:extLst>
                  <a:ext uri="{FF2B5EF4-FFF2-40B4-BE49-F238E27FC236}">
                    <a16:creationId xmlns="" xmlns:a16="http://schemas.microsoft.com/office/drawing/2014/main" id="{D227D691-5577-49C0-A24D-3271A58542A8}"/>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8FC7EA78-B139-4937-AA3D-B65655F7F825}"/>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 xmlns:a16="http://schemas.microsoft.com/office/drawing/2014/main" id="{55BB6EA1-B803-4580-85D9-A8AA6BCFDB6B}"/>
                </a:ext>
              </a:extLst>
            </p:cNvPr>
            <p:cNvGrpSpPr/>
            <p:nvPr/>
          </p:nvGrpSpPr>
          <p:grpSpPr>
            <a:xfrm>
              <a:off x="10001303" y="-22820"/>
              <a:ext cx="304244" cy="645576"/>
              <a:chOff x="767318" y="0"/>
              <a:chExt cx="304244" cy="645576"/>
            </a:xfrm>
          </p:grpSpPr>
          <p:sp>
            <p:nvSpPr>
              <p:cNvPr id="31" name="椭圆 30">
                <a:extLst>
                  <a:ext uri="{FF2B5EF4-FFF2-40B4-BE49-F238E27FC236}">
                    <a16:creationId xmlns="" xmlns:a16="http://schemas.microsoft.com/office/drawing/2014/main" id="{F1250542-3A44-4E95-A3B7-C476F3466B08}"/>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2" name="直接连接符 31">
                <a:extLst>
                  <a:ext uri="{FF2B5EF4-FFF2-40B4-BE49-F238E27FC236}">
                    <a16:creationId xmlns="" xmlns:a16="http://schemas.microsoft.com/office/drawing/2014/main" id="{614677C0-51E7-4075-A017-00EA850B6867}"/>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F84362EA-E15E-4CBF-A8D6-9B13B81C45D6}"/>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 xmlns:a16="http://schemas.microsoft.com/office/drawing/2014/main" id="{D0A24453-32F1-4701-ADF4-2B920C385141}"/>
                </a:ext>
              </a:extLst>
            </p:cNvPr>
            <p:cNvGrpSpPr/>
            <p:nvPr/>
          </p:nvGrpSpPr>
          <p:grpSpPr>
            <a:xfrm>
              <a:off x="10627062" y="-22820"/>
              <a:ext cx="304244" cy="645576"/>
              <a:chOff x="767318" y="0"/>
              <a:chExt cx="304244" cy="645576"/>
            </a:xfrm>
          </p:grpSpPr>
          <p:sp>
            <p:nvSpPr>
              <p:cNvPr id="28" name="椭圆 27">
                <a:extLst>
                  <a:ext uri="{FF2B5EF4-FFF2-40B4-BE49-F238E27FC236}">
                    <a16:creationId xmlns="" xmlns:a16="http://schemas.microsoft.com/office/drawing/2014/main" id="{42B2B148-76DC-4FC8-9B90-C808DA780533}"/>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a:extLst>
                  <a:ext uri="{FF2B5EF4-FFF2-40B4-BE49-F238E27FC236}">
                    <a16:creationId xmlns="" xmlns:a16="http://schemas.microsoft.com/office/drawing/2014/main" id="{4ED0C15A-DD23-483C-934B-EB39133CDA5E}"/>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F902FEC5-1E73-4D1D-AFBD-A15317EB80F0}"/>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 xmlns:a16="http://schemas.microsoft.com/office/drawing/2014/main" id="{737849DA-37F2-4863-8207-C03E65A22B9C}"/>
                </a:ext>
              </a:extLst>
            </p:cNvPr>
            <p:cNvGrpSpPr/>
            <p:nvPr/>
          </p:nvGrpSpPr>
          <p:grpSpPr>
            <a:xfrm>
              <a:off x="11252825" y="-22820"/>
              <a:ext cx="304244" cy="645576"/>
              <a:chOff x="767318" y="0"/>
              <a:chExt cx="304244" cy="645576"/>
            </a:xfrm>
          </p:grpSpPr>
          <p:sp>
            <p:nvSpPr>
              <p:cNvPr id="25" name="椭圆 24">
                <a:extLst>
                  <a:ext uri="{FF2B5EF4-FFF2-40B4-BE49-F238E27FC236}">
                    <a16:creationId xmlns="" xmlns:a16="http://schemas.microsoft.com/office/drawing/2014/main" id="{B9B92060-877E-4C42-AFEA-4258E31DCA13}"/>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6" name="直接连接符 25">
                <a:extLst>
                  <a:ext uri="{FF2B5EF4-FFF2-40B4-BE49-F238E27FC236}">
                    <a16:creationId xmlns="" xmlns:a16="http://schemas.microsoft.com/office/drawing/2014/main" id="{08C99A03-8506-410D-BEDB-06A271248FD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C22C89CC-8429-42EC-9762-A24287C8EC7C}"/>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grpSp>
        <p:nvGrpSpPr>
          <p:cNvPr id="89" name="组合 88">
            <a:extLst>
              <a:ext uri="{FF2B5EF4-FFF2-40B4-BE49-F238E27FC236}">
                <a16:creationId xmlns="" xmlns:a16="http://schemas.microsoft.com/office/drawing/2014/main" id="{FBB6E651-DDE7-4B8F-A4DB-42CB7D002BFD}"/>
              </a:ext>
            </a:extLst>
          </p:cNvPr>
          <p:cNvGrpSpPr/>
          <p:nvPr/>
        </p:nvGrpSpPr>
        <p:grpSpPr>
          <a:xfrm>
            <a:off x="5885347" y="837372"/>
            <a:ext cx="4788114" cy="1360874"/>
            <a:chOff x="5576530" y="1799362"/>
            <a:chExt cx="2962592" cy="1474784"/>
          </a:xfrm>
        </p:grpSpPr>
        <p:sp>
          <p:nvSpPr>
            <p:cNvPr id="87" name="矩形 86">
              <a:extLst>
                <a:ext uri="{FF2B5EF4-FFF2-40B4-BE49-F238E27FC236}">
                  <a16:creationId xmlns="" xmlns:a16="http://schemas.microsoft.com/office/drawing/2014/main" id="{463C8025-97BB-42C6-A281-4F4080CCC64D}"/>
                </a:ext>
              </a:extLst>
            </p:cNvPr>
            <p:cNvSpPr/>
            <p:nvPr/>
          </p:nvSpPr>
          <p:spPr>
            <a:xfrm>
              <a:off x="5576531" y="1799362"/>
              <a:ext cx="2962591" cy="825909"/>
            </a:xfrm>
            <a:prstGeom prst="rect">
              <a:avLst/>
            </a:prstGeom>
            <a:noFill/>
            <a:ln w="41275">
              <a:solidFill>
                <a:srgbClr val="3C4353">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文本框 87">
              <a:extLst>
                <a:ext uri="{FF2B5EF4-FFF2-40B4-BE49-F238E27FC236}">
                  <a16:creationId xmlns="" xmlns:a16="http://schemas.microsoft.com/office/drawing/2014/main" id="{78537B39-06A2-4B9D-A947-4ADBB3D8E1BB}"/>
                </a:ext>
              </a:extLst>
            </p:cNvPr>
            <p:cNvSpPr txBox="1"/>
            <p:nvPr/>
          </p:nvSpPr>
          <p:spPr>
            <a:xfrm>
              <a:off x="5576530" y="1827596"/>
              <a:ext cx="2711864" cy="1446550"/>
            </a:xfrm>
            <a:prstGeom prst="rect">
              <a:avLst/>
            </a:prstGeom>
            <a:noFill/>
          </p:spPr>
          <p:txBody>
            <a:bodyPr wrap="square" rtlCol="0">
              <a:spAutoFit/>
            </a:bodyPr>
            <a:lstStyle/>
            <a:p>
              <a:pPr algn="dist"/>
              <a:r>
                <a:rPr lang="en-US" altLang="zh-CN" sz="4400" dirty="0">
                  <a:solidFill>
                    <a:srgbClr val="FFCA25"/>
                  </a:solidFill>
                </a:rPr>
                <a:t>  </a:t>
              </a:r>
              <a:r>
                <a:rPr lang="en-US" altLang="zh-CN" sz="4400" b="1" dirty="0" err="1">
                  <a:solidFill>
                    <a:srgbClr val="FFCA25"/>
                  </a:solidFill>
                  <a:ea typeface="仓耳今楷05-6763 W05" panose="02020400000000000000" pitchFamily="18" charset="-122"/>
                </a:rPr>
                <a:t>Nhiệm</a:t>
              </a:r>
              <a:r>
                <a:rPr lang="en-US" altLang="zh-CN" sz="4400" b="1" dirty="0">
                  <a:solidFill>
                    <a:srgbClr val="FFCA25"/>
                  </a:solidFill>
                  <a:ea typeface="仓耳今楷05-6763 W05" panose="02020400000000000000" pitchFamily="18" charset="-122"/>
                </a:rPr>
                <a:t> </a:t>
              </a:r>
              <a:r>
                <a:rPr lang="en-US" altLang="zh-CN" sz="4400" b="1" dirty="0" err="1">
                  <a:solidFill>
                    <a:srgbClr val="FFCA25"/>
                  </a:solidFill>
                  <a:ea typeface="仓耳今楷05-6763 W05" panose="02020400000000000000" pitchFamily="18" charset="-122"/>
                </a:rPr>
                <a:t>vụ</a:t>
              </a:r>
              <a:r>
                <a:rPr lang="en-US" altLang="zh-CN" sz="4400" b="1" dirty="0">
                  <a:solidFill>
                    <a:srgbClr val="FFCA25"/>
                  </a:solidFill>
                  <a:ea typeface="仓耳今楷05-6763 W05" panose="02020400000000000000" pitchFamily="18" charset="-122"/>
                </a:rPr>
                <a:t> </a:t>
              </a:r>
              <a:r>
                <a:rPr lang="en-US" altLang="zh-CN" sz="4400" b="1" dirty="0" err="1">
                  <a:solidFill>
                    <a:srgbClr val="FFCA25"/>
                  </a:solidFill>
                  <a:ea typeface="仓耳今楷05-6763 W05" panose="02020400000000000000" pitchFamily="18" charset="-122"/>
                </a:rPr>
                <a:t>về</a:t>
              </a:r>
              <a:r>
                <a:rPr lang="en-US" altLang="zh-CN" sz="4400" b="1" dirty="0">
                  <a:solidFill>
                    <a:srgbClr val="FFCA25"/>
                  </a:solidFill>
                  <a:ea typeface="仓耳今楷05-6763 W05" panose="02020400000000000000" pitchFamily="18" charset="-122"/>
                </a:rPr>
                <a:t> </a:t>
              </a:r>
              <a:r>
                <a:rPr lang="en-US" altLang="zh-CN" sz="4400" b="1" dirty="0" err="1">
                  <a:solidFill>
                    <a:srgbClr val="FFCA25"/>
                  </a:solidFill>
                  <a:ea typeface="仓耳今楷05-6763 W05" panose="02020400000000000000" pitchFamily="18" charset="-122"/>
                </a:rPr>
                <a:t>nhà</a:t>
              </a:r>
              <a:r>
                <a:rPr lang="en-US" altLang="zh-CN" sz="4400" b="1" dirty="0">
                  <a:latin typeface="仓耳今楷05-6763 W05" panose="02020400000000000000" pitchFamily="18" charset="-122"/>
                  <a:ea typeface="仓耳今楷05-6763 W05" panose="02020400000000000000" pitchFamily="18" charset="-122"/>
                </a:rPr>
                <a:t> </a:t>
              </a:r>
              <a:endParaRPr lang="zh-CN" altLang="en-US" sz="4400" b="1" dirty="0">
                <a:latin typeface="仓耳今楷05-6763 W05" panose="02020400000000000000" pitchFamily="18" charset="-122"/>
                <a:ea typeface="仓耳今楷05-6763 W05" panose="02020400000000000000" pitchFamily="18" charset="-122"/>
              </a:endParaRPr>
            </a:p>
          </p:txBody>
        </p:sp>
      </p:grpSp>
      <p:sp>
        <p:nvSpPr>
          <p:cNvPr id="90" name="文本框 89">
            <a:extLst>
              <a:ext uri="{FF2B5EF4-FFF2-40B4-BE49-F238E27FC236}">
                <a16:creationId xmlns="" xmlns:a16="http://schemas.microsoft.com/office/drawing/2014/main" id="{58A6DFAA-173A-4456-8D17-83ABBBA16AC2}"/>
              </a:ext>
            </a:extLst>
          </p:cNvPr>
          <p:cNvSpPr txBox="1"/>
          <p:nvPr/>
        </p:nvSpPr>
        <p:spPr>
          <a:xfrm>
            <a:off x="5213747" y="1407839"/>
            <a:ext cx="777881" cy="1200329"/>
          </a:xfrm>
          <a:prstGeom prst="rect">
            <a:avLst/>
          </a:prstGeom>
          <a:noFill/>
        </p:spPr>
        <p:txBody>
          <a:bodyPr wrap="square" rtlCol="0">
            <a:spAutoFit/>
          </a:bodyPr>
          <a:lstStyle/>
          <a:p>
            <a:pPr algn="ctr"/>
            <a:r>
              <a:rPr lang="en-US" altLang="zh-CN" sz="7200" dirty="0">
                <a:solidFill>
                  <a:srgbClr val="FFCA25"/>
                </a:solidFill>
              </a:rPr>
              <a:t>“</a:t>
            </a:r>
            <a:endParaRPr lang="zh-CN" altLang="en-US" sz="7200" dirty="0">
              <a:solidFill>
                <a:srgbClr val="FFCA25"/>
              </a:solidFill>
            </a:endParaRPr>
          </a:p>
        </p:txBody>
      </p:sp>
      <p:sp>
        <p:nvSpPr>
          <p:cNvPr id="91" name="文本框 90">
            <a:extLst>
              <a:ext uri="{FF2B5EF4-FFF2-40B4-BE49-F238E27FC236}">
                <a16:creationId xmlns="" xmlns:a16="http://schemas.microsoft.com/office/drawing/2014/main" id="{0D7397F2-A6F0-4550-A336-2A5DFB51EBFC}"/>
              </a:ext>
            </a:extLst>
          </p:cNvPr>
          <p:cNvSpPr txBox="1"/>
          <p:nvPr/>
        </p:nvSpPr>
        <p:spPr>
          <a:xfrm>
            <a:off x="10779184" y="5300855"/>
            <a:ext cx="777881" cy="1200329"/>
          </a:xfrm>
          <a:prstGeom prst="rect">
            <a:avLst/>
          </a:prstGeom>
          <a:noFill/>
        </p:spPr>
        <p:txBody>
          <a:bodyPr wrap="square" rtlCol="0">
            <a:spAutoFit/>
          </a:bodyPr>
          <a:lstStyle/>
          <a:p>
            <a:pPr algn="ctr"/>
            <a:r>
              <a:rPr lang="en-US" altLang="zh-CN" sz="7200" dirty="0">
                <a:solidFill>
                  <a:srgbClr val="FFCA25"/>
                </a:solidFill>
              </a:rPr>
              <a:t>”</a:t>
            </a:r>
            <a:endParaRPr lang="zh-CN" altLang="en-US" sz="7200" dirty="0">
              <a:solidFill>
                <a:srgbClr val="FFCA25"/>
              </a:solidFill>
            </a:endParaRPr>
          </a:p>
        </p:txBody>
      </p:sp>
      <p:sp>
        <p:nvSpPr>
          <p:cNvPr id="92" name="文本框 91">
            <a:extLst>
              <a:ext uri="{FF2B5EF4-FFF2-40B4-BE49-F238E27FC236}">
                <a16:creationId xmlns="" xmlns:a16="http://schemas.microsoft.com/office/drawing/2014/main" id="{AD3E7058-6B12-40A4-A02C-ECC2A8237662}"/>
              </a:ext>
            </a:extLst>
          </p:cNvPr>
          <p:cNvSpPr txBox="1"/>
          <p:nvPr/>
        </p:nvSpPr>
        <p:spPr>
          <a:xfrm>
            <a:off x="5362975" y="1908819"/>
            <a:ext cx="5953350" cy="3831818"/>
          </a:xfrm>
          <a:prstGeom prst="rect">
            <a:avLst/>
          </a:prstGeom>
          <a:noFill/>
        </p:spPr>
        <p:txBody>
          <a:bodyPr wrap="square" rtlCol="0">
            <a:spAutoFit/>
          </a:bodyPr>
          <a:lstStyle/>
          <a:p>
            <a:pPr marL="171450" indent="-171450">
              <a:lnSpc>
                <a:spcPct val="150000"/>
              </a:lnSpc>
              <a:buFontTx/>
              <a:buChar char="-"/>
            </a:pPr>
            <a:r>
              <a:rPr lang="en-US" altLang="zh-CN" dirty="0" err="1">
                <a:latin typeface="仓耳今楷05-6763 W05" panose="02020400000000000000" pitchFamily="18" charset="-122"/>
                <a:ea typeface="仓耳今楷05-6763 W05" panose="02020400000000000000" pitchFamily="18" charset="-122"/>
              </a:rPr>
              <a:t>Học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nội</a:t>
            </a:r>
            <a:r>
              <a:rPr lang="en-US" altLang="zh-CN" dirty="0">
                <a:latin typeface="仓耳今楷05-6763 W05" panose="02020400000000000000" pitchFamily="18" charset="-122"/>
                <a:ea typeface="仓耳今楷05-6763 W05" panose="02020400000000000000" pitchFamily="18" charset="-122"/>
              </a:rPr>
              <a:t> dung </a:t>
            </a:r>
            <a:r>
              <a:rPr lang="en-US" altLang="zh-CN" dirty="0" err="1">
                <a:latin typeface="仓耳今楷05-6763 W05" panose="02020400000000000000" pitchFamily="18" charset="-122"/>
                <a:ea typeface="仓耳今楷05-6763 W05" panose="02020400000000000000" pitchFamily="18" charset="-122"/>
              </a:rPr>
              <a:t>kiến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thức</a:t>
            </a:r>
            <a:r>
              <a:rPr lang="en-US" altLang="zh-CN" dirty="0">
                <a:latin typeface="仓耳今楷05-6763 W05" panose="02020400000000000000" pitchFamily="18" charset="-122"/>
                <a:ea typeface="仓耳今楷05-6763 W05" panose="02020400000000000000" pitchFamily="18" charset="-122"/>
              </a:rPr>
              <a:t> </a:t>
            </a:r>
            <a:r>
              <a:rPr lang="en-US" altLang="zh-CN" err="1">
                <a:latin typeface="仓耳今楷05-6763 W05" panose="02020400000000000000" pitchFamily="18" charset="-122"/>
                <a:ea typeface="仓耳今楷05-6763 W05" panose="02020400000000000000" pitchFamily="18" charset="-122"/>
              </a:rPr>
              <a:t>lí</a:t>
            </a:r>
            <a:r>
              <a:rPr lang="en-US" altLang="zh-CN">
                <a:latin typeface="仓耳今楷05-6763 W05" panose="02020400000000000000" pitchFamily="18" charset="-122"/>
                <a:ea typeface="仓耳今楷05-6763 W05" panose="02020400000000000000" pitchFamily="18" charset="-122"/>
              </a:rPr>
              <a:t> </a:t>
            </a:r>
            <a:r>
              <a:rPr lang="en-US" altLang="zh-CN" smtClean="0">
                <a:latin typeface="仓耳今楷05-6763 W05" panose="02020400000000000000" pitchFamily="18" charset="-122"/>
                <a:ea typeface="仓耳今楷05-6763 W05" panose="02020400000000000000" pitchFamily="18" charset="-122"/>
              </a:rPr>
              <a:t>thuyết:</a:t>
            </a:r>
          </a:p>
          <a:p>
            <a:pPr marL="171450" indent="-171450">
              <a:lnSpc>
                <a:spcPct val="150000"/>
              </a:lnSpc>
            </a:pPr>
            <a:r>
              <a:rPr lang="en-US" altLang="zh-CN" smtClean="0">
                <a:latin typeface="仓耳今楷05-6763 W05" panose="02020400000000000000" pitchFamily="18" charset="-122"/>
                <a:ea typeface="仓耳今楷05-6763 W05" panose="02020400000000000000" pitchFamily="18" charset="-122"/>
              </a:rPr>
              <a:t>+Vai trò của nhà ở</a:t>
            </a:r>
          </a:p>
          <a:p>
            <a:pPr marL="171450" indent="-171450">
              <a:lnSpc>
                <a:spcPct val="150000"/>
              </a:lnSpc>
            </a:pPr>
            <a:r>
              <a:rPr lang="en-US" altLang="zh-CN" smtClean="0">
                <a:latin typeface="仓耳今楷05-6763 W05" panose="02020400000000000000" pitchFamily="18" charset="-122"/>
                <a:ea typeface="仓耳今楷05-6763 W05" panose="02020400000000000000" pitchFamily="18" charset="-122"/>
              </a:rPr>
              <a:t>+ Đặc điểm chung của nhà ở</a:t>
            </a:r>
            <a:endParaRPr lang="en-US" altLang="zh-CN" dirty="0">
              <a:latin typeface="仓耳今楷05-6763 W05" panose="02020400000000000000" pitchFamily="18" charset="-122"/>
              <a:ea typeface="仓耳今楷05-6763 W05" panose="02020400000000000000" pitchFamily="18" charset="-122"/>
            </a:endParaRPr>
          </a:p>
          <a:p>
            <a:pPr>
              <a:lnSpc>
                <a:spcPct val="150000"/>
              </a:lnSpc>
            </a:pP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Kiến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trúc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nhà</a:t>
            </a:r>
            <a:r>
              <a:rPr lang="en-US" altLang="zh-CN" dirty="0">
                <a:latin typeface="仓耳今楷05-6763 W05" panose="02020400000000000000" pitchFamily="18" charset="-122"/>
                <a:ea typeface="仓耳今楷05-6763 W05" panose="02020400000000000000" pitchFamily="18" charset="-122"/>
              </a:rPr>
              <a:t> ở </a:t>
            </a:r>
            <a:r>
              <a:rPr lang="en-US" altLang="zh-CN" dirty="0" err="1">
                <a:latin typeface="仓耳今楷05-6763 W05" panose="02020400000000000000" pitchFamily="18" charset="-122"/>
                <a:ea typeface="仓耳今楷05-6763 W05" panose="02020400000000000000" pitchFamily="18" charset="-122"/>
              </a:rPr>
              <a:t>đặc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trưng</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của</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Việt</a:t>
            </a:r>
            <a:r>
              <a:rPr lang="en-US" altLang="zh-CN" dirty="0">
                <a:latin typeface="仓耳今楷05-6763 W05" panose="02020400000000000000" pitchFamily="18" charset="-122"/>
                <a:ea typeface="仓耳今楷05-6763 W05" panose="02020400000000000000" pitchFamily="18" charset="-122"/>
              </a:rPr>
              <a:t> Nam</a:t>
            </a:r>
            <a:br>
              <a:rPr lang="en-US" altLang="zh-CN" dirty="0">
                <a:latin typeface="仓耳今楷05-6763 W05" panose="02020400000000000000" pitchFamily="18" charset="-122"/>
                <a:ea typeface="仓耳今楷05-6763 W05" panose="02020400000000000000" pitchFamily="18" charset="-122"/>
              </a:rPr>
            </a:b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Sử</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dụng</a:t>
            </a:r>
            <a:r>
              <a:rPr lang="en-US" altLang="zh-CN" dirty="0">
                <a:latin typeface="仓耳今楷05-6763 W05" panose="02020400000000000000" pitchFamily="18" charset="-122"/>
                <a:ea typeface="仓耳今楷05-6763 W05" panose="02020400000000000000" pitchFamily="18" charset="-122"/>
              </a:rPr>
              <a:t> internet </a:t>
            </a:r>
            <a:r>
              <a:rPr lang="en-US" altLang="zh-CN" dirty="0" err="1">
                <a:latin typeface="仓耳今楷05-6763 W05" panose="02020400000000000000" pitchFamily="18" charset="-122"/>
                <a:ea typeface="仓耳今楷05-6763 W05" panose="02020400000000000000" pitchFamily="18" charset="-122"/>
              </a:rPr>
              <a:t>hoặc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sách</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báo</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đề</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tìm</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hiểu</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thêm</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về</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đặc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điểm</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kiến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trúc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nhà</a:t>
            </a:r>
            <a:r>
              <a:rPr lang="en-US" altLang="zh-CN" dirty="0">
                <a:latin typeface="仓耳今楷05-6763 W05" panose="02020400000000000000" pitchFamily="18" charset="-122"/>
                <a:ea typeface="仓耳今楷05-6763 W05" panose="02020400000000000000" pitchFamily="18" charset="-122"/>
              </a:rPr>
              <a:t> ở </a:t>
            </a:r>
            <a:r>
              <a:rPr lang="en-US" altLang="zh-CN" dirty="0" err="1">
                <a:latin typeface="仓耳今楷05-6763 W05" panose="02020400000000000000" pitchFamily="18" charset="-122"/>
                <a:ea typeface="仓耳今楷05-6763 W05" panose="02020400000000000000" pitchFamily="18" charset="-122"/>
              </a:rPr>
              <a:t>các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vùng</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miền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khác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nhau</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của</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nước</a:t>
            </a:r>
            <a:r>
              <a:rPr lang="en-US" altLang="zh-CN" dirty="0">
                <a:latin typeface="仓耳今楷05-6763 W05" panose="02020400000000000000" pitchFamily="18" charset="-122"/>
                <a:ea typeface="仓耳今楷05-6763 W05" panose="02020400000000000000" pitchFamily="18" charset="-122"/>
              </a:rPr>
              <a:t> ta.</a:t>
            </a:r>
          </a:p>
          <a:p>
            <a:pPr marL="171450" indent="-171450">
              <a:lnSpc>
                <a:spcPct val="150000"/>
              </a:lnSpc>
              <a:buFontTx/>
              <a:buChar char="-"/>
            </a:pPr>
            <a:r>
              <a:rPr lang="en-US" altLang="zh-CN" dirty="0" err="1">
                <a:latin typeface="仓耳今楷05-6763 W05" panose="02020400000000000000" pitchFamily="18" charset="-122"/>
                <a:ea typeface="仓耳今楷05-6763 W05" panose="02020400000000000000" pitchFamily="18" charset="-122"/>
              </a:rPr>
              <a:t>Chuẩn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bị</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bài</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mới</a:t>
            </a:r>
            <a:r>
              <a:rPr lang="en-US" altLang="zh-CN" dirty="0">
                <a:latin typeface="仓耳今楷05-6763 W05" panose="02020400000000000000" pitchFamily="18" charset="-122"/>
                <a:ea typeface="仓耳今楷05-6763 W05" panose="02020400000000000000" pitchFamily="18" charset="-122"/>
              </a:rPr>
              <a:t>:</a:t>
            </a:r>
          </a:p>
          <a:p>
            <a:pPr>
              <a:lnSpc>
                <a:spcPct val="150000"/>
              </a:lnSpc>
            </a:pP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Nghiên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cứu</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trước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nội</a:t>
            </a:r>
            <a:r>
              <a:rPr lang="en-US" altLang="zh-CN" dirty="0">
                <a:latin typeface="仓耳今楷05-6763 W05" panose="02020400000000000000" pitchFamily="18" charset="-122"/>
                <a:ea typeface="仓耳今楷05-6763 W05" panose="02020400000000000000" pitchFamily="18" charset="-122"/>
              </a:rPr>
              <a:t> dung </a:t>
            </a:r>
            <a:r>
              <a:rPr lang="en-US" altLang="zh-CN" dirty="0" err="1">
                <a:latin typeface="仓耳今楷05-6763 W05" panose="02020400000000000000" pitchFamily="18" charset="-122"/>
                <a:ea typeface="仓耳今楷05-6763 W05" panose="02020400000000000000" pitchFamily="18" charset="-122"/>
              </a:rPr>
              <a:t>bài</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học</a:t>
            </a:r>
            <a:endParaRPr lang="zh-CN" altLang="en-US" dirty="0">
              <a:latin typeface="仓耳今楷05-6763 W05" panose="02020400000000000000" pitchFamily="18" charset="-122"/>
              <a:ea typeface="仓耳今楷05-6763 W05" panose="02020400000000000000" pitchFamily="18" charset="-122"/>
            </a:endParaRPr>
          </a:p>
        </p:txBody>
      </p:sp>
      <p:pic>
        <p:nvPicPr>
          <p:cNvPr id="1030" name="Picture 6" descr="Cô bé học bài cho ngày thiếu nhi. | Công cụ đồ họa PSD Tải xuống miễn phí -  Pikbest">
            <a:extLst>
              <a:ext uri="{FF2B5EF4-FFF2-40B4-BE49-F238E27FC236}">
                <a16:creationId xmlns="" xmlns:a16="http://schemas.microsoft.com/office/drawing/2014/main" id="{201E0034-0B86-47BD-8B79-FF6954A8D848}"/>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1129" y="1187775"/>
            <a:ext cx="4733570" cy="47335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07589897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500" fill="hold"/>
                                        <p:tgtEl>
                                          <p:spTgt spid="91"/>
                                        </p:tgtEl>
                                        <p:attrNameLst>
                                          <p:attrName>ppt_w</p:attrName>
                                        </p:attrNameLst>
                                      </p:cBhvr>
                                      <p:tavLst>
                                        <p:tav tm="0">
                                          <p:val>
                                            <p:fltVal val="0"/>
                                          </p:val>
                                        </p:tav>
                                        <p:tav tm="100000">
                                          <p:val>
                                            <p:strVal val="#ppt_w"/>
                                          </p:val>
                                        </p:tav>
                                      </p:tavLst>
                                    </p:anim>
                                    <p:anim calcmode="lin" valueType="num">
                                      <p:cBhvr>
                                        <p:cTn id="18" dur="500" fill="hold"/>
                                        <p:tgtEl>
                                          <p:spTgt spid="91"/>
                                        </p:tgtEl>
                                        <p:attrNameLst>
                                          <p:attrName>ppt_h</p:attrName>
                                        </p:attrNameLst>
                                      </p:cBhvr>
                                      <p:tavLst>
                                        <p:tav tm="0">
                                          <p:val>
                                            <p:fltVal val="0"/>
                                          </p:val>
                                        </p:tav>
                                        <p:tav tm="100000">
                                          <p:val>
                                            <p:strVal val="#ppt_h"/>
                                          </p:val>
                                        </p:tav>
                                      </p:tavLst>
                                    </p:anim>
                                    <p:animEffect transition="in" filter="fade">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randombar(horizontal)">
                                      <p:cBhvr>
                                        <p:cTn id="2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9" cstate="print">
            <a:extLst>
              <a:ext uri="{28A0092B-C50C-407E-A947-70E740481C1C}">
                <a14:useLocalDpi xmlns="" xmlns:a14="http://schemas.microsoft.com/office/drawing/2010/main" val="0"/>
              </a:ext>
            </a:extLst>
          </a:blip>
          <a:srcRect l="7616" r="3450"/>
          <a:stretch/>
        </p:blipFill>
        <p:spPr>
          <a:xfrm>
            <a:off x="0" y="0"/>
            <a:ext cx="12200022" cy="6858000"/>
          </a:xfrm>
          <a:prstGeom prst="rect">
            <a:avLst/>
          </a:prstGeom>
        </p:spPr>
      </p:pic>
      <p:sp>
        <p:nvSpPr>
          <p:cNvPr id="3" name="椭圆 2"/>
          <p:cNvSpPr/>
          <p:nvPr/>
        </p:nvSpPr>
        <p:spPr>
          <a:xfrm>
            <a:off x="741947" y="1124952"/>
            <a:ext cx="4608095" cy="4608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4937" y="1203142"/>
            <a:ext cx="6767763" cy="4511842"/>
          </a:xfrm>
          <a:prstGeom prst="rect">
            <a:avLst/>
          </a:prstGeom>
        </p:spPr>
      </p:pic>
      <p:grpSp>
        <p:nvGrpSpPr>
          <p:cNvPr id="1167" name="PA_库_组合 1166"/>
          <p:cNvGrpSpPr/>
          <p:nvPr>
            <p:custDataLst>
              <p:tags r:id="rId1"/>
            </p:custDataLst>
          </p:nvPr>
        </p:nvGrpSpPr>
        <p:grpSpPr>
          <a:xfrm>
            <a:off x="3348945" y="114300"/>
            <a:ext cx="2430064" cy="3387851"/>
            <a:chOff x="5607594" y="164244"/>
            <a:chExt cx="4996531" cy="6529510"/>
          </a:xfrm>
        </p:grpSpPr>
        <p:sp>
          <p:nvSpPr>
            <p:cNvPr id="9" name="Freeform 6"/>
            <p:cNvSpPr>
              <a:spLocks/>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8" name="PA_库_文本框 207"/>
          <p:cNvSpPr txBox="1"/>
          <p:nvPr>
            <p:custDataLst>
              <p:tags r:id="rId2"/>
            </p:custDataLst>
          </p:nvPr>
        </p:nvSpPr>
        <p:spPr>
          <a:xfrm>
            <a:off x="3783921" y="1477395"/>
            <a:ext cx="1444626" cy="461665"/>
          </a:xfrm>
          <a:prstGeom prst="rect">
            <a:avLst/>
          </a:prstGeom>
          <a:noFill/>
        </p:spPr>
        <p:txBody>
          <a:bodyPr wrap="none" rtlCol="0">
            <a:spAutoFit/>
          </a:bodyPr>
          <a:lstStyle/>
          <a:p>
            <a:pPr algn="ctr"/>
            <a:r>
              <a:rPr lang="en-US" altLang="zh-CN" sz="2400" dirty="0">
                <a:solidFill>
                  <a:srgbClr val="FF0000"/>
                </a:solidFill>
                <a:latin typeface="+mj-lt"/>
                <a:ea typeface="方正静蕾简体" panose="02000000000000000000" pitchFamily="2" charset="-122"/>
              </a:rPr>
              <a:t>MỤC TIÊU</a:t>
            </a:r>
            <a:endParaRPr lang="zh-CN" altLang="en-US" sz="2400" dirty="0">
              <a:solidFill>
                <a:srgbClr val="FF0000"/>
              </a:solidFill>
              <a:latin typeface="+mj-lt"/>
              <a:ea typeface="方正静蕾简体" panose="02000000000000000000" pitchFamily="2" charset="-122"/>
            </a:endParaRPr>
          </a:p>
        </p:txBody>
      </p:sp>
      <p:pic>
        <p:nvPicPr>
          <p:cNvPr id="1168" name="PA_库_图片 1167"/>
          <p:cNvPicPr>
            <a:picLocks noChangeAspect="1"/>
          </p:cNvPicPr>
          <p:nvPr>
            <p:custDataLst>
              <p:tags r:id="rId3"/>
            </p:custDataLst>
          </p:nvPr>
        </p:nvPicPr>
        <p:blipFill>
          <a:blip r:embed="rId11"/>
          <a:stretch>
            <a:fillRect/>
          </a:stretch>
        </p:blipFill>
        <p:spPr>
          <a:xfrm>
            <a:off x="5827936" y="1571901"/>
            <a:ext cx="6336792" cy="1089343"/>
          </a:xfrm>
          <a:prstGeom prst="rect">
            <a:avLst/>
          </a:prstGeom>
          <a:effectLst>
            <a:outerShdw blurRad="50800" dist="38100" dir="2700000" algn="tl" rotWithShape="0">
              <a:prstClr val="black">
                <a:alpha val="40000"/>
              </a:prstClr>
            </a:outerShdw>
          </a:effectLst>
        </p:spPr>
      </p:pic>
      <p:sp>
        <p:nvSpPr>
          <p:cNvPr id="211" name="PA_库_文本框 210"/>
          <p:cNvSpPr txBox="1"/>
          <p:nvPr>
            <p:custDataLst>
              <p:tags r:id="rId4"/>
            </p:custDataLst>
          </p:nvPr>
        </p:nvSpPr>
        <p:spPr>
          <a:xfrm>
            <a:off x="6081028" y="1760087"/>
            <a:ext cx="5369025" cy="830997"/>
          </a:xfrm>
          <a:prstGeom prst="rect">
            <a:avLst/>
          </a:prstGeom>
          <a:noFill/>
        </p:spPr>
        <p:txBody>
          <a:bodyPr wrap="square" rtlCol="0">
            <a:spAutoFit/>
          </a:bodyPr>
          <a:lstStyle/>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1.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Nhận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biết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được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một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số</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kiến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trúc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ở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đặc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trưng</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của</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Việt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Nam</a:t>
            </a:r>
            <a:endParaRPr lang="zh-CN" altLang="en-US" sz="1200" dirty="0">
              <a:solidFill>
                <a:schemeClr val="tx1">
                  <a:lumMod val="65000"/>
                  <a:lumOff val="35000"/>
                </a:schemeClr>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23" name="PA_库_图片 1167">
            <a:extLst>
              <a:ext uri="{FF2B5EF4-FFF2-40B4-BE49-F238E27FC236}">
                <a16:creationId xmlns="" xmlns:a16="http://schemas.microsoft.com/office/drawing/2014/main" id="{25DA54C9-8358-4D68-A3EF-D203BE8E3E13}"/>
              </a:ext>
            </a:extLst>
          </p:cNvPr>
          <p:cNvPicPr>
            <a:picLocks noChangeAspect="1"/>
          </p:cNvPicPr>
          <p:nvPr>
            <p:custDataLst>
              <p:tags r:id="rId5"/>
            </p:custDataLst>
          </p:nvPr>
        </p:nvPicPr>
        <p:blipFill>
          <a:blip r:embed="rId11"/>
          <a:stretch>
            <a:fillRect/>
          </a:stretch>
        </p:blipFill>
        <p:spPr>
          <a:xfrm>
            <a:off x="5827936" y="3249554"/>
            <a:ext cx="6336792" cy="1089343"/>
          </a:xfrm>
          <a:prstGeom prst="rect">
            <a:avLst/>
          </a:prstGeom>
          <a:effectLst>
            <a:outerShdw blurRad="50800" dist="38100" dir="2700000" algn="tl" rotWithShape="0">
              <a:prstClr val="black">
                <a:alpha val="40000"/>
              </a:prstClr>
            </a:outerShdw>
          </a:effectLst>
        </p:spPr>
      </p:pic>
      <p:sp>
        <p:nvSpPr>
          <p:cNvPr id="24" name="PA_库_文本框 210">
            <a:extLst>
              <a:ext uri="{FF2B5EF4-FFF2-40B4-BE49-F238E27FC236}">
                <a16:creationId xmlns="" xmlns:a16="http://schemas.microsoft.com/office/drawing/2014/main" id="{9F3961B6-619E-431A-A3DB-7B3BAC61A24E}"/>
              </a:ext>
            </a:extLst>
          </p:cNvPr>
          <p:cNvSpPr txBox="1"/>
          <p:nvPr>
            <p:custDataLst>
              <p:tags r:id="rId6"/>
            </p:custDataLst>
          </p:nvPr>
        </p:nvSpPr>
        <p:spPr>
          <a:xfrm>
            <a:off x="6120920" y="3419811"/>
            <a:ext cx="5329133" cy="830997"/>
          </a:xfrm>
          <a:prstGeom prst="rect">
            <a:avLst/>
          </a:prstGeom>
          <a:noFill/>
        </p:spPr>
        <p:txBody>
          <a:bodyPr wrap="square" rtlCol="0">
            <a:spAutoFit/>
          </a:bodyPr>
          <a:lstStyle/>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2.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Phân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biệt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được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các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kiến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trúc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ở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đặc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trưng</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của</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Việt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Nam</a:t>
            </a:r>
            <a:endParaRPr lang="zh-CN" altLang="en-US" sz="1200" dirty="0">
              <a:solidFill>
                <a:schemeClr val="tx1">
                  <a:lumMod val="65000"/>
                  <a:lumOff val="35000"/>
                </a:schemeClr>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 xmlns:p14="http://schemas.microsoft.com/office/powerpoint/2010/main" val="337789568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wipe(down)">
                                      <p:cBhvr>
                                        <p:cTn id="12" dur="10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nodeType="clickEffect">
                                  <p:stCondLst>
                                    <p:cond delay="0"/>
                                  </p:stCondLst>
                                  <p:childTnLst>
                                    <p:set>
                                      <p:cBhvr>
                                        <p:cTn id="16" dur="1" fill="hold">
                                          <p:stCondLst>
                                            <p:cond delay="0"/>
                                          </p:stCondLst>
                                        </p:cTn>
                                        <p:tgtEl>
                                          <p:spTgt spid="1168"/>
                                        </p:tgtEl>
                                        <p:attrNameLst>
                                          <p:attrName>style.visibility</p:attrName>
                                        </p:attrNameLst>
                                      </p:cBhvr>
                                      <p:to>
                                        <p:strVal val="visible"/>
                                      </p:to>
                                    </p:set>
                                    <p:anim calcmode="lin" valueType="num">
                                      <p:cBhvr additive="base">
                                        <p:cTn id="17" dur="1500" fill="hold"/>
                                        <p:tgtEl>
                                          <p:spTgt spid="1168"/>
                                        </p:tgtEl>
                                        <p:attrNameLst>
                                          <p:attrName>ppt_x</p:attrName>
                                        </p:attrNameLst>
                                      </p:cBhvr>
                                      <p:tavLst>
                                        <p:tav tm="0">
                                          <p:val>
                                            <p:strVal val="1+#ppt_w/2"/>
                                          </p:val>
                                        </p:tav>
                                        <p:tav tm="100000">
                                          <p:val>
                                            <p:strVal val="#ppt_x"/>
                                          </p:val>
                                        </p:tav>
                                      </p:tavLst>
                                    </p:anim>
                                    <p:anim calcmode="lin" valueType="num">
                                      <p:cBhvr additive="base">
                                        <p:cTn id="18" dur="1500" fill="hold"/>
                                        <p:tgtEl>
                                          <p:spTgt spid="116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100000" fill="hold" grpId="0" nodeType="clickEffect">
                                  <p:stCondLst>
                                    <p:cond delay="0"/>
                                  </p:stCondLst>
                                  <p:childTnLst>
                                    <p:set>
                                      <p:cBhvr>
                                        <p:cTn id="22" dur="1" fill="hold">
                                          <p:stCondLst>
                                            <p:cond delay="0"/>
                                          </p:stCondLst>
                                        </p:cTn>
                                        <p:tgtEl>
                                          <p:spTgt spid="211"/>
                                        </p:tgtEl>
                                        <p:attrNameLst>
                                          <p:attrName>style.visibility</p:attrName>
                                        </p:attrNameLst>
                                      </p:cBhvr>
                                      <p:to>
                                        <p:strVal val="visible"/>
                                      </p:to>
                                    </p:set>
                                    <p:anim calcmode="lin" valueType="num">
                                      <p:cBhvr additive="base">
                                        <p:cTn id="23" dur="1500" fill="hold"/>
                                        <p:tgtEl>
                                          <p:spTgt spid="211"/>
                                        </p:tgtEl>
                                        <p:attrNameLst>
                                          <p:attrName>ppt_x</p:attrName>
                                        </p:attrNameLst>
                                      </p:cBhvr>
                                      <p:tavLst>
                                        <p:tav tm="0">
                                          <p:val>
                                            <p:strVal val="1+#ppt_w/2"/>
                                          </p:val>
                                        </p:tav>
                                        <p:tav tm="100000">
                                          <p:val>
                                            <p:strVal val="#ppt_x"/>
                                          </p:val>
                                        </p:tav>
                                      </p:tavLst>
                                    </p:anim>
                                    <p:anim calcmode="lin" valueType="num">
                                      <p:cBhvr additive="base">
                                        <p:cTn id="24" dur="1500" fill="hold"/>
                                        <p:tgtEl>
                                          <p:spTgt spid="2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decel="10000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500" fill="hold"/>
                                        <p:tgtEl>
                                          <p:spTgt spid="23"/>
                                        </p:tgtEl>
                                        <p:attrNameLst>
                                          <p:attrName>ppt_x</p:attrName>
                                        </p:attrNameLst>
                                      </p:cBhvr>
                                      <p:tavLst>
                                        <p:tav tm="0">
                                          <p:val>
                                            <p:strVal val="1+#ppt_w/2"/>
                                          </p:val>
                                        </p:tav>
                                        <p:tav tm="100000">
                                          <p:val>
                                            <p:strVal val="#ppt_x"/>
                                          </p:val>
                                        </p:tav>
                                      </p:tavLst>
                                    </p:anim>
                                    <p:anim calcmode="lin" valueType="num">
                                      <p:cBhvr additive="base">
                                        <p:cTn id="30"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decel="10000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1+#ppt_w/2"/>
                                          </p:val>
                                        </p:tav>
                                        <p:tav tm="100000">
                                          <p:val>
                                            <p:strVal val="#ppt_x"/>
                                          </p:val>
                                        </p:tav>
                                      </p:tavLst>
                                    </p:anim>
                                    <p:anim calcmode="lin" valueType="num">
                                      <p:cBhvr additive="base">
                                        <p:cTn id="36" dur="1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utoUpdateAnimBg="0"/>
      <p:bldP spid="211" grpId="0" autoUpdateAnimBg="0"/>
      <p:bldP spid="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ăn mẫu lớp 12: Hình tượng đất nước trong bài thơ Việt Bắc và Đất Nước">
            <a:extLst>
              <a:ext uri="{FF2B5EF4-FFF2-40B4-BE49-F238E27FC236}">
                <a16:creationId xmlns="" xmlns:a16="http://schemas.microsoft.com/office/drawing/2014/main" id="{F33A439F-331A-4A1C-8E10-F48D07A6759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9390" y="131592"/>
            <a:ext cx="3601375" cy="31908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Phát động Cuộc thi phóng sự ảnh báo chí “Việt Nam - đất nước, con người” -  Người làm báo Tiền Giang">
            <a:extLst>
              <a:ext uri="{FF2B5EF4-FFF2-40B4-BE49-F238E27FC236}">
                <a16:creationId xmlns="" xmlns:a16="http://schemas.microsoft.com/office/drawing/2014/main" id="{58871A95-45B6-43DD-999F-E03B326EDF4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69856" y="131592"/>
            <a:ext cx="4195255" cy="31908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Những hình ảnh Việt Nam chuyển mình sau 33 năm đổi mới | Báo Dân trí">
            <a:extLst>
              <a:ext uri="{FF2B5EF4-FFF2-40B4-BE49-F238E27FC236}">
                <a16:creationId xmlns="" xmlns:a16="http://schemas.microsoft.com/office/drawing/2014/main" id="{07E9B99D-C19C-4CE1-A03C-25841E5764D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9390" y="3604333"/>
            <a:ext cx="3601375" cy="2825503"/>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alo! VietNam">
            <a:extLst>
              <a:ext uri="{FF2B5EF4-FFF2-40B4-BE49-F238E27FC236}">
                <a16:creationId xmlns="" xmlns:a16="http://schemas.microsoft.com/office/drawing/2014/main" id="{74E8D98D-B500-4A5B-B420-58067F7DB25F}"/>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069856" y="3604333"/>
            <a:ext cx="4195255" cy="2825503"/>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Về Tây Nguyên tận hưởng mùa xuân đặc sắc |=&amp;gt; Đăng trên báo Bắc Giang">
            <a:extLst>
              <a:ext uri="{FF2B5EF4-FFF2-40B4-BE49-F238E27FC236}">
                <a16:creationId xmlns="" xmlns:a16="http://schemas.microsoft.com/office/drawing/2014/main" id="{662F01E4-6BAB-4500-BF7E-B2AB96656392}"/>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401237" y="131592"/>
            <a:ext cx="3770048" cy="3190875"/>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át khúc quê mùa - Báo Long An Online">
            <a:extLst>
              <a:ext uri="{FF2B5EF4-FFF2-40B4-BE49-F238E27FC236}">
                <a16:creationId xmlns="" xmlns:a16="http://schemas.microsoft.com/office/drawing/2014/main" id="{AAC1BA38-2653-4309-A46C-0075B196F9EC}"/>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401237" y="3535534"/>
            <a:ext cx="3790763" cy="289430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图片 1">
            <a:extLst>
              <a:ext uri="{FF2B5EF4-FFF2-40B4-BE49-F238E27FC236}">
                <a16:creationId xmlns="" xmlns:a16="http://schemas.microsoft.com/office/drawing/2014/main" id="{6EC17F2E-4EBC-4B45-A9CD-6546CABDFB7F}"/>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l="21488" t="13333" r="18416" b="19180"/>
          <a:stretch/>
        </p:blipFill>
        <p:spPr>
          <a:xfrm>
            <a:off x="1733954" y="2388093"/>
            <a:ext cx="9114559" cy="2396972"/>
          </a:xfrm>
          <a:prstGeom prst="rect">
            <a:avLst/>
          </a:prstGeom>
          <a:effectLst>
            <a:outerShdw blurRad="50800" dist="38100" dir="9000000" sx="101000" sy="101000" algn="ctr" rotWithShape="0">
              <a:srgbClr val="000000">
                <a:alpha val="43137"/>
              </a:srgbClr>
            </a:outerShdw>
          </a:effectLst>
        </p:spPr>
      </p:pic>
      <p:sp>
        <p:nvSpPr>
          <p:cNvPr id="2" name="Rectangle 1">
            <a:extLst>
              <a:ext uri="{FF2B5EF4-FFF2-40B4-BE49-F238E27FC236}">
                <a16:creationId xmlns="" xmlns:a16="http://schemas.microsoft.com/office/drawing/2014/main" id="{9CBA6398-0F3D-4008-8E40-E8B06CAE3E83}"/>
              </a:ext>
            </a:extLst>
          </p:cNvPr>
          <p:cNvSpPr/>
          <p:nvPr/>
        </p:nvSpPr>
        <p:spPr>
          <a:xfrm>
            <a:off x="2447097" y="2722302"/>
            <a:ext cx="7892399" cy="1200329"/>
          </a:xfrm>
          <a:prstGeom prst="rect">
            <a:avLst/>
          </a:prstGeom>
        </p:spPr>
        <p:txBody>
          <a:bodyPr wrap="square">
            <a:spAutoFit/>
          </a:bodyPr>
          <a:lstStyle/>
          <a:p>
            <a:r>
              <a:rPr lang="en-US" dirty="0" err="1">
                <a:solidFill>
                  <a:srgbClr val="000000"/>
                </a:solidFill>
                <a:latin typeface="Times New Roman" panose="02020603050405020304" pitchFamily="18" charset="0"/>
                <a:ea typeface="Times New Roman" panose="02020603050405020304" pitchFamily="18" charset="0"/>
              </a:rPr>
              <a:t>Đất</a:t>
            </a:r>
            <a:r>
              <a:rPr lang="en-US" dirty="0">
                <a:solidFill>
                  <a:srgbClr val="000000"/>
                </a:solidFill>
                <a:latin typeface="Times New Roman" panose="02020603050405020304" pitchFamily="18" charset="0"/>
                <a:ea typeface="Times New Roman" panose="02020603050405020304" pitchFamily="18" charset="0"/>
              </a:rPr>
              <a:t> n</a:t>
            </a:r>
            <a:r>
              <a:rPr lang="vi-VN" dirty="0">
                <a:solidFill>
                  <a:srgbClr val="000000"/>
                </a:solidFill>
                <a:latin typeface="Times New Roman" panose="02020603050405020304" pitchFamily="18" charset="0"/>
                <a:ea typeface="Times New Roman" panose="02020603050405020304" pitchFamily="18" charset="0"/>
              </a:rPr>
              <a:t>ư</a:t>
            </a:r>
            <a:r>
              <a:rPr lang="en-US" dirty="0" err="1">
                <a:solidFill>
                  <a:srgbClr val="000000"/>
                </a:solidFill>
                <a:latin typeface="Times New Roman" panose="02020603050405020304" pitchFamily="18" charset="0"/>
                <a:ea typeface="Times New Roman" panose="02020603050405020304" pitchFamily="18" charset="0"/>
              </a:rPr>
              <a:t>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rPr>
              <a:t> ta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chữ</a:t>
            </a:r>
            <a:r>
              <a:rPr lang="en-US" dirty="0">
                <a:solidFill>
                  <a:srgbClr val="000000"/>
                </a:solidFill>
                <a:latin typeface="Times New Roman" panose="02020603050405020304" pitchFamily="18" charset="0"/>
                <a:ea typeface="Times New Roman" panose="02020603050405020304" pitchFamily="18" charset="0"/>
              </a:rPr>
              <a:t> S. </a:t>
            </a:r>
            <a:r>
              <a:rPr lang="en-US" dirty="0" err="1">
                <a:solidFill>
                  <a:srgbClr val="000000"/>
                </a:solidFill>
                <a:latin typeface="Times New Roman" panose="02020603050405020304" pitchFamily="18" charset="0"/>
                <a:ea typeface="Times New Roman" panose="02020603050405020304" pitchFamily="18" charset="0"/>
              </a:rPr>
              <a:t>Bờ</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biển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a:t>
            </a:r>
            <a:r>
              <a:rPr lang="en-US" dirty="0" err="1">
                <a:solidFill>
                  <a:srgbClr val="000000"/>
                </a:solidFill>
                <a:latin typeface="Times New Roman" panose="02020603050405020304" pitchFamily="18" charset="0"/>
                <a:ea typeface="Times New Roman" panose="02020603050405020304" pitchFamily="18" charset="0"/>
              </a:rPr>
              <a:t>dài</a:t>
            </a:r>
            <a:r>
              <a:rPr lang="en-US" dirty="0">
                <a:solidFill>
                  <a:srgbClr val="000000"/>
                </a:solidFill>
                <a:latin typeface="Times New Roman" panose="02020603050405020304" pitchFamily="18" charset="0"/>
                <a:ea typeface="Times New Roman" panose="02020603050405020304" pitchFamily="18" charset="0"/>
              </a:rPr>
              <a:t> </a:t>
            </a:r>
          </a:p>
          <a:p>
            <a:r>
              <a:rPr lang="en-US" dirty="0">
                <a:solidFill>
                  <a:srgbClr val="000000"/>
                </a:solidFill>
                <a:latin typeface="Times New Roman" panose="02020603050405020304" pitchFamily="18" charset="0"/>
                <a:ea typeface="Times New Roman" panose="02020603050405020304" pitchFamily="18" charset="0"/>
              </a:rPr>
              <a:t>3 260 km.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nhiệt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đới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mùa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Lãnh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thổ</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bao </a:t>
            </a:r>
            <a:r>
              <a:rPr lang="en-US" dirty="0" err="1">
                <a:solidFill>
                  <a:srgbClr val="000000"/>
                </a:solidFill>
                <a:latin typeface="Times New Roman" panose="02020603050405020304" pitchFamily="18" charset="0"/>
                <a:ea typeface="Times New Roman" panose="02020603050405020304" pitchFamily="18" charset="0"/>
              </a:rPr>
              <a:t>gồm</a:t>
            </a:r>
            <a:r>
              <a:rPr lang="en-US" dirty="0">
                <a:solidFill>
                  <a:srgbClr val="000000"/>
                </a:solidFill>
                <a:latin typeface="Times New Roman" panose="02020603050405020304" pitchFamily="18" charset="0"/>
                <a:ea typeface="Times New Roman" panose="02020603050405020304" pitchFamily="18" charset="0"/>
              </a:rPr>
              <a:t> 3/4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đồi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núi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vì</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vậy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rPr>
              <a:t> ta </a:t>
            </a:r>
            <a:r>
              <a:rPr lang="en-US" dirty="0" err="1">
                <a:solidFill>
                  <a:srgbClr val="000000"/>
                </a:solidFill>
                <a:latin typeface="Times New Roman" panose="02020603050405020304" pitchFamily="18" charset="0"/>
                <a:ea typeface="Times New Roman" panose="02020603050405020304" pitchFamily="18" charset="0"/>
              </a:rPr>
              <a:t>rất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văn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Mỗi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phương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kiểu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dựng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nhà</a:t>
            </a:r>
            <a:r>
              <a:rPr lang="en-US" dirty="0">
                <a:solidFill>
                  <a:srgbClr val="000000"/>
                </a:solidFill>
                <a:latin typeface="Times New Roman" panose="02020603050405020304" pitchFamily="18" charset="0"/>
                <a:ea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rPr>
              <a:t>khác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nhau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phù</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hợp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hậu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hình</a:t>
            </a:r>
            <a:r>
              <a:rPr lang="en-US" dirty="0">
                <a:solidFill>
                  <a:srgbClr val="000000"/>
                </a:solidFill>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 xmlns:p14="http://schemas.microsoft.com/office/powerpoint/2010/main" val="35095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anim calcmode="lin" valueType="num">
                                      <p:cBhvr additive="base">
                                        <p:cTn id="15" dur="500" fill="hold"/>
                                        <p:tgtEl>
                                          <p:spTgt spid="2058"/>
                                        </p:tgtEl>
                                        <p:attrNameLst>
                                          <p:attrName>ppt_x</p:attrName>
                                        </p:attrNameLst>
                                      </p:cBhvr>
                                      <p:tavLst>
                                        <p:tav tm="0">
                                          <p:val>
                                            <p:strVal val="#ppt_x"/>
                                          </p:val>
                                        </p:tav>
                                        <p:tav tm="100000">
                                          <p:val>
                                            <p:strVal val="#ppt_x"/>
                                          </p:val>
                                        </p:tav>
                                      </p:tavLst>
                                    </p:anim>
                                    <p:anim calcmode="lin" valueType="num">
                                      <p:cBhvr additive="base">
                                        <p:cTn id="16" dur="500" fill="hold"/>
                                        <p:tgtEl>
                                          <p:spTgt spid="205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additive="base">
                                        <p:cTn id="23" dur="500" fill="hold"/>
                                        <p:tgtEl>
                                          <p:spTgt spid="2056"/>
                                        </p:tgtEl>
                                        <p:attrNameLst>
                                          <p:attrName>ppt_x</p:attrName>
                                        </p:attrNameLst>
                                      </p:cBhvr>
                                      <p:tavLst>
                                        <p:tav tm="0">
                                          <p:val>
                                            <p:strVal val="#ppt_x"/>
                                          </p:val>
                                        </p:tav>
                                        <p:tav tm="100000">
                                          <p:val>
                                            <p:strVal val="#ppt_x"/>
                                          </p:val>
                                        </p:tav>
                                      </p:tavLst>
                                    </p:anim>
                                    <p:anim calcmode="lin" valueType="num">
                                      <p:cBhvr additive="base">
                                        <p:cTn id="24" dur="500" fill="hold"/>
                                        <p:tgtEl>
                                          <p:spTgt spid="205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60"/>
                                        </p:tgtEl>
                                        <p:attrNameLst>
                                          <p:attrName>style.visibility</p:attrName>
                                        </p:attrNameLst>
                                      </p:cBhvr>
                                      <p:to>
                                        <p:strVal val="visible"/>
                                      </p:to>
                                    </p:set>
                                    <p:anim calcmode="lin" valueType="num">
                                      <p:cBhvr additive="base">
                                        <p:cTn id="27" dur="500" fill="hold"/>
                                        <p:tgtEl>
                                          <p:spTgt spid="2060"/>
                                        </p:tgtEl>
                                        <p:attrNameLst>
                                          <p:attrName>ppt_x</p:attrName>
                                        </p:attrNameLst>
                                      </p:cBhvr>
                                      <p:tavLst>
                                        <p:tav tm="0">
                                          <p:val>
                                            <p:strVal val="#ppt_x"/>
                                          </p:val>
                                        </p:tav>
                                        <p:tav tm="100000">
                                          <p:val>
                                            <p:strVal val="#ppt_x"/>
                                          </p:val>
                                        </p:tav>
                                      </p:tavLst>
                                    </p:anim>
                                    <p:anim calcmode="lin" valueType="num">
                                      <p:cBhvr additive="base">
                                        <p:cTn id="2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ự biến đổi của &amp;quot;Ngôi nhà nông thôn&amp;quot; truyền thống vùng đồng bằng châu thổ  sông Hồng - Tạp chí Kiến Trúc">
            <a:extLst>
              <a:ext uri="{FF2B5EF4-FFF2-40B4-BE49-F238E27FC236}">
                <a16:creationId xmlns="" xmlns:a16="http://schemas.microsoft.com/office/drawing/2014/main" id="{A6AFC4B0-CDB4-4CD8-B8D1-06D536F0060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28057"/>
            <a:ext cx="6095999" cy="293000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USER\Desktop\nha-rieng.png">
            <a:extLst>
              <a:ext uri="{FF2B5EF4-FFF2-40B4-BE49-F238E27FC236}">
                <a16:creationId xmlns="" xmlns:a16="http://schemas.microsoft.com/office/drawing/2014/main" id="{287BF981-4313-4E8B-A212-0E0945F31509}"/>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6242538" y="328057"/>
            <a:ext cx="5720861" cy="2930002"/>
          </a:xfrm>
          <a:prstGeom prst="rect">
            <a:avLst/>
          </a:prstGeom>
          <a:noFill/>
          <a:ln>
            <a:noFill/>
          </a:ln>
        </p:spPr>
      </p:pic>
      <p:pic>
        <p:nvPicPr>
          <p:cNvPr id="4" name="Picture 3" descr="C:\Users\USER\Desktop\5253-e-1-baa-3-nh-20-chung-20-c-c-6-b-0-1552190047143.jpg">
            <a:extLst>
              <a:ext uri="{FF2B5EF4-FFF2-40B4-BE49-F238E27FC236}">
                <a16:creationId xmlns="" xmlns:a16="http://schemas.microsoft.com/office/drawing/2014/main" id="{6E72F79B-2549-4CD1-8622-A189A839DB56}"/>
              </a:ext>
            </a:extLst>
          </p:cNvPr>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3599942"/>
            <a:ext cx="5867399" cy="2930002"/>
          </a:xfrm>
          <a:prstGeom prst="rect">
            <a:avLst/>
          </a:prstGeom>
          <a:noFill/>
          <a:ln>
            <a:noFill/>
          </a:ln>
        </p:spPr>
      </p:pic>
      <p:pic>
        <p:nvPicPr>
          <p:cNvPr id="5" name="Picture 4" descr="C:\Users\USER\Desktop\tải xuống.jpg">
            <a:extLst>
              <a:ext uri="{FF2B5EF4-FFF2-40B4-BE49-F238E27FC236}">
                <a16:creationId xmlns="" xmlns:a16="http://schemas.microsoft.com/office/drawing/2014/main" id="{BCF22C40-7566-4393-A6B8-AA4462452F0F}"/>
              </a:ext>
            </a:extLst>
          </p:cNvPr>
          <p:cNvPicPr/>
          <p:nvPr/>
        </p:nvPicPr>
        <p:blipFill>
          <a:blip r:embed="rId5">
            <a:extLst>
              <a:ext uri="{28A0092B-C50C-407E-A947-70E740481C1C}">
                <a14:useLocalDpi xmlns="" xmlns:a14="http://schemas.microsoft.com/office/drawing/2010/main" val="0"/>
              </a:ext>
            </a:extLst>
          </a:blip>
          <a:srcRect/>
          <a:stretch>
            <a:fillRect/>
          </a:stretch>
        </p:blipFill>
        <p:spPr bwMode="auto">
          <a:xfrm>
            <a:off x="6242538" y="3599943"/>
            <a:ext cx="5720861" cy="2930000"/>
          </a:xfrm>
          <a:prstGeom prst="rect">
            <a:avLst/>
          </a:prstGeom>
          <a:noFill/>
          <a:ln>
            <a:noFill/>
          </a:ln>
        </p:spPr>
      </p:pic>
      <p:pic>
        <p:nvPicPr>
          <p:cNvPr id="6" name="图片 5">
            <a:extLst>
              <a:ext uri="{FF2B5EF4-FFF2-40B4-BE49-F238E27FC236}">
                <a16:creationId xmlns="" xmlns:a16="http://schemas.microsoft.com/office/drawing/2014/main" id="{E49EFB3A-7009-44AD-84E3-08C56830FA2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686139" y="4138547"/>
            <a:ext cx="3253457" cy="2636223"/>
          </a:xfrm>
          <a:prstGeom prst="rect">
            <a:avLst/>
          </a:prstGeom>
        </p:spPr>
      </p:pic>
      <p:pic>
        <p:nvPicPr>
          <p:cNvPr id="7" name="图片 3">
            <a:extLst>
              <a:ext uri="{FF2B5EF4-FFF2-40B4-BE49-F238E27FC236}">
                <a16:creationId xmlns="" xmlns:a16="http://schemas.microsoft.com/office/drawing/2014/main" id="{BD67C9FC-975D-4B17-BE0F-7B56D0ACC284}"/>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33847" t="11828" r="31458" b="66667"/>
          <a:stretch/>
        </p:blipFill>
        <p:spPr>
          <a:xfrm>
            <a:off x="3341758" y="1728514"/>
            <a:ext cx="5344358" cy="2793207"/>
          </a:xfrm>
          <a:prstGeom prst="rect">
            <a:avLst/>
          </a:prstGeom>
        </p:spPr>
      </p:pic>
      <p:sp>
        <p:nvSpPr>
          <p:cNvPr id="8" name="文本框 9">
            <a:extLst>
              <a:ext uri="{FF2B5EF4-FFF2-40B4-BE49-F238E27FC236}">
                <a16:creationId xmlns="" xmlns:a16="http://schemas.microsoft.com/office/drawing/2014/main" id="{4A387F52-6064-4C34-A1E8-18255A3ADB2E}"/>
              </a:ext>
            </a:extLst>
          </p:cNvPr>
          <p:cNvSpPr txBox="1"/>
          <p:nvPr/>
        </p:nvSpPr>
        <p:spPr>
          <a:xfrm>
            <a:off x="4396195" y="2663452"/>
            <a:ext cx="2944090" cy="923330"/>
          </a:xfrm>
          <a:prstGeom prst="rect">
            <a:avLst/>
          </a:prstGeom>
          <a:noFill/>
        </p:spPr>
        <p:txBody>
          <a:bodyPr wrap="square" rtlCol="0">
            <a:spAutoFit/>
          </a:bodyPr>
          <a:lstStyle/>
          <a:p>
            <a:pPr algn="ctr"/>
            <a:r>
              <a:rPr lang="en-US" dirty="0" err="1"/>
              <a:t>Em</a:t>
            </a:r>
            <a:r>
              <a:rPr lang="en-US" dirty="0"/>
              <a:t> </a:t>
            </a:r>
            <a:r>
              <a:rPr lang="en-US" dirty="0" err="1"/>
              <a:t>hãy</a:t>
            </a:r>
            <a:r>
              <a:rPr lang="en-US" dirty="0"/>
              <a:t> </a:t>
            </a:r>
            <a:r>
              <a:rPr lang="en-US" dirty="0" err="1"/>
              <a:t>xác</a:t>
            </a:r>
            <a:r>
              <a:rPr lang="en-US" dirty="0"/>
              <a:t> </a:t>
            </a:r>
            <a:r>
              <a:rPr lang="en-US" dirty="0" err="1"/>
              <a:t>định</a:t>
            </a:r>
            <a:r>
              <a:rPr lang="en-US" dirty="0"/>
              <a:t> </a:t>
            </a:r>
            <a:r>
              <a:rPr lang="en-US" dirty="0" err="1"/>
              <a:t>tên</a:t>
            </a:r>
            <a:r>
              <a:rPr lang="en-US" dirty="0"/>
              <a:t> </a:t>
            </a:r>
            <a:r>
              <a:rPr lang="en-US" dirty="0" err="1"/>
              <a:t>gọi</a:t>
            </a:r>
            <a:r>
              <a:rPr lang="en-US" dirty="0"/>
              <a:t> </a:t>
            </a:r>
            <a:r>
              <a:rPr lang="en-US" dirty="0" err="1"/>
              <a:t>các</a:t>
            </a:r>
            <a:r>
              <a:rPr lang="en-US" dirty="0"/>
              <a:t> </a:t>
            </a:r>
            <a:r>
              <a:rPr lang="en-US" dirty="0" err="1"/>
              <a:t>kiểu</a:t>
            </a:r>
            <a:r>
              <a:rPr lang="en-US" dirty="0"/>
              <a:t> </a:t>
            </a:r>
            <a:r>
              <a:rPr lang="en-US" dirty="0" err="1"/>
              <a:t>nhà</a:t>
            </a:r>
            <a:r>
              <a:rPr lang="en-US" dirty="0"/>
              <a:t> ở </a:t>
            </a:r>
            <a:r>
              <a:rPr lang="en-US" dirty="0" err="1"/>
              <a:t>trên</a:t>
            </a:r>
            <a:r>
              <a:rPr lang="en-US" dirty="0"/>
              <a:t> </a:t>
            </a:r>
            <a:r>
              <a:rPr lang="en-US" dirty="0" err="1"/>
              <a:t>các</a:t>
            </a:r>
            <a:r>
              <a:rPr lang="en-US" dirty="0"/>
              <a:t> </a:t>
            </a:r>
            <a:r>
              <a:rPr lang="en-US" dirty="0" err="1"/>
              <a:t>bức</a:t>
            </a:r>
            <a:r>
              <a:rPr lang="en-US" dirty="0"/>
              <a:t> </a:t>
            </a:r>
            <a:r>
              <a:rPr lang="en-US" dirty="0" err="1"/>
              <a:t>ảnh</a:t>
            </a:r>
            <a:r>
              <a:rPr lang="en-US" dirty="0"/>
              <a:t> </a:t>
            </a:r>
            <a:r>
              <a:rPr lang="en-US" dirty="0" err="1"/>
              <a:t>này</a:t>
            </a:r>
            <a:r>
              <a:rPr lang="en-US" dirty="0"/>
              <a:t>?</a:t>
            </a:r>
            <a:endParaRPr lang="zh-CN" altLang="en-US" sz="3200" b="1" dirty="0">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 xmlns:p14="http://schemas.microsoft.com/office/powerpoint/2010/main" val="28829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à ngang">
            <a:extLst>
              <a:ext uri="{FF2B5EF4-FFF2-40B4-BE49-F238E27FC236}">
                <a16:creationId xmlns="" xmlns:a16="http://schemas.microsoft.com/office/drawing/2014/main" id="{027C00A9-CD60-4C72-A208-C9307869E1D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5849" y="1036836"/>
            <a:ext cx="5053171" cy="277871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peech Bubble: Oval 2">
            <a:extLst>
              <a:ext uri="{FF2B5EF4-FFF2-40B4-BE49-F238E27FC236}">
                <a16:creationId xmlns="" xmlns:a16="http://schemas.microsoft.com/office/drawing/2014/main" id="{DDF292AA-D659-42A4-B867-18CCC2620E3E}"/>
              </a:ext>
            </a:extLst>
          </p:cNvPr>
          <p:cNvSpPr/>
          <p:nvPr/>
        </p:nvSpPr>
        <p:spPr>
          <a:xfrm>
            <a:off x="7120823" y="1581088"/>
            <a:ext cx="3879666" cy="2443365"/>
          </a:xfrm>
          <a:prstGeom prst="wedgeEllipseCallou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t>Nhà</a:t>
            </a:r>
            <a:r>
              <a:rPr lang="en-US" sz="2800" dirty="0"/>
              <a:t> ở </a:t>
            </a:r>
            <a:r>
              <a:rPr lang="en-US" sz="2800" dirty="0" err="1"/>
              <a:t>nông</a:t>
            </a:r>
            <a:r>
              <a:rPr lang="en-US" sz="2800" dirty="0"/>
              <a:t> </a:t>
            </a:r>
            <a:r>
              <a:rPr lang="en-US" sz="2800" dirty="0" err="1"/>
              <a:t>thôn</a:t>
            </a:r>
            <a:r>
              <a:rPr lang="en-US" sz="2800" dirty="0"/>
              <a:t> </a:t>
            </a:r>
            <a:r>
              <a:rPr lang="en-US" sz="2800" dirty="0" err="1"/>
              <a:t>có</a:t>
            </a:r>
            <a:r>
              <a:rPr lang="en-US" sz="2800" dirty="0"/>
              <a:t> </a:t>
            </a:r>
            <a:r>
              <a:rPr lang="en-US" sz="2800" dirty="0" err="1"/>
              <a:t>kiến</a:t>
            </a:r>
            <a:r>
              <a:rPr lang="en-US" sz="2800" dirty="0"/>
              <a:t> </a:t>
            </a:r>
            <a:r>
              <a:rPr lang="en-US" sz="2800" dirty="0" err="1"/>
              <a:t>trúc</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p:txBody>
      </p:sp>
      <p:pic>
        <p:nvPicPr>
          <p:cNvPr id="4" name="Picture 3" descr="A picture containing text&#10;&#10;Description automatically generated">
            <a:extLst>
              <a:ext uri="{FF2B5EF4-FFF2-40B4-BE49-F238E27FC236}">
                <a16:creationId xmlns="" xmlns:a16="http://schemas.microsoft.com/office/drawing/2014/main" id="{EFF5F185-866C-4CC1-8E41-C2D9F103538D}"/>
              </a:ext>
            </a:extLst>
          </p:cNvPr>
          <p:cNvPicPr>
            <a:picLocks noChangeAspect="1"/>
          </p:cNvPicPr>
          <p:nvPr/>
        </p:nvPicPr>
        <p:blipFill>
          <a:blip r:embed="rId3"/>
          <a:stretch>
            <a:fillRect/>
          </a:stretch>
        </p:blipFill>
        <p:spPr>
          <a:xfrm>
            <a:off x="5594353" y="4636976"/>
            <a:ext cx="2520280" cy="2043470"/>
          </a:xfrm>
          <a:prstGeom prst="rect">
            <a:avLst/>
          </a:prstGeom>
        </p:spPr>
      </p:pic>
      <p:sp>
        <p:nvSpPr>
          <p:cNvPr id="5" name="Rectangle 4">
            <a:extLst>
              <a:ext uri="{FF2B5EF4-FFF2-40B4-BE49-F238E27FC236}">
                <a16:creationId xmlns="" xmlns:a16="http://schemas.microsoft.com/office/drawing/2014/main" id="{9D36D855-C8E3-4138-9FF8-FA2F4D0C9391}"/>
              </a:ext>
            </a:extLst>
          </p:cNvPr>
          <p:cNvSpPr/>
          <p:nvPr/>
        </p:nvSpPr>
        <p:spPr>
          <a:xfrm>
            <a:off x="5972630" y="1338517"/>
            <a:ext cx="5824195" cy="3539430"/>
          </a:xfrm>
          <a:prstGeom prst="rect">
            <a:avLst/>
          </a:prstGeom>
          <a:solidFill>
            <a:schemeClr val="accent6">
              <a:lumMod val="60000"/>
              <a:lumOff val="40000"/>
            </a:schemeClr>
          </a:solidFill>
        </p:spPr>
        <p:txBody>
          <a:bodyPr wrap="square">
            <a:spAutoFit/>
          </a:bodyPr>
          <a:lstStyle/>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 C</a:t>
            </a:r>
            <a:r>
              <a:rPr lang="vi-VN" sz="2800" dirty="0">
                <a:solidFill>
                  <a:srgbClr val="000000"/>
                </a:solidFill>
                <a:latin typeface="Times New Roman" panose="02020603050405020304" pitchFamily="18" charset="0"/>
                <a:cs typeface="Times New Roman" panose="02020603050405020304" pitchFamily="18" charset="0"/>
              </a:rPr>
              <a:t>ác khu vực chức năng trong nhà thường được xây dựng tách biệt. </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Tùy điều kiện của từng gia đình mà khu nhà chính có thể được xây dựng ba gian hai chái, hay năm gian hai chái. </a:t>
            </a:r>
            <a:endParaRPr lang="en-US" sz="2800" dirty="0">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gian nhà được phân chia bằng hệ thống tường hoặc cột </a:t>
            </a:r>
            <a:endParaRPr lang="en-US" sz="2800" dirty="0"/>
          </a:p>
        </p:txBody>
      </p:sp>
      <p:pic>
        <p:nvPicPr>
          <p:cNvPr id="6" name="image 200018">
            <a:extLst>
              <a:ext uri="{FF2B5EF4-FFF2-40B4-BE49-F238E27FC236}">
                <a16:creationId xmlns="" xmlns:a16="http://schemas.microsoft.com/office/drawing/2014/main" id="{066F84DE-927F-4D94-BAD9-50A16DB999D9}"/>
              </a:ext>
            </a:extLst>
          </p:cNvPr>
          <p:cNvPicPr>
            <a:picLocks noChangeAspect="1"/>
          </p:cNvPicPr>
          <p:nvPr/>
        </p:nvPicPr>
        <p:blipFill>
          <a:blip r:embed="rId4"/>
          <a:srcRect/>
          <a:stretch>
            <a:fillRect/>
          </a:stretch>
        </p:blipFill>
        <p:spPr>
          <a:xfrm>
            <a:off x="6261020" y="735155"/>
            <a:ext cx="477235" cy="603362"/>
          </a:xfrm>
          <a:prstGeom prst="rect">
            <a:avLst/>
          </a:prstGeom>
        </p:spPr>
      </p:pic>
      <p:pic>
        <p:nvPicPr>
          <p:cNvPr id="7" name="Picture 4" descr="Sự biến đổi của &amp;quot;Ngôi nhà nông thôn&amp;quot; truyền thống vùng đồng bằng châu thổ  sông Hồng - Tạp chí Kiến Trúc">
            <a:extLst>
              <a:ext uri="{FF2B5EF4-FFF2-40B4-BE49-F238E27FC236}">
                <a16:creationId xmlns="" xmlns:a16="http://schemas.microsoft.com/office/drawing/2014/main" id="{FC5B0352-5022-4DEB-AEBE-55C6F0BDE814}"/>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0517" y="3925413"/>
            <a:ext cx="5123836" cy="293000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C7DC57B2-017C-45F7-B243-1831E9DCA8AF}"/>
              </a:ext>
            </a:extLst>
          </p:cNvPr>
          <p:cNvSpPr txBox="1"/>
          <p:nvPr/>
        </p:nvSpPr>
        <p:spPr>
          <a:xfrm>
            <a:off x="3113363" y="155361"/>
            <a:ext cx="6295313"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III. KIẾN TRÚC NHÀ Ở ĐẶC TR</a:t>
            </a:r>
            <a:r>
              <a:rPr lang="vi-VN" sz="2000" dirty="0">
                <a:solidFill>
                  <a:srgbClr val="FF0000"/>
                </a:solidFill>
                <a:latin typeface="Times New Roman" panose="02020603050405020304" pitchFamily="18" charset="0"/>
                <a:cs typeface="Times New Roman" panose="02020603050405020304" pitchFamily="18" charset="0"/>
              </a:rPr>
              <a:t>Ư</a:t>
            </a:r>
            <a:r>
              <a:rPr lang="en-US" sz="2000" dirty="0">
                <a:solidFill>
                  <a:srgbClr val="FF0000"/>
                </a:solidFill>
                <a:latin typeface="Times New Roman" panose="02020603050405020304" pitchFamily="18" charset="0"/>
                <a:cs typeface="Times New Roman" panose="02020603050405020304" pitchFamily="18" charset="0"/>
              </a:rPr>
              <a:t>NG CỦA VIỆT NAM</a:t>
            </a:r>
          </a:p>
        </p:txBody>
      </p:sp>
      <p:sp>
        <p:nvSpPr>
          <p:cNvPr id="14" name="TextBox 13">
            <a:extLst>
              <a:ext uri="{FF2B5EF4-FFF2-40B4-BE49-F238E27FC236}">
                <a16:creationId xmlns="" xmlns:a16="http://schemas.microsoft.com/office/drawing/2014/main" id="{D6FF5ECA-90AA-4CDA-8332-534645A57E74}"/>
              </a:ext>
            </a:extLst>
          </p:cNvPr>
          <p:cNvSpPr txBox="1"/>
          <p:nvPr/>
        </p:nvSpPr>
        <p:spPr>
          <a:xfrm>
            <a:off x="594804" y="628461"/>
            <a:ext cx="2165978"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1. </a:t>
            </a:r>
            <a:r>
              <a:rPr lang="en-US" sz="2000" dirty="0" err="1">
                <a:solidFill>
                  <a:srgbClr val="FF0000"/>
                </a:solidFill>
                <a:latin typeface="Times New Roman" panose="02020603050405020304" pitchFamily="18" charset="0"/>
                <a:cs typeface="Times New Roman" panose="02020603050405020304" pitchFamily="18" charset="0"/>
              </a:rPr>
              <a:t>Nhà</a:t>
            </a:r>
            <a:r>
              <a:rPr lang="en-US" sz="2000" dirty="0">
                <a:solidFill>
                  <a:srgbClr val="FF0000"/>
                </a:solidFill>
                <a:latin typeface="Times New Roman" panose="02020603050405020304" pitchFamily="18" charset="0"/>
                <a:cs typeface="Times New Roman" panose="02020603050405020304" pitchFamily="18" charset="0"/>
              </a:rPr>
              <a:t> ở </a:t>
            </a:r>
            <a:r>
              <a:rPr lang="en-US" sz="2000" dirty="0" err="1">
                <a:solidFill>
                  <a:srgbClr val="FF0000"/>
                </a:solidFill>
                <a:latin typeface="Times New Roman" panose="02020603050405020304" pitchFamily="18" charset="0"/>
                <a:cs typeface="Times New Roman" panose="02020603050405020304" pitchFamily="18" charset="0"/>
              </a:rPr>
              <a:t>nông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564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ét đẹp trong kiến trúc nhà gỗ xưa">
            <a:extLst>
              <a:ext uri="{FF2B5EF4-FFF2-40B4-BE49-F238E27FC236}">
                <a16:creationId xmlns="" xmlns:a16="http://schemas.microsoft.com/office/drawing/2014/main" id="{A41F40AF-22DA-449A-BE53-A4181DA2149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2862" y="1038688"/>
            <a:ext cx="11017188" cy="541957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FB640E93-A847-4689-A905-57877DC25CF1}"/>
              </a:ext>
            </a:extLst>
          </p:cNvPr>
          <p:cNvSpPr txBox="1"/>
          <p:nvPr/>
        </p:nvSpPr>
        <p:spPr>
          <a:xfrm>
            <a:off x="2025014" y="199683"/>
            <a:ext cx="7669402" cy="707886"/>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CÁC KHU VỰC CHỨC NĂNG CỦA NHÀ Ở NÔNG THÔN </a:t>
            </a:r>
          </a:p>
          <a:p>
            <a:pPr algn="ctr"/>
            <a:r>
              <a:rPr lang="en-US" sz="2000" dirty="0">
                <a:solidFill>
                  <a:srgbClr val="FF0000"/>
                </a:solidFill>
                <a:latin typeface="Times New Roman" panose="02020603050405020304" pitchFamily="18" charset="0"/>
                <a:cs typeface="Times New Roman" panose="02020603050405020304" pitchFamily="18" charset="0"/>
              </a:rPr>
              <a:t> TRUYỀN THỐNG ĐỒNG BẰNG BẮC BỘ</a:t>
            </a:r>
          </a:p>
        </p:txBody>
      </p:sp>
      <p:sp>
        <p:nvSpPr>
          <p:cNvPr id="3" name="Speech Bubble: Rectangle with Corners Rounded 2">
            <a:extLst>
              <a:ext uri="{FF2B5EF4-FFF2-40B4-BE49-F238E27FC236}">
                <a16:creationId xmlns="" xmlns:a16="http://schemas.microsoft.com/office/drawing/2014/main" id="{E8E0C0CE-1771-4E58-A68B-474FFEAB7964}"/>
              </a:ext>
            </a:extLst>
          </p:cNvPr>
          <p:cNvSpPr/>
          <p:nvPr/>
        </p:nvSpPr>
        <p:spPr>
          <a:xfrm>
            <a:off x="2574525" y="4884765"/>
            <a:ext cx="1535837" cy="6747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tiếp</a:t>
            </a:r>
            <a:r>
              <a:rPr lang="en-US" dirty="0"/>
              <a:t> </a:t>
            </a:r>
            <a:r>
              <a:rPr lang="en-US" dirty="0" err="1"/>
              <a:t>khách</a:t>
            </a:r>
            <a:endParaRPr lang="en-US" dirty="0"/>
          </a:p>
        </p:txBody>
      </p:sp>
      <p:sp>
        <p:nvSpPr>
          <p:cNvPr id="6" name="Speech Bubble: Rectangle with Corners Rounded 5">
            <a:extLst>
              <a:ext uri="{FF2B5EF4-FFF2-40B4-BE49-F238E27FC236}">
                <a16:creationId xmlns="" xmlns:a16="http://schemas.microsoft.com/office/drawing/2014/main" id="{F237A4ED-4730-41C1-A83B-67D290E93967}"/>
              </a:ext>
            </a:extLst>
          </p:cNvPr>
          <p:cNvSpPr/>
          <p:nvPr/>
        </p:nvSpPr>
        <p:spPr>
          <a:xfrm>
            <a:off x="2025014" y="1876714"/>
            <a:ext cx="1535837" cy="6747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thờ</a:t>
            </a:r>
            <a:r>
              <a:rPr lang="en-US" dirty="0"/>
              <a:t> </a:t>
            </a:r>
            <a:r>
              <a:rPr lang="en-US" dirty="0" err="1"/>
              <a:t>cúng</a:t>
            </a:r>
            <a:r>
              <a:rPr lang="en-US" dirty="0"/>
              <a:t> </a:t>
            </a:r>
            <a:r>
              <a:rPr lang="en-US" dirty="0" err="1"/>
              <a:t>tổ</a:t>
            </a:r>
            <a:r>
              <a:rPr lang="en-US" dirty="0"/>
              <a:t> </a:t>
            </a:r>
            <a:r>
              <a:rPr lang="en-US" dirty="0" err="1"/>
              <a:t>tiên</a:t>
            </a:r>
            <a:endParaRPr lang="en-US" dirty="0"/>
          </a:p>
        </p:txBody>
      </p:sp>
      <p:sp>
        <p:nvSpPr>
          <p:cNvPr id="7" name="Speech Bubble: Rectangle with Corners Rounded 6">
            <a:extLst>
              <a:ext uri="{FF2B5EF4-FFF2-40B4-BE49-F238E27FC236}">
                <a16:creationId xmlns="" xmlns:a16="http://schemas.microsoft.com/office/drawing/2014/main" id="{BBC0CDAD-8768-4D9F-B5C5-A6B33531EF2A}"/>
              </a:ext>
            </a:extLst>
          </p:cNvPr>
          <p:cNvSpPr/>
          <p:nvPr/>
        </p:nvSpPr>
        <p:spPr>
          <a:xfrm>
            <a:off x="5417764" y="3411123"/>
            <a:ext cx="1535837" cy="6747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nghỉ</a:t>
            </a:r>
            <a:r>
              <a:rPr lang="en-US" dirty="0"/>
              <a:t> ng</a:t>
            </a:r>
            <a:r>
              <a:rPr lang="vi-VN" dirty="0"/>
              <a:t>ơ</a:t>
            </a:r>
            <a:r>
              <a:rPr lang="en-US" dirty="0" err="1"/>
              <a:t>i</a:t>
            </a:r>
            <a:endParaRPr lang="en-US" dirty="0"/>
          </a:p>
        </p:txBody>
      </p:sp>
      <p:sp>
        <p:nvSpPr>
          <p:cNvPr id="8" name="Speech Bubble: Rectangle with Corners Rounded 7">
            <a:extLst>
              <a:ext uri="{FF2B5EF4-FFF2-40B4-BE49-F238E27FC236}">
                <a16:creationId xmlns="" xmlns:a16="http://schemas.microsoft.com/office/drawing/2014/main" id="{5924F5BE-E083-4500-82BF-041B711BEBD1}"/>
              </a:ext>
            </a:extLst>
          </p:cNvPr>
          <p:cNvSpPr/>
          <p:nvPr/>
        </p:nvSpPr>
        <p:spPr>
          <a:xfrm>
            <a:off x="8403907" y="2831977"/>
            <a:ext cx="1956334" cy="9164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để</a:t>
            </a:r>
            <a:r>
              <a:rPr lang="en-US" dirty="0"/>
              <a:t> </a:t>
            </a:r>
            <a:r>
              <a:rPr lang="en-US" dirty="0" err="1"/>
              <a:t>đồ</a:t>
            </a:r>
            <a:r>
              <a:rPr lang="en-US" dirty="0"/>
              <a:t> </a:t>
            </a:r>
            <a:r>
              <a:rPr lang="en-US" dirty="0" err="1"/>
              <a:t>hoặc</a:t>
            </a:r>
            <a:r>
              <a:rPr lang="en-US" dirty="0"/>
              <a:t> </a:t>
            </a:r>
            <a:r>
              <a:rPr lang="en-US" dirty="0" err="1"/>
              <a:t>nghỉ</a:t>
            </a:r>
            <a:r>
              <a:rPr lang="en-US" dirty="0"/>
              <a:t> </a:t>
            </a:r>
            <a:r>
              <a:rPr lang="en-US" dirty="0" err="1"/>
              <a:t>ngơi</a:t>
            </a:r>
            <a:r>
              <a:rPr lang="en-US" dirty="0"/>
              <a:t> (</a:t>
            </a:r>
            <a:r>
              <a:rPr lang="en-US" dirty="0" err="1"/>
              <a:t>gian</a:t>
            </a:r>
            <a:r>
              <a:rPr lang="en-US" dirty="0"/>
              <a:t> </a:t>
            </a:r>
            <a:r>
              <a:rPr lang="en-US" dirty="0" err="1"/>
              <a:t>chái</a:t>
            </a:r>
            <a:r>
              <a:rPr lang="en-US" dirty="0"/>
              <a:t>)</a:t>
            </a:r>
          </a:p>
        </p:txBody>
      </p:sp>
    </p:spTree>
    <p:extLst>
      <p:ext uri="{BB962C8B-B14F-4D97-AF65-F5344CB8AC3E}">
        <p14:creationId xmlns="" xmlns:p14="http://schemas.microsoft.com/office/powerpoint/2010/main" val="18272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à ngang">
            <a:extLst>
              <a:ext uri="{FF2B5EF4-FFF2-40B4-BE49-F238E27FC236}">
                <a16:creationId xmlns="" xmlns:a16="http://schemas.microsoft.com/office/drawing/2014/main" id="{9A3CE5AF-72DC-4B01-9497-17E2FF46F0F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464" y="248575"/>
            <a:ext cx="11461072" cy="526445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26B9D2B-C2B3-42F0-8BD9-7709D319183F}"/>
              </a:ext>
            </a:extLst>
          </p:cNvPr>
          <p:cNvSpPr txBox="1"/>
          <p:nvPr/>
        </p:nvSpPr>
        <p:spPr>
          <a:xfrm>
            <a:off x="1606859" y="5699463"/>
            <a:ext cx="9706503" cy="830997"/>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L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endParaRPr lang="en-US" sz="2400" dirty="0">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 xmlns:a16="http://schemas.microsoft.com/office/drawing/2014/main" id="{3C78858B-BF66-4534-8A5F-02353584B459}"/>
              </a:ext>
            </a:extLst>
          </p:cNvPr>
          <p:cNvSpPr/>
          <p:nvPr/>
        </p:nvSpPr>
        <p:spPr>
          <a:xfrm>
            <a:off x="1988599" y="1740023"/>
            <a:ext cx="1651246" cy="4670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bếp</a:t>
            </a:r>
            <a:endParaRPr lang="en-US" dirty="0"/>
          </a:p>
        </p:txBody>
      </p:sp>
      <p:sp>
        <p:nvSpPr>
          <p:cNvPr id="5" name="Speech Bubble: Rectangle with Corners Rounded 4">
            <a:extLst>
              <a:ext uri="{FF2B5EF4-FFF2-40B4-BE49-F238E27FC236}">
                <a16:creationId xmlns="" xmlns:a16="http://schemas.microsoft.com/office/drawing/2014/main" id="{9C976602-3DDD-4EB9-AA25-EB1800EFA50C}"/>
              </a:ext>
            </a:extLst>
          </p:cNvPr>
          <p:cNvSpPr/>
          <p:nvPr/>
        </p:nvSpPr>
        <p:spPr>
          <a:xfrm>
            <a:off x="8124549" y="1839157"/>
            <a:ext cx="1651246" cy="4670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Gian </a:t>
            </a:r>
            <a:r>
              <a:rPr lang="en-US" dirty="0" err="1"/>
              <a:t>nhà</a:t>
            </a:r>
            <a:r>
              <a:rPr lang="en-US" dirty="0"/>
              <a:t> </a:t>
            </a:r>
            <a:r>
              <a:rPr lang="en-US" dirty="0" err="1"/>
              <a:t>chính</a:t>
            </a:r>
            <a:endParaRPr lang="en-US" dirty="0"/>
          </a:p>
        </p:txBody>
      </p:sp>
    </p:spTree>
    <p:extLst>
      <p:ext uri="{BB962C8B-B14F-4D97-AF65-F5344CB8AC3E}">
        <p14:creationId xmlns="" xmlns:p14="http://schemas.microsoft.com/office/powerpoint/2010/main" val="265419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6663731-4AEA-424B-825B-28CF3473B1B9}"/>
              </a:ext>
            </a:extLst>
          </p:cNvPr>
          <p:cNvSpPr txBox="1"/>
          <p:nvPr/>
        </p:nvSpPr>
        <p:spPr>
          <a:xfrm>
            <a:off x="3142695" y="257453"/>
            <a:ext cx="590661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KIẾN TRÚC NHÀ Ở THÀNH THỊ</a:t>
            </a:r>
          </a:p>
        </p:txBody>
      </p:sp>
      <p:pic>
        <p:nvPicPr>
          <p:cNvPr id="3" name="Picture 2">
            <a:extLst>
              <a:ext uri="{FF2B5EF4-FFF2-40B4-BE49-F238E27FC236}">
                <a16:creationId xmlns="" xmlns:a16="http://schemas.microsoft.com/office/drawing/2014/main" id="{65A233EB-07BE-4687-BF05-0904388FAF47}"/>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634753" y="1295042"/>
            <a:ext cx="5078026" cy="3029919"/>
          </a:xfrm>
          <a:prstGeom prst="rect">
            <a:avLst/>
          </a:prstGeom>
          <a:noFill/>
          <a:ln>
            <a:noFill/>
          </a:ln>
        </p:spPr>
      </p:pic>
      <p:pic>
        <p:nvPicPr>
          <p:cNvPr id="4" name="Picture 3">
            <a:extLst>
              <a:ext uri="{FF2B5EF4-FFF2-40B4-BE49-F238E27FC236}">
                <a16:creationId xmlns="" xmlns:a16="http://schemas.microsoft.com/office/drawing/2014/main" id="{FE558992-CEAF-4AC8-B42E-DD160408000C}"/>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6563559" y="1303893"/>
            <a:ext cx="5078026" cy="2998927"/>
          </a:xfrm>
          <a:prstGeom prst="rect">
            <a:avLst/>
          </a:prstGeom>
          <a:noFill/>
          <a:ln>
            <a:noFill/>
          </a:ln>
        </p:spPr>
      </p:pic>
      <p:graphicFrame>
        <p:nvGraphicFramePr>
          <p:cNvPr id="5" name="Table 4">
            <a:extLst>
              <a:ext uri="{FF2B5EF4-FFF2-40B4-BE49-F238E27FC236}">
                <a16:creationId xmlns="" xmlns:a16="http://schemas.microsoft.com/office/drawing/2014/main" id="{18890D7D-D374-4D07-BE35-C136391D7DE4}"/>
              </a:ext>
            </a:extLst>
          </p:cNvPr>
          <p:cNvGraphicFramePr>
            <a:graphicFrameLocks noGrp="1"/>
          </p:cNvGraphicFramePr>
          <p:nvPr>
            <p:extLst>
              <p:ext uri="{D42A27DB-BD31-4B8C-83A1-F6EECF244321}">
                <p14:modId xmlns="" xmlns:p14="http://schemas.microsoft.com/office/powerpoint/2010/main" val="47414967"/>
              </p:ext>
            </p:extLst>
          </p:nvPr>
        </p:nvGraphicFramePr>
        <p:xfrm>
          <a:off x="159798" y="4324962"/>
          <a:ext cx="11946384" cy="2637473"/>
        </p:xfrm>
        <a:graphic>
          <a:graphicData uri="http://schemas.openxmlformats.org/drawingml/2006/table">
            <a:tbl>
              <a:tblPr firstRow="1" firstCol="1" bandRow="1">
                <a:tableStyleId>{5C22544A-7EE6-4342-B048-85BDC9FD1C3A}</a:tableStyleId>
              </a:tblPr>
              <a:tblGrid>
                <a:gridCol w="5973192">
                  <a:extLst>
                    <a:ext uri="{9D8B030D-6E8A-4147-A177-3AD203B41FA5}">
                      <a16:colId xmlns="" xmlns:a16="http://schemas.microsoft.com/office/drawing/2014/main" val="2670000250"/>
                    </a:ext>
                  </a:extLst>
                </a:gridCol>
                <a:gridCol w="5973192">
                  <a:extLst>
                    <a:ext uri="{9D8B030D-6E8A-4147-A177-3AD203B41FA5}">
                      <a16:colId xmlns="" xmlns:a16="http://schemas.microsoft.com/office/drawing/2014/main" val="2384758959"/>
                    </a:ext>
                  </a:extLst>
                </a:gridCol>
              </a:tblGrid>
              <a:tr h="334477">
                <a:tc gridSpan="2">
                  <a:txBody>
                    <a:bodyPr/>
                    <a:lstStyle/>
                    <a:p>
                      <a:pPr algn="ctr">
                        <a:lnSpc>
                          <a:spcPct val="120000"/>
                        </a:lnSpc>
                      </a:pPr>
                      <a:r>
                        <a:rPr lang="nl-NL" sz="2400" dirty="0">
                          <a:effectLst/>
                          <a:latin typeface="Times New Roman" panose="02020603050405020304" pitchFamily="18" charset="0"/>
                          <a:cs typeface="Times New Roman" panose="02020603050405020304" pitchFamily="18" charset="0"/>
                        </a:rPr>
                        <a:t>Kiến trúc nhà ở thành thị</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2040390182"/>
                  </a:ext>
                </a:extLst>
              </a:tr>
              <a:tr h="2198561">
                <a:tc>
                  <a:txBody>
                    <a:bodyPr/>
                    <a:lstStyle/>
                    <a:p>
                      <a:pPr algn="ctr">
                        <a:lnSpc>
                          <a:spcPct val="120000"/>
                        </a:lnSpc>
                      </a:pPr>
                      <a:r>
                        <a:rPr lang="nl-NL" sz="2400" dirty="0">
                          <a:effectLst/>
                          <a:latin typeface="Times New Roman" panose="02020603050405020304" pitchFamily="18" charset="0"/>
                          <a:cs typeface="Times New Roman" panose="02020603050405020304" pitchFamily="18" charset="0"/>
                        </a:rPr>
                        <a:t>Nhà mặt phố</a:t>
                      </a:r>
                    </a:p>
                  </a:txBody>
                  <a:tcPr marL="68580" marR="68580" marT="0" marB="0"/>
                </a:tc>
                <a:tc>
                  <a:txBody>
                    <a:bodyPr/>
                    <a:lstStyle/>
                    <a:p>
                      <a:pPr algn="ctr">
                        <a:lnSpc>
                          <a:spcPct val="120000"/>
                        </a:lnSpc>
                      </a:pPr>
                      <a:r>
                        <a:rPr lang="nl-NL" sz="2400" dirty="0">
                          <a:effectLst/>
                          <a:latin typeface="Times New Roman" panose="02020603050405020304" pitchFamily="18" charset="0"/>
                          <a:cs typeface="Times New Roman" panose="02020603050405020304" pitchFamily="18" charset="0"/>
                        </a:rPr>
                        <a:t>Nhà chung cư</a:t>
                      </a:r>
                      <a:endParaRPr lang="en-US" sz="2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729972612"/>
                  </a:ext>
                </a:extLst>
              </a:tr>
            </a:tbl>
          </a:graphicData>
        </a:graphic>
      </p:graphicFrame>
      <p:sp>
        <p:nvSpPr>
          <p:cNvPr id="6" name="TextBox 5">
            <a:extLst>
              <a:ext uri="{FF2B5EF4-FFF2-40B4-BE49-F238E27FC236}">
                <a16:creationId xmlns="" xmlns:a16="http://schemas.microsoft.com/office/drawing/2014/main" id="{FD3CF72A-AB16-464A-AABF-B83798883373}"/>
              </a:ext>
            </a:extLst>
          </p:cNvPr>
          <p:cNvSpPr txBox="1"/>
          <p:nvPr/>
        </p:nvSpPr>
        <p:spPr>
          <a:xfrm>
            <a:off x="1868203" y="771822"/>
            <a:ext cx="9390712" cy="646331"/>
          </a:xfrm>
          <a:prstGeom prst="rect">
            <a:avLst/>
          </a:prstGeom>
          <a:noFill/>
        </p:spPr>
        <p:txBody>
          <a:bodyPr wrap="none" rtlCol="0">
            <a:spAutoFit/>
          </a:bodyPr>
          <a:lstStyle/>
          <a:p>
            <a:r>
              <a:rPr lang="nl-NL" b="1" dirty="0"/>
              <a:t>Em hãy hoàn thành bảng sau thể hiện đặc điểm của kiến trúc nhà mặt phố và nhà chung cư (3p):</a:t>
            </a:r>
            <a:endParaRPr lang="en-US" dirty="0"/>
          </a:p>
          <a:p>
            <a:endParaRPr lang="en-US" dirty="0"/>
          </a:p>
        </p:txBody>
      </p:sp>
      <p:sp>
        <p:nvSpPr>
          <p:cNvPr id="10" name="Rectangle 9">
            <a:extLst>
              <a:ext uri="{FF2B5EF4-FFF2-40B4-BE49-F238E27FC236}">
                <a16:creationId xmlns="" xmlns:a16="http://schemas.microsoft.com/office/drawing/2014/main" id="{A75117F7-F816-42C5-BF3D-80947A80A6CC}"/>
              </a:ext>
            </a:extLst>
          </p:cNvPr>
          <p:cNvSpPr/>
          <p:nvPr/>
        </p:nvSpPr>
        <p:spPr>
          <a:xfrm>
            <a:off x="497148" y="5153206"/>
            <a:ext cx="4470237" cy="429413"/>
          </a:xfrm>
          <a:prstGeom prst="rect">
            <a:avLst/>
          </a:prstGeom>
        </p:spPr>
        <p:txBody>
          <a:bodyPr wrap="square">
            <a:spAutoFit/>
          </a:bodyPr>
          <a:lstStyle/>
          <a:p>
            <a:pPr algn="ctr">
              <a:lnSpc>
                <a:spcPct val="120000"/>
              </a:lnSpc>
            </a:pPr>
            <a:r>
              <a:rPr lang="nl-NL" sz="2000" dirty="0">
                <a:latin typeface="Times New Roman" panose="02020603050405020304" pitchFamily="18" charset="0"/>
                <a:cs typeface="Times New Roman" panose="02020603050405020304" pitchFamily="18" charset="0"/>
              </a:rPr>
              <a:t>- Th</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ờng</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4DB84637-8E89-45C1-8D8C-5FA9BFA94C53}"/>
              </a:ext>
            </a:extLst>
          </p:cNvPr>
          <p:cNvSpPr/>
          <p:nvPr/>
        </p:nvSpPr>
        <p:spPr>
          <a:xfrm>
            <a:off x="896645" y="5682822"/>
            <a:ext cx="4935984" cy="798745"/>
          </a:xfrm>
          <a:prstGeom prst="rect">
            <a:avLst/>
          </a:prstGeom>
        </p:spPr>
        <p:txBody>
          <a:bodyPr wrap="square">
            <a:spAutoFit/>
          </a:bodyPr>
          <a:lstStyle/>
          <a:p>
            <a:pPr>
              <a:lnSpc>
                <a:spcPct val="120000"/>
              </a:lnSpc>
            </a:pPr>
            <a:r>
              <a:rPr lang="nl-NL" sz="2000" dirty="0">
                <a:latin typeface="Times New Roman" panose="02020603050405020304" pitchFamily="18" charset="0"/>
                <a:cs typeface="Times New Roman" panose="02020603050405020304" pitchFamily="18" charset="0"/>
              </a:rPr>
              <a:t>- Tận dụng </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u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doanh</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5A853CC1-FFA5-45F0-939A-7F100EA21FD7}"/>
              </a:ext>
            </a:extLst>
          </p:cNvPr>
          <p:cNvSpPr/>
          <p:nvPr/>
        </p:nvSpPr>
        <p:spPr>
          <a:xfrm>
            <a:off x="6054572" y="5153206"/>
            <a:ext cx="6096000" cy="707886"/>
          </a:xfrm>
          <a:prstGeom prst="rect">
            <a:avLst/>
          </a:prstGeom>
        </p:spPr>
        <p:txBody>
          <a:bodyPr>
            <a:spAutoFit/>
          </a:bodyPr>
          <a:lstStyle/>
          <a:p>
            <a:r>
              <a:rPr lang="nl-NL" sz="2000" dirty="0">
                <a:solidFill>
                  <a:schemeClr val="dk1"/>
                </a:solidFill>
                <a:latin typeface="Times New Roman" panose="02020603050405020304" pitchFamily="18" charset="0"/>
                <a:cs typeface="Times New Roman" panose="02020603050405020304" pitchFamily="18" charset="0"/>
              </a:rPr>
              <a:t>- </a:t>
            </a:r>
            <a:r>
              <a:rPr lang="vi-VN" sz="2000" dirty="0">
                <a:solidFill>
                  <a:schemeClr val="dk1"/>
                </a:solidFill>
                <a:latin typeface="Times New Roman" panose="02020603050405020304" pitchFamily="18" charset="0"/>
                <a:cs typeface="Times New Roman" panose="02020603050405020304" pitchFamily="18" charset="0"/>
              </a:rPr>
              <a:t>Nhà chung cư được xây dựng để phục vụ nhiều gia đình</a:t>
            </a:r>
            <a:r>
              <a:rPr lang="nl-NL" sz="2000" dirty="0">
                <a:solidFill>
                  <a:schemeClr val="dk1"/>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E5BDA47E-90E9-4006-AAB2-407F0C510708}"/>
              </a:ext>
            </a:extLst>
          </p:cNvPr>
          <p:cNvSpPr/>
          <p:nvPr/>
        </p:nvSpPr>
        <p:spPr>
          <a:xfrm>
            <a:off x="6054572" y="5682822"/>
            <a:ext cx="6096000" cy="1015663"/>
          </a:xfrm>
          <a:prstGeom prst="rect">
            <a:avLst/>
          </a:prstGeom>
        </p:spPr>
        <p:txBody>
          <a:bodyPr>
            <a:spAutoFit/>
          </a:bodyPr>
          <a:lstStyle/>
          <a:p>
            <a:r>
              <a:rPr lang="nl-NL" sz="2000" dirty="0">
                <a:solidFill>
                  <a:schemeClr val="dk1"/>
                </a:solidFill>
                <a:latin typeface="Times New Roman" panose="02020603050405020304" pitchFamily="18" charset="0"/>
                <a:cs typeface="Times New Roman" panose="02020603050405020304" pitchFamily="18" charset="0"/>
              </a:rPr>
              <a:t>-  N</a:t>
            </a:r>
            <a:r>
              <a:rPr lang="vi-VN" sz="2000" dirty="0">
                <a:solidFill>
                  <a:schemeClr val="dk1"/>
                </a:solidFill>
                <a:latin typeface="Times New Roman" panose="02020603050405020304" pitchFamily="18" charset="0"/>
                <a:cs typeface="Times New Roman" panose="02020603050405020304" pitchFamily="18" charset="0"/>
              </a:rPr>
              <a:t>hà được tổ chức thành không gian riêng dành cho từng gia đình được gọi là các căn hộ và không gian chung như khu để xe, khu mua bán, khu sinh hoạt cộng đồng,...</a:t>
            </a:r>
            <a:endParaRPr lang="en-US"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5565E866-49BC-42DC-A65F-7762869ACB97}"/>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7148" y="4502501"/>
            <a:ext cx="673658" cy="673658"/>
          </a:xfrm>
          <a:prstGeom prst="rect">
            <a:avLst/>
          </a:prstGeom>
        </p:spPr>
      </p:pic>
    </p:spTree>
    <p:extLst>
      <p:ext uri="{BB962C8B-B14F-4D97-AF65-F5344CB8AC3E}">
        <p14:creationId xmlns="" xmlns:p14="http://schemas.microsoft.com/office/powerpoint/2010/main" val="202441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 xmlns:a16="http://schemas.microsoft.com/office/drawing/2014/main" id="{E1616787-67D9-44A7-9AE7-DDEF50DEFFFB}"/>
              </a:ext>
            </a:extLst>
          </p:cNvPr>
          <p:cNvSpPr/>
          <p:nvPr/>
        </p:nvSpPr>
        <p:spPr>
          <a:xfrm>
            <a:off x="7236666" y="1937016"/>
            <a:ext cx="3665555" cy="217502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sàn</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99888C93-A9E8-4D00-8C84-EFB487032E00}"/>
              </a:ext>
            </a:extLst>
          </p:cNvPr>
          <p:cNvSpPr txBox="1"/>
          <p:nvPr/>
        </p:nvSpPr>
        <p:spPr>
          <a:xfrm>
            <a:off x="4263222" y="142043"/>
            <a:ext cx="4285147"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3. NHÀ Ở CÁC KHU VỰC ĐẶC THÙ</a:t>
            </a:r>
          </a:p>
        </p:txBody>
      </p:sp>
      <p:pic>
        <p:nvPicPr>
          <p:cNvPr id="5" name="Picture 4" descr="C:\Users\USER\Desktop\tải xuống.jpg">
            <a:extLst>
              <a:ext uri="{FF2B5EF4-FFF2-40B4-BE49-F238E27FC236}">
                <a16:creationId xmlns="" xmlns:a16="http://schemas.microsoft.com/office/drawing/2014/main" id="{77820851-1D58-405D-B543-6996F4C51BA0}"/>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81" y="1216241"/>
            <a:ext cx="5495277" cy="5385990"/>
          </a:xfrm>
          <a:prstGeom prst="rect">
            <a:avLst/>
          </a:prstGeom>
          <a:noFill/>
          <a:ln>
            <a:noFill/>
          </a:ln>
        </p:spPr>
      </p:pic>
      <p:sp>
        <p:nvSpPr>
          <p:cNvPr id="6" name="Rectangle 5">
            <a:extLst>
              <a:ext uri="{FF2B5EF4-FFF2-40B4-BE49-F238E27FC236}">
                <a16:creationId xmlns="" xmlns:a16="http://schemas.microsoft.com/office/drawing/2014/main" id="{4E992CDF-C4D4-4759-A2CA-BEFE7EDA65B8}"/>
              </a:ext>
            </a:extLst>
          </p:cNvPr>
          <p:cNvSpPr/>
          <p:nvPr/>
        </p:nvSpPr>
        <p:spPr>
          <a:xfrm>
            <a:off x="6301552" y="1823292"/>
            <a:ext cx="5018842" cy="3392339"/>
          </a:xfrm>
          <a:prstGeom prst="rect">
            <a:avLst/>
          </a:prstGeom>
          <a:solidFill>
            <a:schemeClr val="accent6">
              <a:lumMod val="60000"/>
              <a:lumOff val="40000"/>
            </a:schemeClr>
          </a:solidFill>
        </p:spPr>
        <p:txBody>
          <a:bodyPr wrap="square">
            <a:spAutoFit/>
          </a:bodyPr>
          <a:lstStyle/>
          <a:p>
            <a:pPr marL="285750" indent="-285750">
              <a:lnSpc>
                <a:spcPct val="120000"/>
              </a:lnSpc>
              <a:buFontTx/>
              <a:buChar char="-"/>
            </a:pPr>
            <a:r>
              <a:rPr lang="vi-VN" dirty="0">
                <a:solidFill>
                  <a:srgbClr val="000000"/>
                </a:solidFill>
              </a:rPr>
              <a:t>Nhà sàn là kiểu nhà được dựng trên các cột phía trên mặt đất, phù hợp với các đặc điểm về địa hình, tập quán sinh hoạt của người dân. </a:t>
            </a:r>
            <a:endParaRPr lang="en-US" dirty="0">
              <a:solidFill>
                <a:srgbClr val="000000"/>
              </a:solidFill>
            </a:endParaRPr>
          </a:p>
          <a:p>
            <a:pPr>
              <a:lnSpc>
                <a:spcPct val="120000"/>
              </a:lnSpc>
            </a:pPr>
            <a:r>
              <a:rPr lang="pt-BR" dirty="0">
                <a:solidFill>
                  <a:srgbClr val="000000"/>
                </a:solidFill>
              </a:rPr>
              <a:t>- N</a:t>
            </a:r>
            <a:r>
              <a:rPr lang="vi-VN" dirty="0">
                <a:solidFill>
                  <a:srgbClr val="000000"/>
                </a:solidFill>
              </a:rPr>
              <a:t>hà sàn được chia thành hai vùng không gian sử dụng:</a:t>
            </a:r>
            <a:endParaRPr lang="en-US" dirty="0"/>
          </a:p>
          <a:p>
            <a:pPr>
              <a:lnSpc>
                <a:spcPct val="120000"/>
              </a:lnSpc>
            </a:pPr>
            <a:r>
              <a:rPr lang="pt-BR" dirty="0">
                <a:solidFill>
                  <a:srgbClr val="000000"/>
                </a:solidFill>
              </a:rPr>
              <a:t>+</a:t>
            </a:r>
            <a:r>
              <a:rPr lang="vi-VN" dirty="0">
                <a:solidFill>
                  <a:srgbClr val="000000"/>
                </a:solidFill>
              </a:rPr>
              <a:t> </a:t>
            </a:r>
            <a:r>
              <a:rPr lang="en-US" dirty="0">
                <a:solidFill>
                  <a:srgbClr val="000000"/>
                </a:solidFill>
              </a:rPr>
              <a:t>P</a:t>
            </a:r>
            <a:r>
              <a:rPr lang="vi-VN" dirty="0">
                <a:solidFill>
                  <a:srgbClr val="000000"/>
                </a:solidFill>
              </a:rPr>
              <a:t>hần sàn là khu vực sinh hoạt chung, để ở và nấu ăn</a:t>
            </a:r>
            <a:endParaRPr lang="en-US" dirty="0"/>
          </a:p>
          <a:p>
            <a:pPr>
              <a:lnSpc>
                <a:spcPct val="120000"/>
              </a:lnSpc>
            </a:pPr>
            <a:r>
              <a:rPr lang="pt-BR" dirty="0">
                <a:solidFill>
                  <a:srgbClr val="000000"/>
                </a:solidFill>
              </a:rPr>
              <a:t>+ </a:t>
            </a:r>
            <a:r>
              <a:rPr lang="en-US" dirty="0">
                <a:solidFill>
                  <a:srgbClr val="000000"/>
                </a:solidFill>
              </a:rPr>
              <a:t>P</a:t>
            </a:r>
            <a:r>
              <a:rPr lang="vi-VN" dirty="0">
                <a:solidFill>
                  <a:srgbClr val="000000"/>
                </a:solidFill>
              </a:rPr>
              <a:t>hần dưới sàn thường là khu vực chăn nuôi và nơi cất giữ công cụ lao động</a:t>
            </a:r>
            <a:endParaRPr lang="en-US" dirty="0">
              <a:effectLst/>
            </a:endParaRPr>
          </a:p>
        </p:txBody>
      </p:sp>
      <p:pic>
        <p:nvPicPr>
          <p:cNvPr id="11" name="Picture 10" descr="A picture containing text&#10;&#10;Description automatically generated">
            <a:extLst>
              <a:ext uri="{FF2B5EF4-FFF2-40B4-BE49-F238E27FC236}">
                <a16:creationId xmlns="" xmlns:a16="http://schemas.microsoft.com/office/drawing/2014/main" id="{8E95863E-5EC8-45B5-B0C0-28C74D2CBECC}"/>
              </a:ext>
            </a:extLst>
          </p:cNvPr>
          <p:cNvPicPr>
            <a:picLocks noChangeAspect="1"/>
          </p:cNvPicPr>
          <p:nvPr/>
        </p:nvPicPr>
        <p:blipFill>
          <a:blip r:embed="rId3"/>
          <a:stretch>
            <a:fillRect/>
          </a:stretch>
        </p:blipFill>
        <p:spPr>
          <a:xfrm>
            <a:off x="8548369" y="4814530"/>
            <a:ext cx="2520280" cy="2043470"/>
          </a:xfrm>
          <a:prstGeom prst="rect">
            <a:avLst/>
          </a:prstGeom>
        </p:spPr>
      </p:pic>
      <p:sp>
        <p:nvSpPr>
          <p:cNvPr id="9" name="TextBox 8">
            <a:extLst>
              <a:ext uri="{FF2B5EF4-FFF2-40B4-BE49-F238E27FC236}">
                <a16:creationId xmlns="" xmlns:a16="http://schemas.microsoft.com/office/drawing/2014/main" id="{48B4A047-D8ED-4E35-9114-6F918F70632C}"/>
              </a:ext>
            </a:extLst>
          </p:cNvPr>
          <p:cNvSpPr txBox="1"/>
          <p:nvPr/>
        </p:nvSpPr>
        <p:spPr>
          <a:xfrm>
            <a:off x="1065320" y="648365"/>
            <a:ext cx="1475084"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sàn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 xmlns:a16="http://schemas.microsoft.com/office/drawing/2014/main" id="{452306B8-EC55-4EF0-AC02-2F5109FA8E7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63008" y="773201"/>
            <a:ext cx="673658" cy="673658"/>
          </a:xfrm>
          <a:prstGeom prst="rect">
            <a:avLst/>
          </a:prstGeom>
        </p:spPr>
      </p:pic>
    </p:spTree>
    <p:extLst>
      <p:ext uri="{BB962C8B-B14F-4D97-AF65-F5344CB8AC3E}">
        <p14:creationId xmlns="" xmlns:p14="http://schemas.microsoft.com/office/powerpoint/2010/main" val="16351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TIMING" val="|0.2|0.2|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2436</TotalTime>
  <Words>805</Words>
  <Application>Microsoft Office PowerPoint</Application>
  <PresentationFormat>Custom</PresentationFormat>
  <Paragraphs>69</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CHƯƠNG I: NHÀ Ở TIẾT 2: BÀI 1: KHÁI QUÁT VỀ NHÀ Ở (t2)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vuinguyen2021@outlook.com</dc:creator>
  <cp:lastModifiedBy>Admin</cp:lastModifiedBy>
  <cp:revision>108</cp:revision>
  <dcterms:created xsi:type="dcterms:W3CDTF">2021-08-06T02:15:29Z</dcterms:created>
  <dcterms:modified xsi:type="dcterms:W3CDTF">2021-09-15T04:02:35Z</dcterms:modified>
</cp:coreProperties>
</file>