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5" r:id="rId4"/>
    <p:sldId id="263" r:id="rId5"/>
    <p:sldId id="269" r:id="rId6"/>
    <p:sldId id="259" r:id="rId7"/>
    <p:sldId id="262" r:id="rId8"/>
    <p:sldId id="268" r:id="rId9"/>
    <p:sldId id="264" r:id="rId10"/>
    <p:sldId id="26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07"/>
    <p:restoredTop sz="94853"/>
  </p:normalViewPr>
  <p:slideViewPr>
    <p:cSldViewPr snapToGrid="0" snapToObjects="1">
      <p:cViewPr varScale="1">
        <p:scale>
          <a:sx n="88" d="100"/>
          <a:sy n="88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CD4D-59DB-4F47-ACB0-9499019BC422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B1D7-69A8-9746-9560-1299FE3E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2.wdp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honganhdang141@gmail.com" TargetMode="External"/><Relationship Id="rId3" Type="http://schemas.openxmlformats.org/officeDocument/2006/relationships/hyperlink" Target="mailto:nick@taho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92100"/>
            <a:ext cx="85852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44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24" y="1772529"/>
            <a:ext cx="980782" cy="1364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0" y="5172224"/>
            <a:ext cx="261203" cy="363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66" y="2298770"/>
            <a:ext cx="693858" cy="965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36" y="4125042"/>
            <a:ext cx="724153" cy="1047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58" y="4488455"/>
            <a:ext cx="724153" cy="1047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66" y="1583283"/>
            <a:ext cx="724153" cy="10471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59" y="1734272"/>
            <a:ext cx="724153" cy="10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05201" y="685801"/>
            <a:ext cx="3945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FF0000"/>
                </a:solidFill>
                <a:latin typeface=".VnTifani HeavyH" charset="0"/>
              </a:rPr>
              <a:t>HOMEWORK</a:t>
            </a:r>
            <a:endParaRPr lang="en-US" altLang="en-US" sz="4800" dirty="0">
              <a:solidFill>
                <a:srgbClr val="FF0000"/>
              </a:solidFill>
              <a:latin typeface=".VnTifani HeavyH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97000" y="1777093"/>
            <a:ext cx="90630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 smtClean="0"/>
              <a:t>1. Rewrite </a:t>
            </a:r>
            <a:r>
              <a:rPr lang="en-US" altLang="en-US" sz="4000" dirty="0"/>
              <a:t>the email.</a:t>
            </a:r>
          </a:p>
          <a:p>
            <a:pPr eaLnBrk="1" hangingPunct="1"/>
            <a:r>
              <a:rPr lang="en-US" altLang="en-US" sz="4000" dirty="0" smtClean="0"/>
              <a:t>2. </a:t>
            </a:r>
            <a:r>
              <a:rPr lang="vi-VN" altLang="en-US" sz="4000" dirty="0" smtClean="0"/>
              <a:t>Prepare: Looking back + Project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32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34140"/>
              </p:ext>
            </p:extLst>
          </p:nvPr>
        </p:nvGraphicFramePr>
        <p:xfrm>
          <a:off x="-1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1686095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8896891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637306254"/>
                    </a:ext>
                  </a:extLst>
                </a:gridCol>
              </a:tblGrid>
              <a:tr h="2253056">
                <a:tc>
                  <a:txBody>
                    <a:bodyPr/>
                    <a:lstStyle/>
                    <a:p>
                      <a:pPr algn="ctr"/>
                      <a:r>
                        <a:rPr lang="vi-VN" sz="2900" b="1" u="sng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What is the name of Nick's room?</a:t>
                      </a:r>
                      <a:endParaRPr lang="en-US" sz="2900" b="1" u="sng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900" u="sng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How many rooms are there in the Crazy House Hotel?</a:t>
                      </a:r>
                      <a:endParaRPr lang="ru-RU" sz="2900" u="sng" strike="noStrike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is the Crazy House Hotel? (City/Province)</a:t>
                      </a:r>
                      <a:endParaRPr lang="ru-RU" sz="2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4908643"/>
                  </a:ext>
                </a:extLst>
              </a:tr>
              <a:tr h="2351887">
                <a:tc>
                  <a:txBody>
                    <a:bodyPr/>
                    <a:lstStyle/>
                    <a:p>
                      <a:pPr algn="ctr"/>
                      <a:r>
                        <a:rPr lang="vi-VN" sz="2900" b="1" dirty="0" smtClean="0"/>
                        <a:t>Is there a cupboard in Nick's room?</a:t>
                      </a:r>
                      <a:endParaRPr lang="ru-RU" sz="2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is the room called the Tiger room?</a:t>
                      </a:r>
                      <a:endParaRPr lang="en-US" sz="2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is Nick's bag?</a:t>
                      </a:r>
                      <a:endParaRPr lang="ru-RU" sz="29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0303867"/>
                  </a:ext>
                </a:extLst>
              </a:tr>
              <a:tr h="2253056">
                <a:tc>
                  <a:txBody>
                    <a:bodyPr/>
                    <a:lstStyle/>
                    <a:p>
                      <a:pPr algn="ctr"/>
                      <a:r>
                        <a:rPr lang="vi-VN" sz="2900" b="1" u="sng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 there a window in Nick's room?</a:t>
                      </a:r>
                      <a:endParaRPr lang="ru-RU" sz="2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1" dirty="0" smtClean="0"/>
                        <a:t>Who is Nick staying with?</a:t>
                      </a:r>
                      <a:endParaRPr lang="ru-RU" sz="29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b="1" u="sng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 there a lamp in Nick's room?</a:t>
                      </a:r>
                      <a:endParaRPr lang="ru-RU" sz="29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1608051"/>
                  </a:ext>
                </a:extLst>
              </a:tr>
            </a:tbl>
          </a:graphicData>
        </a:graphic>
      </p:graphicFrame>
      <p:sp>
        <p:nvSpPr>
          <p:cNvPr id="49" name="Прямоугольник 4"/>
          <p:cNvSpPr/>
          <p:nvPr/>
        </p:nvSpPr>
        <p:spPr>
          <a:xfrm>
            <a:off x="0" y="-3955"/>
            <a:ext cx="4079631" cy="2254786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1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16"/>
          <p:cNvSpPr/>
          <p:nvPr/>
        </p:nvSpPr>
        <p:spPr>
          <a:xfrm>
            <a:off x="4107507" y="4603214"/>
            <a:ext cx="4037427" cy="2254786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57" name="Прямоугольник 8"/>
          <p:cNvSpPr/>
          <p:nvPr/>
        </p:nvSpPr>
        <p:spPr>
          <a:xfrm>
            <a:off x="4072466" y="2299631"/>
            <a:ext cx="4096171" cy="2254783"/>
          </a:xfrm>
          <a:prstGeom prst="rect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58" name="Прямоугольник 5"/>
          <p:cNvSpPr/>
          <p:nvPr/>
        </p:nvSpPr>
        <p:spPr>
          <a:xfrm>
            <a:off x="4034691" y="0"/>
            <a:ext cx="4183057" cy="2250831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59" name="Прямоугольник 9"/>
          <p:cNvSpPr/>
          <p:nvPr/>
        </p:nvSpPr>
        <p:spPr>
          <a:xfrm>
            <a:off x="0" y="4644106"/>
            <a:ext cx="4058400" cy="2205988"/>
          </a:xfrm>
          <a:prstGeom prst="rect">
            <a:avLst/>
          </a:prstGeom>
          <a:solidFill>
            <a:srgbClr val="E51BD7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63" name="Прямоугольник 7"/>
          <p:cNvSpPr/>
          <p:nvPr/>
        </p:nvSpPr>
        <p:spPr>
          <a:xfrm>
            <a:off x="-6840" y="2293699"/>
            <a:ext cx="4093310" cy="2307538"/>
          </a:xfrm>
          <a:prstGeom prst="rect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64" name="Прямоугольник 17"/>
          <p:cNvSpPr/>
          <p:nvPr/>
        </p:nvSpPr>
        <p:spPr>
          <a:xfrm>
            <a:off x="8182381" y="4558369"/>
            <a:ext cx="3960511" cy="2291724"/>
          </a:xfrm>
          <a:prstGeom prst="rect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65" name="Прямоугольник 4"/>
          <p:cNvSpPr/>
          <p:nvPr/>
        </p:nvSpPr>
        <p:spPr>
          <a:xfrm>
            <a:off x="8102010" y="2327983"/>
            <a:ext cx="4121251" cy="2205986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7030A0"/>
                </a:solidFill>
              </a:rPr>
              <a:t>7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7"/>
          <p:cNvSpPr/>
          <p:nvPr/>
        </p:nvSpPr>
        <p:spPr>
          <a:xfrm>
            <a:off x="8121092" y="0"/>
            <a:ext cx="4093310" cy="2307538"/>
          </a:xfrm>
          <a:prstGeom prst="rect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7030A0"/>
                </a:solidFill>
              </a:rPr>
              <a:t>3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4745"/>
            <a:ext cx="5974030" cy="3204707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36" y="5057900"/>
            <a:ext cx="2224087" cy="16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73382" y="394854"/>
            <a:ext cx="2188570" cy="2184278"/>
            <a:chOff x="249382" y="394854"/>
            <a:chExt cx="2188570" cy="21842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82" y="394854"/>
              <a:ext cx="218857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81667" y="2117467"/>
              <a:ext cx="1523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itchFamily="66" charset="0"/>
                </a:rPr>
                <a:t>fireplace</a:t>
              </a:r>
              <a:endParaRPr lang="en-US" sz="24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2546" y="2597728"/>
            <a:ext cx="2223206" cy="2355527"/>
            <a:chOff x="138546" y="2597727"/>
            <a:chExt cx="2223206" cy="235552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46" y="2597727"/>
              <a:ext cx="2223206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88149" y="4491589"/>
              <a:ext cx="1617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itchFamily="66" charset="0"/>
                </a:rPr>
                <a:t>wardrobe</a:t>
              </a:r>
              <a:endParaRPr lang="en-US" sz="24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98740" y="5244306"/>
            <a:ext cx="2209800" cy="1452685"/>
            <a:chOff x="574740" y="5244305"/>
            <a:chExt cx="2209800" cy="145268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40" y="5244305"/>
              <a:ext cx="2209800" cy="13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213781" y="6235325"/>
              <a:ext cx="9317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itchFamily="66" charset="0"/>
                </a:rPr>
                <a:t>table</a:t>
              </a:r>
              <a:endParaRPr lang="en-US" sz="24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61952" y="3540205"/>
            <a:ext cx="1447800" cy="1874715"/>
            <a:chOff x="2437952" y="3540204"/>
            <a:chExt cx="1447800" cy="187471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952" y="3540204"/>
              <a:ext cx="1447800" cy="1547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728675" y="4953254"/>
              <a:ext cx="9427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itchFamily="66" charset="0"/>
                </a:rPr>
                <a:t>stool</a:t>
              </a:r>
              <a:endParaRPr lang="en-US" sz="24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38800" y="3941230"/>
            <a:ext cx="1447800" cy="2755761"/>
            <a:chOff x="4114800" y="3941229"/>
            <a:chExt cx="1447800" cy="275576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941229"/>
              <a:ext cx="1447800" cy="229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345700" y="6235325"/>
              <a:ext cx="9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itchFamily="66" charset="0"/>
                </a:rPr>
                <a:t>shelf</a:t>
              </a:r>
              <a:endParaRPr lang="en-US" sz="24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72821" y="6339209"/>
            <a:ext cx="80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bed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77200" y="3540204"/>
            <a:ext cx="2244726" cy="1796282"/>
            <a:chOff x="6553200" y="3540204"/>
            <a:chExt cx="2244726" cy="179628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540204"/>
              <a:ext cx="2244726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358928" y="4874821"/>
              <a:ext cx="808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Comic Sans MS" pitchFamily="66" charset="0"/>
                </a:rPr>
                <a:t>sofa</a:t>
              </a:r>
              <a:endParaRPr lang="en-US" sz="24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1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79227" y="2280138"/>
            <a:ext cx="2739685" cy="15052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055" y="2755760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/>
              <a:t>AN E-MAIL</a:t>
            </a:r>
            <a:endParaRPr lang="en-US" sz="3000" dirty="0"/>
          </a:p>
        </p:txBody>
      </p:sp>
      <p:sp>
        <p:nvSpPr>
          <p:cNvPr id="18" name="Rounded Rectangle 17"/>
          <p:cNvSpPr/>
          <p:nvPr/>
        </p:nvSpPr>
        <p:spPr>
          <a:xfrm>
            <a:off x="5677410" y="209007"/>
            <a:ext cx="2744301" cy="967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1. </a:t>
            </a:r>
            <a:r>
              <a:rPr lang="vi-VN" sz="2500" dirty="0" smtClean="0"/>
              <a:t>SUBJECT</a:t>
            </a:r>
            <a:endParaRPr lang="en-US" sz="2500" dirty="0"/>
          </a:p>
        </p:txBody>
      </p:sp>
      <p:sp>
        <p:nvSpPr>
          <p:cNvPr id="19" name="Rounded Rectangle 18"/>
          <p:cNvSpPr/>
          <p:nvPr/>
        </p:nvSpPr>
        <p:spPr>
          <a:xfrm>
            <a:off x="5677410" y="1629844"/>
            <a:ext cx="2744301" cy="923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2. </a:t>
            </a:r>
            <a:r>
              <a:rPr lang="vi-VN" sz="2500" dirty="0" smtClean="0"/>
              <a:t>GREETING</a:t>
            </a:r>
            <a:endParaRPr lang="en-US" sz="2500" dirty="0"/>
          </a:p>
        </p:txBody>
      </p:sp>
      <p:sp>
        <p:nvSpPr>
          <p:cNvPr id="20" name="Rounded Rectangle 19"/>
          <p:cNvSpPr/>
          <p:nvPr/>
        </p:nvSpPr>
        <p:spPr>
          <a:xfrm>
            <a:off x="5677409" y="2892194"/>
            <a:ext cx="2744302" cy="1140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3. </a:t>
            </a:r>
            <a:r>
              <a:rPr lang="vi-VN" sz="2500" dirty="0" smtClean="0"/>
              <a:t>INTRODUCTION</a:t>
            </a:r>
            <a:endParaRPr lang="en-US" sz="2500" dirty="0"/>
          </a:p>
        </p:txBody>
      </p:sp>
      <p:sp>
        <p:nvSpPr>
          <p:cNvPr id="22" name="Rounded Rectangle 21"/>
          <p:cNvSpPr/>
          <p:nvPr/>
        </p:nvSpPr>
        <p:spPr>
          <a:xfrm>
            <a:off x="5741702" y="4448962"/>
            <a:ext cx="2680009" cy="90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4. </a:t>
            </a:r>
            <a:r>
              <a:rPr lang="vi-VN" sz="2500" dirty="0" smtClean="0"/>
              <a:t>BODY</a:t>
            </a:r>
            <a:endParaRPr lang="en-US" sz="2500" dirty="0"/>
          </a:p>
        </p:txBody>
      </p:sp>
      <p:sp>
        <p:nvSpPr>
          <p:cNvPr id="23" name="Rounded Rectangle 22"/>
          <p:cNvSpPr/>
          <p:nvPr/>
        </p:nvSpPr>
        <p:spPr>
          <a:xfrm>
            <a:off x="5741702" y="5696660"/>
            <a:ext cx="2680009" cy="90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5</a:t>
            </a:r>
            <a:r>
              <a:rPr lang="en-US" sz="2500" dirty="0" smtClean="0"/>
              <a:t>. </a:t>
            </a:r>
            <a:r>
              <a:rPr lang="vi-VN" sz="2500" dirty="0" smtClean="0"/>
              <a:t>CONCLUSION</a:t>
            </a:r>
            <a:endParaRPr lang="en-US" sz="25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618912" y="1005840"/>
            <a:ext cx="1928448" cy="1886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18912" y="2179320"/>
            <a:ext cx="1928448" cy="712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18912" y="2892194"/>
            <a:ext cx="1928448" cy="55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2" idx="1"/>
          </p:cNvCxnSpPr>
          <p:nvPr/>
        </p:nvCxnSpPr>
        <p:spPr>
          <a:xfrm>
            <a:off x="3618912" y="2892194"/>
            <a:ext cx="2122790" cy="201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3" idx="1"/>
          </p:cNvCxnSpPr>
          <p:nvPr/>
        </p:nvCxnSpPr>
        <p:spPr>
          <a:xfrm>
            <a:off x="3618912" y="3032760"/>
            <a:ext cx="2122790" cy="31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18288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2. Begin the e-mail with e greeting (Dear / Hi/ Hello ……,)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220913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Introduction is the first paragraph:  	</a:t>
            </a:r>
          </a:p>
          <a:p>
            <a:r>
              <a:rPr lang="en-US" altLang="en-US" dirty="0"/>
              <a:t>		- ask about his/her health, </a:t>
            </a:r>
          </a:p>
          <a:p>
            <a:r>
              <a:rPr lang="en-US" altLang="en-US" dirty="0"/>
              <a:t>		- thanks his/her about the previous e-mail, </a:t>
            </a:r>
          </a:p>
          <a:p>
            <a:r>
              <a:rPr lang="en-US" altLang="en-US" dirty="0"/>
              <a:t>		- or write the reasons.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3505201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In the body, 	- write the subject(s) of the e-mail. </a:t>
            </a:r>
          </a:p>
          <a:p>
            <a:r>
              <a:rPr lang="en-US" altLang="en-US"/>
              <a:t>		- Write each subject in a new paragraph.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4181476"/>
            <a:ext cx="8305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Conclusion is the last paragraph: 	</a:t>
            </a:r>
          </a:p>
          <a:p>
            <a:r>
              <a:rPr lang="en-US" altLang="en-US"/>
              <a:t>It include the closing remarks:</a:t>
            </a:r>
          </a:p>
          <a:p>
            <a:r>
              <a:rPr lang="en-US" altLang="en-US"/>
              <a:t>		- saying goodbye, </a:t>
            </a:r>
          </a:p>
          <a:p>
            <a:r>
              <a:rPr lang="en-US" altLang="en-US"/>
              <a:t>		- asking your friend to write back, </a:t>
            </a:r>
          </a:p>
          <a:p>
            <a:r>
              <a:rPr lang="en-US" altLang="en-US"/>
              <a:t>		- ending your regards to his/ her family.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52600" y="655638"/>
            <a:ext cx="8458200" cy="487362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Writing tips – How to write an email to a friend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28800" y="12192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1. In the subject line, write briefly what the e-mail is about.</a:t>
            </a:r>
          </a:p>
        </p:txBody>
      </p:sp>
    </p:spTree>
    <p:extLst>
      <p:ext uri="{BB962C8B-B14F-4D97-AF65-F5344CB8AC3E}">
        <p14:creationId xmlns:p14="http://schemas.microsoft.com/office/powerpoint/2010/main" val="12659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64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5" y="2658794"/>
            <a:ext cx="6165575" cy="41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0"/>
            <a:ext cx="7934179" cy="71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Write </a:t>
            </a:r>
            <a:r>
              <a:rPr lang="en-US" altLang="en-US" sz="3600" dirty="0">
                <a:solidFill>
                  <a:srgbClr val="FF0000"/>
                </a:solidFill>
              </a:rPr>
              <a:t>an e-mail to Nick. Tell him about your idea for the new room of the Crazy House Hotel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2387600"/>
            <a:ext cx="7696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2800" b="1" dirty="0">
                <a:solidFill>
                  <a:srgbClr val="283B25"/>
                </a:solidFill>
              </a:rPr>
              <a:t>Plan</a:t>
            </a:r>
          </a:p>
          <a:p>
            <a:r>
              <a:rPr lang="en-US" altLang="en-US" sz="2800" dirty="0"/>
              <a:t>Brainstorm vocabulary about your room.</a:t>
            </a:r>
          </a:p>
          <a:p>
            <a:pPr>
              <a:buFontTx/>
              <a:buChar char="-"/>
            </a:pPr>
            <a:r>
              <a:rPr lang="en-US" altLang="en-US" sz="2800" b="1" dirty="0">
                <a:solidFill>
                  <a:srgbClr val="283B25"/>
                </a:solidFill>
              </a:rPr>
              <a:t>Draft</a:t>
            </a:r>
          </a:p>
          <a:p>
            <a:r>
              <a:rPr lang="en-US" altLang="en-US" sz="2800" dirty="0"/>
              <a:t>Write a draft.</a:t>
            </a:r>
          </a:p>
          <a:p>
            <a:pPr>
              <a:buFontTx/>
              <a:buChar char="-"/>
            </a:pPr>
            <a:r>
              <a:rPr lang="en-US" altLang="en-US" sz="2800" b="1" dirty="0">
                <a:solidFill>
                  <a:srgbClr val="283B25"/>
                </a:solidFill>
              </a:rPr>
              <a:t>Check</a:t>
            </a:r>
          </a:p>
          <a:p>
            <a:r>
              <a:rPr lang="en-US" altLang="en-US" sz="2800" dirty="0"/>
              <a:t>Check your draft: is the </a:t>
            </a:r>
            <a:r>
              <a:rPr lang="en-US" altLang="en-US" sz="2800" dirty="0" err="1"/>
              <a:t>functuation</a:t>
            </a:r>
            <a:r>
              <a:rPr lang="en-US" altLang="en-US" sz="2800" dirty="0"/>
              <a:t> correct? </a:t>
            </a:r>
          </a:p>
          <a:p>
            <a:r>
              <a:rPr lang="en-US" altLang="en-US" sz="2800" dirty="0"/>
              <a:t>Is the </a:t>
            </a:r>
            <a:r>
              <a:rPr lang="en-US" altLang="en-US" sz="2800" dirty="0" err="1"/>
              <a:t>capitalisation</a:t>
            </a:r>
            <a:r>
              <a:rPr lang="en-US" altLang="en-US" sz="2800" dirty="0"/>
              <a:t> correct?</a:t>
            </a:r>
          </a:p>
          <a:p>
            <a:r>
              <a:rPr lang="en-US" altLang="en-US" sz="2800" dirty="0"/>
              <a:t>Does it have all necessary parts?</a:t>
            </a:r>
          </a:p>
        </p:txBody>
      </p:sp>
    </p:spTree>
    <p:extLst>
      <p:ext uri="{BB962C8B-B14F-4D97-AF65-F5344CB8AC3E}">
        <p14:creationId xmlns:p14="http://schemas.microsoft.com/office/powerpoint/2010/main" val="8809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080" y="223044"/>
            <a:ext cx="57378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solidFill>
                  <a:srgbClr val="FF0000"/>
                </a:solidFill>
              </a:rPr>
              <a:t>From: </a:t>
            </a:r>
            <a:r>
              <a:rPr lang="vi-VN" sz="2500" dirty="0" smtClean="0">
                <a:solidFill>
                  <a:srgbClr val="FF0000"/>
                </a:solidFill>
                <a:hlinkClick r:id="rId2"/>
              </a:rPr>
              <a:t>honganhdang141@gmail.com</a:t>
            </a:r>
            <a:endParaRPr lang="vi-VN" sz="2500" dirty="0" smtClean="0">
              <a:solidFill>
                <a:srgbClr val="FF0000"/>
              </a:solidFill>
            </a:endParaRPr>
          </a:p>
          <a:p>
            <a:r>
              <a:rPr lang="vi-VN" sz="2500" dirty="0" smtClean="0">
                <a:solidFill>
                  <a:srgbClr val="FF0000"/>
                </a:solidFill>
              </a:rPr>
              <a:t>To: </a:t>
            </a:r>
            <a:r>
              <a:rPr lang="vi-VN" sz="2500" dirty="0" smtClean="0">
                <a:solidFill>
                  <a:srgbClr val="FF0000"/>
                </a:solidFill>
                <a:hlinkClick r:id="rId3"/>
              </a:rPr>
              <a:t>nick@gmail.com</a:t>
            </a:r>
            <a:endParaRPr lang="vi-VN" sz="2500" dirty="0" smtClean="0">
              <a:solidFill>
                <a:srgbClr val="FF0000"/>
              </a:solidFill>
            </a:endParaRPr>
          </a:p>
          <a:p>
            <a:r>
              <a:rPr lang="vi-VN" sz="2500" dirty="0" smtClean="0">
                <a:solidFill>
                  <a:srgbClr val="FF0000"/>
                </a:solidFill>
              </a:rPr>
              <a:t>Subject: My room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648473"/>
            <a:ext cx="1706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/>
              <a:t>Dear Nick,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2232660" y="2256019"/>
            <a:ext cx="9738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/>
              <a:t>Thank you for your e-mail. I am writing to tell you about my idea for the new room of the Crazy House Hotel. 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263261"/>
            <a:ext cx="9852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/>
              <a:t>It is a Cat room. There is a big picture of a cat on the wall. In the middle of the room, there is a sofa, a table and two armchairs. Next to the table, there is a fridge. There is a bed opposite the bed. There is a shelf and a wardrobe behind the bed. I like this room so much.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2164080" y="5046106"/>
            <a:ext cx="1002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What about you? Please tell me about your new room in the next e-mail.</a:t>
            </a:r>
          </a:p>
          <a:p>
            <a:r>
              <a:rPr lang="vi-VN" sz="2400" dirty="0" smtClean="0"/>
              <a:t>Love,</a:t>
            </a:r>
          </a:p>
          <a:p>
            <a:r>
              <a:rPr lang="vi-VN" sz="2400" dirty="0" smtClean="0"/>
              <a:t>Hong Anh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24892" y="1596060"/>
            <a:ext cx="2064510" cy="581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2. </a:t>
            </a:r>
            <a:r>
              <a:rPr lang="vi-VN" sz="2300" dirty="0" smtClean="0"/>
              <a:t>GREETING</a:t>
            </a:r>
            <a:endParaRPr lang="en-US" sz="2300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527987"/>
            <a:ext cx="2114295" cy="636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</a:t>
            </a:r>
            <a:r>
              <a:rPr lang="en-US" sz="2200" dirty="0" smtClean="0"/>
              <a:t>. </a:t>
            </a:r>
            <a:r>
              <a:rPr lang="vi-VN" sz="2200" dirty="0" smtClean="0"/>
              <a:t>SUBJECT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24892" y="2401487"/>
            <a:ext cx="2207767" cy="73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</a:t>
            </a:r>
            <a:r>
              <a:rPr lang="vi-VN" dirty="0" smtClean="0"/>
              <a:t>INTRODUCTION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37161" y="3783663"/>
            <a:ext cx="1952242" cy="615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4. </a:t>
            </a:r>
            <a:r>
              <a:rPr lang="vi-VN" sz="2300" dirty="0" smtClean="0"/>
              <a:t>BODY</a:t>
            </a:r>
            <a:endParaRPr lang="en-US" sz="2300" dirty="0"/>
          </a:p>
        </p:txBody>
      </p:sp>
      <p:sp>
        <p:nvSpPr>
          <p:cNvPr id="18" name="Rounded Rectangle 17"/>
          <p:cNvSpPr/>
          <p:nvPr/>
        </p:nvSpPr>
        <p:spPr>
          <a:xfrm>
            <a:off x="24892" y="5303519"/>
            <a:ext cx="2207767" cy="728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  <a:r>
              <a:rPr lang="en-US" sz="2200" dirty="0" smtClean="0"/>
              <a:t>. </a:t>
            </a:r>
            <a:r>
              <a:rPr lang="vi-VN" sz="2200" dirty="0" smtClean="0"/>
              <a:t>CONCLUSION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00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377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 Light</vt:lpstr>
      <vt:lpstr>Comic Sans MS</vt:lpstr>
      <vt:lpstr>.VnTifani HeavyH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an e-mail to Nick. Tell him about your idea for the new room of the Crazy House Hotel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2020-10-08T14:05:33Z</dcterms:created>
  <dcterms:modified xsi:type="dcterms:W3CDTF">2020-12-08T15:28:34Z</dcterms:modified>
</cp:coreProperties>
</file>