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338" r:id="rId3"/>
    <p:sldId id="257" r:id="rId4"/>
    <p:sldId id="340" r:id="rId5"/>
    <p:sldId id="339" r:id="rId6"/>
    <p:sldId id="342" r:id="rId7"/>
    <p:sldId id="278" r:id="rId8"/>
    <p:sldId id="346" r:id="rId9"/>
    <p:sldId id="290" r:id="rId10"/>
    <p:sldId id="343" r:id="rId11"/>
    <p:sldId id="341" r:id="rId12"/>
    <p:sldId id="347" r:id="rId13"/>
    <p:sldId id="348" r:id="rId14"/>
    <p:sldId id="350" r:id="rId15"/>
    <p:sldId id="352" r:id="rId16"/>
    <p:sldId id="354" r:id="rId17"/>
    <p:sldId id="261" r:id="rId18"/>
    <p:sldId id="355" r:id="rId19"/>
    <p:sldId id="262" r:id="rId20"/>
    <p:sldId id="356" r:id="rId21"/>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00C3D7-5C33-4E90-92A2-BC1431C9F811}" type="datetimeFigureOut">
              <a:rPr lang="en-US" smtClean="0"/>
              <a:t>9/28/2021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ED9DE8-D2C6-4AB9-BED9-E4F9B6FF0DD9}" type="slidenum">
              <a:rPr lang="en-US" smtClean="0"/>
              <a:t>‹#›</a:t>
            </a:fld>
            <a:endParaRPr lang="en-US"/>
          </a:p>
        </p:txBody>
      </p:sp>
    </p:spTree>
    <p:extLst>
      <p:ext uri="{BB962C8B-B14F-4D97-AF65-F5344CB8AC3E}">
        <p14:creationId xmlns:p14="http://schemas.microsoft.com/office/powerpoint/2010/main" val="1380295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1" kern="1200" dirty="0">
                <a:solidFill>
                  <a:schemeClr val="tx1"/>
                </a:solidFill>
                <a:effectLst/>
                <a:latin typeface="Times New Roman" panose="02020603050405020304" pitchFamily="18" charset="0"/>
                <a:ea typeface="+mn-ea"/>
                <a:cs typeface="+mn-cs"/>
              </a:rPr>
              <a:t>Môi trường nhiệt đới phân bố ở khoảng vĩ độ nào? Châu lục nào là chủ yế</a:t>
            </a:r>
            <a:r>
              <a:rPr lang="en-US" sz="1200" b="1" kern="1200" dirty="0">
                <a:solidFill>
                  <a:schemeClr val="tx1"/>
                </a:solidFill>
                <a:effectLst/>
                <a:latin typeface="+mn-lt"/>
                <a:ea typeface="+mn-ea"/>
                <a:cs typeface="+mn-cs"/>
              </a:rPr>
              <a:t>u</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241DB65-A8BC-4A22-A2AF-5ECF2411162C}" type="slidenum">
              <a:rPr lang="en-US" smtClean="0"/>
              <a:t>2</a:t>
            </a:fld>
            <a:endParaRPr lang="en-US"/>
          </a:p>
        </p:txBody>
      </p:sp>
    </p:spTree>
    <p:extLst>
      <p:ext uri="{BB962C8B-B14F-4D97-AF65-F5344CB8AC3E}">
        <p14:creationId xmlns:p14="http://schemas.microsoft.com/office/powerpoint/2010/main" val="2611339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ED9DE8-D2C6-4AB9-BED9-E4F9B6FF0DD9}" type="slidenum">
              <a:rPr lang="en-US" smtClean="0"/>
              <a:t>3</a:t>
            </a:fld>
            <a:endParaRPr lang="en-US"/>
          </a:p>
        </p:txBody>
      </p:sp>
    </p:spTree>
    <p:extLst>
      <p:ext uri="{BB962C8B-B14F-4D97-AF65-F5344CB8AC3E}">
        <p14:creationId xmlns:p14="http://schemas.microsoft.com/office/powerpoint/2010/main" val="1587420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kern="1200" dirty="0">
                <a:solidFill>
                  <a:schemeClr val="tx1"/>
                </a:solidFill>
                <a:effectLst/>
                <a:latin typeface="Times New Roman" panose="02020603050405020304" pitchFamily="18" charset="0"/>
                <a:ea typeface="+mn-ea"/>
                <a:cs typeface="+mn-cs"/>
              </a:rPr>
              <a:t>Gió mùa mùa hạ thổi từ biển vào ở Nam Á và Đông Nam Á có hướng Tây Nam. Loại gió này mang theo nhiều hơi ẩm, gây mưa lớn.</a:t>
            </a:r>
            <a:endParaRPr lang="en-US" sz="1200" kern="1200" dirty="0">
              <a:solidFill>
                <a:schemeClr val="tx1"/>
              </a:solidFill>
              <a:effectLst/>
              <a:latin typeface="+mn-lt"/>
              <a:ea typeface="+mn-ea"/>
              <a:cs typeface="+mn-cs"/>
            </a:endParaRPr>
          </a:p>
          <a:p>
            <a:r>
              <a:rPr lang="vi-VN" sz="1200" kern="1200" dirty="0">
                <a:solidFill>
                  <a:schemeClr val="tx1"/>
                </a:solidFill>
                <a:effectLst/>
                <a:latin typeface="Times New Roman" panose="02020603050405020304" pitchFamily="18" charset="0"/>
                <a:ea typeface="+mn-ea"/>
                <a:cs typeface="+mn-cs"/>
              </a:rPr>
              <a:t>Gió mùa mùa đông thổi từ lục địa thổi đến Nam Á và Đông Nam Á có hướng Đông Bắc. Loại gió này mang theo không khí lạnh khô.</a:t>
            </a:r>
            <a:endParaRPr lang="en-US" dirty="0"/>
          </a:p>
        </p:txBody>
      </p:sp>
      <p:sp>
        <p:nvSpPr>
          <p:cNvPr id="4" name="Slide Number Placeholder 3"/>
          <p:cNvSpPr>
            <a:spLocks noGrp="1"/>
          </p:cNvSpPr>
          <p:nvPr>
            <p:ph type="sldNum" sz="quarter" idx="5"/>
          </p:nvPr>
        </p:nvSpPr>
        <p:spPr/>
        <p:txBody>
          <a:bodyPr/>
          <a:lstStyle/>
          <a:p>
            <a:fld id="{51ED9DE8-D2C6-4AB9-BED9-E4F9B6FF0DD9}" type="slidenum">
              <a:rPr lang="en-US" smtClean="0"/>
              <a:t>7</a:t>
            </a:fld>
            <a:endParaRPr lang="en-US"/>
          </a:p>
        </p:txBody>
      </p:sp>
    </p:spTree>
    <p:extLst>
      <p:ext uri="{BB962C8B-B14F-4D97-AF65-F5344CB8AC3E}">
        <p14:creationId xmlns:p14="http://schemas.microsoft.com/office/powerpoint/2010/main" val="3728363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 xmlns:a16="http://schemas.microsoft.com/office/drawing/2014/main" id="{0C5FFA99-B2DC-4688-A983-6A496567322E}"/>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r>
              <a:rPr lang="en-US" altLang="en-US" dirty="0" err="1">
                <a:latin typeface="Times New Roman" panose="02020603050405020304" pitchFamily="18" charset="0"/>
              </a:rPr>
              <a:t>hfdh</a:t>
            </a:r>
            <a:endParaRPr lang="en-US" altLang="en-US" dirty="0">
              <a:latin typeface="Times New Roman" panose="02020603050405020304" pitchFamily="18" charset="0"/>
            </a:endParaRPr>
          </a:p>
        </p:txBody>
      </p:sp>
      <p:sp>
        <p:nvSpPr>
          <p:cNvPr id="21507" name="Rectangle 7">
            <a:extLst>
              <a:ext uri="{FF2B5EF4-FFF2-40B4-BE49-F238E27FC236}">
                <a16:creationId xmlns="" xmlns:a16="http://schemas.microsoft.com/office/drawing/2014/main" id="{DF7888C6-8DD2-4946-B667-EE789BB4A0D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I-Times" pitchFamily="2" charset="0"/>
              </a:defRPr>
            </a:lvl1pPr>
            <a:lvl2pPr marL="742950" indent="-285750">
              <a:defRPr>
                <a:solidFill>
                  <a:schemeClr val="tx1"/>
                </a:solidFill>
                <a:latin typeface="VNI-Times" pitchFamily="2" charset="0"/>
              </a:defRPr>
            </a:lvl2pPr>
            <a:lvl3pPr marL="1143000" indent="-228600">
              <a:defRPr>
                <a:solidFill>
                  <a:schemeClr val="tx1"/>
                </a:solidFill>
                <a:latin typeface="VNI-Times" pitchFamily="2" charset="0"/>
              </a:defRPr>
            </a:lvl3pPr>
            <a:lvl4pPr marL="1600200" indent="-228600">
              <a:defRPr>
                <a:solidFill>
                  <a:schemeClr val="tx1"/>
                </a:solidFill>
                <a:latin typeface="VNI-Times" pitchFamily="2" charset="0"/>
              </a:defRPr>
            </a:lvl4pPr>
            <a:lvl5pPr marL="2057400" indent="-228600">
              <a:defRPr>
                <a:solidFill>
                  <a:schemeClr val="tx1"/>
                </a:solidFill>
                <a:latin typeface="VNI-Times" pitchFamily="2" charset="0"/>
              </a:defRPr>
            </a:lvl5pPr>
            <a:lvl6pPr marL="2514600" indent="-228600" eaLnBrk="0" fontAlgn="base" hangingPunct="0">
              <a:spcBef>
                <a:spcPct val="0"/>
              </a:spcBef>
              <a:spcAft>
                <a:spcPct val="0"/>
              </a:spcAft>
              <a:defRPr>
                <a:solidFill>
                  <a:schemeClr val="tx1"/>
                </a:solidFill>
                <a:latin typeface="VNI-Times" pitchFamily="2" charset="0"/>
              </a:defRPr>
            </a:lvl6pPr>
            <a:lvl7pPr marL="2971800" indent="-228600" eaLnBrk="0" fontAlgn="base" hangingPunct="0">
              <a:spcBef>
                <a:spcPct val="0"/>
              </a:spcBef>
              <a:spcAft>
                <a:spcPct val="0"/>
              </a:spcAft>
              <a:defRPr>
                <a:solidFill>
                  <a:schemeClr val="tx1"/>
                </a:solidFill>
                <a:latin typeface="VNI-Times" pitchFamily="2" charset="0"/>
              </a:defRPr>
            </a:lvl7pPr>
            <a:lvl8pPr marL="3429000" indent="-228600" eaLnBrk="0" fontAlgn="base" hangingPunct="0">
              <a:spcBef>
                <a:spcPct val="0"/>
              </a:spcBef>
              <a:spcAft>
                <a:spcPct val="0"/>
              </a:spcAft>
              <a:defRPr>
                <a:solidFill>
                  <a:schemeClr val="tx1"/>
                </a:solidFill>
                <a:latin typeface="VNI-Times" pitchFamily="2" charset="0"/>
              </a:defRPr>
            </a:lvl8pPr>
            <a:lvl9pPr marL="3886200" indent="-228600" eaLnBrk="0" fontAlgn="base" hangingPunct="0">
              <a:spcBef>
                <a:spcPct val="0"/>
              </a:spcBef>
              <a:spcAft>
                <a:spcPct val="0"/>
              </a:spcAft>
              <a:defRPr>
                <a:solidFill>
                  <a:schemeClr val="tx1"/>
                </a:solidFill>
                <a:latin typeface="VNI-Times" pitchFamily="2" charset="0"/>
              </a:defRPr>
            </a:lvl9pPr>
          </a:lstStyle>
          <a:p>
            <a:fld id="{5CD2745F-9C3F-4A28-B001-1B19D3128AF2}" type="slidenum">
              <a:rPr lang="en-US" altLang="en-US" smtClean="0">
                <a:latin typeface="Times New Roman" panose="02020603050405020304" pitchFamily="18" charset="0"/>
              </a:rPr>
              <a:pPr/>
              <a:t>9</a:t>
            </a:fld>
            <a:endParaRPr lang="en-US" altLang="en-US" dirty="0">
              <a:latin typeface="Times New Roman" panose="02020603050405020304" pitchFamily="18" charset="0"/>
            </a:endParaRPr>
          </a:p>
        </p:txBody>
      </p:sp>
      <p:sp>
        <p:nvSpPr>
          <p:cNvPr id="21508" name="Rectangle 2">
            <a:extLst>
              <a:ext uri="{FF2B5EF4-FFF2-40B4-BE49-F238E27FC236}">
                <a16:creationId xmlns="" xmlns:a16="http://schemas.microsoft.com/office/drawing/2014/main" id="{F33C72B5-51DC-42AF-BFE0-4BDEBF558B90}"/>
              </a:ext>
            </a:extLst>
          </p:cNvPr>
          <p:cNvSpPr>
            <a:spLocks noGrp="1" noRot="1" noChangeAspect="1" noChangeArrowheads="1" noTextEdit="1"/>
          </p:cNvSpPr>
          <p:nvPr>
            <p:ph type="sldImg"/>
          </p:nvPr>
        </p:nvSpPr>
        <p:spPr>
          <a:ln/>
        </p:spPr>
      </p:sp>
      <p:sp>
        <p:nvSpPr>
          <p:cNvPr id="21509" name="Rectangle 3">
            <a:extLst>
              <a:ext uri="{FF2B5EF4-FFF2-40B4-BE49-F238E27FC236}">
                <a16:creationId xmlns="" xmlns:a16="http://schemas.microsoft.com/office/drawing/2014/main" id="{A0A8F09F-B00C-4129-89DC-397ED25273F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641484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41DB65-A8BC-4A22-A2AF-5ECF2411162C}" type="slidenum">
              <a:rPr lang="en-US" smtClean="0"/>
              <a:t>11</a:t>
            </a:fld>
            <a:endParaRPr lang="en-US"/>
          </a:p>
        </p:txBody>
      </p:sp>
    </p:spTree>
    <p:extLst>
      <p:ext uri="{BB962C8B-B14F-4D97-AF65-F5344CB8AC3E}">
        <p14:creationId xmlns:p14="http://schemas.microsoft.com/office/powerpoint/2010/main" val="2891902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ED9DE8-D2C6-4AB9-BED9-E4F9B6FF0DD9}" type="slidenum">
              <a:rPr lang="en-US" smtClean="0"/>
              <a:t>14</a:t>
            </a:fld>
            <a:endParaRPr lang="en-US"/>
          </a:p>
        </p:txBody>
      </p:sp>
    </p:spTree>
    <p:extLst>
      <p:ext uri="{BB962C8B-B14F-4D97-AF65-F5344CB8AC3E}">
        <p14:creationId xmlns:p14="http://schemas.microsoft.com/office/powerpoint/2010/main" val="1627284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ED9DE8-D2C6-4AB9-BED9-E4F9B6FF0DD9}" type="slidenum">
              <a:rPr lang="en-US" smtClean="0"/>
              <a:t>15</a:t>
            </a:fld>
            <a:endParaRPr lang="en-US"/>
          </a:p>
        </p:txBody>
      </p:sp>
    </p:spTree>
    <p:extLst>
      <p:ext uri="{BB962C8B-B14F-4D97-AF65-F5344CB8AC3E}">
        <p14:creationId xmlns:p14="http://schemas.microsoft.com/office/powerpoint/2010/main" val="640963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0A65B4-2F25-43C4-A475-282B16025A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1928E775-1ED2-4F0C-9D7F-F2ABE7320C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A1CA02E-C87E-486C-B78C-146D1BF96793}"/>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ABC2AA06-C82E-4239-8E72-1937B6F1C4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F53BA36-39F1-44F9-B474-CB768F3C22BF}"/>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8042755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0A65B4-2F25-43C4-A475-282B16025A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1928E775-1ED2-4F0C-9D7F-F2ABE7320C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A1CA02E-C87E-486C-B78C-146D1BF96793}"/>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ABC2AA06-C82E-4239-8E72-1937B6F1C4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F53BA36-39F1-44F9-B474-CB768F3C22BF}"/>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2002002561"/>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1969375152"/>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1102362489"/>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3126262631"/>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978191358"/>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1917932954"/>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1348761351"/>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2397145681"/>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690919707"/>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3320614291"/>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123886338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0A65B4-2F25-43C4-A475-282B16025A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1928E775-1ED2-4F0C-9D7F-F2ABE7320C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A1CA02E-C87E-486C-B78C-146D1BF96793}"/>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ABC2AA06-C82E-4239-8E72-1937B6F1C4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F53BA36-39F1-44F9-B474-CB768F3C22BF}"/>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2534930217"/>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149933914"/>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491977093"/>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3526942584"/>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3083685365"/>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1823516977"/>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1F58F0-74B2-4C19-BFB9-73AC0EF0A8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A4152D9A-6627-4897-A3A6-E2FE319413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BD83E86A-D493-4E89-AD02-A0077FD2054D}"/>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AA85FA1F-3150-441F-A337-6DCD70F520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100D64B-C69B-49E7-B9A1-9D01D800A8AD}"/>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410337514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275345-BFE5-462D-8D8B-4A959CDAE8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06426A6-57A2-495E-B43A-916C8BD7C2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B1BD0397-4C8D-4B2F-96B9-4DCE6529EE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521280E3-9361-4873-A6F7-41375BE218B2}"/>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6" name="Footer Placeholder 5">
            <a:extLst>
              <a:ext uri="{FF2B5EF4-FFF2-40B4-BE49-F238E27FC236}">
                <a16:creationId xmlns="" xmlns:a16="http://schemas.microsoft.com/office/drawing/2014/main" id="{2156C53E-BB8E-4B72-8EC6-F1A2824319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15E858F-6603-4ED3-BE85-77DB7C379151}"/>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342835733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0D48BE-7876-4F03-BC15-D4E9C4D684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7D4EE27-7C7C-4C89-9978-647A3ED04D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26EAE73B-9BA3-45FC-8D11-21E8E5FB95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A9004AFE-2BA2-4911-826A-3352C8D093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9B7E87E4-2FBA-4F01-980F-3B170A0DA9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92CFD5B4-B541-4720-A404-DFCAFE1BC0E9}"/>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8" name="Footer Placeholder 7">
            <a:extLst>
              <a:ext uri="{FF2B5EF4-FFF2-40B4-BE49-F238E27FC236}">
                <a16:creationId xmlns="" xmlns:a16="http://schemas.microsoft.com/office/drawing/2014/main" id="{C921E41E-4FCA-4749-B811-42F95770BE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C6A31A82-FD99-4EF7-A34B-F7F122BF84C7}"/>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49815071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E1255D-19BB-4723-814B-8A0C2C3BA0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705E1BAF-F437-4C72-9521-6C1E9F0759E7}"/>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4" name="Footer Placeholder 3">
            <a:extLst>
              <a:ext uri="{FF2B5EF4-FFF2-40B4-BE49-F238E27FC236}">
                <a16:creationId xmlns="" xmlns:a16="http://schemas.microsoft.com/office/drawing/2014/main" id="{E6C1BBD7-A787-4C3E-85DB-CE93F12550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5620F181-A31E-407B-8EDE-B1B014D1F67E}"/>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350991548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DEB8C5A-2C11-489B-9F83-B3DD1F85C2BF}"/>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3" name="Footer Placeholder 2">
            <a:extLst>
              <a:ext uri="{FF2B5EF4-FFF2-40B4-BE49-F238E27FC236}">
                <a16:creationId xmlns="" xmlns:a16="http://schemas.microsoft.com/office/drawing/2014/main" id="{67586442-9CB1-4989-81B1-40A3451B61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51FE541F-354C-4C31-8F14-F5AE36323EB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1890289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0A65B4-2F25-43C4-A475-282B16025A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1928E775-1ED2-4F0C-9D7F-F2ABE7320C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A1CA02E-C87E-486C-B78C-146D1BF96793}"/>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ABC2AA06-C82E-4239-8E72-1937B6F1C4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F53BA36-39F1-44F9-B474-CB768F3C22BF}"/>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3876772055"/>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4300EB-7EFB-4B96-AD45-538B8F8425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1D18A1AC-5FE2-4280-A003-F2A301F716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9757BFEB-13A6-4549-9DF9-184BF26A67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4C038F2-306F-43CB-A5D6-5A64A78501DA}"/>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6" name="Footer Placeholder 5">
            <a:extLst>
              <a:ext uri="{FF2B5EF4-FFF2-40B4-BE49-F238E27FC236}">
                <a16:creationId xmlns="" xmlns:a16="http://schemas.microsoft.com/office/drawing/2014/main" id="{614DB23D-19DA-4439-BA5E-9871E63930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08325B3-C821-43D1-B6CF-6D52428E1FAE}"/>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255878057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8DE419-69BF-4E20-B766-74FB54F993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0755F616-F8D5-463D-ADB3-BE2F063937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D60EEDDD-AB9C-443F-BA30-0D5AC95BD4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79F1A8C-68F0-4CFF-9B54-B812E39DB94B}"/>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6" name="Footer Placeholder 5">
            <a:extLst>
              <a:ext uri="{FF2B5EF4-FFF2-40B4-BE49-F238E27FC236}">
                <a16:creationId xmlns="" xmlns:a16="http://schemas.microsoft.com/office/drawing/2014/main" id="{26BA7396-11F8-4436-B5F7-5FB8D1FE4D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2C8CD934-7E10-4004-92BA-14F30354293F}"/>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105178753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F71D1C-6323-4F53-BC0A-BF9EA8D919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1A92DAFC-964A-4E58-8DBD-F3D6C97567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8B609BA-47F9-46D0-8CFE-3B913D2F7CD9}"/>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F3654F2E-E0F4-41DA-8978-3E09BDFBEC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2D277FE-75EB-49D1-AF0B-47C92DFE3499}"/>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210238529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6700A9C4-E9C7-4E47-A616-4795F89971E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D317AA6-89A3-4B91-9FD6-3C9DAD50C7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3334B36-3A30-49EE-B8BE-8952C4C18036}"/>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2C6A66FA-8F8B-4F1D-99D9-E2DC818CDF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FD3A805-E4CB-4A5D-ADAF-7640FAAAD9F8}"/>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1131271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0A65B4-2F25-43C4-A475-282B16025A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1928E775-1ED2-4F0C-9D7F-F2ABE7320C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A1CA02E-C87E-486C-B78C-146D1BF96793}"/>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ABC2AA06-C82E-4239-8E72-1937B6F1C4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F53BA36-39F1-44F9-B474-CB768F3C22BF}"/>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154320786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0A65B4-2F25-43C4-A475-282B16025A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1928E775-1ED2-4F0C-9D7F-F2ABE7320C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A1CA02E-C87E-486C-B78C-146D1BF96793}"/>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ABC2AA06-C82E-4239-8E72-1937B6F1C4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F53BA36-39F1-44F9-B474-CB768F3C22BF}"/>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113857702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0A65B4-2F25-43C4-A475-282B16025A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1928E775-1ED2-4F0C-9D7F-F2ABE7320C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A1CA02E-C87E-486C-B78C-146D1BF96793}"/>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ABC2AA06-C82E-4239-8E72-1937B6F1C4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F53BA36-39F1-44F9-B474-CB768F3C22BF}"/>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415137662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0A65B4-2F25-43C4-A475-282B16025A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1928E775-1ED2-4F0C-9D7F-F2ABE7320C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A1CA02E-C87E-486C-B78C-146D1BF96793}"/>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ABC2AA06-C82E-4239-8E72-1937B6F1C4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F53BA36-39F1-44F9-B474-CB768F3C22BF}"/>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388097192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0A65B4-2F25-43C4-A475-282B16025A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1928E775-1ED2-4F0C-9D7F-F2ABE7320C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A1CA02E-C87E-486C-B78C-146D1BF96793}"/>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ABC2AA06-C82E-4239-8E72-1937B6F1C4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F53BA36-39F1-44F9-B474-CB768F3C22BF}"/>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319443039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3675875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96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4441470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6_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0A65B4-2F25-43C4-A475-282B16025A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1928E775-1ED2-4F0C-9D7F-F2ABE7320C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A1CA02E-C87E-486C-B78C-146D1BF96793}"/>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ABC2AA06-C82E-4239-8E72-1937B6F1C4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F53BA36-39F1-44F9-B474-CB768F3C22BF}"/>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408232197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95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377358270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94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390946995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93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73250154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92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159061868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91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22324408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90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186954294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89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29474525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88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9831092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87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73217538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86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6486559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5_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0A65B4-2F25-43C4-A475-282B16025A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1928E775-1ED2-4F0C-9D7F-F2ABE7320C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A1CA02E-C87E-486C-B78C-146D1BF96793}"/>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ABC2AA06-C82E-4239-8E72-1937B6F1C4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F53BA36-39F1-44F9-B474-CB768F3C22BF}"/>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116183770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85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120986750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84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32563751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83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170083545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82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242162529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81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398942549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80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211918493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79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314297519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78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128384046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77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145208961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76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21838360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4_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0A65B4-2F25-43C4-A475-282B16025A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1928E775-1ED2-4F0C-9D7F-F2ABE7320C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A1CA02E-C87E-486C-B78C-146D1BF96793}"/>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ABC2AA06-C82E-4239-8E72-1937B6F1C4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F53BA36-39F1-44F9-B474-CB768F3C22BF}"/>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164408116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75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201237345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74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316665469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73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18276283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72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130021507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71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147638070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70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129413092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69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2484104921"/>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68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177746254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67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375128773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66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41984677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3_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0A65B4-2F25-43C4-A475-282B16025A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1928E775-1ED2-4F0C-9D7F-F2ABE7320C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A1CA02E-C87E-486C-B78C-146D1BF96793}"/>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ABC2AA06-C82E-4239-8E72-1937B6F1C4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F53BA36-39F1-44F9-B474-CB768F3C22BF}"/>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1896539241"/>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65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4110629828"/>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64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2137132499"/>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63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2694653895"/>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62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412763618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61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278838057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60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4048579108"/>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59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3468184989"/>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58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1659728189"/>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57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3735173727"/>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56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25028927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2_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0A65B4-2F25-43C4-A475-282B16025A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1928E775-1ED2-4F0C-9D7F-F2ABE7320C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A1CA02E-C87E-486C-B78C-146D1BF96793}"/>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ABC2AA06-C82E-4239-8E72-1937B6F1C4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F53BA36-39F1-44F9-B474-CB768F3C22BF}"/>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662788574"/>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55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2160747209"/>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54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908972360"/>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53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2463161874"/>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52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2149775720"/>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51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3715675962"/>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50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947435940"/>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49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2937061670"/>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48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1217676973"/>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47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3374151139"/>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46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29334017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0A65B4-2F25-43C4-A475-282B16025A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1928E775-1ED2-4F0C-9D7F-F2ABE7320C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A1CA02E-C87E-486C-B78C-146D1BF96793}"/>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ABC2AA06-C82E-4239-8E72-1937B6F1C4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F53BA36-39F1-44F9-B474-CB768F3C22BF}"/>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1885676243"/>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45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2102550051"/>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44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3191008011"/>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43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60301012"/>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42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475931656"/>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41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3550693958"/>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40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902314569"/>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39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1951217718"/>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38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177312957"/>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37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301578840"/>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36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380640648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0A65B4-2F25-43C4-A475-282B16025A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1928E775-1ED2-4F0C-9D7F-F2ABE7320C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A1CA02E-C87E-486C-B78C-146D1BF96793}"/>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ABC2AA06-C82E-4239-8E72-1937B6F1C4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F53BA36-39F1-44F9-B474-CB768F3C22BF}"/>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115207767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35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1995887862"/>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34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3993443004"/>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33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4166872801"/>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32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4231874738"/>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31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446013482"/>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30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1920208248"/>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29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1739393028"/>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681016782"/>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1074502399"/>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299692418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0A65B4-2F25-43C4-A475-282B16025A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1928E775-1ED2-4F0C-9D7F-F2ABE7320C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A1CA02E-C87E-486C-B78C-146D1BF96793}"/>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ABC2AA06-C82E-4239-8E72-1937B6F1C4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F53BA36-39F1-44F9-B474-CB768F3C22BF}"/>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2934635740"/>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1860430868"/>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781832151"/>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124165263"/>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2693202965"/>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773814256"/>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3086912330"/>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3397771346"/>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1443622115"/>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2708198358"/>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04105-649D-4E3D-B255-DE87F6F29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1F5BA4D-DC4A-47C0-819C-A4E13FC46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279E4B8-65E6-419E-8A12-86B63B2E74BE}"/>
              </a:ext>
            </a:extLst>
          </p:cNvPr>
          <p:cNvSpPr>
            <a:spLocks noGrp="1"/>
          </p:cNvSpPr>
          <p:nvPr>
            <p:ph type="dt" sz="half" idx="10"/>
          </p:nvPr>
        </p:nvSpPr>
        <p:spPr/>
        <p:txBody>
          <a:body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14798A6-5823-402D-88B3-CC9ECE770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F71262-B474-4216-9E31-9287B9ED760A}"/>
              </a:ext>
            </a:extLst>
          </p:cNvPr>
          <p:cNvSpPr>
            <a:spLocks noGrp="1"/>
          </p:cNvSpPr>
          <p:nvPr>
            <p:ph type="sldNum" sz="quarter" idx="12"/>
          </p:nvPr>
        </p:nvSpPr>
        <p:spPr/>
        <p:txBody>
          <a:bodyPr/>
          <a:lstStyle/>
          <a:p>
            <a:fld id="{75D7CEE5-D15B-4A53-90D8-EF3E25ECC97D}" type="slidenum">
              <a:rPr lang="en-US" smtClean="0"/>
              <a:t>‹#›</a:t>
            </a:fld>
            <a:endParaRPr lang="en-US"/>
          </a:p>
        </p:txBody>
      </p:sp>
    </p:spTree>
    <p:extLst>
      <p:ext uri="{BB962C8B-B14F-4D97-AF65-F5344CB8AC3E}">
        <p14:creationId xmlns:p14="http://schemas.microsoft.com/office/powerpoint/2010/main" val="95506669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24" Type="http://schemas.openxmlformats.org/officeDocument/2006/relationships/theme" Target="../theme/theme1.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2B1D5FBA-DD21-4849-87B0-CC73B64CA1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FDA429C3-69B7-480A-BB28-8D6B469A86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73493B9-B9B0-4478-A5E4-148E35A756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1BC86B-F0DB-41BB-B078-03E2B3642923}" type="datetimeFigureOut">
              <a:rPr lang="en-US" smtClean="0"/>
              <a:t>9/28/2021</a:t>
            </a:fld>
            <a:endParaRPr lang="en-US"/>
          </a:p>
        </p:txBody>
      </p:sp>
      <p:sp>
        <p:nvSpPr>
          <p:cNvPr id="5" name="Footer Placeholder 4">
            <a:extLst>
              <a:ext uri="{FF2B5EF4-FFF2-40B4-BE49-F238E27FC236}">
                <a16:creationId xmlns="" xmlns:a16="http://schemas.microsoft.com/office/drawing/2014/main" id="{6E44166A-E5A3-4AC4-9E1A-36ED1FEB9B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16FAEFAF-1E3C-4204-AEB4-39BB9B7C0F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D7CEE5-D15B-4A53-90D8-EF3E25ECC97D}" type="slidenum">
              <a:rPr lang="en-US" smtClean="0"/>
              <a:t>‹#›</a:t>
            </a:fld>
            <a:endParaRPr lang="en-US"/>
          </a:p>
        </p:txBody>
      </p:sp>
    </p:spTree>
    <p:extLst>
      <p:ext uri="{BB962C8B-B14F-4D97-AF65-F5344CB8AC3E}">
        <p14:creationId xmlns:p14="http://schemas.microsoft.com/office/powerpoint/2010/main" val="2397046370"/>
      </p:ext>
    </p:extLst>
  </p:cSld>
  <p:clrMap bg1="lt1" tx1="dk1" bg2="lt2" tx2="dk2" accent1="accent1" accent2="accent2" accent3="accent3" accent4="accent4" accent5="accent5" accent6="accent6" hlink="hlink" folHlink="folHlink"/>
  <p:sldLayoutIdLst>
    <p:sldLayoutId id="2147483649" r:id="rId1"/>
    <p:sldLayoutId id="2147483767" r:id="rId2"/>
    <p:sldLayoutId id="2147483761" r:id="rId3"/>
    <p:sldLayoutId id="2147483760" r:id="rId4"/>
    <p:sldLayoutId id="2147483759" r:id="rId5"/>
    <p:sldLayoutId id="2147483753" r:id="rId6"/>
    <p:sldLayoutId id="2147483745" r:id="rId7"/>
    <p:sldLayoutId id="2147483744" r:id="rId8"/>
    <p:sldLayoutId id="2147483743" r:id="rId9"/>
    <p:sldLayoutId id="2147483724" r:id="rId10"/>
    <p:sldLayoutId id="2147483706" r:id="rId11"/>
    <p:sldLayoutId id="2147483685" r:id="rId12"/>
    <p:sldLayoutId id="2147483674" r:id="rId13"/>
    <p:sldLayoutId id="2147483665" r:id="rId14"/>
    <p:sldLayoutId id="2147483664" r:id="rId15"/>
    <p:sldLayoutId id="2147483663" r:id="rId16"/>
    <p:sldLayoutId id="2147483661" r:id="rId17"/>
    <p:sldLayoutId id="2147483650" r:id="rId18"/>
    <p:sldLayoutId id="2147483771" r:id="rId19"/>
    <p:sldLayoutId id="2147483770" r:id="rId20"/>
    <p:sldLayoutId id="2147483769" r:id="rId21"/>
    <p:sldLayoutId id="2147483768" r:id="rId22"/>
    <p:sldLayoutId id="2147483766" r:id="rId23"/>
    <p:sldLayoutId id="2147483765" r:id="rId24"/>
    <p:sldLayoutId id="2147483764" r:id="rId25"/>
    <p:sldLayoutId id="2147483763" r:id="rId26"/>
    <p:sldLayoutId id="2147483762" r:id="rId27"/>
    <p:sldLayoutId id="2147483758" r:id="rId28"/>
    <p:sldLayoutId id="2147483757" r:id="rId29"/>
    <p:sldLayoutId id="2147483756" r:id="rId30"/>
    <p:sldLayoutId id="2147483755" r:id="rId31"/>
    <p:sldLayoutId id="2147483754" r:id="rId32"/>
    <p:sldLayoutId id="2147483752" r:id="rId33"/>
    <p:sldLayoutId id="2147483751" r:id="rId34"/>
    <p:sldLayoutId id="2147483750" r:id="rId35"/>
    <p:sldLayoutId id="2147483749" r:id="rId36"/>
    <p:sldLayoutId id="2147483748" r:id="rId37"/>
    <p:sldLayoutId id="2147483747" r:id="rId38"/>
    <p:sldLayoutId id="2147483746" r:id="rId39"/>
    <p:sldLayoutId id="2147483742" r:id="rId40"/>
    <p:sldLayoutId id="2147483741" r:id="rId41"/>
    <p:sldLayoutId id="2147483740" r:id="rId42"/>
    <p:sldLayoutId id="2147483739" r:id="rId43"/>
    <p:sldLayoutId id="2147483738" r:id="rId44"/>
    <p:sldLayoutId id="2147483737" r:id="rId45"/>
    <p:sldLayoutId id="2147483736" r:id="rId46"/>
    <p:sldLayoutId id="2147483735" r:id="rId47"/>
    <p:sldLayoutId id="2147483734" r:id="rId48"/>
    <p:sldLayoutId id="2147483733" r:id="rId49"/>
    <p:sldLayoutId id="2147483732" r:id="rId50"/>
    <p:sldLayoutId id="2147483731" r:id="rId51"/>
    <p:sldLayoutId id="2147483730" r:id="rId52"/>
    <p:sldLayoutId id="2147483729" r:id="rId53"/>
    <p:sldLayoutId id="2147483728" r:id="rId54"/>
    <p:sldLayoutId id="2147483727" r:id="rId55"/>
    <p:sldLayoutId id="2147483726" r:id="rId56"/>
    <p:sldLayoutId id="2147483725" r:id="rId57"/>
    <p:sldLayoutId id="2147483723" r:id="rId58"/>
    <p:sldLayoutId id="2147483722" r:id="rId59"/>
    <p:sldLayoutId id="2147483721" r:id="rId60"/>
    <p:sldLayoutId id="2147483720" r:id="rId61"/>
    <p:sldLayoutId id="2147483719" r:id="rId62"/>
    <p:sldLayoutId id="2147483718" r:id="rId63"/>
    <p:sldLayoutId id="2147483717" r:id="rId64"/>
    <p:sldLayoutId id="2147483716" r:id="rId65"/>
    <p:sldLayoutId id="2147483715" r:id="rId66"/>
    <p:sldLayoutId id="2147483714" r:id="rId67"/>
    <p:sldLayoutId id="2147483713" r:id="rId68"/>
    <p:sldLayoutId id="2147483712" r:id="rId69"/>
    <p:sldLayoutId id="2147483711" r:id="rId70"/>
    <p:sldLayoutId id="2147483710" r:id="rId71"/>
    <p:sldLayoutId id="2147483709" r:id="rId72"/>
    <p:sldLayoutId id="2147483708" r:id="rId73"/>
    <p:sldLayoutId id="2147483707" r:id="rId74"/>
    <p:sldLayoutId id="2147483705" r:id="rId75"/>
    <p:sldLayoutId id="2147483704" r:id="rId76"/>
    <p:sldLayoutId id="2147483703" r:id="rId77"/>
    <p:sldLayoutId id="2147483702" r:id="rId78"/>
    <p:sldLayoutId id="2147483701" r:id="rId79"/>
    <p:sldLayoutId id="2147483700" r:id="rId80"/>
    <p:sldLayoutId id="2147483699" r:id="rId81"/>
    <p:sldLayoutId id="2147483698" r:id="rId82"/>
    <p:sldLayoutId id="2147483697" r:id="rId83"/>
    <p:sldLayoutId id="2147483696" r:id="rId84"/>
    <p:sldLayoutId id="2147483695" r:id="rId85"/>
    <p:sldLayoutId id="2147483694" r:id="rId86"/>
    <p:sldLayoutId id="2147483693" r:id="rId87"/>
    <p:sldLayoutId id="2147483692" r:id="rId88"/>
    <p:sldLayoutId id="2147483691" r:id="rId89"/>
    <p:sldLayoutId id="2147483690" r:id="rId90"/>
    <p:sldLayoutId id="2147483689" r:id="rId91"/>
    <p:sldLayoutId id="2147483688" r:id="rId92"/>
    <p:sldLayoutId id="2147483687" r:id="rId93"/>
    <p:sldLayoutId id="2147483686" r:id="rId94"/>
    <p:sldLayoutId id="2147483684" r:id="rId95"/>
    <p:sldLayoutId id="2147483683" r:id="rId96"/>
    <p:sldLayoutId id="2147483682" r:id="rId97"/>
    <p:sldLayoutId id="2147483681" r:id="rId98"/>
    <p:sldLayoutId id="2147483680" r:id="rId99"/>
    <p:sldLayoutId id="2147483679" r:id="rId100"/>
    <p:sldLayoutId id="2147483678" r:id="rId101"/>
    <p:sldLayoutId id="2147483677" r:id="rId102"/>
    <p:sldLayoutId id="2147483676" r:id="rId103"/>
    <p:sldLayoutId id="2147483675" r:id="rId104"/>
    <p:sldLayoutId id="2147483673" r:id="rId105"/>
    <p:sldLayoutId id="2147483672" r:id="rId106"/>
    <p:sldLayoutId id="2147483671" r:id="rId107"/>
    <p:sldLayoutId id="2147483670" r:id="rId108"/>
    <p:sldLayoutId id="2147483669" r:id="rId109"/>
    <p:sldLayoutId id="2147483668" r:id="rId110"/>
    <p:sldLayoutId id="2147483667" r:id="rId111"/>
    <p:sldLayoutId id="2147483666" r:id="rId112"/>
    <p:sldLayoutId id="2147483662" r:id="rId113"/>
    <p:sldLayoutId id="2147483660" r:id="rId114"/>
    <p:sldLayoutId id="2147483651" r:id="rId115"/>
    <p:sldLayoutId id="2147483652" r:id="rId116"/>
    <p:sldLayoutId id="2147483653" r:id="rId117"/>
    <p:sldLayoutId id="2147483654" r:id="rId118"/>
    <p:sldLayoutId id="2147483655" r:id="rId119"/>
    <p:sldLayoutId id="2147483656" r:id="rId120"/>
    <p:sldLayoutId id="2147483657" r:id="rId121"/>
    <p:sldLayoutId id="2147483658" r:id="rId122"/>
    <p:sldLayoutId id="2147483659" r:id="rId1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14.png"/><Relationship Id="rId7" Type="http://schemas.openxmlformats.org/officeDocument/2006/relationships/slide" Target="slide16.xm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 Id="rId9" Type="http://schemas.openxmlformats.org/officeDocument/2006/relationships/slide" Target="slide17.xml"/></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19.jpeg"/><Relationship Id="rId5" Type="http://schemas.openxmlformats.org/officeDocument/2006/relationships/slide" Target="slide15.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8.xml"/><Relationship Id="rId6" Type="http://schemas.openxmlformats.org/officeDocument/2006/relationships/image" Target="../media/image19.jpeg"/><Relationship Id="rId5" Type="http://schemas.openxmlformats.org/officeDocument/2006/relationships/slide" Target="slide15.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8.jpeg"/><Relationship Id="rId1" Type="http://schemas.openxmlformats.org/officeDocument/2006/relationships/slideLayout" Target="../slideLayouts/slideLayout18.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8.jpeg"/><Relationship Id="rId1" Type="http://schemas.openxmlformats.org/officeDocument/2006/relationships/slideLayout" Target="../slideLayouts/slideLayout18.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diagram&#10;&#10;Description automatically generated">
            <a:extLst>
              <a:ext uri="{FF2B5EF4-FFF2-40B4-BE49-F238E27FC236}">
                <a16:creationId xmlns="" xmlns:a16="http://schemas.microsoft.com/office/drawing/2014/main" id="{17D8203A-C999-4872-B994-45EA7C6A9E37}"/>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12292053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a:extLst>
              <a:ext uri="{FF2B5EF4-FFF2-40B4-BE49-F238E27FC236}">
                <a16:creationId xmlns="" xmlns:a16="http://schemas.microsoft.com/office/drawing/2014/main" id="{66F17C7B-ED8C-478C-B5FD-09C8EA7028EE}"/>
              </a:ext>
            </a:extLst>
          </p:cNvPr>
          <p:cNvSpPr/>
          <p:nvPr/>
        </p:nvSpPr>
        <p:spPr>
          <a:xfrm>
            <a:off x="981883" y="32584"/>
            <a:ext cx="3089772" cy="758612"/>
          </a:xfrm>
          <a:prstGeom prst="flowChartTermina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 xmlns:a16="http://schemas.microsoft.com/office/drawing/2014/main" id="{0DF40E3E-771D-459F-A755-80BE972DDAB9}"/>
              </a:ext>
            </a:extLst>
          </p:cNvPr>
          <p:cNvSpPr txBox="1"/>
          <p:nvPr/>
        </p:nvSpPr>
        <p:spPr>
          <a:xfrm>
            <a:off x="1343714" y="9367"/>
            <a:ext cx="4256434" cy="769441"/>
          </a:xfrm>
          <a:prstGeom prst="rect">
            <a:avLst/>
          </a:prstGeom>
          <a:noFill/>
        </p:spPr>
        <p:txBody>
          <a:bodyPr wrap="square" rtlCol="0">
            <a:spAutoFit/>
          </a:bodyPr>
          <a:lstStyle/>
          <a:p>
            <a:r>
              <a:rPr lang="en-US" sz="4400" b="1" dirty="0" err="1">
                <a:solidFill>
                  <a:srgbClr val="0000FF"/>
                </a:solidFill>
                <a:latin typeface="Times New Roman" panose="02020603050405020304" pitchFamily="18" charset="0"/>
                <a:cs typeface="Times New Roman" panose="02020603050405020304" pitchFamily="18" charset="0"/>
              </a:rPr>
              <a:t>Khí</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hậu</a:t>
            </a:r>
            <a:endParaRPr lang="en-US" sz="4400" b="1" dirty="0">
              <a:solidFill>
                <a:srgbClr val="0000FF"/>
              </a:solidFill>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 xmlns:a16="http://schemas.microsoft.com/office/drawing/2014/main" id="{75F12083-BF64-47F0-8581-60BFEA6ECA19}"/>
              </a:ext>
            </a:extLst>
          </p:cNvPr>
          <p:cNvSpPr/>
          <p:nvPr/>
        </p:nvSpPr>
        <p:spPr>
          <a:xfrm>
            <a:off x="21265" y="-7997"/>
            <a:ext cx="885604" cy="823919"/>
          </a:xfrm>
          <a:prstGeom prst="ellipse">
            <a:avLst/>
          </a:prstGeom>
          <a:solidFill>
            <a:srgbClr val="FFD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0000FF"/>
                </a:solidFill>
                <a:latin typeface="Times New Roman" panose="02020603050405020304" pitchFamily="18" charset="0"/>
                <a:cs typeface="Times New Roman" panose="02020603050405020304" pitchFamily="18" charset="0"/>
              </a:rPr>
              <a:t>1</a:t>
            </a:r>
          </a:p>
        </p:txBody>
      </p:sp>
      <p:sp>
        <p:nvSpPr>
          <p:cNvPr id="2" name="Rectangle 1">
            <a:extLst>
              <a:ext uri="{FF2B5EF4-FFF2-40B4-BE49-F238E27FC236}">
                <a16:creationId xmlns="" xmlns:a16="http://schemas.microsoft.com/office/drawing/2014/main" id="{8EE3DE67-911E-4076-A577-66FD371BF75F}"/>
              </a:ext>
            </a:extLst>
          </p:cNvPr>
          <p:cNvSpPr/>
          <p:nvPr/>
        </p:nvSpPr>
        <p:spPr>
          <a:xfrm>
            <a:off x="769556" y="2117251"/>
            <a:ext cx="11242601" cy="6011003"/>
          </a:xfrm>
          <a:prstGeom prst="rect">
            <a:avLst/>
          </a:prstGeom>
          <a:solidFill>
            <a:schemeClr val="accent2">
              <a:lumMod val="20000"/>
              <a:lumOff val="80000"/>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pt-BR" sz="3000" b="1" dirty="0">
                <a:latin typeface="Times New Roman" panose="02020603050405020304" pitchFamily="18" charset="0"/>
                <a:ea typeface="Calibri" panose="020F0502020204030204" pitchFamily="34" charset="0"/>
                <a:cs typeface="Times New Roman" panose="02020603050405020304" pitchFamily="18" charset="0"/>
              </a:rPr>
              <a:t>Đặc điểm cơ bản: </a:t>
            </a:r>
          </a:p>
          <a:p>
            <a:pPr marL="285750" lvl="0" indent="-285750" algn="just">
              <a:lnSpc>
                <a:spcPct val="115000"/>
              </a:lnSpc>
              <a:spcAft>
                <a:spcPts val="1000"/>
              </a:spcAft>
              <a:buFontTx/>
              <a:buChar char="-"/>
            </a:pPr>
            <a:r>
              <a:rPr lang="pt-BR" sz="3000" b="1" dirty="0" smtClean="0">
                <a:latin typeface="Times New Roman" panose="02020603050405020304" pitchFamily="18" charset="0"/>
                <a:ea typeface="Calibri" panose="020F0502020204030204" pitchFamily="34" charset="0"/>
                <a:cs typeface="Times New Roman" panose="02020603050405020304" pitchFamily="18" charset="0"/>
              </a:rPr>
              <a:t>Nhiệt </a:t>
            </a:r>
            <a:r>
              <a:rPr lang="pt-BR" sz="3000" b="1" dirty="0">
                <a:latin typeface="Times New Roman" panose="02020603050405020304" pitchFamily="18" charset="0"/>
                <a:ea typeface="Calibri" panose="020F0502020204030204" pitchFamily="34" charset="0"/>
                <a:cs typeface="Times New Roman" panose="02020603050405020304" pitchFamily="18" charset="0"/>
              </a:rPr>
              <a:t>độ và lượng mưa thay </a:t>
            </a:r>
            <a:r>
              <a:rPr lang="pt-BR" sz="3000" b="1" dirty="0" smtClean="0">
                <a:latin typeface="Times New Roman" panose="02020603050405020304" pitchFamily="18" charset="0"/>
                <a:ea typeface="Calibri" panose="020F0502020204030204" pitchFamily="34" charset="0"/>
                <a:cs typeface="Times New Roman" panose="02020603050405020304" pitchFamily="18" charset="0"/>
              </a:rPr>
              <a:t>đổi</a:t>
            </a:r>
          </a:p>
          <a:p>
            <a:pPr marL="285750" lvl="0" indent="-285750" algn="just">
              <a:lnSpc>
                <a:spcPct val="115000"/>
              </a:lnSpc>
              <a:spcAft>
                <a:spcPts val="1000"/>
              </a:spcAft>
              <a:buFontTx/>
              <a:buChar char="-"/>
            </a:pPr>
            <a:endParaRPr lang="pt-BR" sz="3000" b="1" dirty="0">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115000"/>
              </a:lnSpc>
              <a:spcAft>
                <a:spcPts val="1000"/>
              </a:spcAft>
              <a:buFontTx/>
              <a:buChar char="-"/>
            </a:pPr>
            <a:endParaRPr lang="pt-BR" sz="3000" b="1" dirty="0" smtClean="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15000"/>
              </a:lnSpc>
              <a:spcAft>
                <a:spcPts val="1000"/>
              </a:spcAft>
            </a:pPr>
            <a:r>
              <a:rPr lang="pt-BR" sz="30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pt-BR"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Nhiệt độ và lượng mưa thay đổi theo </a:t>
            </a:r>
            <a:r>
              <a:rPr lang="pt-BR" sz="30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mùa. </a:t>
            </a:r>
            <a:endPar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15000"/>
              </a:lnSpc>
              <a:spcAft>
                <a:spcPts val="1000"/>
              </a:spcAft>
            </a:pPr>
            <a:r>
              <a:rPr lang="pt-BR"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r>
              <a:rPr lang="pt-BR" sz="30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pt-BR"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Nhiệt độ trung bình năm &gt; 20</a:t>
            </a:r>
            <a:r>
              <a:rPr lang="pt-BR" sz="3000" b="1" baseline="30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0</a:t>
            </a:r>
            <a:r>
              <a:rPr lang="pt-BR"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a:t>
            </a:r>
            <a:endPar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15000"/>
              </a:lnSpc>
              <a:spcAft>
                <a:spcPts val="1000"/>
              </a:spcAft>
            </a:pPr>
            <a:r>
              <a:rPr lang="pt-BR"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r>
              <a:rPr lang="pt-BR" sz="30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pt-BR"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Biên độ T</a:t>
            </a:r>
            <a:r>
              <a:rPr lang="pt-BR" sz="3000" b="1" baseline="30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0</a:t>
            </a:r>
            <a:r>
              <a:rPr lang="pt-BR"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Tb : 8</a:t>
            </a:r>
            <a:r>
              <a:rPr lang="pt-BR" sz="3000" b="1" baseline="30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0</a:t>
            </a:r>
            <a:r>
              <a:rPr lang="pt-BR"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a:t>
            </a:r>
            <a:endPar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15000"/>
              </a:lnSpc>
              <a:spcAft>
                <a:spcPts val="1000"/>
              </a:spcAft>
            </a:pPr>
            <a:r>
              <a:rPr lang="pt-BR"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r>
              <a:rPr lang="pt-BR" sz="30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pt-BR"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Lượng mưa Tb</a:t>
            </a:r>
            <a:r>
              <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pt-BR"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&gt; 1500mm, mùa khô ngắn có lượng mưa nhỏ </a:t>
            </a:r>
            <a:endPar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15000"/>
              </a:lnSpc>
              <a:spcAft>
                <a:spcPts val="1000"/>
              </a:spcAft>
            </a:pPr>
            <a:r>
              <a:rPr lang="pt-BR" sz="30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+Thời </a:t>
            </a:r>
            <a:r>
              <a:rPr lang="pt-BR"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tiết diễn biến thất thường</a:t>
            </a:r>
            <a:r>
              <a:rPr lang="pt-BR" sz="30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pt-BR"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hay gây ra thiên tai lũ lụt hạn hán.</a:t>
            </a:r>
            <a:endPar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pt-BR" sz="3000" b="1" dirty="0" smtClean="0">
                <a:latin typeface="Times New Roman" panose="02020603050405020304" pitchFamily="18" charset="0"/>
                <a:ea typeface="Calibri" panose="020F0502020204030204" pitchFamily="34" charset="0"/>
                <a:cs typeface="Times New Roman" panose="02020603050405020304" pitchFamily="18" charset="0"/>
              </a:rPr>
              <a:t>heo </a:t>
            </a:r>
            <a:r>
              <a:rPr lang="pt-BR" sz="3000" b="1" dirty="0">
                <a:latin typeface="Times New Roman" panose="02020603050405020304" pitchFamily="18" charset="0"/>
                <a:ea typeface="Calibri" panose="020F0502020204030204" pitchFamily="34" charset="0"/>
                <a:cs typeface="Times New Roman" panose="02020603050405020304" pitchFamily="18" charset="0"/>
              </a:rPr>
              <a:t>mùa </a:t>
            </a:r>
            <a:endParaRPr lang="en-US" sz="30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pt-BR" sz="3000" b="1" dirty="0">
                <a:latin typeface="Times New Roman" panose="02020603050405020304" pitchFamily="18" charset="0"/>
                <a:ea typeface="Calibri" panose="020F0502020204030204" pitchFamily="34" charset="0"/>
                <a:cs typeface="Times New Roman" panose="02020603050405020304" pitchFamily="18" charset="0"/>
              </a:rPr>
              <a:t>- Nhiệt độ trung bình năm &gt; 20</a:t>
            </a:r>
            <a:r>
              <a:rPr lang="pt-BR" sz="3000" b="1" baseline="30000" dirty="0">
                <a:latin typeface="Times New Roman" panose="02020603050405020304" pitchFamily="18" charset="0"/>
                <a:ea typeface="Calibri" panose="020F0502020204030204" pitchFamily="34" charset="0"/>
                <a:cs typeface="Times New Roman" panose="02020603050405020304" pitchFamily="18" charset="0"/>
              </a:rPr>
              <a:t>0</a:t>
            </a:r>
            <a:r>
              <a:rPr lang="pt-BR" sz="3000" b="1" dirty="0">
                <a:latin typeface="Times New Roman" panose="02020603050405020304" pitchFamily="18" charset="0"/>
                <a:ea typeface="Calibri" panose="020F0502020204030204" pitchFamily="34" charset="0"/>
                <a:cs typeface="Times New Roman" panose="02020603050405020304" pitchFamily="18" charset="0"/>
              </a:rPr>
              <a:t>C</a:t>
            </a:r>
            <a:endParaRPr lang="en-US" sz="30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pt-BR" sz="3000" b="1" dirty="0">
                <a:latin typeface="Times New Roman" panose="02020603050405020304" pitchFamily="18" charset="0"/>
                <a:ea typeface="Calibri" panose="020F0502020204030204" pitchFamily="34" charset="0"/>
                <a:cs typeface="Times New Roman" panose="02020603050405020304" pitchFamily="18" charset="0"/>
              </a:rPr>
              <a:t>- Biên độ T</a:t>
            </a:r>
            <a:r>
              <a:rPr lang="pt-BR" sz="3000" b="1" baseline="30000" dirty="0">
                <a:latin typeface="Times New Roman" panose="02020603050405020304" pitchFamily="18" charset="0"/>
                <a:ea typeface="Calibri" panose="020F0502020204030204" pitchFamily="34" charset="0"/>
                <a:cs typeface="Times New Roman" panose="02020603050405020304" pitchFamily="18" charset="0"/>
              </a:rPr>
              <a:t>0</a:t>
            </a:r>
            <a:r>
              <a:rPr lang="pt-BR" sz="3000" b="1" dirty="0">
                <a:latin typeface="Times New Roman" panose="02020603050405020304" pitchFamily="18" charset="0"/>
                <a:ea typeface="Calibri" panose="020F0502020204030204" pitchFamily="34" charset="0"/>
                <a:cs typeface="Times New Roman" panose="02020603050405020304" pitchFamily="18" charset="0"/>
              </a:rPr>
              <a:t> Tb : 8</a:t>
            </a:r>
            <a:r>
              <a:rPr lang="pt-BR" sz="3000" b="1" baseline="30000" dirty="0">
                <a:latin typeface="Times New Roman" panose="02020603050405020304" pitchFamily="18" charset="0"/>
                <a:ea typeface="Calibri" panose="020F0502020204030204" pitchFamily="34" charset="0"/>
                <a:cs typeface="Times New Roman" panose="02020603050405020304" pitchFamily="18" charset="0"/>
              </a:rPr>
              <a:t>0</a:t>
            </a:r>
            <a:r>
              <a:rPr lang="pt-BR" sz="3000" b="1" dirty="0">
                <a:latin typeface="Times New Roman" panose="02020603050405020304" pitchFamily="18" charset="0"/>
                <a:ea typeface="Calibri" panose="020F0502020204030204" pitchFamily="34" charset="0"/>
                <a:cs typeface="Times New Roman" panose="02020603050405020304" pitchFamily="18" charset="0"/>
              </a:rPr>
              <a:t>C</a:t>
            </a:r>
            <a:endParaRPr lang="en-US" sz="30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pt-BR" sz="3000" b="1" dirty="0">
                <a:latin typeface="Times New Roman" panose="02020603050405020304" pitchFamily="18" charset="0"/>
                <a:ea typeface="Calibri" panose="020F0502020204030204" pitchFamily="34" charset="0"/>
                <a:cs typeface="Times New Roman" panose="02020603050405020304" pitchFamily="18" charset="0"/>
              </a:rPr>
              <a:t>- Lượng mưa Tb</a:t>
            </a:r>
            <a:r>
              <a:rPr lang="en-US" sz="3000" b="1" dirty="0">
                <a:latin typeface="Times New Roman" panose="02020603050405020304" pitchFamily="18" charset="0"/>
                <a:ea typeface="Calibri" panose="020F0502020204030204" pitchFamily="34" charset="0"/>
                <a:cs typeface="Times New Roman" panose="02020603050405020304" pitchFamily="18" charset="0"/>
              </a:rPr>
              <a:t> </a:t>
            </a:r>
            <a:r>
              <a:rPr lang="pt-BR" sz="3000" b="1" dirty="0">
                <a:latin typeface="Times New Roman" panose="02020603050405020304" pitchFamily="18" charset="0"/>
                <a:ea typeface="Calibri" panose="020F0502020204030204" pitchFamily="34" charset="0"/>
                <a:cs typeface="Times New Roman" panose="02020603050405020304" pitchFamily="18" charset="0"/>
              </a:rPr>
              <a:t>&gt; 1500mm, mùa khô ngắn có lượng mưa nhỏ </a:t>
            </a:r>
            <a:endParaRPr lang="en-US" sz="30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pt-BR" sz="3000" b="1" dirty="0">
                <a:latin typeface="Times New Roman" panose="02020603050405020304" pitchFamily="18" charset="0"/>
                <a:ea typeface="Calibri" panose="020F0502020204030204" pitchFamily="34" charset="0"/>
                <a:cs typeface="Times New Roman" panose="02020603050405020304" pitchFamily="18" charset="0"/>
              </a:rPr>
              <a:t>- Thời tiết diễn biến thất thường,  hay gây ra thiên tai lũ lụt hạn hán.</a:t>
            </a:r>
            <a:endParaRPr lang="en-US" sz="3000" b="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Picture 12" descr="book9">
            <a:extLst>
              <a:ext uri="{FF2B5EF4-FFF2-40B4-BE49-F238E27FC236}">
                <a16:creationId xmlns="" xmlns:a16="http://schemas.microsoft.com/office/drawing/2014/main" id="{B9AB547B-0675-4FAB-9068-0022BBB39A0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8056" y="1244844"/>
            <a:ext cx="114300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756598" y="1341107"/>
            <a:ext cx="2315057" cy="584775"/>
          </a:xfrm>
          <a:prstGeom prst="rect">
            <a:avLst/>
          </a:prstGeom>
          <a:noFill/>
        </p:spPr>
        <p:txBody>
          <a:bodyPr wrap="none" rtlCol="0">
            <a:spAutoFit/>
          </a:bodyPr>
          <a:lstStyle/>
          <a:p>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Đặc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điểm</a:t>
            </a:r>
            <a:r>
              <a:rPr lang="en-US" sz="3200" b="1" dirty="0" smtClean="0">
                <a:latin typeface="Times New Roman" panose="02020603050405020304" pitchFamily="18" charset="0"/>
                <a:cs typeface="Times New Roman" panose="02020603050405020304" pitchFamily="18" charset="0"/>
              </a:rPr>
              <a:t>: </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202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a:extLst>
              <a:ext uri="{FF2B5EF4-FFF2-40B4-BE49-F238E27FC236}">
                <a16:creationId xmlns="" xmlns:a16="http://schemas.microsoft.com/office/drawing/2014/main" id="{5308F8BF-A243-4016-B377-C2DEF38A6E1D}"/>
              </a:ext>
            </a:extLst>
          </p:cNvPr>
          <p:cNvSpPr/>
          <p:nvPr/>
        </p:nvSpPr>
        <p:spPr>
          <a:xfrm>
            <a:off x="705428" y="63063"/>
            <a:ext cx="10175931" cy="1021458"/>
          </a:xfrm>
          <a:prstGeom prst="flowChartTermina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21DB5DA7-0363-41B2-A257-AFF095069B0F}"/>
              </a:ext>
            </a:extLst>
          </p:cNvPr>
          <p:cNvSpPr txBox="1"/>
          <p:nvPr/>
        </p:nvSpPr>
        <p:spPr>
          <a:xfrm>
            <a:off x="1152324" y="152418"/>
            <a:ext cx="9866403" cy="769441"/>
          </a:xfrm>
          <a:prstGeom prst="rect">
            <a:avLst/>
          </a:prstGeom>
          <a:noFill/>
        </p:spPr>
        <p:txBody>
          <a:bodyPr wrap="square" rtlCol="0">
            <a:spAutoFit/>
          </a:bodyPr>
          <a:lstStyle/>
          <a:p>
            <a:r>
              <a:rPr lang="en-US" altLang="en-US" sz="4400" b="1" dirty="0" err="1">
                <a:solidFill>
                  <a:srgbClr val="0000FF"/>
                </a:solidFill>
                <a:latin typeface="Times New Roman" panose="02020603050405020304" pitchFamily="18" charset="0"/>
                <a:cs typeface="Times New Roman" panose="02020603050405020304" pitchFamily="18" charset="0"/>
              </a:rPr>
              <a:t>Các</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đặc</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điểm</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khác</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của</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môi</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trường</a:t>
            </a:r>
            <a:endParaRPr lang="en-US" sz="4400" b="1" dirty="0">
              <a:solidFill>
                <a:srgbClr val="002060"/>
              </a:solidFill>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 xmlns:a16="http://schemas.microsoft.com/office/drawing/2014/main" id="{A9FBFFAE-4896-40CE-B63B-C38913BA88A7}"/>
              </a:ext>
            </a:extLst>
          </p:cNvPr>
          <p:cNvSpPr/>
          <p:nvPr/>
        </p:nvSpPr>
        <p:spPr>
          <a:xfrm>
            <a:off x="43273" y="102324"/>
            <a:ext cx="885604" cy="823919"/>
          </a:xfrm>
          <a:prstGeom prst="ellipse">
            <a:avLst/>
          </a:prstGeom>
          <a:solidFill>
            <a:srgbClr val="FFDB6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0000FF"/>
                </a:solidFill>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37061678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30D9DAB-AFA7-4993-A1EF-47455E1EE278}"/>
              </a:ext>
            </a:extLst>
          </p:cNvPr>
          <p:cNvSpPr/>
          <p:nvPr/>
        </p:nvSpPr>
        <p:spPr>
          <a:xfrm>
            <a:off x="40640" y="82795"/>
            <a:ext cx="12151360" cy="6075509"/>
          </a:xfrm>
          <a:prstGeom prst="rect">
            <a:avLst/>
          </a:prstGeom>
        </p:spPr>
        <p:txBody>
          <a:bodyPr wrap="square">
            <a:spAutoFit/>
          </a:bodyPr>
          <a:lstStyle/>
          <a:p>
            <a:pPr marL="57150" indent="114300" algn="just">
              <a:lnSpc>
                <a:spcPct val="120000"/>
              </a:lnSpc>
              <a:spcAft>
                <a:spcPts val="0"/>
              </a:spcAft>
              <a:tabLst>
                <a:tab pos="857250" algn="l"/>
              </a:tabLst>
            </a:pPr>
            <a:r>
              <a:rPr lang="vi-VN" sz="3600" i="1" dirty="0">
                <a:solidFill>
                  <a:srgbClr val="002060"/>
                </a:solidFill>
                <a:latin typeface="Times New Roman" panose="02020603050405020304" pitchFamily="18" charset="0"/>
                <a:ea typeface="Cambria" panose="02040503050406030204" pitchFamily="18" charset="0"/>
                <a:cs typeface="Cambria" panose="02040503050406030204" pitchFamily="18" charset="0"/>
              </a:rPr>
              <a:t>“Môi trường nhiệt đới gió mùa có nhiệt độ và lượng mưa thay đổi theo mùa gió. </a:t>
            </a:r>
            <a:r>
              <a:rPr lang="vi-VN" sz="3600" i="1" dirty="0">
                <a:solidFill>
                  <a:srgbClr val="FF0000"/>
                </a:solidFill>
                <a:latin typeface="Times New Roman" panose="02020603050405020304" pitchFamily="18" charset="0"/>
                <a:ea typeface="Cambria" panose="02040503050406030204" pitchFamily="18" charset="0"/>
                <a:cs typeface="Cambria" panose="02040503050406030204" pitchFamily="18" charset="0"/>
              </a:rPr>
              <a:t>Mưa nhiều</a:t>
            </a:r>
            <a:r>
              <a:rPr lang="vi-VN" sz="3600" i="1" dirty="0">
                <a:solidFill>
                  <a:srgbClr val="002060"/>
                </a:solidFill>
                <a:latin typeface="Times New Roman" panose="02020603050405020304" pitchFamily="18" charset="0"/>
                <a:ea typeface="Cambria" panose="02040503050406030204" pitchFamily="18" charset="0"/>
                <a:cs typeface="Cambria" panose="02040503050406030204" pitchFamily="18" charset="0"/>
              </a:rPr>
              <a:t> vào mùa gió thổi từ </a:t>
            </a:r>
            <a:r>
              <a:rPr lang="vi-VN" sz="3600" i="1" dirty="0">
                <a:solidFill>
                  <a:srgbClr val="FF0000"/>
                </a:solidFill>
                <a:latin typeface="Times New Roman" panose="02020603050405020304" pitchFamily="18" charset="0"/>
                <a:ea typeface="Cambria" panose="02040503050406030204" pitchFamily="18" charset="0"/>
                <a:cs typeface="Cambria" panose="02040503050406030204" pitchFamily="18" charset="0"/>
              </a:rPr>
              <a:t>biển vào lục địa </a:t>
            </a:r>
            <a:r>
              <a:rPr lang="vi-VN" sz="3600" i="1" dirty="0">
                <a:solidFill>
                  <a:srgbClr val="002060"/>
                </a:solidFill>
                <a:latin typeface="Times New Roman" panose="02020603050405020304" pitchFamily="18" charset="0"/>
                <a:ea typeface="Cambria" panose="02040503050406030204" pitchFamily="18" charset="0"/>
                <a:cs typeface="Cambria" panose="02040503050406030204" pitchFamily="18" charset="0"/>
              </a:rPr>
              <a:t>và </a:t>
            </a:r>
            <a:r>
              <a:rPr lang="vi-VN" sz="3600" i="1" dirty="0">
                <a:solidFill>
                  <a:srgbClr val="00B050"/>
                </a:solidFill>
                <a:latin typeface="Times New Roman" panose="02020603050405020304" pitchFamily="18" charset="0"/>
                <a:ea typeface="Cambria" panose="02040503050406030204" pitchFamily="18" charset="0"/>
                <a:cs typeface="Cambria" panose="02040503050406030204" pitchFamily="18" charset="0"/>
              </a:rPr>
              <a:t>mưa ít</a:t>
            </a:r>
            <a:r>
              <a:rPr lang="vi-VN" sz="3600" i="1" dirty="0">
                <a:solidFill>
                  <a:srgbClr val="002060"/>
                </a:solidFill>
                <a:latin typeface="Times New Roman" panose="02020603050405020304" pitchFamily="18" charset="0"/>
                <a:ea typeface="Cambria" panose="02040503050406030204" pitchFamily="18" charset="0"/>
                <a:cs typeface="Cambria" panose="02040503050406030204" pitchFamily="18" charset="0"/>
              </a:rPr>
              <a:t> vào mùa gió thổi từ </a:t>
            </a:r>
            <a:r>
              <a:rPr lang="vi-VN" sz="3600" i="1" dirty="0">
                <a:solidFill>
                  <a:srgbClr val="00B050"/>
                </a:solidFill>
                <a:latin typeface="Times New Roman" panose="02020603050405020304" pitchFamily="18" charset="0"/>
                <a:ea typeface="Cambria" panose="02040503050406030204" pitchFamily="18" charset="0"/>
                <a:cs typeface="Cambria" panose="02040503050406030204" pitchFamily="18" charset="0"/>
              </a:rPr>
              <a:t>lục địa ra đại dương</a:t>
            </a:r>
            <a:r>
              <a:rPr lang="vi-VN" sz="3600" i="1" dirty="0">
                <a:solidFill>
                  <a:srgbClr val="002060"/>
                </a:solidFill>
                <a:latin typeface="Times New Roman" panose="02020603050405020304" pitchFamily="18" charset="0"/>
                <a:ea typeface="Cambria" panose="02040503050406030204" pitchFamily="18" charset="0"/>
                <a:cs typeface="Cambria" panose="02040503050406030204" pitchFamily="18" charset="0"/>
              </a:rPr>
              <a:t>. Tuy lượng mưa vào mùa khô ít nhưng vẫn đủ ẩm để tạo nên thảm thực vật đa dạng và phong phú với nhiều tầng. Môi trường nhiệt đới gió mùa thích hợp trồng các cây trồng nhiệt đới như lúa nước, cao su, cà phê. Tuy nhiên, môi trường nhiệt đới gió mùa có thời tiết diễn biến thất thường, gây ảnh hưởng tới cảnh sắc thiên nhiên và cuộc sống con người”</a:t>
            </a:r>
            <a:endParaRPr lang="en-US" sz="3600" dirty="0">
              <a:solidFill>
                <a:srgbClr val="002060"/>
              </a:solidFill>
              <a:effectLst/>
              <a:ea typeface="Times New Roman" panose="02020603050405020304" pitchFamily="18" charset="0"/>
            </a:endParaRPr>
          </a:p>
        </p:txBody>
      </p:sp>
    </p:spTree>
    <p:extLst>
      <p:ext uri="{BB962C8B-B14F-4D97-AF65-F5344CB8AC3E}">
        <p14:creationId xmlns:p14="http://schemas.microsoft.com/office/powerpoint/2010/main" val="39793166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B5090C65-1C2D-465E-8E5F-D88A84DD1100}"/>
              </a:ext>
            </a:extLst>
          </p:cNvPr>
          <p:cNvGrpSpPr/>
          <p:nvPr/>
        </p:nvGrpSpPr>
        <p:grpSpPr>
          <a:xfrm>
            <a:off x="612726" y="1061359"/>
            <a:ext cx="11111598" cy="1143445"/>
            <a:chOff x="2417063" y="3418049"/>
            <a:chExt cx="5857875" cy="723901"/>
          </a:xfrm>
        </p:grpSpPr>
        <p:grpSp>
          <p:nvGrpSpPr>
            <p:cNvPr id="4" name="Group 3">
              <a:extLst>
                <a:ext uri="{FF2B5EF4-FFF2-40B4-BE49-F238E27FC236}">
                  <a16:creationId xmlns="" xmlns:a16="http://schemas.microsoft.com/office/drawing/2014/main" id="{751E6ADC-9B7D-4662-9646-AC0C1792DC09}"/>
                </a:ext>
              </a:extLst>
            </p:cNvPr>
            <p:cNvGrpSpPr/>
            <p:nvPr/>
          </p:nvGrpSpPr>
          <p:grpSpPr>
            <a:xfrm>
              <a:off x="2417063" y="3418049"/>
              <a:ext cx="5857875" cy="723901"/>
              <a:chOff x="2417063" y="3418049"/>
              <a:chExt cx="5857875" cy="723901"/>
            </a:xfrm>
          </p:grpSpPr>
          <p:sp>
            <p:nvSpPr>
              <p:cNvPr id="5" name="Rectangle 4">
                <a:extLst>
                  <a:ext uri="{FF2B5EF4-FFF2-40B4-BE49-F238E27FC236}">
                    <a16:creationId xmlns="" xmlns:a16="http://schemas.microsoft.com/office/drawing/2014/main" id="{6D22F76A-408C-42A6-85B6-EBF6D1264687}"/>
                  </a:ext>
                </a:extLst>
              </p:cNvPr>
              <p:cNvSpPr/>
              <p:nvPr/>
            </p:nvSpPr>
            <p:spPr>
              <a:xfrm>
                <a:off x="2417063" y="3418050"/>
                <a:ext cx="5857875" cy="723900"/>
              </a:xfrm>
              <a:prstGeom prst="rect">
                <a:avLst/>
              </a:prstGeom>
              <a:noFill/>
              <a:ln>
                <a:noFill/>
              </a:ln>
            </p:spPr>
            <p:txBody>
              <a:bodyPr spcFirstLastPara="1" wrap="square" lIns="91425" tIns="91425" rIns="91425" bIns="91425" anchor="ctr" anchorCtr="0">
                <a:noAutofit/>
              </a:bodyPr>
              <a:lstStyle/>
              <a:p>
                <a:pPr indent="180340" algn="l">
                  <a:lnSpc>
                    <a:spcPct val="107000"/>
                  </a:lnSpc>
                  <a:spcAft>
                    <a:spcPts val="0"/>
                  </a:spcAft>
                </a:pPr>
                <a:r>
                  <a:rPr lang="vi-VN" sz="12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grpSp>
            <p:nvGrpSpPr>
              <p:cNvPr id="6" name="Group 5">
                <a:extLst>
                  <a:ext uri="{FF2B5EF4-FFF2-40B4-BE49-F238E27FC236}">
                    <a16:creationId xmlns="" xmlns:a16="http://schemas.microsoft.com/office/drawing/2014/main" id="{FCA9BDFE-82B0-4A44-92FC-4481E5A4BF0A}"/>
                  </a:ext>
                </a:extLst>
              </p:cNvPr>
              <p:cNvGrpSpPr/>
              <p:nvPr/>
            </p:nvGrpSpPr>
            <p:grpSpPr>
              <a:xfrm>
                <a:off x="2417063" y="3418049"/>
                <a:ext cx="5857875" cy="723901"/>
                <a:chOff x="0" y="-1"/>
                <a:chExt cx="5857875" cy="723901"/>
              </a:xfrm>
            </p:grpSpPr>
            <p:sp>
              <p:nvSpPr>
                <p:cNvPr id="7" name="Rectangle 6">
                  <a:extLst>
                    <a:ext uri="{FF2B5EF4-FFF2-40B4-BE49-F238E27FC236}">
                      <a16:creationId xmlns="" xmlns:a16="http://schemas.microsoft.com/office/drawing/2014/main" id="{178742F9-6521-4938-8ADB-F1BDD58767FD}"/>
                    </a:ext>
                  </a:extLst>
                </p:cNvPr>
                <p:cNvSpPr/>
                <p:nvPr/>
              </p:nvSpPr>
              <p:spPr>
                <a:xfrm>
                  <a:off x="0" y="0"/>
                  <a:ext cx="5857875" cy="723900"/>
                </a:xfrm>
                <a:prstGeom prst="rect">
                  <a:avLst/>
                </a:prstGeom>
                <a:noFill/>
                <a:ln>
                  <a:noFill/>
                </a:ln>
              </p:spPr>
              <p:txBody>
                <a:bodyPr spcFirstLastPara="1" wrap="square" lIns="91425" tIns="91425" rIns="91425" bIns="91425" anchor="ctr" anchorCtr="0">
                  <a:noAutofit/>
                </a:bodyPr>
                <a:lstStyle/>
                <a:p>
                  <a:pPr indent="180340" algn="l">
                    <a:lnSpc>
                      <a:spcPct val="107000"/>
                    </a:lnSpc>
                    <a:spcAft>
                      <a:spcPts val="0"/>
                    </a:spcAft>
                  </a:pPr>
                  <a:r>
                    <a:rPr lang="vi-VN" sz="12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grpSp>
              <p:nvGrpSpPr>
                <p:cNvPr id="8" name="Group 7">
                  <a:extLst>
                    <a:ext uri="{FF2B5EF4-FFF2-40B4-BE49-F238E27FC236}">
                      <a16:creationId xmlns="" xmlns:a16="http://schemas.microsoft.com/office/drawing/2014/main" id="{8141B2B0-7EA0-4B5D-AF09-CB127186EC5D}"/>
                    </a:ext>
                  </a:extLst>
                </p:cNvPr>
                <p:cNvGrpSpPr/>
                <p:nvPr/>
              </p:nvGrpSpPr>
              <p:grpSpPr>
                <a:xfrm>
                  <a:off x="0" y="-1"/>
                  <a:ext cx="5857875" cy="723901"/>
                  <a:chOff x="0" y="-1"/>
                  <a:chExt cx="5857875" cy="723901"/>
                </a:xfrm>
              </p:grpSpPr>
              <p:sp>
                <p:nvSpPr>
                  <p:cNvPr id="9" name="Rectangle 8">
                    <a:extLst>
                      <a:ext uri="{FF2B5EF4-FFF2-40B4-BE49-F238E27FC236}">
                        <a16:creationId xmlns="" xmlns:a16="http://schemas.microsoft.com/office/drawing/2014/main" id="{5FAB3E68-197E-445D-B8EB-CC6EBDCD91B9}"/>
                      </a:ext>
                    </a:extLst>
                  </p:cNvPr>
                  <p:cNvSpPr/>
                  <p:nvPr/>
                </p:nvSpPr>
                <p:spPr>
                  <a:xfrm>
                    <a:off x="0" y="0"/>
                    <a:ext cx="5857875" cy="723900"/>
                  </a:xfrm>
                  <a:prstGeom prst="rect">
                    <a:avLst/>
                  </a:prstGeom>
                  <a:noFill/>
                  <a:ln>
                    <a:noFill/>
                  </a:ln>
                </p:spPr>
                <p:txBody>
                  <a:bodyPr spcFirstLastPara="1" wrap="square" lIns="91425" tIns="91425" rIns="91425" bIns="91425" anchor="ctr" anchorCtr="0">
                    <a:noAutofit/>
                  </a:bodyPr>
                  <a:lstStyle/>
                  <a:p>
                    <a:pPr indent="180340" algn="l">
                      <a:lnSpc>
                        <a:spcPct val="107000"/>
                      </a:lnSpc>
                      <a:spcAft>
                        <a:spcPts val="0"/>
                      </a:spcAft>
                    </a:pPr>
                    <a:r>
                      <a:rPr lang="vi-VN" sz="12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sp>
                <p:nvSpPr>
                  <p:cNvPr id="10" name="Pentagon 16">
                    <a:extLst>
                      <a:ext uri="{FF2B5EF4-FFF2-40B4-BE49-F238E27FC236}">
                        <a16:creationId xmlns="" xmlns:a16="http://schemas.microsoft.com/office/drawing/2014/main" id="{0584F14B-DDB2-48C4-AE77-2F771A6387BE}"/>
                      </a:ext>
                    </a:extLst>
                  </p:cNvPr>
                  <p:cNvSpPr/>
                  <p:nvPr/>
                </p:nvSpPr>
                <p:spPr>
                  <a:xfrm>
                    <a:off x="0" y="-1"/>
                    <a:ext cx="2313975" cy="723900"/>
                  </a:xfrm>
                  <a:prstGeom prst="homePlate">
                    <a:avLst>
                      <a:gd name="adj" fmla="val 50000"/>
                    </a:avLst>
                  </a:prstGeom>
                  <a:gradFill>
                    <a:gsLst>
                      <a:gs pos="39000">
                        <a:schemeClr val="accent4">
                          <a:lumMod val="40000"/>
                          <a:lumOff val="60000"/>
                        </a:schemeClr>
                      </a:gs>
                      <a:gs pos="94000">
                        <a:srgbClr val="8268A4"/>
                      </a:gs>
                      <a:gs pos="100000">
                        <a:srgbClr val="B2A0C7"/>
                      </a:gs>
                    </a:gsLst>
                    <a:lin ang="16200000" scaled="0"/>
                  </a:gra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indent="180340" algn="l">
                      <a:lnSpc>
                        <a:spcPct val="107000"/>
                      </a:lnSpc>
                      <a:spcAft>
                        <a:spcPts val="0"/>
                      </a:spcAft>
                    </a:pPr>
                    <a:r>
                      <a:rPr lang="vi-VN" sz="12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sp>
                <p:nvSpPr>
                  <p:cNvPr id="11" name="Rectangle 10">
                    <a:extLst>
                      <a:ext uri="{FF2B5EF4-FFF2-40B4-BE49-F238E27FC236}">
                        <a16:creationId xmlns="" xmlns:a16="http://schemas.microsoft.com/office/drawing/2014/main" id="{9F860E8D-7128-4DE6-A964-8288F492668E}"/>
                      </a:ext>
                    </a:extLst>
                  </p:cNvPr>
                  <p:cNvSpPr/>
                  <p:nvPr/>
                </p:nvSpPr>
                <p:spPr>
                  <a:xfrm>
                    <a:off x="0" y="0"/>
                    <a:ext cx="2133000" cy="723900"/>
                  </a:xfrm>
                  <a:prstGeom prst="rect">
                    <a:avLst/>
                  </a:prstGeom>
                  <a:noFill/>
                  <a:ln>
                    <a:noFill/>
                  </a:ln>
                </p:spPr>
                <p:txBody>
                  <a:bodyPr spcFirstLastPara="1" wrap="square" lIns="112000" tIns="56000" rIns="28000" bIns="56000" anchor="ctr" anchorCtr="0">
                    <a:noAutofit/>
                  </a:bodyPr>
                  <a:lstStyle/>
                  <a:p>
                    <a:pPr indent="180340" algn="ctr">
                      <a:lnSpc>
                        <a:spcPct val="89000"/>
                      </a:lnSpc>
                      <a:spcAft>
                        <a:spcPts val="0"/>
                      </a:spcAft>
                    </a:pPr>
                    <a:r>
                      <a:rPr lang="vi-VN" sz="3200" b="1" dirty="0">
                        <a:solidFill>
                          <a:srgbClr val="0070C0"/>
                        </a:solidFill>
                        <a:effectLst/>
                        <a:latin typeface="Times New Roman" panose="02020603050405020304" pitchFamily="18" charset="0"/>
                        <a:ea typeface="Calibri" panose="020F0502020204030204" pitchFamily="34" charset="0"/>
                      </a:rPr>
                      <a:t>Điều kiện khí hậu</a:t>
                    </a:r>
                    <a:endParaRPr lang="en-US" sz="3200" b="1" dirty="0">
                      <a:solidFill>
                        <a:srgbClr val="0070C0"/>
                      </a:solidFill>
                      <a:effectLst/>
                      <a:ea typeface="Times New Roman" panose="02020603050405020304" pitchFamily="18" charset="0"/>
                    </a:endParaRPr>
                  </a:p>
                </p:txBody>
              </p:sp>
              <p:sp>
                <p:nvSpPr>
                  <p:cNvPr id="12" name="Chevron 18">
                    <a:extLst>
                      <a:ext uri="{FF2B5EF4-FFF2-40B4-BE49-F238E27FC236}">
                        <a16:creationId xmlns="" xmlns:a16="http://schemas.microsoft.com/office/drawing/2014/main" id="{07EBAD6B-E576-4DD8-A3DB-ACD11FEFC7CE}"/>
                      </a:ext>
                    </a:extLst>
                  </p:cNvPr>
                  <p:cNvSpPr/>
                  <p:nvPr/>
                </p:nvSpPr>
                <p:spPr>
                  <a:xfrm>
                    <a:off x="1852719" y="0"/>
                    <a:ext cx="2313975" cy="723900"/>
                  </a:xfrm>
                  <a:prstGeom prst="chevron">
                    <a:avLst>
                      <a:gd name="adj" fmla="val 50000"/>
                    </a:avLst>
                  </a:prstGeom>
                  <a:solidFill>
                    <a:schemeClr val="accent4">
                      <a:lumMod val="20000"/>
                      <a:lumOff val="80000"/>
                    </a:schemeClr>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indent="180340" algn="l">
                      <a:lnSpc>
                        <a:spcPct val="107000"/>
                      </a:lnSpc>
                      <a:spcAft>
                        <a:spcPts val="0"/>
                      </a:spcAft>
                    </a:pPr>
                    <a:r>
                      <a:rPr lang="vi-VN" sz="12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sp>
                <p:nvSpPr>
                  <p:cNvPr id="13" name="Rectangle 12">
                    <a:extLst>
                      <a:ext uri="{FF2B5EF4-FFF2-40B4-BE49-F238E27FC236}">
                        <a16:creationId xmlns="" xmlns:a16="http://schemas.microsoft.com/office/drawing/2014/main" id="{97AE30A9-38D9-4DCF-9786-04AB5C7BD1FB}"/>
                      </a:ext>
                    </a:extLst>
                  </p:cNvPr>
                  <p:cNvSpPr/>
                  <p:nvPr/>
                </p:nvSpPr>
                <p:spPr>
                  <a:xfrm>
                    <a:off x="2214669" y="0"/>
                    <a:ext cx="1590075" cy="723900"/>
                  </a:xfrm>
                  <a:prstGeom prst="rect">
                    <a:avLst/>
                  </a:prstGeom>
                  <a:noFill/>
                  <a:ln>
                    <a:noFill/>
                  </a:ln>
                </p:spPr>
                <p:txBody>
                  <a:bodyPr spcFirstLastPara="1" wrap="square" lIns="84000" tIns="56000" rIns="28000" bIns="56000" anchor="ctr" anchorCtr="0">
                    <a:noAutofit/>
                  </a:bodyPr>
                  <a:lstStyle/>
                  <a:p>
                    <a:pPr indent="180340" algn="ctr">
                      <a:lnSpc>
                        <a:spcPct val="89000"/>
                      </a:lnSpc>
                      <a:spcAft>
                        <a:spcPts val="0"/>
                      </a:spcAft>
                    </a:pPr>
                    <a:r>
                      <a:rPr lang="vi-VN" sz="3200" b="1" dirty="0">
                        <a:solidFill>
                          <a:srgbClr val="0070C0"/>
                        </a:solidFill>
                        <a:effectLst/>
                        <a:latin typeface="Times New Roman" panose="02020603050405020304" pitchFamily="18" charset="0"/>
                        <a:ea typeface="Calibri" panose="020F0502020204030204" pitchFamily="34" charset="0"/>
                      </a:rPr>
                      <a:t>Cảnh quan</a:t>
                    </a:r>
                    <a:endParaRPr lang="en-US" sz="3200" b="1" dirty="0">
                      <a:solidFill>
                        <a:srgbClr val="0070C0"/>
                      </a:solidFill>
                      <a:effectLst/>
                      <a:ea typeface="Times New Roman" panose="02020603050405020304" pitchFamily="18" charset="0"/>
                    </a:endParaRPr>
                  </a:p>
                </p:txBody>
              </p:sp>
              <p:sp>
                <p:nvSpPr>
                  <p:cNvPr id="14" name="Chevron 20">
                    <a:extLst>
                      <a:ext uri="{FF2B5EF4-FFF2-40B4-BE49-F238E27FC236}">
                        <a16:creationId xmlns="" xmlns:a16="http://schemas.microsoft.com/office/drawing/2014/main" id="{EB035F20-6DAA-4C9F-9F98-64B61D2DC169}"/>
                      </a:ext>
                    </a:extLst>
                  </p:cNvPr>
                  <p:cNvSpPr/>
                  <p:nvPr/>
                </p:nvSpPr>
                <p:spPr>
                  <a:xfrm>
                    <a:off x="3703899" y="0"/>
                    <a:ext cx="2152436" cy="723900"/>
                  </a:xfrm>
                  <a:prstGeom prst="chevron">
                    <a:avLst>
                      <a:gd name="adj" fmla="val 50000"/>
                    </a:avLst>
                  </a:prstGeom>
                  <a:gradFill>
                    <a:gsLst>
                      <a:gs pos="42000">
                        <a:schemeClr val="accent4">
                          <a:lumMod val="40000"/>
                          <a:lumOff val="60000"/>
                        </a:schemeClr>
                      </a:gs>
                      <a:gs pos="95000">
                        <a:srgbClr val="8268A4"/>
                      </a:gs>
                      <a:gs pos="100000">
                        <a:srgbClr val="B2A0C7"/>
                      </a:gs>
                    </a:gsLst>
                    <a:lin ang="16200000" scaled="0"/>
                  </a:gra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indent="180340" algn="l">
                      <a:lnSpc>
                        <a:spcPct val="107000"/>
                      </a:lnSpc>
                      <a:spcAft>
                        <a:spcPts val="0"/>
                      </a:spcAft>
                    </a:pPr>
                    <a:r>
                      <a:rPr lang="vi-VN" sz="12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sp>
                <p:nvSpPr>
                  <p:cNvPr id="15" name="Rectangle 14">
                    <a:extLst>
                      <a:ext uri="{FF2B5EF4-FFF2-40B4-BE49-F238E27FC236}">
                        <a16:creationId xmlns="" xmlns:a16="http://schemas.microsoft.com/office/drawing/2014/main" id="{8A692636-BE96-4DC0-958F-5D0F957FEFA0}"/>
                      </a:ext>
                    </a:extLst>
                  </p:cNvPr>
                  <p:cNvSpPr/>
                  <p:nvPr/>
                </p:nvSpPr>
                <p:spPr>
                  <a:xfrm>
                    <a:off x="3961510" y="0"/>
                    <a:ext cx="1532875" cy="723900"/>
                  </a:xfrm>
                  <a:prstGeom prst="rect">
                    <a:avLst/>
                  </a:prstGeom>
                  <a:noFill/>
                  <a:ln>
                    <a:noFill/>
                  </a:ln>
                </p:spPr>
                <p:txBody>
                  <a:bodyPr spcFirstLastPara="1" wrap="square" lIns="84000" tIns="56000" rIns="28000" bIns="56000" anchor="ctr" anchorCtr="0">
                    <a:noAutofit/>
                  </a:bodyPr>
                  <a:lstStyle/>
                  <a:p>
                    <a:pPr indent="180340" algn="ctr">
                      <a:lnSpc>
                        <a:spcPct val="89000"/>
                      </a:lnSpc>
                      <a:spcAft>
                        <a:spcPts val="0"/>
                      </a:spcAft>
                    </a:pPr>
                    <a:r>
                      <a:rPr lang="vi-VN" sz="2800" b="1" dirty="0">
                        <a:solidFill>
                          <a:srgbClr val="0070C0"/>
                        </a:solidFill>
                        <a:effectLst/>
                        <a:latin typeface="Times New Roman" panose="02020603050405020304" pitchFamily="18" charset="0"/>
                        <a:ea typeface="Calibri" panose="020F0502020204030204" pitchFamily="34" charset="0"/>
                      </a:rPr>
                      <a:t>Thảm thực vật</a:t>
                    </a:r>
                    <a:endParaRPr lang="en-US" sz="2800" b="1" dirty="0">
                      <a:solidFill>
                        <a:srgbClr val="0070C0"/>
                      </a:solidFill>
                      <a:effectLst/>
                      <a:ea typeface="Times New Roman" panose="02020603050405020304" pitchFamily="18" charset="0"/>
                    </a:endParaRPr>
                  </a:p>
                </p:txBody>
              </p:sp>
            </p:grpSp>
          </p:grpSp>
        </p:grpSp>
      </p:grpSp>
      <p:grpSp>
        <p:nvGrpSpPr>
          <p:cNvPr id="29" name="Group 28">
            <a:extLst>
              <a:ext uri="{FF2B5EF4-FFF2-40B4-BE49-F238E27FC236}">
                <a16:creationId xmlns="" xmlns:a16="http://schemas.microsoft.com/office/drawing/2014/main" id="{6CEF5ED3-B604-4807-92D6-5B6A16B375D5}"/>
              </a:ext>
            </a:extLst>
          </p:cNvPr>
          <p:cNvGrpSpPr/>
          <p:nvPr/>
        </p:nvGrpSpPr>
        <p:grpSpPr>
          <a:xfrm>
            <a:off x="635726" y="2488965"/>
            <a:ext cx="10964854" cy="1263945"/>
            <a:chOff x="2417063" y="3408525"/>
            <a:chExt cx="5857875" cy="742950"/>
          </a:xfrm>
        </p:grpSpPr>
        <p:grpSp>
          <p:nvGrpSpPr>
            <p:cNvPr id="30" name="Group 29">
              <a:extLst>
                <a:ext uri="{FF2B5EF4-FFF2-40B4-BE49-F238E27FC236}">
                  <a16:creationId xmlns="" xmlns:a16="http://schemas.microsoft.com/office/drawing/2014/main" id="{F6537DFF-CD7D-47C9-9AE5-EEF66C6E65A4}"/>
                </a:ext>
              </a:extLst>
            </p:cNvPr>
            <p:cNvGrpSpPr/>
            <p:nvPr/>
          </p:nvGrpSpPr>
          <p:grpSpPr>
            <a:xfrm>
              <a:off x="2417063" y="3408525"/>
              <a:ext cx="5857875" cy="742950"/>
              <a:chOff x="2417063" y="3408525"/>
              <a:chExt cx="5857875" cy="742950"/>
            </a:xfrm>
          </p:grpSpPr>
          <p:sp>
            <p:nvSpPr>
              <p:cNvPr id="31" name="Rectangle 30">
                <a:extLst>
                  <a:ext uri="{FF2B5EF4-FFF2-40B4-BE49-F238E27FC236}">
                    <a16:creationId xmlns="" xmlns:a16="http://schemas.microsoft.com/office/drawing/2014/main" id="{5AC72292-B9EC-437B-B300-CDF7E6DC85C0}"/>
                  </a:ext>
                </a:extLst>
              </p:cNvPr>
              <p:cNvSpPr/>
              <p:nvPr/>
            </p:nvSpPr>
            <p:spPr>
              <a:xfrm>
                <a:off x="2417063" y="3408525"/>
                <a:ext cx="5857875" cy="742950"/>
              </a:xfrm>
              <a:prstGeom prst="rect">
                <a:avLst/>
              </a:prstGeom>
              <a:noFill/>
              <a:ln>
                <a:noFill/>
              </a:ln>
            </p:spPr>
            <p:txBody>
              <a:bodyPr spcFirstLastPara="1" wrap="square" lIns="91425" tIns="91425" rIns="91425" bIns="91425" anchor="ctr" anchorCtr="0">
                <a:noAutofit/>
              </a:bodyPr>
              <a:lstStyle/>
              <a:p>
                <a:pPr indent="180340" algn="l">
                  <a:lnSpc>
                    <a:spcPct val="107000"/>
                  </a:lnSpc>
                  <a:spcAft>
                    <a:spcPts val="0"/>
                  </a:spcAft>
                </a:pPr>
                <a:r>
                  <a:rPr lang="vi-VN" sz="12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grpSp>
            <p:nvGrpSpPr>
              <p:cNvPr id="32" name="Group 31">
                <a:extLst>
                  <a:ext uri="{FF2B5EF4-FFF2-40B4-BE49-F238E27FC236}">
                    <a16:creationId xmlns="" xmlns:a16="http://schemas.microsoft.com/office/drawing/2014/main" id="{B2757FF0-1920-453C-8573-008A03C32FF1}"/>
                  </a:ext>
                </a:extLst>
              </p:cNvPr>
              <p:cNvGrpSpPr/>
              <p:nvPr/>
            </p:nvGrpSpPr>
            <p:grpSpPr>
              <a:xfrm>
                <a:off x="2417063" y="3408525"/>
                <a:ext cx="5857875" cy="742950"/>
                <a:chOff x="0" y="0"/>
                <a:chExt cx="5857875" cy="742950"/>
              </a:xfrm>
            </p:grpSpPr>
            <p:sp>
              <p:nvSpPr>
                <p:cNvPr id="33" name="Rectangle 32">
                  <a:extLst>
                    <a:ext uri="{FF2B5EF4-FFF2-40B4-BE49-F238E27FC236}">
                      <a16:creationId xmlns="" xmlns:a16="http://schemas.microsoft.com/office/drawing/2014/main" id="{98019C7A-2BE4-4C11-BEB1-A210A90C44BF}"/>
                    </a:ext>
                  </a:extLst>
                </p:cNvPr>
                <p:cNvSpPr/>
                <p:nvPr/>
              </p:nvSpPr>
              <p:spPr>
                <a:xfrm>
                  <a:off x="0" y="0"/>
                  <a:ext cx="5857875" cy="742950"/>
                </a:xfrm>
                <a:prstGeom prst="rect">
                  <a:avLst/>
                </a:prstGeom>
                <a:noFill/>
                <a:ln>
                  <a:noFill/>
                </a:ln>
              </p:spPr>
              <p:txBody>
                <a:bodyPr spcFirstLastPara="1" wrap="square" lIns="91425" tIns="91425" rIns="91425" bIns="91425" anchor="ctr" anchorCtr="0">
                  <a:noAutofit/>
                </a:bodyPr>
                <a:lstStyle/>
                <a:p>
                  <a:pPr indent="180340" algn="l">
                    <a:lnSpc>
                      <a:spcPct val="107000"/>
                    </a:lnSpc>
                    <a:spcAft>
                      <a:spcPts val="0"/>
                    </a:spcAft>
                  </a:pPr>
                  <a:r>
                    <a:rPr lang="vi-VN" sz="12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grpSp>
              <p:nvGrpSpPr>
                <p:cNvPr id="34" name="Group 33">
                  <a:extLst>
                    <a:ext uri="{FF2B5EF4-FFF2-40B4-BE49-F238E27FC236}">
                      <a16:creationId xmlns="" xmlns:a16="http://schemas.microsoft.com/office/drawing/2014/main" id="{2822D46C-20CA-4C69-B363-837B2DB7CB12}"/>
                    </a:ext>
                  </a:extLst>
                </p:cNvPr>
                <p:cNvGrpSpPr/>
                <p:nvPr/>
              </p:nvGrpSpPr>
              <p:grpSpPr>
                <a:xfrm>
                  <a:off x="0" y="0"/>
                  <a:ext cx="5857875" cy="742950"/>
                  <a:chOff x="0" y="0"/>
                  <a:chExt cx="5857875" cy="742950"/>
                </a:xfrm>
              </p:grpSpPr>
              <p:sp>
                <p:nvSpPr>
                  <p:cNvPr id="35" name="Rectangle 34">
                    <a:extLst>
                      <a:ext uri="{FF2B5EF4-FFF2-40B4-BE49-F238E27FC236}">
                        <a16:creationId xmlns="" xmlns:a16="http://schemas.microsoft.com/office/drawing/2014/main" id="{48C79946-C793-4F7C-9FF0-0B1B8E35BA60}"/>
                      </a:ext>
                    </a:extLst>
                  </p:cNvPr>
                  <p:cNvSpPr/>
                  <p:nvPr/>
                </p:nvSpPr>
                <p:spPr>
                  <a:xfrm>
                    <a:off x="0" y="0"/>
                    <a:ext cx="5857875" cy="742950"/>
                  </a:xfrm>
                  <a:prstGeom prst="rect">
                    <a:avLst/>
                  </a:prstGeom>
                  <a:noFill/>
                  <a:ln>
                    <a:noFill/>
                  </a:ln>
                </p:spPr>
                <p:txBody>
                  <a:bodyPr spcFirstLastPara="1" wrap="square" lIns="91425" tIns="91425" rIns="91425" bIns="91425" anchor="ctr" anchorCtr="0">
                    <a:noAutofit/>
                  </a:bodyPr>
                  <a:lstStyle/>
                  <a:p>
                    <a:pPr indent="180340" algn="l">
                      <a:lnSpc>
                        <a:spcPct val="107000"/>
                      </a:lnSpc>
                      <a:spcAft>
                        <a:spcPts val="0"/>
                      </a:spcAft>
                    </a:pPr>
                    <a:r>
                      <a:rPr lang="vi-VN" sz="12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sp>
                <p:nvSpPr>
                  <p:cNvPr id="36" name="Pentagon 28">
                    <a:extLst>
                      <a:ext uri="{FF2B5EF4-FFF2-40B4-BE49-F238E27FC236}">
                        <a16:creationId xmlns="" xmlns:a16="http://schemas.microsoft.com/office/drawing/2014/main" id="{59BF62C8-1538-4274-B883-BE8FD509AA8B}"/>
                      </a:ext>
                    </a:extLst>
                  </p:cNvPr>
                  <p:cNvSpPr/>
                  <p:nvPr/>
                </p:nvSpPr>
                <p:spPr>
                  <a:xfrm>
                    <a:off x="1539" y="0"/>
                    <a:ext cx="2313975" cy="742950"/>
                  </a:xfrm>
                  <a:prstGeom prst="homePlate">
                    <a:avLst>
                      <a:gd name="adj" fmla="val 50000"/>
                    </a:avLst>
                  </a:prstGeom>
                  <a:solidFill>
                    <a:schemeClr val="accent2">
                      <a:lumMod val="40000"/>
                      <a:lumOff val="60000"/>
                    </a:schemeClr>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indent="180340" algn="l">
                      <a:lnSpc>
                        <a:spcPct val="107000"/>
                      </a:lnSpc>
                      <a:spcAft>
                        <a:spcPts val="0"/>
                      </a:spcAft>
                    </a:pPr>
                    <a:r>
                      <a:rPr lang="vi-VN" sz="12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sp>
                <p:nvSpPr>
                  <p:cNvPr id="37" name="Rectangle 36">
                    <a:extLst>
                      <a:ext uri="{FF2B5EF4-FFF2-40B4-BE49-F238E27FC236}">
                        <a16:creationId xmlns="" xmlns:a16="http://schemas.microsoft.com/office/drawing/2014/main" id="{8A5591EE-1341-47D8-A0CE-B4D92E520B34}"/>
                      </a:ext>
                    </a:extLst>
                  </p:cNvPr>
                  <p:cNvSpPr/>
                  <p:nvPr/>
                </p:nvSpPr>
                <p:spPr>
                  <a:xfrm>
                    <a:off x="1539" y="0"/>
                    <a:ext cx="2128238" cy="742950"/>
                  </a:xfrm>
                  <a:prstGeom prst="rect">
                    <a:avLst/>
                  </a:prstGeom>
                  <a:noFill/>
                  <a:ln>
                    <a:noFill/>
                  </a:ln>
                </p:spPr>
                <p:txBody>
                  <a:bodyPr spcFirstLastPara="1" wrap="square" lIns="117325" tIns="58650" rIns="29325" bIns="58650" anchor="ctr" anchorCtr="0">
                    <a:noAutofit/>
                  </a:bodyPr>
                  <a:lstStyle/>
                  <a:p>
                    <a:pPr indent="180340" algn="ctr">
                      <a:lnSpc>
                        <a:spcPct val="89000"/>
                      </a:lnSpc>
                      <a:spcAft>
                        <a:spcPts val="0"/>
                      </a:spcAft>
                    </a:pPr>
                    <a:r>
                      <a:rPr lang="vi-VN" sz="3200" dirty="0">
                        <a:solidFill>
                          <a:srgbClr val="000000"/>
                        </a:solidFill>
                        <a:effectLst/>
                        <a:latin typeface="Times New Roman" panose="02020603050405020304" pitchFamily="18" charset="0"/>
                        <a:ea typeface="Calibri" panose="020F0502020204030204" pitchFamily="34" charset="0"/>
                      </a:rPr>
                      <a:t>Nhiệt đới gió mùa mưa nhiều</a:t>
                    </a:r>
                    <a:endParaRPr lang="en-US" sz="3200" dirty="0">
                      <a:effectLst/>
                      <a:ea typeface="Times New Roman" panose="02020603050405020304" pitchFamily="18" charset="0"/>
                    </a:endParaRPr>
                  </a:p>
                </p:txBody>
              </p:sp>
              <p:sp>
                <p:nvSpPr>
                  <p:cNvPr id="38" name="Chevron 30">
                    <a:extLst>
                      <a:ext uri="{FF2B5EF4-FFF2-40B4-BE49-F238E27FC236}">
                        <a16:creationId xmlns="" xmlns:a16="http://schemas.microsoft.com/office/drawing/2014/main" id="{97D93563-4872-46A0-9091-CA7FDD33C726}"/>
                      </a:ext>
                    </a:extLst>
                  </p:cNvPr>
                  <p:cNvSpPr/>
                  <p:nvPr/>
                </p:nvSpPr>
                <p:spPr>
                  <a:xfrm>
                    <a:off x="1852719" y="0"/>
                    <a:ext cx="2313975" cy="742950"/>
                  </a:xfrm>
                  <a:prstGeom prst="chevron">
                    <a:avLst>
                      <a:gd name="adj" fmla="val 50000"/>
                    </a:avLst>
                  </a:prstGeom>
                  <a:blipFill rotWithShape="1">
                    <a:blip r:embed="rId2">
                      <a:alphaModFix/>
                    </a:blip>
                    <a:stretch>
                      <a:fillRect l="-25993" r="-25990"/>
                    </a:stretch>
                  </a:blip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indent="180340" algn="l">
                      <a:lnSpc>
                        <a:spcPct val="107000"/>
                      </a:lnSpc>
                      <a:spcAft>
                        <a:spcPts val="0"/>
                      </a:spcAft>
                    </a:pPr>
                    <a:r>
                      <a:rPr lang="vi-VN" sz="12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sp>
                <p:nvSpPr>
                  <p:cNvPr id="39" name="Rectangle 38">
                    <a:extLst>
                      <a:ext uri="{FF2B5EF4-FFF2-40B4-BE49-F238E27FC236}">
                        <a16:creationId xmlns="" xmlns:a16="http://schemas.microsoft.com/office/drawing/2014/main" id="{7EE7DC3F-0CF9-4740-A84F-CB167C08DE5B}"/>
                      </a:ext>
                    </a:extLst>
                  </p:cNvPr>
                  <p:cNvSpPr/>
                  <p:nvPr/>
                </p:nvSpPr>
                <p:spPr>
                  <a:xfrm>
                    <a:off x="2224194" y="0"/>
                    <a:ext cx="1571025" cy="742950"/>
                  </a:xfrm>
                  <a:prstGeom prst="rect">
                    <a:avLst/>
                  </a:prstGeom>
                  <a:noFill/>
                  <a:ln>
                    <a:noFill/>
                  </a:ln>
                </p:spPr>
                <p:txBody>
                  <a:bodyPr spcFirstLastPara="1" wrap="square" lIns="88000" tIns="58650" rIns="29325" bIns="58650" anchor="ctr" anchorCtr="0">
                    <a:noAutofit/>
                  </a:bodyPr>
                  <a:lstStyle/>
                  <a:p>
                    <a:pPr indent="180340" algn="ctr">
                      <a:lnSpc>
                        <a:spcPct val="89000"/>
                      </a:lnSpc>
                      <a:spcAft>
                        <a:spcPts val="0"/>
                      </a:spcAft>
                    </a:pPr>
                    <a:r>
                      <a:rPr lang="vi-VN" sz="12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sp>
                <p:nvSpPr>
                  <p:cNvPr id="40" name="Chevron 464929">
                    <a:extLst>
                      <a:ext uri="{FF2B5EF4-FFF2-40B4-BE49-F238E27FC236}">
                        <a16:creationId xmlns="" xmlns:a16="http://schemas.microsoft.com/office/drawing/2014/main" id="{E5833279-DD0A-4C67-9768-C82BDCB0E2A6}"/>
                      </a:ext>
                    </a:extLst>
                  </p:cNvPr>
                  <p:cNvSpPr/>
                  <p:nvPr/>
                </p:nvSpPr>
                <p:spPr>
                  <a:xfrm>
                    <a:off x="3703899" y="0"/>
                    <a:ext cx="2152436" cy="742950"/>
                  </a:xfrm>
                  <a:prstGeom prst="chevron">
                    <a:avLst>
                      <a:gd name="adj" fmla="val 50000"/>
                    </a:avLst>
                  </a:prstGeom>
                  <a:solidFill>
                    <a:schemeClr val="accent2">
                      <a:lumMod val="20000"/>
                      <a:lumOff val="80000"/>
                    </a:schemeClr>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indent="180340" algn="l">
                      <a:lnSpc>
                        <a:spcPct val="107000"/>
                      </a:lnSpc>
                      <a:spcAft>
                        <a:spcPts val="0"/>
                      </a:spcAft>
                    </a:pPr>
                    <a:r>
                      <a:rPr lang="vi-VN" sz="12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sp>
                <p:nvSpPr>
                  <p:cNvPr id="41" name="Rectangle 40">
                    <a:extLst>
                      <a:ext uri="{FF2B5EF4-FFF2-40B4-BE49-F238E27FC236}">
                        <a16:creationId xmlns="" xmlns:a16="http://schemas.microsoft.com/office/drawing/2014/main" id="{25FA636C-8BB6-4E1F-AD34-B98038B7BC32}"/>
                      </a:ext>
                    </a:extLst>
                  </p:cNvPr>
                  <p:cNvSpPr/>
                  <p:nvPr/>
                </p:nvSpPr>
                <p:spPr>
                  <a:xfrm>
                    <a:off x="4075374" y="0"/>
                    <a:ext cx="1409486" cy="742950"/>
                  </a:xfrm>
                  <a:prstGeom prst="rect">
                    <a:avLst/>
                  </a:prstGeom>
                  <a:noFill/>
                  <a:ln>
                    <a:noFill/>
                  </a:ln>
                </p:spPr>
                <p:txBody>
                  <a:bodyPr spcFirstLastPara="1" wrap="square" lIns="88000" tIns="58650" rIns="29325" bIns="58650" anchor="ctr" anchorCtr="0">
                    <a:noAutofit/>
                  </a:bodyPr>
                  <a:lstStyle/>
                  <a:p>
                    <a:pPr indent="180340" algn="ctr">
                      <a:lnSpc>
                        <a:spcPct val="89000"/>
                      </a:lnSpc>
                      <a:spcAft>
                        <a:spcPts val="0"/>
                      </a:spcAft>
                    </a:pPr>
                    <a:r>
                      <a:rPr lang="vi-VN" sz="2200">
                        <a:solidFill>
                          <a:srgbClr val="000000"/>
                        </a:solidFill>
                        <a:effectLst/>
                        <a:latin typeface="Calibri" panose="020F0502020204030204" pitchFamily="34" charset="0"/>
                        <a:ea typeface="Calibri" panose="020F0502020204030204" pitchFamily="34" charset="0"/>
                      </a:rPr>
                      <a:t>..............</a:t>
                    </a:r>
                    <a:endParaRPr lang="en-US" sz="1200">
                      <a:effectLst/>
                      <a:latin typeface="Times New Roman" panose="02020603050405020304" pitchFamily="18" charset="0"/>
                      <a:ea typeface="Times New Roman" panose="02020603050405020304" pitchFamily="18" charset="0"/>
                    </a:endParaRPr>
                  </a:p>
                </p:txBody>
              </p:sp>
            </p:grpSp>
          </p:grpSp>
        </p:grpSp>
      </p:grpSp>
      <p:grpSp>
        <p:nvGrpSpPr>
          <p:cNvPr id="42" name="Group 41">
            <a:extLst>
              <a:ext uri="{FF2B5EF4-FFF2-40B4-BE49-F238E27FC236}">
                <a16:creationId xmlns="" xmlns:a16="http://schemas.microsoft.com/office/drawing/2014/main" id="{A1C39D6C-CB56-40C2-88F6-A0CFE15F5B0C}"/>
              </a:ext>
            </a:extLst>
          </p:cNvPr>
          <p:cNvGrpSpPr/>
          <p:nvPr/>
        </p:nvGrpSpPr>
        <p:grpSpPr>
          <a:xfrm>
            <a:off x="612726" y="3949552"/>
            <a:ext cx="11137526" cy="2760817"/>
            <a:chOff x="2417063" y="3408525"/>
            <a:chExt cx="5857875" cy="1622815"/>
          </a:xfrm>
        </p:grpSpPr>
        <p:grpSp>
          <p:nvGrpSpPr>
            <p:cNvPr id="43" name="Group 42">
              <a:extLst>
                <a:ext uri="{FF2B5EF4-FFF2-40B4-BE49-F238E27FC236}">
                  <a16:creationId xmlns="" xmlns:a16="http://schemas.microsoft.com/office/drawing/2014/main" id="{7BE8AE13-AAAA-488B-917A-1F05C5313B03}"/>
                </a:ext>
              </a:extLst>
            </p:cNvPr>
            <p:cNvGrpSpPr/>
            <p:nvPr/>
          </p:nvGrpSpPr>
          <p:grpSpPr>
            <a:xfrm>
              <a:off x="2417063" y="3408525"/>
              <a:ext cx="5857875" cy="1622815"/>
              <a:chOff x="2417063" y="3408525"/>
              <a:chExt cx="5857875" cy="1622815"/>
            </a:xfrm>
          </p:grpSpPr>
          <p:sp>
            <p:nvSpPr>
              <p:cNvPr id="44" name="Rectangle 43">
                <a:extLst>
                  <a:ext uri="{FF2B5EF4-FFF2-40B4-BE49-F238E27FC236}">
                    <a16:creationId xmlns="" xmlns:a16="http://schemas.microsoft.com/office/drawing/2014/main" id="{20A10C3B-F013-46CA-A329-6DB1D07B3B70}"/>
                  </a:ext>
                </a:extLst>
              </p:cNvPr>
              <p:cNvSpPr/>
              <p:nvPr/>
            </p:nvSpPr>
            <p:spPr>
              <a:xfrm>
                <a:off x="2417063" y="3408525"/>
                <a:ext cx="5857875" cy="742950"/>
              </a:xfrm>
              <a:prstGeom prst="rect">
                <a:avLst/>
              </a:prstGeom>
              <a:noFill/>
              <a:ln>
                <a:noFill/>
              </a:ln>
            </p:spPr>
            <p:txBody>
              <a:bodyPr spcFirstLastPara="1" wrap="square" lIns="91425" tIns="91425" rIns="91425" bIns="91425" anchor="ctr" anchorCtr="0">
                <a:noAutofit/>
              </a:bodyPr>
              <a:lstStyle/>
              <a:p>
                <a:pPr indent="180340" algn="l">
                  <a:lnSpc>
                    <a:spcPct val="107000"/>
                  </a:lnSpc>
                  <a:spcAft>
                    <a:spcPts val="0"/>
                  </a:spcAft>
                </a:pPr>
                <a:r>
                  <a:rPr lang="vi-VN" sz="12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grpSp>
            <p:nvGrpSpPr>
              <p:cNvPr id="45" name="Group 44">
                <a:extLst>
                  <a:ext uri="{FF2B5EF4-FFF2-40B4-BE49-F238E27FC236}">
                    <a16:creationId xmlns="" xmlns:a16="http://schemas.microsoft.com/office/drawing/2014/main" id="{44A70CDD-D6D8-459F-8045-DB2C8BF9F864}"/>
                  </a:ext>
                </a:extLst>
              </p:cNvPr>
              <p:cNvGrpSpPr/>
              <p:nvPr/>
            </p:nvGrpSpPr>
            <p:grpSpPr>
              <a:xfrm>
                <a:off x="2417063" y="3408525"/>
                <a:ext cx="5857875" cy="1622815"/>
                <a:chOff x="0" y="0"/>
                <a:chExt cx="5857875" cy="1622815"/>
              </a:xfrm>
            </p:grpSpPr>
            <p:sp>
              <p:nvSpPr>
                <p:cNvPr id="46" name="Rectangle 45">
                  <a:extLst>
                    <a:ext uri="{FF2B5EF4-FFF2-40B4-BE49-F238E27FC236}">
                      <a16:creationId xmlns="" xmlns:a16="http://schemas.microsoft.com/office/drawing/2014/main" id="{E81FD656-8BEE-4E45-8010-1851AA0372C0}"/>
                    </a:ext>
                  </a:extLst>
                </p:cNvPr>
                <p:cNvSpPr/>
                <p:nvPr/>
              </p:nvSpPr>
              <p:spPr>
                <a:xfrm>
                  <a:off x="0" y="0"/>
                  <a:ext cx="5857875" cy="742950"/>
                </a:xfrm>
                <a:prstGeom prst="rect">
                  <a:avLst/>
                </a:prstGeom>
                <a:noFill/>
                <a:ln>
                  <a:noFill/>
                </a:ln>
              </p:spPr>
              <p:txBody>
                <a:bodyPr spcFirstLastPara="1" wrap="square" lIns="91425" tIns="91425" rIns="91425" bIns="91425" anchor="ctr" anchorCtr="0">
                  <a:noAutofit/>
                </a:bodyPr>
                <a:lstStyle/>
                <a:p>
                  <a:pPr indent="180340" algn="l">
                    <a:lnSpc>
                      <a:spcPct val="107000"/>
                    </a:lnSpc>
                    <a:spcAft>
                      <a:spcPts val="0"/>
                    </a:spcAft>
                  </a:pPr>
                  <a:r>
                    <a:rPr lang="vi-VN" sz="12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grpSp>
              <p:nvGrpSpPr>
                <p:cNvPr id="47" name="Group 46">
                  <a:extLst>
                    <a:ext uri="{FF2B5EF4-FFF2-40B4-BE49-F238E27FC236}">
                      <a16:creationId xmlns="" xmlns:a16="http://schemas.microsoft.com/office/drawing/2014/main" id="{7F5B58B1-5CC6-4CB5-898E-147A971A0C88}"/>
                    </a:ext>
                  </a:extLst>
                </p:cNvPr>
                <p:cNvGrpSpPr/>
                <p:nvPr/>
              </p:nvGrpSpPr>
              <p:grpSpPr>
                <a:xfrm>
                  <a:off x="0" y="0"/>
                  <a:ext cx="5857875" cy="1622815"/>
                  <a:chOff x="0" y="0"/>
                  <a:chExt cx="5857875" cy="1622815"/>
                </a:xfrm>
              </p:grpSpPr>
              <p:sp>
                <p:nvSpPr>
                  <p:cNvPr id="48" name="Rectangle 47">
                    <a:extLst>
                      <a:ext uri="{FF2B5EF4-FFF2-40B4-BE49-F238E27FC236}">
                        <a16:creationId xmlns="" xmlns:a16="http://schemas.microsoft.com/office/drawing/2014/main" id="{7F8DADA0-6EF6-4A56-921E-26C4DFDFAAF7}"/>
                      </a:ext>
                    </a:extLst>
                  </p:cNvPr>
                  <p:cNvSpPr/>
                  <p:nvPr/>
                </p:nvSpPr>
                <p:spPr>
                  <a:xfrm>
                    <a:off x="0" y="0"/>
                    <a:ext cx="5857875" cy="742950"/>
                  </a:xfrm>
                  <a:prstGeom prst="rect">
                    <a:avLst/>
                  </a:prstGeom>
                  <a:noFill/>
                  <a:ln>
                    <a:noFill/>
                  </a:ln>
                </p:spPr>
                <p:txBody>
                  <a:bodyPr spcFirstLastPara="1" wrap="square" lIns="91425" tIns="91425" rIns="91425" bIns="91425" anchor="ctr" anchorCtr="0">
                    <a:noAutofit/>
                  </a:bodyPr>
                  <a:lstStyle/>
                  <a:p>
                    <a:pPr indent="180340" algn="l">
                      <a:lnSpc>
                        <a:spcPct val="107000"/>
                      </a:lnSpc>
                      <a:spcAft>
                        <a:spcPts val="0"/>
                      </a:spcAft>
                    </a:pPr>
                    <a:r>
                      <a:rPr lang="vi-VN" sz="12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sp>
                <p:nvSpPr>
                  <p:cNvPr id="49" name="Pentagon 28">
                    <a:extLst>
                      <a:ext uri="{FF2B5EF4-FFF2-40B4-BE49-F238E27FC236}">
                        <a16:creationId xmlns="" xmlns:a16="http://schemas.microsoft.com/office/drawing/2014/main" id="{D40AA226-CD62-4C3B-834E-246A08BC095A}"/>
                      </a:ext>
                    </a:extLst>
                  </p:cNvPr>
                  <p:cNvSpPr/>
                  <p:nvPr/>
                </p:nvSpPr>
                <p:spPr>
                  <a:xfrm>
                    <a:off x="1539" y="0"/>
                    <a:ext cx="2313975" cy="742950"/>
                  </a:xfrm>
                  <a:prstGeom prst="homePlate">
                    <a:avLst>
                      <a:gd name="adj" fmla="val 50000"/>
                    </a:avLst>
                  </a:prstGeom>
                  <a:solidFill>
                    <a:schemeClr val="accent5">
                      <a:lumMod val="60000"/>
                      <a:lumOff val="40000"/>
                    </a:schemeClr>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indent="180340" algn="l">
                      <a:lnSpc>
                        <a:spcPct val="107000"/>
                      </a:lnSpc>
                      <a:spcAft>
                        <a:spcPts val="0"/>
                      </a:spcAft>
                    </a:pPr>
                    <a:r>
                      <a:rPr lang="vi-VN" sz="12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sp>
                <p:nvSpPr>
                  <p:cNvPr id="50" name="Rectangle 49">
                    <a:extLst>
                      <a:ext uri="{FF2B5EF4-FFF2-40B4-BE49-F238E27FC236}">
                        <a16:creationId xmlns="" xmlns:a16="http://schemas.microsoft.com/office/drawing/2014/main" id="{E88858EF-D48A-499C-9E92-BC7ABC725B64}"/>
                      </a:ext>
                    </a:extLst>
                  </p:cNvPr>
                  <p:cNvSpPr/>
                  <p:nvPr/>
                </p:nvSpPr>
                <p:spPr>
                  <a:xfrm>
                    <a:off x="1539" y="0"/>
                    <a:ext cx="2128238" cy="742950"/>
                  </a:xfrm>
                  <a:prstGeom prst="rect">
                    <a:avLst/>
                  </a:prstGeom>
                  <a:noFill/>
                  <a:ln>
                    <a:noFill/>
                  </a:ln>
                </p:spPr>
                <p:txBody>
                  <a:bodyPr spcFirstLastPara="1" wrap="square" lIns="117325" tIns="58650" rIns="29325" bIns="58650" anchor="ctr" anchorCtr="0">
                    <a:noAutofit/>
                  </a:bodyPr>
                  <a:lstStyle/>
                  <a:p>
                    <a:pPr indent="180340" algn="ctr">
                      <a:lnSpc>
                        <a:spcPct val="89000"/>
                      </a:lnSpc>
                      <a:spcAft>
                        <a:spcPts val="0"/>
                      </a:spcAft>
                    </a:pPr>
                    <a:r>
                      <a:rPr lang="vi-VN" sz="3200" dirty="0">
                        <a:solidFill>
                          <a:srgbClr val="000000"/>
                        </a:solidFill>
                        <a:effectLst/>
                        <a:latin typeface="Times New Roman" panose="02020603050405020304" pitchFamily="18" charset="0"/>
                        <a:ea typeface="Calibri" panose="020F0502020204030204" pitchFamily="34" charset="0"/>
                      </a:rPr>
                      <a:t>Nhiệt đới gió mùa mưa </a:t>
                    </a:r>
                    <a:r>
                      <a:rPr lang="en-US" sz="3200" dirty="0" err="1">
                        <a:solidFill>
                          <a:srgbClr val="000000"/>
                        </a:solidFill>
                        <a:ea typeface="Calibri" panose="020F0502020204030204" pitchFamily="34" charset="0"/>
                      </a:rPr>
                      <a:t>ít</a:t>
                    </a:r>
                    <a:endParaRPr lang="en-US" sz="3200" dirty="0">
                      <a:effectLst/>
                      <a:ea typeface="Times New Roman" panose="02020603050405020304" pitchFamily="18" charset="0"/>
                    </a:endParaRPr>
                  </a:p>
                </p:txBody>
              </p:sp>
              <p:sp>
                <p:nvSpPr>
                  <p:cNvPr id="52" name="Rectangle 51">
                    <a:extLst>
                      <a:ext uri="{FF2B5EF4-FFF2-40B4-BE49-F238E27FC236}">
                        <a16:creationId xmlns="" xmlns:a16="http://schemas.microsoft.com/office/drawing/2014/main" id="{896D6885-FB17-4F28-80BE-572ED5A4F2AE}"/>
                      </a:ext>
                    </a:extLst>
                  </p:cNvPr>
                  <p:cNvSpPr/>
                  <p:nvPr/>
                </p:nvSpPr>
                <p:spPr>
                  <a:xfrm>
                    <a:off x="2224194" y="0"/>
                    <a:ext cx="1571025" cy="742950"/>
                  </a:xfrm>
                  <a:prstGeom prst="rect">
                    <a:avLst/>
                  </a:prstGeom>
                  <a:noFill/>
                  <a:ln>
                    <a:noFill/>
                  </a:ln>
                </p:spPr>
                <p:txBody>
                  <a:bodyPr spcFirstLastPara="1" wrap="square" lIns="88000" tIns="58650" rIns="29325" bIns="58650" anchor="ctr" anchorCtr="0">
                    <a:noAutofit/>
                  </a:bodyPr>
                  <a:lstStyle/>
                  <a:p>
                    <a:pPr indent="180340" algn="ctr">
                      <a:lnSpc>
                        <a:spcPct val="89000"/>
                      </a:lnSpc>
                      <a:spcAft>
                        <a:spcPts val="0"/>
                      </a:spcAft>
                    </a:pPr>
                    <a:endParaRPr lang="en-US" sz="1200">
                      <a:effectLst/>
                      <a:latin typeface="Times New Roman" panose="02020603050405020304" pitchFamily="18" charset="0"/>
                      <a:ea typeface="Times New Roman" panose="02020603050405020304" pitchFamily="18" charset="0"/>
                    </a:endParaRPr>
                  </a:p>
                </p:txBody>
              </p:sp>
              <p:sp>
                <p:nvSpPr>
                  <p:cNvPr id="53" name="Chevron 464929">
                    <a:extLst>
                      <a:ext uri="{FF2B5EF4-FFF2-40B4-BE49-F238E27FC236}">
                        <a16:creationId xmlns="" xmlns:a16="http://schemas.microsoft.com/office/drawing/2014/main" id="{3B579ECD-C5F9-4153-A414-B5B8BC2C09EE}"/>
                      </a:ext>
                    </a:extLst>
                  </p:cNvPr>
                  <p:cNvSpPr/>
                  <p:nvPr/>
                </p:nvSpPr>
                <p:spPr>
                  <a:xfrm>
                    <a:off x="3703899" y="0"/>
                    <a:ext cx="2152436" cy="742950"/>
                  </a:xfrm>
                  <a:prstGeom prst="chevron">
                    <a:avLst>
                      <a:gd name="adj" fmla="val 50000"/>
                    </a:avLst>
                  </a:prstGeom>
                  <a:solidFill>
                    <a:schemeClr val="accent5">
                      <a:lumMod val="40000"/>
                      <a:lumOff val="60000"/>
                    </a:schemeClr>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indent="180340" algn="l">
                      <a:lnSpc>
                        <a:spcPct val="107000"/>
                      </a:lnSpc>
                      <a:spcAft>
                        <a:spcPts val="0"/>
                      </a:spcAft>
                    </a:pPr>
                    <a:r>
                      <a:rPr lang="vi-VN" sz="12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sp>
                <p:nvSpPr>
                  <p:cNvPr id="65" name="Pentagon 28">
                    <a:extLst>
                      <a:ext uri="{FF2B5EF4-FFF2-40B4-BE49-F238E27FC236}">
                        <a16:creationId xmlns="" xmlns:a16="http://schemas.microsoft.com/office/drawing/2014/main" id="{08F129F9-5778-4BE9-BF6A-209094996EA5}"/>
                      </a:ext>
                    </a:extLst>
                  </p:cNvPr>
                  <p:cNvSpPr/>
                  <p:nvPr/>
                </p:nvSpPr>
                <p:spPr>
                  <a:xfrm>
                    <a:off x="12097" y="879865"/>
                    <a:ext cx="2313975" cy="742950"/>
                  </a:xfrm>
                  <a:prstGeom prst="homePlate">
                    <a:avLst>
                      <a:gd name="adj" fmla="val 50000"/>
                    </a:avLst>
                  </a:prstGeom>
                  <a:solidFill>
                    <a:schemeClr val="accent6">
                      <a:lumMod val="40000"/>
                      <a:lumOff val="60000"/>
                    </a:schemeClr>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indent="180340" algn="l">
                      <a:lnSpc>
                        <a:spcPct val="107000"/>
                      </a:lnSpc>
                      <a:spcAft>
                        <a:spcPts val="0"/>
                      </a:spcAft>
                    </a:pPr>
                    <a:r>
                      <a:rPr lang="vi-VN" sz="12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sp>
                <p:nvSpPr>
                  <p:cNvPr id="82" name="Rectangle 81">
                    <a:extLst>
                      <a:ext uri="{FF2B5EF4-FFF2-40B4-BE49-F238E27FC236}">
                        <a16:creationId xmlns="" xmlns:a16="http://schemas.microsoft.com/office/drawing/2014/main" id="{E2868C06-7573-423D-B588-722DE78A5A20}"/>
                      </a:ext>
                    </a:extLst>
                  </p:cNvPr>
                  <p:cNvSpPr/>
                  <p:nvPr/>
                </p:nvSpPr>
                <p:spPr>
                  <a:xfrm>
                    <a:off x="3927304" y="103193"/>
                    <a:ext cx="1409486" cy="742950"/>
                  </a:xfrm>
                  <a:prstGeom prst="rect">
                    <a:avLst/>
                  </a:prstGeom>
                  <a:noFill/>
                  <a:ln>
                    <a:noFill/>
                  </a:ln>
                </p:spPr>
                <p:txBody>
                  <a:bodyPr spcFirstLastPara="1" wrap="square" lIns="88000" tIns="58650" rIns="29325" bIns="58650" anchor="ctr" anchorCtr="0">
                    <a:noAutofit/>
                  </a:bodyPr>
                  <a:lstStyle/>
                  <a:p>
                    <a:pPr indent="180340" algn="ctr">
                      <a:lnSpc>
                        <a:spcPct val="89000"/>
                      </a:lnSpc>
                      <a:spcAft>
                        <a:spcPts val="0"/>
                      </a:spcAft>
                    </a:pPr>
                    <a:r>
                      <a:rPr lang="vi-VN" sz="2200">
                        <a:solidFill>
                          <a:srgbClr val="000000"/>
                        </a:solidFill>
                        <a:effectLst/>
                        <a:latin typeface="Calibri" panose="020F0502020204030204" pitchFamily="34" charset="0"/>
                        <a:ea typeface="Calibri" panose="020F0502020204030204" pitchFamily="34" charset="0"/>
                      </a:rPr>
                      <a:t>..............</a:t>
                    </a:r>
                    <a:endParaRPr lang="en-US" sz="1200">
                      <a:effectLst/>
                      <a:latin typeface="Times New Roman" panose="02020603050405020304" pitchFamily="18" charset="0"/>
                      <a:ea typeface="Times New Roman" panose="02020603050405020304" pitchFamily="18" charset="0"/>
                    </a:endParaRPr>
                  </a:p>
                </p:txBody>
              </p:sp>
            </p:grpSp>
          </p:grpSp>
        </p:grpSp>
      </p:grpSp>
      <p:sp>
        <p:nvSpPr>
          <p:cNvPr id="55" name="Rectangle 54">
            <a:extLst>
              <a:ext uri="{FF2B5EF4-FFF2-40B4-BE49-F238E27FC236}">
                <a16:creationId xmlns="" xmlns:a16="http://schemas.microsoft.com/office/drawing/2014/main" id="{59F1D833-6E4E-4A63-91C0-1AF6E7B019E5}"/>
              </a:ext>
            </a:extLst>
          </p:cNvPr>
          <p:cNvSpPr/>
          <p:nvPr/>
        </p:nvSpPr>
        <p:spPr>
          <a:xfrm>
            <a:off x="5883762" y="3259563"/>
            <a:ext cx="424475" cy="338875"/>
          </a:xfrm>
          <a:prstGeom prst="rect">
            <a:avLst/>
          </a:prstGeom>
        </p:spPr>
        <p:txBody>
          <a:bodyPr wrap="none">
            <a:spAutoFit/>
          </a:bodyPr>
          <a:lstStyle/>
          <a:p>
            <a:pPr indent="180340" algn="ctr">
              <a:lnSpc>
                <a:spcPct val="89000"/>
              </a:lnSpc>
              <a:spcAft>
                <a:spcPts val="0"/>
              </a:spcAft>
            </a:pPr>
            <a:r>
              <a:rPr lang="vi-VN">
                <a:latin typeface="Times New Roman" panose="02020603050405020304" pitchFamily="18" charset="0"/>
                <a:ea typeface="Times New Roman" panose="02020603050405020304" pitchFamily="18" charset="0"/>
              </a:rPr>
              <a:t> </a:t>
            </a:r>
            <a:endParaRPr lang="en-US">
              <a:latin typeface="Times New Roman" panose="02020603050405020304" pitchFamily="18" charset="0"/>
              <a:ea typeface="Times New Roman" panose="02020603050405020304" pitchFamily="18" charset="0"/>
            </a:endParaRPr>
          </a:p>
        </p:txBody>
      </p:sp>
      <p:sp>
        <p:nvSpPr>
          <p:cNvPr id="62" name="Rectangle 61">
            <a:extLst>
              <a:ext uri="{FF2B5EF4-FFF2-40B4-BE49-F238E27FC236}">
                <a16:creationId xmlns="" xmlns:a16="http://schemas.microsoft.com/office/drawing/2014/main" id="{F9B174E5-C86C-4416-9C11-13C1D4C3DD9A}"/>
              </a:ext>
            </a:extLst>
          </p:cNvPr>
          <p:cNvSpPr/>
          <p:nvPr/>
        </p:nvSpPr>
        <p:spPr>
          <a:xfrm>
            <a:off x="968026" y="5761252"/>
            <a:ext cx="2503300" cy="752475"/>
          </a:xfrm>
          <a:prstGeom prst="rect">
            <a:avLst/>
          </a:prstGeom>
          <a:noFill/>
          <a:ln>
            <a:noFill/>
          </a:ln>
        </p:spPr>
        <p:txBody>
          <a:bodyPr spcFirstLastPara="1" wrap="square" lIns="112000" tIns="56000" rIns="28000" bIns="56000" anchor="ctr" anchorCtr="0">
            <a:noAutofit/>
          </a:bodyPr>
          <a:lstStyle/>
          <a:p>
            <a:pPr indent="180340" algn="ctr">
              <a:lnSpc>
                <a:spcPct val="89000"/>
              </a:lnSpc>
              <a:spcAft>
                <a:spcPts val="0"/>
              </a:spcAft>
            </a:pPr>
            <a:r>
              <a:rPr lang="vi-VN" sz="2800" dirty="0">
                <a:solidFill>
                  <a:srgbClr val="000000"/>
                </a:solidFill>
                <a:effectLst/>
                <a:latin typeface="Times New Roman" panose="02020603050405020304" pitchFamily="18" charset="0"/>
                <a:ea typeface="Calibri" panose="020F0502020204030204" pitchFamily="34" charset="0"/>
              </a:rPr>
              <a:t>Nhiệt đới gió mùa ở vùng cửa sông</a:t>
            </a:r>
            <a:endParaRPr lang="en-US" sz="2800" dirty="0">
              <a:effectLst/>
              <a:ea typeface="Times New Roman" panose="02020603050405020304" pitchFamily="18" charset="0"/>
            </a:endParaRPr>
          </a:p>
        </p:txBody>
      </p:sp>
      <p:sp>
        <p:nvSpPr>
          <p:cNvPr id="63" name="Chevron 464958">
            <a:extLst>
              <a:ext uri="{FF2B5EF4-FFF2-40B4-BE49-F238E27FC236}">
                <a16:creationId xmlns="" xmlns:a16="http://schemas.microsoft.com/office/drawing/2014/main" id="{2AAEE188-4406-4A82-A495-5C4F944237A3}"/>
              </a:ext>
            </a:extLst>
          </p:cNvPr>
          <p:cNvSpPr/>
          <p:nvPr/>
        </p:nvSpPr>
        <p:spPr>
          <a:xfrm>
            <a:off x="4167009" y="5446424"/>
            <a:ext cx="3839308" cy="1263945"/>
          </a:xfrm>
          <a:prstGeom prst="chevron">
            <a:avLst>
              <a:gd name="adj" fmla="val 50000"/>
            </a:avLst>
          </a:prstGeom>
          <a:blipFill rotWithShape="1">
            <a:blip r:embed="rId3">
              <a:alphaModFix/>
            </a:blip>
            <a:stretch>
              <a:fillRect l="-17995" r="-17995"/>
            </a:stretch>
          </a:blip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indent="180340" algn="l">
              <a:lnSpc>
                <a:spcPct val="107000"/>
              </a:lnSpc>
              <a:spcAft>
                <a:spcPts val="0"/>
              </a:spcAft>
            </a:pPr>
            <a:r>
              <a:rPr lang="vi-VN" sz="12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sp>
        <p:nvSpPr>
          <p:cNvPr id="64" name="Chevron 464960">
            <a:extLst>
              <a:ext uri="{FF2B5EF4-FFF2-40B4-BE49-F238E27FC236}">
                <a16:creationId xmlns="" xmlns:a16="http://schemas.microsoft.com/office/drawing/2014/main" id="{CD493379-2742-434D-BFC6-F9BF4C7BEE98}"/>
              </a:ext>
            </a:extLst>
          </p:cNvPr>
          <p:cNvSpPr/>
          <p:nvPr/>
        </p:nvSpPr>
        <p:spPr>
          <a:xfrm>
            <a:off x="7399597" y="5564611"/>
            <a:ext cx="4090501" cy="1145758"/>
          </a:xfrm>
          <a:prstGeom prst="chevron">
            <a:avLst>
              <a:gd name="adj" fmla="val 50000"/>
            </a:avLst>
          </a:prstGeom>
          <a:solidFill>
            <a:schemeClr val="accent6">
              <a:lumMod val="40000"/>
              <a:lumOff val="60000"/>
            </a:schemeClr>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indent="180340" algn="l">
              <a:lnSpc>
                <a:spcPct val="107000"/>
              </a:lnSpc>
              <a:spcAft>
                <a:spcPts val="0"/>
              </a:spcAft>
            </a:pPr>
            <a:r>
              <a:rPr lang="vi-VN" sz="12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grpSp>
        <p:nvGrpSpPr>
          <p:cNvPr id="69" name="Group 68">
            <a:extLst>
              <a:ext uri="{FF2B5EF4-FFF2-40B4-BE49-F238E27FC236}">
                <a16:creationId xmlns="" xmlns:a16="http://schemas.microsoft.com/office/drawing/2014/main" id="{3966FC0F-BAFA-4333-97AA-1D1A91709045}"/>
              </a:ext>
            </a:extLst>
          </p:cNvPr>
          <p:cNvGrpSpPr/>
          <p:nvPr/>
        </p:nvGrpSpPr>
        <p:grpSpPr>
          <a:xfrm>
            <a:off x="1981672" y="3896156"/>
            <a:ext cx="8841488" cy="1317341"/>
            <a:chOff x="2383725" y="3408525"/>
            <a:chExt cx="5924550" cy="742950"/>
          </a:xfrm>
        </p:grpSpPr>
        <p:grpSp>
          <p:nvGrpSpPr>
            <p:cNvPr id="70" name="Group 69">
              <a:extLst>
                <a:ext uri="{FF2B5EF4-FFF2-40B4-BE49-F238E27FC236}">
                  <a16:creationId xmlns="" xmlns:a16="http://schemas.microsoft.com/office/drawing/2014/main" id="{47560947-8708-4DA3-A677-70A575677053}"/>
                </a:ext>
              </a:extLst>
            </p:cNvPr>
            <p:cNvGrpSpPr/>
            <p:nvPr/>
          </p:nvGrpSpPr>
          <p:grpSpPr>
            <a:xfrm>
              <a:off x="2383725" y="3408525"/>
              <a:ext cx="5924550" cy="742950"/>
              <a:chOff x="2383725" y="3408525"/>
              <a:chExt cx="5924550" cy="742950"/>
            </a:xfrm>
          </p:grpSpPr>
          <p:sp>
            <p:nvSpPr>
              <p:cNvPr id="71" name="Rectangle 70">
                <a:extLst>
                  <a:ext uri="{FF2B5EF4-FFF2-40B4-BE49-F238E27FC236}">
                    <a16:creationId xmlns="" xmlns:a16="http://schemas.microsoft.com/office/drawing/2014/main" id="{19549885-775F-437E-9112-150C56290FD7}"/>
                  </a:ext>
                </a:extLst>
              </p:cNvPr>
              <p:cNvSpPr/>
              <p:nvPr/>
            </p:nvSpPr>
            <p:spPr>
              <a:xfrm>
                <a:off x="2383725" y="3408525"/>
                <a:ext cx="5924550" cy="742950"/>
              </a:xfrm>
              <a:prstGeom prst="rect">
                <a:avLst/>
              </a:prstGeom>
              <a:noFill/>
              <a:ln>
                <a:noFill/>
              </a:ln>
            </p:spPr>
            <p:txBody>
              <a:bodyPr spcFirstLastPara="1" wrap="square" lIns="91425" tIns="91425" rIns="91425" bIns="91425" anchor="ctr" anchorCtr="0">
                <a:noAutofit/>
              </a:bodyPr>
              <a:lstStyle/>
              <a:p>
                <a:pPr indent="180340" algn="l">
                  <a:lnSpc>
                    <a:spcPct val="107000"/>
                  </a:lnSpc>
                  <a:spcAft>
                    <a:spcPts val="0"/>
                  </a:spcAft>
                </a:pPr>
                <a:r>
                  <a:rPr lang="vi-VN" sz="12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grpSp>
            <p:nvGrpSpPr>
              <p:cNvPr id="72" name="Group 71">
                <a:extLst>
                  <a:ext uri="{FF2B5EF4-FFF2-40B4-BE49-F238E27FC236}">
                    <a16:creationId xmlns="" xmlns:a16="http://schemas.microsoft.com/office/drawing/2014/main" id="{DB3E46C0-2DE5-4E23-986B-28D40F18B44B}"/>
                  </a:ext>
                </a:extLst>
              </p:cNvPr>
              <p:cNvGrpSpPr/>
              <p:nvPr/>
            </p:nvGrpSpPr>
            <p:grpSpPr>
              <a:xfrm>
                <a:off x="2383725" y="3408525"/>
                <a:ext cx="5924550" cy="742950"/>
                <a:chOff x="0" y="0"/>
                <a:chExt cx="5924550" cy="742950"/>
              </a:xfrm>
            </p:grpSpPr>
            <p:sp>
              <p:nvSpPr>
                <p:cNvPr id="73" name="Rectangle 72">
                  <a:extLst>
                    <a:ext uri="{FF2B5EF4-FFF2-40B4-BE49-F238E27FC236}">
                      <a16:creationId xmlns="" xmlns:a16="http://schemas.microsoft.com/office/drawing/2014/main" id="{42A80827-F70D-471B-9882-8DFE8B6683C7}"/>
                    </a:ext>
                  </a:extLst>
                </p:cNvPr>
                <p:cNvSpPr/>
                <p:nvPr/>
              </p:nvSpPr>
              <p:spPr>
                <a:xfrm>
                  <a:off x="0" y="0"/>
                  <a:ext cx="5924550" cy="742950"/>
                </a:xfrm>
                <a:prstGeom prst="rect">
                  <a:avLst/>
                </a:prstGeom>
                <a:noFill/>
                <a:ln>
                  <a:noFill/>
                </a:ln>
              </p:spPr>
              <p:txBody>
                <a:bodyPr spcFirstLastPara="1" wrap="square" lIns="91425" tIns="91425" rIns="91425" bIns="91425" anchor="ctr" anchorCtr="0">
                  <a:noAutofit/>
                </a:bodyPr>
                <a:lstStyle/>
                <a:p>
                  <a:pPr indent="180340" algn="l">
                    <a:lnSpc>
                      <a:spcPct val="107000"/>
                    </a:lnSpc>
                    <a:spcAft>
                      <a:spcPts val="0"/>
                    </a:spcAft>
                  </a:pPr>
                  <a:r>
                    <a:rPr lang="vi-VN" sz="12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grpSp>
              <p:nvGrpSpPr>
                <p:cNvPr id="74" name="Group 73">
                  <a:extLst>
                    <a:ext uri="{FF2B5EF4-FFF2-40B4-BE49-F238E27FC236}">
                      <a16:creationId xmlns="" xmlns:a16="http://schemas.microsoft.com/office/drawing/2014/main" id="{D18EF7D1-BD8D-44FA-A67B-D8F5C8A4D7B6}"/>
                    </a:ext>
                  </a:extLst>
                </p:cNvPr>
                <p:cNvGrpSpPr/>
                <p:nvPr/>
              </p:nvGrpSpPr>
              <p:grpSpPr>
                <a:xfrm>
                  <a:off x="0" y="0"/>
                  <a:ext cx="5924550" cy="742950"/>
                  <a:chOff x="0" y="0"/>
                  <a:chExt cx="5924550" cy="742950"/>
                </a:xfrm>
              </p:grpSpPr>
              <p:sp>
                <p:nvSpPr>
                  <p:cNvPr id="75" name="Rectangle 74">
                    <a:extLst>
                      <a:ext uri="{FF2B5EF4-FFF2-40B4-BE49-F238E27FC236}">
                        <a16:creationId xmlns="" xmlns:a16="http://schemas.microsoft.com/office/drawing/2014/main" id="{1F577EC6-889F-46AA-AF10-C7C73E057D91}"/>
                      </a:ext>
                    </a:extLst>
                  </p:cNvPr>
                  <p:cNvSpPr/>
                  <p:nvPr/>
                </p:nvSpPr>
                <p:spPr>
                  <a:xfrm>
                    <a:off x="0" y="0"/>
                    <a:ext cx="5924550" cy="742950"/>
                  </a:xfrm>
                  <a:prstGeom prst="rect">
                    <a:avLst/>
                  </a:prstGeom>
                  <a:noFill/>
                  <a:ln>
                    <a:noFill/>
                  </a:ln>
                </p:spPr>
                <p:txBody>
                  <a:bodyPr spcFirstLastPara="1" wrap="square" lIns="91425" tIns="91425" rIns="91425" bIns="91425" anchor="ctr" anchorCtr="0">
                    <a:noAutofit/>
                  </a:bodyPr>
                  <a:lstStyle/>
                  <a:p>
                    <a:pPr indent="180340" algn="l">
                      <a:lnSpc>
                        <a:spcPct val="107000"/>
                      </a:lnSpc>
                      <a:spcAft>
                        <a:spcPts val="0"/>
                      </a:spcAft>
                    </a:pPr>
                    <a:r>
                      <a:rPr lang="vi-VN" sz="12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sp>
                <p:nvSpPr>
                  <p:cNvPr id="78" name="Chevron 464944">
                    <a:extLst>
                      <a:ext uri="{FF2B5EF4-FFF2-40B4-BE49-F238E27FC236}">
                        <a16:creationId xmlns="" xmlns:a16="http://schemas.microsoft.com/office/drawing/2014/main" id="{9BBBC984-82C3-4C6A-A398-96E6A53EA955}"/>
                      </a:ext>
                    </a:extLst>
                  </p:cNvPr>
                  <p:cNvSpPr/>
                  <p:nvPr/>
                </p:nvSpPr>
                <p:spPr>
                  <a:xfrm>
                    <a:off x="1514373" y="0"/>
                    <a:ext cx="2699746" cy="742950"/>
                  </a:xfrm>
                  <a:prstGeom prst="chevron">
                    <a:avLst>
                      <a:gd name="adj" fmla="val 50000"/>
                    </a:avLst>
                  </a:prstGeom>
                  <a:blipFill rotWithShape="1">
                    <a:blip r:embed="rId4">
                      <a:alphaModFix/>
                    </a:blip>
                    <a:stretch>
                      <a:fillRect l="-16995" r="-16993"/>
                    </a:stretch>
                  </a:blip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indent="180340" algn="l">
                      <a:lnSpc>
                        <a:spcPct val="107000"/>
                      </a:lnSpc>
                      <a:spcAft>
                        <a:spcPts val="0"/>
                      </a:spcAft>
                    </a:pPr>
                    <a:r>
                      <a:rPr lang="vi-VN" sz="12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sp>
                <p:nvSpPr>
                  <p:cNvPr id="79" name="Rectangle 78">
                    <a:extLst>
                      <a:ext uri="{FF2B5EF4-FFF2-40B4-BE49-F238E27FC236}">
                        <a16:creationId xmlns="" xmlns:a16="http://schemas.microsoft.com/office/drawing/2014/main" id="{9203D593-763D-4AB3-A9C0-5304B6C398D8}"/>
                      </a:ext>
                    </a:extLst>
                  </p:cNvPr>
                  <p:cNvSpPr/>
                  <p:nvPr/>
                </p:nvSpPr>
                <p:spPr>
                  <a:xfrm>
                    <a:off x="2245282" y="0"/>
                    <a:ext cx="1597362" cy="742950"/>
                  </a:xfrm>
                  <a:prstGeom prst="rect">
                    <a:avLst/>
                  </a:prstGeom>
                  <a:noFill/>
                  <a:ln>
                    <a:noFill/>
                  </a:ln>
                </p:spPr>
                <p:txBody>
                  <a:bodyPr spcFirstLastPara="1" wrap="square" lIns="88000" tIns="58650" rIns="29325" bIns="58650" anchor="ctr" anchorCtr="0">
                    <a:noAutofit/>
                  </a:bodyPr>
                  <a:lstStyle/>
                  <a:p>
                    <a:pPr indent="180340" algn="ctr">
                      <a:lnSpc>
                        <a:spcPct val="89000"/>
                      </a:lnSpc>
                      <a:spcAft>
                        <a:spcPts val="0"/>
                      </a:spcAft>
                    </a:pPr>
                    <a:r>
                      <a:rPr lang="vi-VN" sz="1200">
                        <a:effectLst/>
                        <a:latin typeface="Times New Roman" panose="02020603050405020304" pitchFamily="18" charset="0"/>
                        <a:ea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grpSp>
          </p:grpSp>
        </p:grpSp>
      </p:grpSp>
      <p:sp>
        <p:nvSpPr>
          <p:cNvPr id="83" name="TextBox 82">
            <a:extLst>
              <a:ext uri="{FF2B5EF4-FFF2-40B4-BE49-F238E27FC236}">
                <a16:creationId xmlns="" xmlns:a16="http://schemas.microsoft.com/office/drawing/2014/main" id="{8EBC2A8C-FF0C-4880-B4A0-5AE001BC3F69}"/>
              </a:ext>
            </a:extLst>
          </p:cNvPr>
          <p:cNvSpPr txBox="1"/>
          <p:nvPr/>
        </p:nvSpPr>
        <p:spPr>
          <a:xfrm>
            <a:off x="8991600" y="5892800"/>
            <a:ext cx="1534160" cy="369332"/>
          </a:xfrm>
          <a:prstGeom prst="rect">
            <a:avLst/>
          </a:prstGeom>
          <a:noFill/>
        </p:spPr>
        <p:txBody>
          <a:bodyPr wrap="square" rtlCol="0">
            <a:spAutoFit/>
          </a:bodyPr>
          <a:lstStyle/>
          <a:p>
            <a:r>
              <a:rPr lang="en-US"/>
              <a:t>…………………..</a:t>
            </a:r>
          </a:p>
        </p:txBody>
      </p:sp>
      <p:sp>
        <p:nvSpPr>
          <p:cNvPr id="84" name="Rectangle 83">
            <a:extLst>
              <a:ext uri="{FF2B5EF4-FFF2-40B4-BE49-F238E27FC236}">
                <a16:creationId xmlns="" xmlns:a16="http://schemas.microsoft.com/office/drawing/2014/main" id="{F0AAB6B7-1DE5-4439-9686-A53BC4F2A4B3}"/>
              </a:ext>
            </a:extLst>
          </p:cNvPr>
          <p:cNvSpPr/>
          <p:nvPr/>
        </p:nvSpPr>
        <p:spPr>
          <a:xfrm>
            <a:off x="325120" y="24330"/>
            <a:ext cx="11592560" cy="940066"/>
          </a:xfrm>
          <a:prstGeom prst="rect">
            <a:avLst/>
          </a:prstGeom>
        </p:spPr>
        <p:txBody>
          <a:bodyPr wrap="square">
            <a:spAutoFit/>
          </a:bodyPr>
          <a:lstStyle/>
          <a:p>
            <a:pPr lvl="0">
              <a:lnSpc>
                <a:spcPct val="120000"/>
              </a:lnSpc>
              <a:tabLst>
                <a:tab pos="857250" algn="l"/>
              </a:tabLst>
            </a:pP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a:t>
            </a:r>
            <a:r>
              <a:rPr lang="vi-VN"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iền tên các thảm thực vật tương ứng với các điều kiện khí hậu trong môi trường nhiệt đới gió mùa.</a:t>
            </a:r>
            <a:endPar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5" name="TextBox 84">
            <a:extLst>
              <a:ext uri="{FF2B5EF4-FFF2-40B4-BE49-F238E27FC236}">
                <a16:creationId xmlns="" xmlns:a16="http://schemas.microsoft.com/office/drawing/2014/main" id="{FA94E159-3AAE-4DCC-8140-0B9D9A44F7AF}"/>
              </a:ext>
            </a:extLst>
          </p:cNvPr>
          <p:cNvSpPr txBox="1"/>
          <p:nvPr/>
        </p:nvSpPr>
        <p:spPr>
          <a:xfrm>
            <a:off x="8903065" y="2736343"/>
            <a:ext cx="2174240" cy="523220"/>
          </a:xfrm>
          <a:prstGeom prst="rect">
            <a:avLst/>
          </a:prstGeom>
          <a:noFill/>
        </p:spPr>
        <p:txBody>
          <a:bodyPr wrap="square" rtlCol="0">
            <a:spAutoFit/>
          </a:bodyPr>
          <a:lstStyle/>
          <a:p>
            <a:r>
              <a:rPr lang="en-US" sz="2800" b="1" dirty="0" err="1">
                <a:solidFill>
                  <a:srgbClr val="00B050"/>
                </a:solidFill>
                <a:latin typeface="Times New Roman" panose="02020603050405020304" pitchFamily="18" charset="0"/>
                <a:cs typeface="Times New Roman" panose="02020603050405020304" pitchFamily="18" charset="0"/>
              </a:rPr>
              <a:t>Rừng</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rậm</a:t>
            </a:r>
            <a:endParaRPr lang="en-US" sz="2800" b="1" dirty="0">
              <a:solidFill>
                <a:srgbClr val="00B050"/>
              </a:solidFill>
              <a:latin typeface="Times New Roman" panose="02020603050405020304" pitchFamily="18" charset="0"/>
              <a:cs typeface="Times New Roman" panose="02020603050405020304" pitchFamily="18" charset="0"/>
            </a:endParaRPr>
          </a:p>
        </p:txBody>
      </p:sp>
      <p:sp>
        <p:nvSpPr>
          <p:cNvPr id="86" name="TextBox 85">
            <a:extLst>
              <a:ext uri="{FF2B5EF4-FFF2-40B4-BE49-F238E27FC236}">
                <a16:creationId xmlns="" xmlns:a16="http://schemas.microsoft.com/office/drawing/2014/main" id="{F83C7DA5-EF03-4762-9311-207F490765C1}"/>
              </a:ext>
            </a:extLst>
          </p:cNvPr>
          <p:cNvSpPr txBox="1"/>
          <p:nvPr/>
        </p:nvSpPr>
        <p:spPr>
          <a:xfrm>
            <a:off x="8639258" y="3928467"/>
            <a:ext cx="2915005" cy="954107"/>
          </a:xfrm>
          <a:prstGeom prst="rect">
            <a:avLst/>
          </a:prstGeom>
          <a:noFill/>
        </p:spPr>
        <p:txBody>
          <a:bodyPr wrap="square" rtlCol="0">
            <a:spAutoFit/>
          </a:bodyPr>
          <a:lstStyle/>
          <a:p>
            <a:r>
              <a:rPr lang="en-US" sz="2800" b="1" dirty="0" err="1">
                <a:solidFill>
                  <a:srgbClr val="00B050"/>
                </a:solidFill>
                <a:latin typeface="Times New Roman" panose="02020603050405020304" pitchFamily="18" charset="0"/>
                <a:cs typeface="Times New Roman" panose="02020603050405020304" pitchFamily="18" charset="0"/>
              </a:rPr>
              <a:t>Đồng</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cỏ</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cao</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nhiệt</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đới</a:t>
            </a:r>
            <a:endParaRPr lang="en-US" sz="2800" b="1" dirty="0">
              <a:solidFill>
                <a:srgbClr val="00B050"/>
              </a:solidFill>
              <a:latin typeface="Times New Roman" panose="02020603050405020304" pitchFamily="18" charset="0"/>
              <a:cs typeface="Times New Roman" panose="02020603050405020304" pitchFamily="18" charset="0"/>
            </a:endParaRPr>
          </a:p>
        </p:txBody>
      </p:sp>
      <p:sp>
        <p:nvSpPr>
          <p:cNvPr id="87" name="TextBox 86">
            <a:extLst>
              <a:ext uri="{FF2B5EF4-FFF2-40B4-BE49-F238E27FC236}">
                <a16:creationId xmlns="" xmlns:a16="http://schemas.microsoft.com/office/drawing/2014/main" id="{CC4B77B7-ACFD-4B39-9D27-A1833B6318D0}"/>
              </a:ext>
            </a:extLst>
          </p:cNvPr>
          <p:cNvSpPr txBox="1"/>
          <p:nvPr/>
        </p:nvSpPr>
        <p:spPr>
          <a:xfrm>
            <a:off x="8127176" y="5631190"/>
            <a:ext cx="3410424" cy="523220"/>
          </a:xfrm>
          <a:prstGeom prst="rect">
            <a:avLst/>
          </a:prstGeom>
          <a:noFill/>
        </p:spPr>
        <p:txBody>
          <a:bodyPr wrap="square" rtlCol="0">
            <a:spAutoFit/>
          </a:bodyPr>
          <a:lstStyle/>
          <a:p>
            <a:r>
              <a:rPr lang="en-US" sz="2800" b="1" dirty="0" err="1">
                <a:solidFill>
                  <a:srgbClr val="00B050"/>
                </a:solidFill>
                <a:latin typeface="Times New Roman" panose="02020603050405020304" pitchFamily="18" charset="0"/>
                <a:cs typeface="Times New Roman" panose="02020603050405020304" pitchFamily="18" charset="0"/>
              </a:rPr>
              <a:t>Rừng</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ngập</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mặn</a:t>
            </a:r>
            <a:endParaRPr lang="en-US" sz="28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605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par>
                                <p:cTn id="18" presetID="22" presetClass="entr" presetSubtype="8"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left)">
                                      <p:cBhvr>
                                        <p:cTn id="20" dur="500"/>
                                        <p:tgtEl>
                                          <p:spTgt spid="42"/>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wipe(left)">
                                      <p:cBhvr>
                                        <p:cTn id="23" dur="500"/>
                                        <p:tgtEl>
                                          <p:spTgt spid="83"/>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wipe(left)">
                                      <p:cBhvr>
                                        <p:cTn id="26" dur="500"/>
                                        <p:tgtEl>
                                          <p:spTgt spid="64"/>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wipe(left)">
                                      <p:cBhvr>
                                        <p:cTn id="29" dur="500"/>
                                        <p:tgtEl>
                                          <p:spTgt spid="6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wipe(left)">
                                      <p:cBhvr>
                                        <p:cTn id="32" dur="500"/>
                                        <p:tgtEl>
                                          <p:spTgt spid="62"/>
                                        </p:tgtEl>
                                      </p:cBhvr>
                                    </p:animEffect>
                                  </p:childTnLst>
                                </p:cTn>
                              </p:par>
                              <p:par>
                                <p:cTn id="33" presetID="22" presetClass="entr" presetSubtype="8" fill="hold" nodeType="with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left)">
                                      <p:cBhvr>
                                        <p:cTn id="35" dur="500"/>
                                        <p:tgtEl>
                                          <p:spTgt spid="6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left)">
                                      <p:cBhvr>
                                        <p:cTn id="40" dur="500"/>
                                        <p:tgtEl>
                                          <p:spTgt spid="8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86"/>
                                        </p:tgtEl>
                                        <p:attrNameLst>
                                          <p:attrName>style.visibility</p:attrName>
                                        </p:attrNameLst>
                                      </p:cBhvr>
                                      <p:to>
                                        <p:strVal val="visible"/>
                                      </p:to>
                                    </p:set>
                                    <p:animEffect transition="in" filter="wipe(left)">
                                      <p:cBhvr>
                                        <p:cTn id="45" dur="500"/>
                                        <p:tgtEl>
                                          <p:spTgt spid="8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87"/>
                                        </p:tgtEl>
                                        <p:attrNameLst>
                                          <p:attrName>style.visibility</p:attrName>
                                        </p:attrNameLst>
                                      </p:cBhvr>
                                      <p:to>
                                        <p:strVal val="visible"/>
                                      </p:to>
                                    </p:set>
                                    <p:animEffect transition="in" filter="wipe(left)">
                                      <p:cBhvr>
                                        <p:cTn id="50"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animBg="1"/>
      <p:bldP spid="64" grpId="0" animBg="1"/>
      <p:bldP spid="83" grpId="0"/>
      <p:bldP spid="84" grpId="0"/>
      <p:bldP spid="85" grpId="0"/>
      <p:bldP spid="86" grpId="0"/>
      <p:bldP spid="8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Diagonal Corners Rounded 10">
            <a:extLst>
              <a:ext uri="{FF2B5EF4-FFF2-40B4-BE49-F238E27FC236}">
                <a16:creationId xmlns="" xmlns:a16="http://schemas.microsoft.com/office/drawing/2014/main" id="{FE6A62F8-D115-46FD-B18D-5388DB07E82E}"/>
              </a:ext>
            </a:extLst>
          </p:cNvPr>
          <p:cNvSpPr/>
          <p:nvPr/>
        </p:nvSpPr>
        <p:spPr>
          <a:xfrm>
            <a:off x="46796" y="912213"/>
            <a:ext cx="12098408" cy="5935774"/>
          </a:xfrm>
          <a:prstGeom prst="round2DiagRect">
            <a:avLst>
              <a:gd name="adj1" fmla="val 16667"/>
              <a:gd name="adj2" fmla="val 0"/>
            </a:avLst>
          </a:prstGeom>
          <a:solidFill>
            <a:schemeClr val="accent2">
              <a:lumMod val="20000"/>
              <a:lumOff val="8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pPr>
            <a:r>
              <a:rPr lang="en-US" altLang="en-US">
                <a:latin typeface="Times New Roman" panose="02020603050405020304" pitchFamily="18" charset="0"/>
              </a:rPr>
              <a:t>.</a:t>
            </a:r>
          </a:p>
        </p:txBody>
      </p:sp>
      <p:pic>
        <p:nvPicPr>
          <p:cNvPr id="10" name="Picture 11" descr="book9">
            <a:extLst>
              <a:ext uri="{FF2B5EF4-FFF2-40B4-BE49-F238E27FC236}">
                <a16:creationId xmlns="" xmlns:a16="http://schemas.microsoft.com/office/drawing/2014/main" id="{61DAE51D-A3E5-476D-B377-5CCC53A1620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769" y="791196"/>
            <a:ext cx="91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lowchart: Terminator 11">
            <a:extLst>
              <a:ext uri="{FF2B5EF4-FFF2-40B4-BE49-F238E27FC236}">
                <a16:creationId xmlns="" xmlns:a16="http://schemas.microsoft.com/office/drawing/2014/main" id="{DCC04714-D862-4649-A01B-452E6E1BC638}"/>
              </a:ext>
            </a:extLst>
          </p:cNvPr>
          <p:cNvSpPr/>
          <p:nvPr/>
        </p:nvSpPr>
        <p:spPr>
          <a:xfrm>
            <a:off x="981883" y="32584"/>
            <a:ext cx="10228236" cy="758612"/>
          </a:xfrm>
          <a:prstGeom prst="flowChartTermina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 xmlns:a16="http://schemas.microsoft.com/office/drawing/2014/main" id="{C15A69C5-F4ED-4266-8297-0A3ED22E59BB}"/>
              </a:ext>
            </a:extLst>
          </p:cNvPr>
          <p:cNvSpPr txBox="1"/>
          <p:nvPr/>
        </p:nvSpPr>
        <p:spPr>
          <a:xfrm>
            <a:off x="1343714" y="9367"/>
            <a:ext cx="9866404" cy="769441"/>
          </a:xfrm>
          <a:prstGeom prst="rect">
            <a:avLst/>
          </a:prstGeom>
          <a:noFill/>
        </p:spPr>
        <p:txBody>
          <a:bodyPr wrap="square" rtlCol="0">
            <a:spAutoFit/>
          </a:bodyPr>
          <a:lstStyle/>
          <a:p>
            <a:r>
              <a:rPr lang="en-US" sz="4400" b="1" dirty="0" err="1">
                <a:solidFill>
                  <a:srgbClr val="002060"/>
                </a:solidFill>
                <a:latin typeface="Times New Roman" panose="02020603050405020304" pitchFamily="18" charset="0"/>
                <a:cs typeface="Times New Roman" panose="02020603050405020304" pitchFamily="18" charset="0"/>
              </a:rPr>
              <a:t>Các</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đặc</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điểm</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khác</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của</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môi</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trường</a:t>
            </a:r>
            <a:endParaRPr lang="en-US" sz="4400" b="1" dirty="0">
              <a:solidFill>
                <a:srgbClr val="002060"/>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 xmlns:a16="http://schemas.microsoft.com/office/drawing/2014/main" id="{C62AE541-8229-4E7E-AD15-3A78633283FC}"/>
              </a:ext>
            </a:extLst>
          </p:cNvPr>
          <p:cNvSpPr/>
          <p:nvPr/>
        </p:nvSpPr>
        <p:spPr>
          <a:xfrm>
            <a:off x="21265" y="-7997"/>
            <a:ext cx="885604" cy="823919"/>
          </a:xfrm>
          <a:prstGeom prst="ellipse">
            <a:avLst/>
          </a:prstGeom>
          <a:solidFill>
            <a:srgbClr val="FFD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Times New Roman" panose="02020603050405020304" pitchFamily="18" charset="0"/>
                <a:cs typeface="Times New Roman" panose="02020603050405020304" pitchFamily="18" charset="0"/>
              </a:rPr>
              <a:t>2</a:t>
            </a:r>
          </a:p>
        </p:txBody>
      </p:sp>
      <p:sp>
        <p:nvSpPr>
          <p:cNvPr id="15" name="Text Box 11">
            <a:extLst>
              <a:ext uri="{FF2B5EF4-FFF2-40B4-BE49-F238E27FC236}">
                <a16:creationId xmlns="" xmlns:a16="http://schemas.microsoft.com/office/drawing/2014/main" id="{16946C8D-9EF7-4EF7-82B6-A2FA08617683}"/>
              </a:ext>
            </a:extLst>
          </p:cNvPr>
          <p:cNvSpPr txBox="1">
            <a:spLocks noChangeArrowheads="1"/>
          </p:cNvSpPr>
          <p:nvPr/>
        </p:nvSpPr>
        <p:spPr bwMode="auto">
          <a:xfrm>
            <a:off x="232033" y="1305601"/>
            <a:ext cx="11727933" cy="4138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lvl="0">
              <a:buNone/>
            </a:pPr>
            <a:r>
              <a:rPr lang="en-US" sz="2800" dirty="0" smtClean="0">
                <a:latin typeface="Times New Roman" panose="02020603050405020304" pitchFamily="18" charset="0"/>
              </a:rPr>
              <a:t>- </a:t>
            </a:r>
            <a:r>
              <a:rPr lang="vi-VN" sz="2800" dirty="0" smtClean="0">
                <a:latin typeface="Times New Roman" panose="02020603050405020304" pitchFamily="18" charset="0"/>
              </a:rPr>
              <a:t>Đây </a:t>
            </a:r>
            <a:r>
              <a:rPr lang="vi-VN" sz="2800" dirty="0">
                <a:latin typeface="Times New Roman" panose="02020603050405020304" pitchFamily="18" charset="0"/>
              </a:rPr>
              <a:t>là môi trường đa dạng và phong phú của </a:t>
            </a:r>
            <a:r>
              <a:rPr lang="en-US" sz="2800" dirty="0">
                <a:latin typeface="Times New Roman" panose="02020603050405020304" pitchFamily="18" charset="0"/>
              </a:rPr>
              <a:t> </a:t>
            </a:r>
            <a:r>
              <a:rPr lang="vi-VN" sz="2800" dirty="0" smtClean="0">
                <a:latin typeface="Times New Roman" panose="02020603050405020304" pitchFamily="18" charset="0"/>
              </a:rPr>
              <a:t>đới </a:t>
            </a:r>
            <a:r>
              <a:rPr lang="vi-VN" sz="2800" dirty="0">
                <a:latin typeface="Times New Roman" panose="02020603050405020304" pitchFamily="18" charset="0"/>
              </a:rPr>
              <a:t>nóng</a:t>
            </a:r>
            <a:r>
              <a:rPr lang="vi-VN" sz="2800" dirty="0" smtClean="0">
                <a:latin typeface="Times New Roman" panose="02020603050405020304" pitchFamily="18" charset="0"/>
              </a:rPr>
              <a:t>.</a:t>
            </a:r>
          </a:p>
          <a:p>
            <a:pPr algn="just">
              <a:spcAft>
                <a:spcPts val="1000"/>
              </a:spcAft>
              <a:buNone/>
            </a:pPr>
            <a:r>
              <a:rPr lang="pt-BR" sz="2800" dirty="0">
                <a:latin typeface="Times New Roman" panose="02020603050405020304" pitchFamily="18" charset="0"/>
                <a:ea typeface="Calibri" panose="020F0502020204030204" pitchFamily="34" charset="0"/>
                <a:cs typeface="Times New Roman" panose="02020603050405020304" pitchFamily="18" charset="0"/>
              </a:rPr>
              <a:t>- Gió mùa ảnh hưởng lớn→ Thiên nhiên thay đổi theo mùa:</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1000"/>
              </a:spcAft>
              <a:buNone/>
            </a:pPr>
            <a:r>
              <a:rPr lang="pt-BR" sz="2800" dirty="0">
                <a:latin typeface="Times New Roman" panose="02020603050405020304" pitchFamily="18" charset="0"/>
                <a:ea typeface="Calibri" panose="020F0502020204030204" pitchFamily="34" charset="0"/>
                <a:cs typeface="Times New Roman" panose="02020603050405020304" pitchFamily="18" charset="0"/>
              </a:rPr>
              <a:t>+ Mùa hạ: cây cối xanh tươi rậm rạp , rừng nhiều tầng động vật phong phú</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1000"/>
              </a:spcAft>
              <a:buNone/>
            </a:pPr>
            <a:r>
              <a:rPr lang="pt-BR" sz="2800" dirty="0">
                <a:latin typeface="Times New Roman" panose="02020603050405020304" pitchFamily="18" charset="0"/>
                <a:ea typeface="Calibri" panose="020F0502020204030204" pitchFamily="34" charset="0"/>
                <a:cs typeface="Times New Roman" panose="02020603050405020304" pitchFamily="18" charset="0"/>
              </a:rPr>
              <a:t>+ Mùa đông: cây khô lá vàng hoặc rụng lá</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1000"/>
              </a:spcAft>
              <a:buNone/>
            </a:pPr>
            <a:r>
              <a:rPr lang="pt-BR"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pt-BR" sz="2800" dirty="0">
                <a:latin typeface="Times New Roman" panose="02020603050405020304" pitchFamily="18" charset="0"/>
                <a:ea typeface="Calibri" panose="020F0502020204030204" pitchFamily="34" charset="0"/>
                <a:cs typeface="Times New Roman" panose="02020603050405020304" pitchFamily="18" charset="0"/>
              </a:rPr>
              <a:t>→ ảnh hưởng lớn đến c/s con người</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lvl="0">
              <a:buNone/>
            </a:pPr>
            <a:r>
              <a:rPr lang="en-US" sz="2800" dirty="0" smtClean="0">
                <a:latin typeface="Times New Roman" panose="02020603050405020304" pitchFamily="18" charset="0"/>
              </a:rPr>
              <a:t>- </a:t>
            </a:r>
            <a:r>
              <a:rPr lang="vi-VN" sz="2800" dirty="0" smtClean="0">
                <a:latin typeface="Times New Roman" panose="02020603050405020304" pitchFamily="18" charset="0"/>
              </a:rPr>
              <a:t>Đây là vùng thích hợp để trồng cây lương thực</a:t>
            </a:r>
            <a:r>
              <a:rPr lang="en-US" sz="2800" dirty="0">
                <a:latin typeface="Times New Roman" panose="02020603050405020304" pitchFamily="18" charset="0"/>
              </a:rPr>
              <a:t> </a:t>
            </a:r>
            <a:r>
              <a:rPr lang="vi-VN" sz="2800" dirty="0" smtClean="0">
                <a:latin typeface="Times New Roman" panose="02020603050405020304" pitchFamily="18" charset="0"/>
              </a:rPr>
              <a:t>(lúa gạo) và cây công nghiệp.</a:t>
            </a:r>
            <a:endParaRPr lang="en-US" sz="2800" dirty="0" smtClean="0">
              <a:latin typeface="Times New Roman" panose="02020603050405020304" pitchFamily="18" charset="0"/>
            </a:endParaRPr>
          </a:p>
          <a:p>
            <a:pPr>
              <a:buNone/>
            </a:pPr>
            <a:r>
              <a:rPr lang="en-US" sz="2800" dirty="0" smtClean="0">
                <a:latin typeface="Times New Roman" panose="02020603050405020304" pitchFamily="18" charset="0"/>
              </a:rPr>
              <a:t>- </a:t>
            </a:r>
            <a:r>
              <a:rPr lang="vi-VN" sz="2800" dirty="0" smtClean="0">
                <a:latin typeface="Times New Roman" panose="02020603050405020304" pitchFamily="18" charset="0"/>
              </a:rPr>
              <a:t>Là </a:t>
            </a:r>
            <a:r>
              <a:rPr lang="en-US" sz="2800" dirty="0" smtClean="0">
                <a:latin typeface="Times New Roman" panose="02020603050405020304" pitchFamily="18" charset="0"/>
              </a:rPr>
              <a:t>1 </a:t>
            </a:r>
            <a:r>
              <a:rPr lang="en-US" sz="2800" dirty="0" err="1" smtClean="0">
                <a:latin typeface="Times New Roman" panose="02020603050405020304" pitchFamily="18" charset="0"/>
              </a:rPr>
              <a:t>trong</a:t>
            </a:r>
            <a:r>
              <a:rPr lang="en-US" sz="2800" dirty="0" smtClean="0">
                <a:latin typeface="Times New Roman" panose="02020603050405020304" pitchFamily="18" charset="0"/>
              </a:rPr>
              <a:t> </a:t>
            </a:r>
            <a:r>
              <a:rPr lang="en-US" sz="2800" dirty="0" err="1" smtClean="0">
                <a:latin typeface="Times New Roman" panose="02020603050405020304" pitchFamily="18" charset="0"/>
              </a:rPr>
              <a:t>những</a:t>
            </a:r>
            <a:r>
              <a:rPr lang="en-US" sz="2800" smtClean="0">
                <a:latin typeface="Times New Roman" panose="02020603050405020304" pitchFamily="18" charset="0"/>
              </a:rPr>
              <a:t> </a:t>
            </a:r>
            <a:r>
              <a:rPr lang="vi-VN" sz="2800" smtClean="0">
                <a:latin typeface="Times New Roman" panose="02020603050405020304" pitchFamily="18" charset="0"/>
              </a:rPr>
              <a:t>nơi</a:t>
            </a:r>
            <a:r>
              <a:rPr lang="en-US" sz="2800" dirty="0" smtClean="0">
                <a:latin typeface="Times New Roman" panose="02020603050405020304" pitchFamily="18" charset="0"/>
              </a:rPr>
              <a:t> </a:t>
            </a:r>
            <a:r>
              <a:rPr lang="vi-VN" sz="2800" dirty="0" smtClean="0">
                <a:latin typeface="Times New Roman" panose="02020603050405020304" pitchFamily="18" charset="0"/>
              </a:rPr>
              <a:t>tập trung đông dân nhất Thế giới.</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19813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p:cTn id="10" dur="1000" fill="hold"/>
                                        <p:tgtEl>
                                          <p:spTgt spid="13"/>
                                        </p:tgtEl>
                                        <p:attrNameLst>
                                          <p:attrName>ppt_w</p:attrName>
                                        </p:attrNameLst>
                                      </p:cBhvr>
                                      <p:tavLst>
                                        <p:tav tm="0">
                                          <p:val>
                                            <p:fltVal val="0"/>
                                          </p:val>
                                        </p:tav>
                                        <p:tav tm="100000">
                                          <p:val>
                                            <p:strVal val="#ppt_w"/>
                                          </p:val>
                                        </p:tav>
                                      </p:tavLst>
                                    </p:anim>
                                    <p:anim calcmode="lin" valueType="num">
                                      <p:cBhvr>
                                        <p:cTn id="11" dur="1000" fill="hold"/>
                                        <p:tgtEl>
                                          <p:spTgt spid="13"/>
                                        </p:tgtEl>
                                        <p:attrNameLst>
                                          <p:attrName>ppt_h</p:attrName>
                                        </p:attrNameLst>
                                      </p:cBhvr>
                                      <p:tavLst>
                                        <p:tav tm="0">
                                          <p:val>
                                            <p:fltVal val="0"/>
                                          </p:val>
                                        </p:tav>
                                        <p:tav tm="100000">
                                          <p:val>
                                            <p:strVal val="#ppt_h"/>
                                          </p:val>
                                        </p:tav>
                                      </p:tavLst>
                                    </p:anim>
                                    <p:anim calcmode="lin" valueType="num">
                                      <p:cBhvr>
                                        <p:cTn id="12" dur="1000" fill="hold"/>
                                        <p:tgtEl>
                                          <p:spTgt spid="13"/>
                                        </p:tgtEl>
                                        <p:attrNameLst>
                                          <p:attrName>style.rotation</p:attrName>
                                        </p:attrNameLst>
                                      </p:cBhvr>
                                      <p:tavLst>
                                        <p:tav tm="0">
                                          <p:val>
                                            <p:fltVal val="90"/>
                                          </p:val>
                                        </p:tav>
                                        <p:tav tm="100000">
                                          <p:val>
                                            <p:fltVal val="0"/>
                                          </p:val>
                                        </p:tav>
                                      </p:tavLst>
                                    </p:anim>
                                    <p:animEffect transition="in" filter="fade">
                                      <p:cBhvr>
                                        <p:cTn id="13" dur="1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diamond(in)">
                                      <p:cBhvr>
                                        <p:cTn id="1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 xmlns:a16="http://schemas.microsoft.com/office/drawing/2014/main" id="{E8DC6FCD-811B-436E-9FEE-FC957486CD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image83.png">
            <a:extLst>
              <a:ext uri="{FF2B5EF4-FFF2-40B4-BE49-F238E27FC236}">
                <a16:creationId xmlns="" xmlns:a16="http://schemas.microsoft.com/office/drawing/2014/main" id="{F7F389F9-A1E1-4EBD-9434-8B0042AE69EE}"/>
              </a:ext>
            </a:extLst>
          </p:cNvPr>
          <p:cNvPicPr/>
          <p:nvPr/>
        </p:nvPicPr>
        <p:blipFill rotWithShape="1">
          <a:blip r:embed="rId3"/>
          <a:srcRect t="7611" r="-2" b="10324"/>
          <a:stretch/>
        </p:blipFill>
        <p:spPr>
          <a:xfrm>
            <a:off x="213253" y="728911"/>
            <a:ext cx="5804105" cy="3167426"/>
          </a:xfrm>
          <a:prstGeom prst="rect">
            <a:avLst/>
          </a:prstGeom>
        </p:spPr>
      </p:pic>
      <p:pic>
        <p:nvPicPr>
          <p:cNvPr id="6" name="image446.jpg" descr="Image result for CÃ¢y cÃ  phÃª">
            <a:extLst>
              <a:ext uri="{FF2B5EF4-FFF2-40B4-BE49-F238E27FC236}">
                <a16:creationId xmlns="" xmlns:a16="http://schemas.microsoft.com/office/drawing/2014/main" id="{23F545E4-FE68-4605-9D1A-3DB26B9B0E23}"/>
              </a:ext>
            </a:extLst>
          </p:cNvPr>
          <p:cNvPicPr/>
          <p:nvPr/>
        </p:nvPicPr>
        <p:blipFill rotWithShape="1">
          <a:blip r:embed="rId4"/>
          <a:srcRect t="15609" r="2" b="11552"/>
          <a:stretch/>
        </p:blipFill>
        <p:spPr>
          <a:xfrm>
            <a:off x="6209887" y="728911"/>
            <a:ext cx="5797883" cy="3167426"/>
          </a:xfrm>
          <a:prstGeom prst="rect">
            <a:avLst/>
          </a:prstGeom>
        </p:spPr>
      </p:pic>
      <p:pic>
        <p:nvPicPr>
          <p:cNvPr id="7" name="image520.jpg" descr="che%20o%20long">
            <a:extLst>
              <a:ext uri="{FF2B5EF4-FFF2-40B4-BE49-F238E27FC236}">
                <a16:creationId xmlns="" xmlns:a16="http://schemas.microsoft.com/office/drawing/2014/main" id="{3F09E5E3-D680-4B36-9D0F-E9F86BE0C5A0}"/>
              </a:ext>
            </a:extLst>
          </p:cNvPr>
          <p:cNvPicPr/>
          <p:nvPr/>
        </p:nvPicPr>
        <p:blipFill rotWithShape="1">
          <a:blip r:embed="rId5"/>
          <a:srcRect t="27717" r="-2" b="-2"/>
          <a:stretch/>
        </p:blipFill>
        <p:spPr>
          <a:xfrm>
            <a:off x="213253" y="4068052"/>
            <a:ext cx="5804105" cy="2789948"/>
          </a:xfrm>
          <a:prstGeom prst="rect">
            <a:avLst/>
          </a:prstGeom>
        </p:spPr>
      </p:pic>
      <p:pic>
        <p:nvPicPr>
          <p:cNvPr id="4" name="image99.jpg">
            <a:extLst>
              <a:ext uri="{FF2B5EF4-FFF2-40B4-BE49-F238E27FC236}">
                <a16:creationId xmlns="" xmlns:a16="http://schemas.microsoft.com/office/drawing/2014/main" id="{D44098B6-538D-4455-B05A-0E468917B72A}"/>
              </a:ext>
            </a:extLst>
          </p:cNvPr>
          <p:cNvPicPr/>
          <p:nvPr/>
        </p:nvPicPr>
        <p:blipFill rotWithShape="1">
          <a:blip r:embed="rId6"/>
          <a:srcRect t="28754" r="2" b="1254"/>
          <a:stretch/>
        </p:blipFill>
        <p:spPr>
          <a:xfrm>
            <a:off x="6209886" y="4068052"/>
            <a:ext cx="5797883" cy="2789948"/>
          </a:xfrm>
          <a:prstGeom prst="rect">
            <a:avLst/>
          </a:prstGeom>
        </p:spPr>
      </p:pic>
      <p:sp>
        <p:nvSpPr>
          <p:cNvPr id="10" name="Rectangle 9">
            <a:hlinkClick r:id="rId7" action="ppaction://hlinksldjump"/>
            <a:extLst>
              <a:ext uri="{FF2B5EF4-FFF2-40B4-BE49-F238E27FC236}">
                <a16:creationId xmlns="" xmlns:a16="http://schemas.microsoft.com/office/drawing/2014/main" id="{C90782E0-11B1-4220-9878-FEF597DB2B21}"/>
              </a:ext>
            </a:extLst>
          </p:cNvPr>
          <p:cNvSpPr/>
          <p:nvPr/>
        </p:nvSpPr>
        <p:spPr>
          <a:xfrm>
            <a:off x="223076" y="728911"/>
            <a:ext cx="5804105" cy="316742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8" action="ppaction://hlinksldjump"/>
            <a:extLst>
              <a:ext uri="{FF2B5EF4-FFF2-40B4-BE49-F238E27FC236}">
                <a16:creationId xmlns="" xmlns:a16="http://schemas.microsoft.com/office/drawing/2014/main" id="{1E7AF38B-838E-4CB2-906C-22896534264E}"/>
              </a:ext>
            </a:extLst>
          </p:cNvPr>
          <p:cNvSpPr/>
          <p:nvPr/>
        </p:nvSpPr>
        <p:spPr>
          <a:xfrm>
            <a:off x="223076" y="4082703"/>
            <a:ext cx="5804105" cy="278359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8" action="ppaction://hlinksldjump"/>
            <a:extLst>
              <a:ext uri="{FF2B5EF4-FFF2-40B4-BE49-F238E27FC236}">
                <a16:creationId xmlns="" xmlns:a16="http://schemas.microsoft.com/office/drawing/2014/main" id="{FC93A8D5-A190-4CEE-8ED0-D1F18932B4CC}"/>
              </a:ext>
            </a:extLst>
          </p:cNvPr>
          <p:cNvSpPr/>
          <p:nvPr/>
        </p:nvSpPr>
        <p:spPr>
          <a:xfrm>
            <a:off x="6200063" y="735263"/>
            <a:ext cx="5842951" cy="316742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hlinkClick r:id="rId9" action="ppaction://hlinksldjump"/>
            <a:extLst>
              <a:ext uri="{FF2B5EF4-FFF2-40B4-BE49-F238E27FC236}">
                <a16:creationId xmlns="" xmlns:a16="http://schemas.microsoft.com/office/drawing/2014/main" id="{19E3A9C6-344D-4749-80B9-EDB687F85C09}"/>
              </a:ext>
            </a:extLst>
          </p:cNvPr>
          <p:cNvSpPr/>
          <p:nvPr/>
        </p:nvSpPr>
        <p:spPr>
          <a:xfrm>
            <a:off x="6185213" y="4074404"/>
            <a:ext cx="5842951" cy="278359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 xmlns:a16="http://schemas.microsoft.com/office/drawing/2014/main" id="{7DCD5A0E-8894-48BD-9BAF-EC6FC79E2EEE}"/>
              </a:ext>
            </a:extLst>
          </p:cNvPr>
          <p:cNvSpPr/>
          <p:nvPr/>
        </p:nvSpPr>
        <p:spPr>
          <a:xfrm>
            <a:off x="3759200" y="0"/>
            <a:ext cx="5029200" cy="728911"/>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B050"/>
                </a:solidFill>
                <a:latin typeface="Times New Roman" panose="02020603050405020304" pitchFamily="18" charset="0"/>
                <a:cs typeface="Times New Roman" panose="02020603050405020304" pitchFamily="18" charset="0"/>
              </a:rPr>
              <a:t>Ô CỬA BÍ MẬT</a:t>
            </a:r>
          </a:p>
        </p:txBody>
      </p:sp>
      <p:sp>
        <p:nvSpPr>
          <p:cNvPr id="16" name="Flowchart: Connector 15">
            <a:extLst>
              <a:ext uri="{FF2B5EF4-FFF2-40B4-BE49-F238E27FC236}">
                <a16:creationId xmlns="" xmlns:a16="http://schemas.microsoft.com/office/drawing/2014/main" id="{617A8D73-CAAC-4BDE-A8AC-1999D8A67384}"/>
              </a:ext>
            </a:extLst>
          </p:cNvPr>
          <p:cNvSpPr/>
          <p:nvPr/>
        </p:nvSpPr>
        <p:spPr>
          <a:xfrm>
            <a:off x="219047" y="737212"/>
            <a:ext cx="572877" cy="550843"/>
          </a:xfrm>
          <a:prstGeom prst="flowChartConnector">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17" name="Flowchart: Connector 16">
            <a:extLst>
              <a:ext uri="{FF2B5EF4-FFF2-40B4-BE49-F238E27FC236}">
                <a16:creationId xmlns="" xmlns:a16="http://schemas.microsoft.com/office/drawing/2014/main" id="{C2417972-B90A-4E72-82C2-E581059DB6EE}"/>
              </a:ext>
            </a:extLst>
          </p:cNvPr>
          <p:cNvSpPr/>
          <p:nvPr/>
        </p:nvSpPr>
        <p:spPr>
          <a:xfrm>
            <a:off x="6209886" y="737213"/>
            <a:ext cx="572877" cy="550843"/>
          </a:xfrm>
          <a:prstGeom prst="flowChartConnector">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18" name="Flowchart: Connector 17">
            <a:extLst>
              <a:ext uri="{FF2B5EF4-FFF2-40B4-BE49-F238E27FC236}">
                <a16:creationId xmlns="" xmlns:a16="http://schemas.microsoft.com/office/drawing/2014/main" id="{1E59AC3F-3824-4844-9A31-ACCD810A891A}"/>
              </a:ext>
            </a:extLst>
          </p:cNvPr>
          <p:cNvSpPr/>
          <p:nvPr/>
        </p:nvSpPr>
        <p:spPr>
          <a:xfrm>
            <a:off x="219047" y="4074405"/>
            <a:ext cx="572877" cy="550843"/>
          </a:xfrm>
          <a:prstGeom prst="flowChartConnector">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p>
        </p:txBody>
      </p:sp>
      <p:sp>
        <p:nvSpPr>
          <p:cNvPr id="19" name="Flowchart: Connector 18">
            <a:extLst>
              <a:ext uri="{FF2B5EF4-FFF2-40B4-BE49-F238E27FC236}">
                <a16:creationId xmlns="" xmlns:a16="http://schemas.microsoft.com/office/drawing/2014/main" id="{D08D0AF6-0D12-4499-9488-C3A2022556A0}"/>
              </a:ext>
            </a:extLst>
          </p:cNvPr>
          <p:cNvSpPr/>
          <p:nvPr/>
        </p:nvSpPr>
        <p:spPr>
          <a:xfrm>
            <a:off x="6200063" y="4074404"/>
            <a:ext cx="572877" cy="550843"/>
          </a:xfrm>
          <a:prstGeom prst="flowChartConnector">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4</a:t>
            </a:r>
          </a:p>
        </p:txBody>
      </p:sp>
      <p:sp>
        <p:nvSpPr>
          <p:cNvPr id="20" name="Rectangle 19">
            <a:extLst>
              <a:ext uri="{FF2B5EF4-FFF2-40B4-BE49-F238E27FC236}">
                <a16:creationId xmlns="" xmlns:a16="http://schemas.microsoft.com/office/drawing/2014/main" id="{A1F245FE-EC66-4A92-B1AF-315E7DF1B80A}"/>
              </a:ext>
            </a:extLst>
          </p:cNvPr>
          <p:cNvSpPr/>
          <p:nvPr/>
        </p:nvSpPr>
        <p:spPr>
          <a:xfrm>
            <a:off x="981723" y="50953"/>
            <a:ext cx="2403222" cy="584775"/>
          </a:xfrm>
          <a:prstGeom prst="rect">
            <a:avLst/>
          </a:prstGeom>
        </p:spPr>
        <p:txBody>
          <a:bodyPr wrap="none">
            <a:spAutoFit/>
          </a:bodyPr>
          <a:lstStyle/>
          <a:p>
            <a:pPr algn="ctr"/>
            <a:r>
              <a:rPr lang="en-US" sz="3200" b="1">
                <a:solidFill>
                  <a:srgbClr val="0070C0"/>
                </a:solidFill>
                <a:latin typeface="#9Slide03 Neutra" panose="02040603050506020204" pitchFamily="18" charset="0"/>
              </a:rPr>
              <a:t>LUYỆN TẬP</a:t>
            </a:r>
            <a:endParaRPr lang="en-US" sz="3200" dirty="0">
              <a:latin typeface="#9Slide03 IcielNovecento sans E" panose="00000900000000000000" pitchFamily="2" charset="0"/>
            </a:endParaRPr>
          </a:p>
        </p:txBody>
      </p:sp>
    </p:spTree>
    <p:extLst>
      <p:ext uri="{BB962C8B-B14F-4D97-AF65-F5344CB8AC3E}">
        <p14:creationId xmlns:p14="http://schemas.microsoft.com/office/powerpoint/2010/main" val="353368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10"/>
                                        </p:tgtEl>
                                      </p:cBhvr>
                                    </p:animEffect>
                                    <p:set>
                                      <p:cBhvr>
                                        <p:cTn id="7" dur="1" fill="hold">
                                          <p:stCondLst>
                                            <p:cond delay="19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0" nodeType="clickEffect">
                                  <p:stCondLst>
                                    <p:cond delay="0"/>
                                  </p:stCondLst>
                                  <p:childTnLst>
                                    <p:anim calcmode="lin" valueType="num">
                                      <p:cBhvr>
                                        <p:cTn id="11" dur="500"/>
                                        <p:tgtEl>
                                          <p:spTgt spid="14"/>
                                        </p:tgtEl>
                                        <p:attrNameLst>
                                          <p:attrName>ppt_w</p:attrName>
                                        </p:attrNameLst>
                                      </p:cBhvr>
                                      <p:tavLst>
                                        <p:tav tm="0">
                                          <p:val>
                                            <p:strVal val="ppt_w"/>
                                          </p:val>
                                        </p:tav>
                                        <p:tav tm="100000">
                                          <p:val>
                                            <p:fltVal val="0"/>
                                          </p:val>
                                        </p:tav>
                                      </p:tavLst>
                                    </p:anim>
                                    <p:anim calcmode="lin" valueType="num">
                                      <p:cBhvr>
                                        <p:cTn id="12" dur="500"/>
                                        <p:tgtEl>
                                          <p:spTgt spid="14"/>
                                        </p:tgtEl>
                                        <p:attrNameLst>
                                          <p:attrName>ppt_h</p:attrName>
                                        </p:attrNameLst>
                                      </p:cBhvr>
                                      <p:tavLst>
                                        <p:tav tm="0">
                                          <p:val>
                                            <p:strVal val="ppt_h"/>
                                          </p:val>
                                        </p:tav>
                                        <p:tav tm="100000">
                                          <p:val>
                                            <p:fltVal val="0"/>
                                          </p:val>
                                        </p:tav>
                                      </p:tavLst>
                                    </p:anim>
                                    <p:animEffect transition="out" filter="fade">
                                      <p:cBhvr>
                                        <p:cTn id="13" dur="500"/>
                                        <p:tgtEl>
                                          <p:spTgt spid="14"/>
                                        </p:tgtEl>
                                      </p:cBhvr>
                                    </p:animEffect>
                                    <p:set>
                                      <p:cBhvr>
                                        <p:cTn id="14" dur="1" fill="hold">
                                          <p:stCondLst>
                                            <p:cond delay="499"/>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grpId="0" nodeType="clickEffect">
                                  <p:stCondLst>
                                    <p:cond delay="0"/>
                                  </p:stCondLst>
                                  <p:childTnLst>
                                    <p:anim calcmode="lin" valueType="num">
                                      <p:cBhvr>
                                        <p:cTn id="18" dur="500"/>
                                        <p:tgtEl>
                                          <p:spTgt spid="13"/>
                                        </p:tgtEl>
                                        <p:attrNameLst>
                                          <p:attrName>ppt_w</p:attrName>
                                        </p:attrNameLst>
                                      </p:cBhvr>
                                      <p:tavLst>
                                        <p:tav tm="0">
                                          <p:val>
                                            <p:strVal val="ppt_w"/>
                                          </p:val>
                                        </p:tav>
                                        <p:tav tm="100000">
                                          <p:val>
                                            <p:fltVal val="0"/>
                                          </p:val>
                                        </p:tav>
                                      </p:tavLst>
                                    </p:anim>
                                    <p:anim calcmode="lin" valueType="num">
                                      <p:cBhvr>
                                        <p:cTn id="19" dur="500"/>
                                        <p:tgtEl>
                                          <p:spTgt spid="13"/>
                                        </p:tgtEl>
                                        <p:attrNameLst>
                                          <p:attrName>ppt_h</p:attrName>
                                        </p:attrNameLst>
                                      </p:cBhvr>
                                      <p:tavLst>
                                        <p:tav tm="0">
                                          <p:val>
                                            <p:strVal val="ppt_h"/>
                                          </p:val>
                                        </p:tav>
                                        <p:tav tm="100000">
                                          <p:val>
                                            <p:fltVal val="0"/>
                                          </p:val>
                                        </p:tav>
                                      </p:tavLst>
                                    </p:anim>
                                    <p:animEffect transition="out" filter="fade">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3" presetClass="exit" presetSubtype="32" fill="hold" grpId="0" nodeType="clickEffect">
                                  <p:stCondLst>
                                    <p:cond delay="0"/>
                                  </p:stCondLst>
                                  <p:childTnLst>
                                    <p:anim calcmode="lin" valueType="num">
                                      <p:cBhvr>
                                        <p:cTn id="25" dur="500"/>
                                        <p:tgtEl>
                                          <p:spTgt spid="15"/>
                                        </p:tgtEl>
                                        <p:attrNameLst>
                                          <p:attrName>ppt_w</p:attrName>
                                        </p:attrNameLst>
                                      </p:cBhvr>
                                      <p:tavLst>
                                        <p:tav tm="0">
                                          <p:val>
                                            <p:strVal val="ppt_w"/>
                                          </p:val>
                                        </p:tav>
                                        <p:tav tm="100000">
                                          <p:val>
                                            <p:fltVal val="0"/>
                                          </p:val>
                                        </p:tav>
                                      </p:tavLst>
                                    </p:anim>
                                    <p:anim calcmode="lin" valueType="num">
                                      <p:cBhvr>
                                        <p:cTn id="26" dur="500"/>
                                        <p:tgtEl>
                                          <p:spTgt spid="15"/>
                                        </p:tgtEl>
                                        <p:attrNameLst>
                                          <p:attrName>ppt_h</p:attrName>
                                        </p:attrNameLst>
                                      </p:cBhvr>
                                      <p:tavLst>
                                        <p:tav tm="0">
                                          <p:val>
                                            <p:strVal val="ppt_h"/>
                                          </p:val>
                                        </p:tav>
                                        <p:tav tm="100000">
                                          <p:val>
                                            <p:fltVal val="0"/>
                                          </p:val>
                                        </p:tav>
                                      </p:tavLst>
                                    </p:anim>
                                    <p:animEffect transition="out" filter="fade">
                                      <p:cBhvr>
                                        <p:cTn id="27" dur="500"/>
                                        <p:tgtEl>
                                          <p:spTgt spid="15"/>
                                        </p:tgtEl>
                                      </p:cBhvr>
                                    </p:animEffect>
                                    <p:set>
                                      <p:cBhvr>
                                        <p:cTn id="2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Snipped 4">
            <a:extLst>
              <a:ext uri="{FF2B5EF4-FFF2-40B4-BE49-F238E27FC236}">
                <a16:creationId xmlns="" xmlns:a16="http://schemas.microsoft.com/office/drawing/2014/main" id="{27A7DB0D-F52E-4EA8-8B57-CE9C319290FB}"/>
              </a:ext>
            </a:extLst>
          </p:cNvPr>
          <p:cNvSpPr/>
          <p:nvPr/>
        </p:nvSpPr>
        <p:spPr>
          <a:xfrm>
            <a:off x="689113" y="2497522"/>
            <a:ext cx="7354957" cy="918222"/>
          </a:xfrm>
          <a:prstGeom prst="snip2DiagRect">
            <a:avLst/>
          </a:prstGeom>
          <a:solidFill>
            <a:srgbClr val="002060">
              <a:alpha val="75000"/>
            </a:srgbClr>
          </a:solid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solidFill>
                  <a:schemeClr val="bg1"/>
                </a:solidFill>
                <a:latin typeface="Times New Roman" panose="02020603050405020304" pitchFamily="18" charset="0"/>
                <a:cs typeface="Times New Roman" panose="02020603050405020304" pitchFamily="18" charset="0"/>
              </a:rPr>
              <a:t>A. Nam Á, </a:t>
            </a:r>
            <a:r>
              <a:rPr lang="en-US" sz="4000" b="1" dirty="0" err="1">
                <a:solidFill>
                  <a:schemeClr val="bg1"/>
                </a:solidFill>
                <a:latin typeface="Times New Roman" panose="02020603050405020304" pitchFamily="18" charset="0"/>
                <a:cs typeface="Times New Roman" panose="02020603050405020304" pitchFamily="18" charset="0"/>
              </a:rPr>
              <a:t>Đông</a:t>
            </a:r>
            <a:r>
              <a:rPr lang="en-US" sz="4000" b="1" dirty="0">
                <a:solidFill>
                  <a:schemeClr val="bg1"/>
                </a:solidFill>
                <a:latin typeface="Times New Roman" panose="02020603050405020304" pitchFamily="18" charset="0"/>
                <a:cs typeface="Times New Roman" panose="02020603050405020304" pitchFamily="18" charset="0"/>
              </a:rPr>
              <a:t> Nam Á</a:t>
            </a:r>
          </a:p>
        </p:txBody>
      </p:sp>
      <p:sp>
        <p:nvSpPr>
          <p:cNvPr id="6" name="Rectangle: Diagonal Corners Snipped 5">
            <a:extLst>
              <a:ext uri="{FF2B5EF4-FFF2-40B4-BE49-F238E27FC236}">
                <a16:creationId xmlns="" xmlns:a16="http://schemas.microsoft.com/office/drawing/2014/main" id="{DAFF3985-B70E-4F29-9B2B-8E74D965A386}"/>
              </a:ext>
            </a:extLst>
          </p:cNvPr>
          <p:cNvSpPr/>
          <p:nvPr/>
        </p:nvSpPr>
        <p:spPr>
          <a:xfrm>
            <a:off x="344557" y="304799"/>
            <a:ext cx="11502886" cy="2054087"/>
          </a:xfrm>
          <a:prstGeom prst="snip2DiagRect">
            <a:avLst/>
          </a:prstGeom>
          <a:blipFill>
            <a:blip r:embed="rId4"/>
            <a:tile tx="0" ty="0" sx="100000" sy="100000" flip="none" algn="tl"/>
          </a:blip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err="1">
                <a:solidFill>
                  <a:srgbClr val="002060"/>
                </a:solidFill>
                <a:latin typeface="Times New Roman" panose="02020603050405020304" pitchFamily="18" charset="0"/>
                <a:cs typeface="Times New Roman" panose="02020603050405020304" pitchFamily="18" charset="0"/>
              </a:rPr>
              <a:t>Các</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khu</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vực</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điển</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hình</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của</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môi</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trường</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Nhiệt</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đới</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gió</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mùa</a:t>
            </a:r>
            <a:endParaRPr lang="en-US" sz="4400" b="1" dirty="0">
              <a:solidFill>
                <a:srgbClr val="002060"/>
              </a:solidFill>
              <a:latin typeface="Times New Roman" panose="02020603050405020304" pitchFamily="18" charset="0"/>
              <a:cs typeface="Times New Roman" panose="02020603050405020304" pitchFamily="18" charset="0"/>
            </a:endParaRPr>
          </a:p>
        </p:txBody>
      </p:sp>
      <p:sp>
        <p:nvSpPr>
          <p:cNvPr id="7" name="Rectangle: Diagonal Corners Snipped 6">
            <a:extLst>
              <a:ext uri="{FF2B5EF4-FFF2-40B4-BE49-F238E27FC236}">
                <a16:creationId xmlns="" xmlns:a16="http://schemas.microsoft.com/office/drawing/2014/main" id="{BFF5F334-52F9-41E7-8D2E-5AA806EBEF5C}"/>
              </a:ext>
            </a:extLst>
          </p:cNvPr>
          <p:cNvSpPr/>
          <p:nvPr/>
        </p:nvSpPr>
        <p:spPr>
          <a:xfrm>
            <a:off x="689113" y="3567637"/>
            <a:ext cx="7354957" cy="918222"/>
          </a:xfrm>
          <a:prstGeom prst="snip2DiagRect">
            <a:avLst/>
          </a:prstGeom>
          <a:solidFill>
            <a:srgbClr val="002060">
              <a:alpha val="75000"/>
            </a:srgbClr>
          </a:solid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latin typeface="Times New Roman" panose="02020603050405020304" pitchFamily="18" charset="0"/>
                <a:cs typeface="Times New Roman" panose="02020603050405020304" pitchFamily="18" charset="0"/>
              </a:rPr>
              <a:t>B. </a:t>
            </a:r>
            <a:r>
              <a:rPr lang="en-US" sz="4000" b="1" dirty="0" err="1">
                <a:latin typeface="Times New Roman" panose="02020603050405020304" pitchFamily="18" charset="0"/>
                <a:cs typeface="Times New Roman" panose="02020603050405020304" pitchFamily="18" charset="0"/>
              </a:rPr>
              <a:t>Đông</a:t>
            </a:r>
            <a:r>
              <a:rPr lang="en-US" sz="4000" b="1" dirty="0">
                <a:latin typeface="Times New Roman" panose="02020603050405020304" pitchFamily="18" charset="0"/>
                <a:cs typeface="Times New Roman" panose="02020603050405020304" pitchFamily="18" charset="0"/>
              </a:rPr>
              <a:t> Á, Nam Á</a:t>
            </a:r>
            <a:endParaRPr lang="en-US" sz="4000" b="1" dirty="0">
              <a:solidFill>
                <a:schemeClr val="bg1"/>
              </a:solidFill>
              <a:latin typeface="Times New Roman" panose="02020603050405020304" pitchFamily="18" charset="0"/>
              <a:cs typeface="Times New Roman" panose="02020603050405020304" pitchFamily="18" charset="0"/>
            </a:endParaRPr>
          </a:p>
        </p:txBody>
      </p:sp>
      <p:sp>
        <p:nvSpPr>
          <p:cNvPr id="8" name="Rectangle: Diagonal Corners Snipped 7">
            <a:extLst>
              <a:ext uri="{FF2B5EF4-FFF2-40B4-BE49-F238E27FC236}">
                <a16:creationId xmlns="" xmlns:a16="http://schemas.microsoft.com/office/drawing/2014/main" id="{D7C9E28D-FFE1-46F3-9A9D-A80244A0129F}"/>
              </a:ext>
            </a:extLst>
          </p:cNvPr>
          <p:cNvSpPr/>
          <p:nvPr/>
        </p:nvSpPr>
        <p:spPr>
          <a:xfrm>
            <a:off x="689113" y="4637752"/>
            <a:ext cx="7354957" cy="918222"/>
          </a:xfrm>
          <a:prstGeom prst="snip2DiagRect">
            <a:avLst/>
          </a:prstGeom>
          <a:solidFill>
            <a:srgbClr val="002060">
              <a:alpha val="75000"/>
            </a:srgbClr>
          </a:solid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latin typeface="Times New Roman" panose="02020603050405020304" pitchFamily="18" charset="0"/>
                <a:cs typeface="Times New Roman" panose="02020603050405020304" pitchFamily="18" charset="0"/>
              </a:rPr>
              <a:t>C. </a:t>
            </a:r>
            <a:r>
              <a:rPr lang="en-US" sz="4000" b="1" dirty="0" err="1">
                <a:latin typeface="Times New Roman" panose="02020603050405020304" pitchFamily="18" charset="0"/>
                <a:cs typeface="Times New Roman" panose="02020603050405020304" pitchFamily="18" charset="0"/>
              </a:rPr>
              <a:t>Tây</a:t>
            </a:r>
            <a:r>
              <a:rPr lang="en-US" sz="4000" b="1" dirty="0">
                <a:latin typeface="Times New Roman" panose="02020603050405020304" pitchFamily="18" charset="0"/>
                <a:cs typeface="Times New Roman" panose="02020603050405020304" pitchFamily="18" charset="0"/>
              </a:rPr>
              <a:t> Nam Á, </a:t>
            </a:r>
            <a:r>
              <a:rPr lang="en-US" sz="4000" b="1" dirty="0" err="1">
                <a:latin typeface="Times New Roman" panose="02020603050405020304" pitchFamily="18" charset="0"/>
                <a:cs typeface="Times New Roman" panose="02020603050405020304" pitchFamily="18" charset="0"/>
              </a:rPr>
              <a:t>Đông</a:t>
            </a:r>
            <a:r>
              <a:rPr lang="en-US" sz="4000" b="1" dirty="0">
                <a:latin typeface="Times New Roman" panose="02020603050405020304" pitchFamily="18" charset="0"/>
                <a:cs typeface="Times New Roman" panose="02020603050405020304" pitchFamily="18" charset="0"/>
              </a:rPr>
              <a:t> Á</a:t>
            </a:r>
            <a:endParaRPr lang="en-US" sz="4000" b="1" dirty="0">
              <a:solidFill>
                <a:schemeClr val="bg1"/>
              </a:solidFill>
              <a:latin typeface="Times New Roman" panose="02020603050405020304" pitchFamily="18" charset="0"/>
              <a:cs typeface="Times New Roman" panose="02020603050405020304" pitchFamily="18" charset="0"/>
            </a:endParaRPr>
          </a:p>
        </p:txBody>
      </p:sp>
      <p:sp>
        <p:nvSpPr>
          <p:cNvPr id="12" name="Arrow: Pentagon 10">
            <a:hlinkClick r:id="rId5" action="ppaction://hlinksldjump"/>
            <a:extLst>
              <a:ext uri="{FF2B5EF4-FFF2-40B4-BE49-F238E27FC236}">
                <a16:creationId xmlns="" xmlns:a16="http://schemas.microsoft.com/office/drawing/2014/main" id="{3F5E0018-06D1-4CC3-8E0E-A698D17C90D4}"/>
              </a:ext>
            </a:extLst>
          </p:cNvPr>
          <p:cNvSpPr/>
          <p:nvPr/>
        </p:nvSpPr>
        <p:spPr>
          <a:xfrm flipH="1">
            <a:off x="9447143" y="5643584"/>
            <a:ext cx="2400300" cy="918222"/>
          </a:xfrm>
          <a:prstGeom prst="homePlate">
            <a:avLst/>
          </a:prstGeom>
          <a:blipFill>
            <a:blip r:embed="rId6"/>
            <a:tile tx="0" ty="0" sx="100000" sy="100000" flip="none" algn="tl"/>
          </a:blip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anose="02020603050405020304" pitchFamily="18" charset="0"/>
                <a:cs typeface="Times New Roman" panose="02020603050405020304" pitchFamily="18" charset="0"/>
              </a:rPr>
              <a:t>GO HOME</a:t>
            </a:r>
          </a:p>
        </p:txBody>
      </p:sp>
    </p:spTree>
    <p:extLst>
      <p:ext uri="{BB962C8B-B14F-4D97-AF65-F5344CB8AC3E}">
        <p14:creationId xmlns:p14="http://schemas.microsoft.com/office/powerpoint/2010/main" val="342302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5"/>
                                        </p:tgtEl>
                                        <p:attrNameLst>
                                          <p:attrName>fillcolor</p:attrName>
                                        </p:attrNameLst>
                                      </p:cBhvr>
                                      <p:to>
                                        <a:srgbClr val="92D050"/>
                                      </p:to>
                                    </p:animClr>
                                    <p:set>
                                      <p:cBhvr>
                                        <p:cTn id="29" dur="500" fill="hold"/>
                                        <p:tgtEl>
                                          <p:spTgt spid="5"/>
                                        </p:tgtEl>
                                        <p:attrNameLst>
                                          <p:attrName>fill.type</p:attrName>
                                        </p:attrNameLst>
                                      </p:cBhvr>
                                      <p:to>
                                        <p:strVal val="solid"/>
                                      </p:to>
                                    </p:set>
                                    <p:set>
                                      <p:cBhvr>
                                        <p:cTn id="30" dur="500" fill="hold"/>
                                        <p:tgtEl>
                                          <p:spTgt spid="5"/>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5"/>
                  </p:tgtEl>
                </p:cond>
              </p:nextCondLst>
            </p:seq>
            <p:seq concurrent="1" nextAc="seek">
              <p:cTn id="31" restart="whenNotActive" fill="hold" evtFilter="cancelBubble" nodeType="interactiveSeq">
                <p:stCondLst>
                  <p:cond evt="onClick" delay="0">
                    <p:tgtEl>
                      <p:spTgt spid="7"/>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500" fill="hold"/>
                                        <p:tgtEl>
                                          <p:spTgt spid="7"/>
                                        </p:tgtEl>
                                        <p:attrNameLst>
                                          <p:attrName>fillcolor</p:attrName>
                                        </p:attrNameLst>
                                      </p:cBhvr>
                                      <p:to>
                                        <a:srgbClr val="FF0000"/>
                                      </p:to>
                                    </p:animClr>
                                    <p:set>
                                      <p:cBhvr>
                                        <p:cTn id="36" dur="500" fill="hold"/>
                                        <p:tgtEl>
                                          <p:spTgt spid="7"/>
                                        </p:tgtEl>
                                        <p:attrNameLst>
                                          <p:attrName>fill.type</p:attrName>
                                        </p:attrNameLst>
                                      </p:cBhvr>
                                      <p:to>
                                        <p:strVal val="solid"/>
                                      </p:to>
                                    </p:set>
                                    <p:set>
                                      <p:cBhvr>
                                        <p:cTn id="37" dur="500" fill="hold"/>
                                        <p:tgtEl>
                                          <p:spTgt spid="7"/>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7"/>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8"/>
                                        </p:tgtEl>
                                        <p:attrNameLst>
                                          <p:attrName>fillcolor</p:attrName>
                                        </p:attrNameLst>
                                      </p:cBhvr>
                                      <p:to>
                                        <a:srgbClr val="FF0000"/>
                                      </p:to>
                                    </p:animClr>
                                    <p:set>
                                      <p:cBhvr>
                                        <p:cTn id="43" dur="500" fill="hold"/>
                                        <p:tgtEl>
                                          <p:spTgt spid="8"/>
                                        </p:tgtEl>
                                        <p:attrNameLst>
                                          <p:attrName>fill.type</p:attrName>
                                        </p:attrNameLst>
                                      </p:cBhvr>
                                      <p:to>
                                        <p:strVal val="solid"/>
                                      </p:to>
                                    </p:set>
                                    <p:set>
                                      <p:cBhvr>
                                        <p:cTn id="44" dur="500" fill="hold"/>
                                        <p:tgtEl>
                                          <p:spTgt spid="8"/>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8"/>
                  </p:tgtEl>
                </p:cond>
              </p:nextCondLst>
            </p:seq>
          </p:childTnLst>
        </p:cTn>
      </p:par>
    </p:tnLst>
    <p:bldLst>
      <p:bldP spid="5" grpId="0" animBg="1"/>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Snipped 4">
            <a:extLst>
              <a:ext uri="{FF2B5EF4-FFF2-40B4-BE49-F238E27FC236}">
                <a16:creationId xmlns="" xmlns:a16="http://schemas.microsoft.com/office/drawing/2014/main" id="{27A7DB0D-F52E-4EA8-8B57-CE9C319290FB}"/>
              </a:ext>
            </a:extLst>
          </p:cNvPr>
          <p:cNvSpPr/>
          <p:nvPr/>
        </p:nvSpPr>
        <p:spPr>
          <a:xfrm>
            <a:off x="689113" y="2366565"/>
            <a:ext cx="8404087" cy="918222"/>
          </a:xfrm>
          <a:prstGeom prst="snip2DiagRect">
            <a:avLst/>
          </a:prstGeom>
          <a:solidFill>
            <a:srgbClr val="002060">
              <a:alpha val="75000"/>
            </a:srgbClr>
          </a:solid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A.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Khí</a:t>
            </a:r>
            <a:r>
              <a:rPr kumimoji="0" lang="en-US" sz="4000" b="1" i="0" u="none" strike="noStrike" kern="120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prstClr val="white"/>
                </a:solidFill>
                <a:effectLst/>
                <a:uLnTx/>
                <a:uFillTx/>
                <a:latin typeface="Times New Roman" panose="02020603050405020304" pitchFamily="18" charset="0"/>
                <a:cs typeface="Times New Roman" panose="02020603050405020304" pitchFamily="18" charset="0"/>
              </a:rPr>
              <a:t>hậu</a:t>
            </a:r>
            <a:r>
              <a:rPr kumimoji="0" lang="en-US" sz="4000" b="1" i="0" u="none" strike="noStrike" kern="120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prstClr val="white"/>
                </a:solidFill>
                <a:effectLst/>
                <a:uLnTx/>
                <a:uFillTx/>
                <a:latin typeface="Times New Roman" panose="02020603050405020304" pitchFamily="18" charset="0"/>
                <a:cs typeface="Times New Roman" panose="02020603050405020304" pitchFamily="18" charset="0"/>
              </a:rPr>
              <a:t>nóng</a:t>
            </a:r>
            <a:r>
              <a:rPr kumimoji="0" lang="en-US" sz="4000" b="1" i="0" u="none" strike="noStrike" kern="120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prstClr val="white"/>
                </a:solidFill>
                <a:effectLst/>
                <a:uLnTx/>
                <a:uFillTx/>
                <a:latin typeface="Times New Roman" panose="02020603050405020304" pitchFamily="18" charset="0"/>
                <a:cs typeface="Times New Roman" panose="02020603050405020304" pitchFamily="18" charset="0"/>
              </a:rPr>
              <a:t>ẩm</a:t>
            </a:r>
            <a:r>
              <a:rPr kumimoji="0" lang="en-US" sz="4000" b="1" i="0" u="none" strike="noStrike" kern="120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prstClr val="white"/>
                </a:solidFill>
                <a:effectLst/>
                <a:uLnTx/>
                <a:uFillTx/>
                <a:latin typeface="Times New Roman" panose="02020603050405020304" pitchFamily="18" charset="0"/>
                <a:cs typeface="Times New Roman" panose="02020603050405020304" pitchFamily="18" charset="0"/>
              </a:rPr>
              <a:t>quanh</a:t>
            </a:r>
            <a:r>
              <a:rPr kumimoji="0" lang="en-US" sz="4000" b="1" i="0" u="none" strike="noStrike" kern="120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prstClr val="white"/>
                </a:solidFill>
                <a:effectLst/>
                <a:uLnTx/>
                <a:uFillTx/>
                <a:latin typeface="Times New Roman" panose="02020603050405020304" pitchFamily="18" charset="0"/>
                <a:cs typeface="Times New Roman" panose="02020603050405020304" pitchFamily="18" charset="0"/>
              </a:rPr>
              <a:t>năm</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6" name="Rectangle: Diagonal Corners Snipped 5">
            <a:extLst>
              <a:ext uri="{FF2B5EF4-FFF2-40B4-BE49-F238E27FC236}">
                <a16:creationId xmlns="" xmlns:a16="http://schemas.microsoft.com/office/drawing/2014/main" id="{DAFF3985-B70E-4F29-9B2B-8E74D965A386}"/>
              </a:ext>
            </a:extLst>
          </p:cNvPr>
          <p:cNvSpPr/>
          <p:nvPr/>
        </p:nvSpPr>
        <p:spPr>
          <a:xfrm>
            <a:off x="344557" y="72700"/>
            <a:ext cx="11502886" cy="2054087"/>
          </a:xfrm>
          <a:prstGeom prst="snip2DiagRect">
            <a:avLst/>
          </a:prstGeom>
          <a:blipFill>
            <a:blip r:embed="rId4"/>
            <a:tile tx="0" ty="0" sx="100000" sy="100000" flip="none" algn="tl"/>
          </a:blip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dirty="0" err="1">
                <a:solidFill>
                  <a:srgbClr val="002060"/>
                </a:solidFill>
                <a:latin typeface="Times New Roman" panose="02020603050405020304" pitchFamily="18" charset="0"/>
                <a:cs typeface="Times New Roman" panose="02020603050405020304" pitchFamily="18" charset="0"/>
              </a:rPr>
              <a:t>Đặc</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điểm</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nổi</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bật</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của</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khí</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hậu</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nhiệt</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đới</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gió</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mùa</a:t>
            </a:r>
            <a:endParaRPr kumimoji="0" lang="en-US" sz="44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8" name="Rectangle: Diagonal Corners Snipped 7">
            <a:extLst>
              <a:ext uri="{FF2B5EF4-FFF2-40B4-BE49-F238E27FC236}">
                <a16:creationId xmlns="" xmlns:a16="http://schemas.microsoft.com/office/drawing/2014/main" id="{D7C9E28D-FFE1-46F3-9A9D-A80244A0129F}"/>
              </a:ext>
            </a:extLst>
          </p:cNvPr>
          <p:cNvSpPr/>
          <p:nvPr/>
        </p:nvSpPr>
        <p:spPr>
          <a:xfrm>
            <a:off x="689113" y="3405688"/>
            <a:ext cx="10994887" cy="1312260"/>
          </a:xfrm>
          <a:prstGeom prst="snip2DiagRect">
            <a:avLst/>
          </a:prstGeom>
          <a:solidFill>
            <a:srgbClr val="002060">
              <a:alpha val="75000"/>
            </a:srgbClr>
          </a:solid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B.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Lượng</a:t>
            </a:r>
            <a:r>
              <a:rPr kumimoji="0" lang="en-US" sz="4000" b="1" i="0" u="none" strike="noStrike" kern="120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prstClr val="white"/>
                </a:solidFill>
                <a:effectLst/>
                <a:uLnTx/>
                <a:uFillTx/>
                <a:latin typeface="Times New Roman" panose="02020603050405020304" pitchFamily="18" charset="0"/>
                <a:cs typeface="Times New Roman" panose="02020603050405020304" pitchFamily="18" charset="0"/>
              </a:rPr>
              <a:t>mưa</a:t>
            </a:r>
            <a:r>
              <a:rPr kumimoji="0" lang="en-US" sz="4000" b="1" i="0" u="none" strike="noStrike" kern="120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prstClr val="white"/>
                </a:solidFill>
                <a:effectLst/>
                <a:uLnTx/>
                <a:uFillTx/>
                <a:latin typeface="Times New Roman" panose="02020603050405020304" pitchFamily="18" charset="0"/>
                <a:cs typeface="Times New Roman" panose="02020603050405020304" pitchFamily="18" charset="0"/>
              </a:rPr>
              <a:t>càng</a:t>
            </a:r>
            <a:r>
              <a:rPr kumimoji="0" lang="en-US" sz="4000" b="1" i="0" u="none" strike="noStrike" kern="120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prstClr val="white"/>
                </a:solidFill>
                <a:effectLst/>
                <a:uLnTx/>
                <a:uFillTx/>
                <a:latin typeface="Times New Roman" panose="02020603050405020304" pitchFamily="18" charset="0"/>
                <a:cs typeface="Times New Roman" panose="02020603050405020304" pitchFamily="18" charset="0"/>
              </a:rPr>
              <a:t>về</a:t>
            </a:r>
            <a:r>
              <a:rPr kumimoji="0" lang="en-US" sz="4000" b="1" i="0" u="none" strike="noStrike" kern="120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prstClr val="white"/>
                </a:solidFill>
                <a:effectLst/>
                <a:uLnTx/>
                <a:uFillTx/>
                <a:latin typeface="Times New Roman" panose="02020603050405020304" pitchFamily="18" charset="0"/>
                <a:cs typeface="Times New Roman" panose="02020603050405020304" pitchFamily="18" charset="0"/>
              </a:rPr>
              <a:t>gần</a:t>
            </a:r>
            <a:r>
              <a:rPr kumimoji="0" lang="en-US" sz="4000" b="1" i="0" u="none" strike="noStrike" kern="120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prstClr val="white"/>
                </a:solidFill>
                <a:effectLst/>
                <a:uLnTx/>
                <a:uFillTx/>
                <a:latin typeface="Times New Roman" panose="02020603050405020304" pitchFamily="18" charset="0"/>
                <a:cs typeface="Times New Roman" panose="02020603050405020304" pitchFamily="18" charset="0"/>
              </a:rPr>
              <a:t>chí</a:t>
            </a:r>
            <a:r>
              <a:rPr kumimoji="0" lang="en-US" sz="4000" b="1" i="0" u="none" strike="noStrike" kern="120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prstClr val="white"/>
                </a:solidFill>
                <a:effectLst/>
                <a:uLnTx/>
                <a:uFillTx/>
                <a:latin typeface="Times New Roman" panose="02020603050405020304" pitchFamily="18" charset="0"/>
                <a:cs typeface="Times New Roman" panose="02020603050405020304" pitchFamily="18" charset="0"/>
              </a:rPr>
              <a:t>tuyến</a:t>
            </a:r>
            <a:r>
              <a:rPr kumimoji="0" lang="en-US" sz="4000" b="1" i="0" u="none" strike="noStrike" kern="120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prstClr val="white"/>
                </a:solidFill>
                <a:effectLst/>
                <a:uLnTx/>
                <a:uFillTx/>
                <a:latin typeface="Times New Roman" panose="02020603050405020304" pitchFamily="18" charset="0"/>
                <a:cs typeface="Times New Roman" panose="02020603050405020304" pitchFamily="18" charset="0"/>
              </a:rPr>
              <a:t>càng</a:t>
            </a:r>
            <a:r>
              <a:rPr kumimoji="0" lang="en-US" sz="4000" b="1" i="0" u="none" strike="noStrike" kern="120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prstClr val="white"/>
                </a:solidFill>
                <a:effectLst/>
                <a:uLnTx/>
                <a:uFillTx/>
                <a:latin typeface="Times New Roman" panose="02020603050405020304" pitchFamily="18" charset="0"/>
                <a:cs typeface="Times New Roman" panose="02020603050405020304" pitchFamily="18" charset="0"/>
              </a:rPr>
              <a:t>giảm</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9" name="Rectangle: Diagonal Corners Snipped 8">
            <a:extLst>
              <a:ext uri="{FF2B5EF4-FFF2-40B4-BE49-F238E27FC236}">
                <a16:creationId xmlns="" xmlns:a16="http://schemas.microsoft.com/office/drawing/2014/main" id="{4CF9D1E6-1179-4E48-A495-91304BFFE195}"/>
              </a:ext>
            </a:extLst>
          </p:cNvPr>
          <p:cNvSpPr/>
          <p:nvPr/>
        </p:nvSpPr>
        <p:spPr>
          <a:xfrm>
            <a:off x="689113" y="4801739"/>
            <a:ext cx="10994887" cy="1391559"/>
          </a:xfrm>
          <a:prstGeom prst="snip2DiagRect">
            <a:avLst/>
          </a:prstGeom>
          <a:solidFill>
            <a:srgbClr val="002060">
              <a:alpha val="75000"/>
            </a:srgbClr>
          </a:solid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C.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Nhiệt</a:t>
            </a:r>
            <a:r>
              <a:rPr kumimoji="0" lang="en-US" sz="4000" b="1" i="0" u="none" strike="noStrike" kern="120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prstClr val="white"/>
                </a:solidFill>
                <a:effectLst/>
                <a:uLnTx/>
                <a:uFillTx/>
                <a:latin typeface="Times New Roman" panose="02020603050405020304" pitchFamily="18" charset="0"/>
                <a:cs typeface="Times New Roman" panose="02020603050405020304" pitchFamily="18" charset="0"/>
              </a:rPr>
              <a:t>độ</a:t>
            </a:r>
            <a:r>
              <a:rPr kumimoji="0" lang="en-US" sz="4000" b="1" i="0" u="none" strike="noStrike" kern="120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prstClr val="white"/>
                </a:solidFill>
                <a:effectLst/>
                <a:uLnTx/>
                <a:uFillTx/>
                <a:latin typeface="Times New Roman" panose="02020603050405020304" pitchFamily="18" charset="0"/>
                <a:cs typeface="Times New Roman" panose="02020603050405020304" pitchFamily="18" charset="0"/>
              </a:rPr>
              <a:t>lượng</a:t>
            </a:r>
            <a:r>
              <a:rPr kumimoji="0" lang="en-US" sz="4000" b="1" i="0" u="none" strike="noStrike" kern="120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prstClr val="white"/>
                </a:solidFill>
                <a:effectLst/>
                <a:uLnTx/>
                <a:uFillTx/>
                <a:latin typeface="Times New Roman" panose="02020603050405020304" pitchFamily="18" charset="0"/>
                <a:cs typeface="Times New Roman" panose="02020603050405020304" pitchFamily="18" charset="0"/>
              </a:rPr>
              <a:t>mưa</a:t>
            </a:r>
            <a:r>
              <a:rPr kumimoji="0" lang="en-US" sz="4000" b="1" i="0" u="none" strike="noStrike" kern="120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prstClr val="white"/>
                </a:solidFill>
                <a:effectLst/>
                <a:uLnTx/>
                <a:uFillTx/>
                <a:latin typeface="Times New Roman" panose="02020603050405020304" pitchFamily="18" charset="0"/>
                <a:cs typeface="Times New Roman" panose="02020603050405020304" pitchFamily="18" charset="0"/>
              </a:rPr>
              <a:t>thay</a:t>
            </a:r>
            <a:r>
              <a:rPr kumimoji="0" lang="en-US" sz="4000" b="1" i="0" u="none" strike="noStrike" kern="120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prstClr val="white"/>
                </a:solidFill>
                <a:effectLst/>
                <a:uLnTx/>
                <a:uFillTx/>
                <a:latin typeface="Times New Roman" panose="02020603050405020304" pitchFamily="18" charset="0"/>
                <a:cs typeface="Times New Roman" panose="02020603050405020304" pitchFamily="18" charset="0"/>
              </a:rPr>
              <a:t>đổi</a:t>
            </a:r>
            <a:r>
              <a:rPr kumimoji="0" lang="en-US" sz="4000" b="1" i="0" u="none" strike="noStrike" kern="120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prstClr val="white"/>
                </a:solidFill>
                <a:effectLst/>
                <a:uLnTx/>
                <a:uFillTx/>
                <a:latin typeface="Times New Roman" panose="02020603050405020304" pitchFamily="18" charset="0"/>
                <a:cs typeface="Times New Roman" panose="02020603050405020304" pitchFamily="18" charset="0"/>
              </a:rPr>
              <a:t>theo</a:t>
            </a:r>
            <a:r>
              <a:rPr kumimoji="0" lang="en-US" sz="4000" b="1" i="0" u="none" strike="noStrike" kern="120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prstClr val="white"/>
                </a:solidFill>
                <a:effectLst/>
                <a:uLnTx/>
                <a:uFillTx/>
                <a:latin typeface="Times New Roman" panose="02020603050405020304" pitchFamily="18" charset="0"/>
                <a:cs typeface="Times New Roman" panose="02020603050405020304" pitchFamily="18" charset="0"/>
              </a:rPr>
              <a:t>mùa</a:t>
            </a:r>
            <a:r>
              <a:rPr kumimoji="0" lang="en-US" sz="4000" b="1" i="0" u="none" strike="noStrike" kern="120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prstClr val="white"/>
                </a:solidFill>
                <a:effectLst/>
                <a:uLnTx/>
                <a:uFillTx/>
                <a:latin typeface="Times New Roman" panose="02020603050405020304" pitchFamily="18" charset="0"/>
                <a:cs typeface="Times New Roman" panose="02020603050405020304" pitchFamily="18" charset="0"/>
              </a:rPr>
              <a:t>gió</a:t>
            </a:r>
            <a:r>
              <a:rPr kumimoji="0" lang="en-US" sz="4000" b="1" i="0" u="none" strike="noStrike" kern="120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prstClr val="white"/>
                </a:solidFill>
                <a:effectLst/>
                <a:uLnTx/>
                <a:uFillTx/>
                <a:latin typeface="Times New Roman" panose="02020603050405020304" pitchFamily="18" charset="0"/>
                <a:cs typeface="Times New Roman" panose="02020603050405020304" pitchFamily="18" charset="0"/>
              </a:rPr>
              <a:t>thời</a:t>
            </a:r>
            <a:r>
              <a:rPr kumimoji="0" lang="en-US" sz="4000" b="1" i="0" u="none" strike="noStrike" kern="120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prstClr val="white"/>
                </a:solidFill>
                <a:effectLst/>
                <a:uLnTx/>
                <a:uFillTx/>
                <a:latin typeface="Times New Roman" panose="02020603050405020304" pitchFamily="18" charset="0"/>
                <a:cs typeface="Times New Roman" panose="02020603050405020304" pitchFamily="18" charset="0"/>
              </a:rPr>
              <a:t>tiết</a:t>
            </a:r>
            <a:r>
              <a:rPr kumimoji="0" lang="en-US" sz="4000" b="1" i="0" u="none" strike="noStrike" kern="120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prstClr val="white"/>
                </a:solidFill>
                <a:effectLst/>
                <a:uLnTx/>
                <a:uFillTx/>
                <a:latin typeface="Times New Roman" panose="02020603050405020304" pitchFamily="18" charset="0"/>
                <a:cs typeface="Times New Roman" panose="02020603050405020304" pitchFamily="18" charset="0"/>
              </a:rPr>
              <a:t>diễn</a:t>
            </a:r>
            <a:r>
              <a:rPr kumimoji="0" lang="en-US" sz="4000" b="1" i="0" u="none" strike="noStrike" kern="120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prstClr val="white"/>
                </a:solidFill>
                <a:effectLst/>
                <a:uLnTx/>
                <a:uFillTx/>
                <a:latin typeface="Times New Roman" panose="02020603050405020304" pitchFamily="18" charset="0"/>
                <a:cs typeface="Times New Roman" panose="02020603050405020304" pitchFamily="18" charset="0"/>
              </a:rPr>
              <a:t>biến</a:t>
            </a:r>
            <a:r>
              <a:rPr kumimoji="0" lang="en-US" sz="4000" b="1" i="0" u="none" strike="noStrike" kern="120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prstClr val="white"/>
                </a:solidFill>
                <a:effectLst/>
                <a:uLnTx/>
                <a:uFillTx/>
                <a:latin typeface="Times New Roman" panose="02020603050405020304" pitchFamily="18" charset="0"/>
                <a:cs typeface="Times New Roman" panose="02020603050405020304" pitchFamily="18" charset="0"/>
              </a:rPr>
              <a:t>thất</a:t>
            </a:r>
            <a:r>
              <a:rPr kumimoji="0" lang="en-US" sz="4000" b="1" i="0" u="none" strike="noStrike" kern="120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prstClr val="white"/>
                </a:solidFill>
                <a:effectLst/>
                <a:uLnTx/>
                <a:uFillTx/>
                <a:latin typeface="Times New Roman" panose="02020603050405020304" pitchFamily="18" charset="0"/>
                <a:cs typeface="Times New Roman" panose="02020603050405020304" pitchFamily="18" charset="0"/>
              </a:rPr>
              <a:t>thường</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3" name="Arrow: Pentagon 10">
            <a:hlinkClick r:id="rId5" action="ppaction://hlinksldjump"/>
            <a:extLst>
              <a:ext uri="{FF2B5EF4-FFF2-40B4-BE49-F238E27FC236}">
                <a16:creationId xmlns="" xmlns:a16="http://schemas.microsoft.com/office/drawing/2014/main" id="{3F5E0018-06D1-4CC3-8E0E-A698D17C90D4}"/>
              </a:ext>
            </a:extLst>
          </p:cNvPr>
          <p:cNvSpPr/>
          <p:nvPr/>
        </p:nvSpPr>
        <p:spPr>
          <a:xfrm flipH="1">
            <a:off x="10047357" y="6264418"/>
            <a:ext cx="2144643" cy="577566"/>
          </a:xfrm>
          <a:prstGeom prst="homePlate">
            <a:avLst/>
          </a:prstGeom>
          <a:blipFill>
            <a:blip r:embed="rId6"/>
            <a:tile tx="0" ty="0" sx="100000" sy="100000" flip="none" algn="tl"/>
          </a:blip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anose="02020603050405020304" pitchFamily="18" charset="0"/>
                <a:cs typeface="Times New Roman" panose="02020603050405020304" pitchFamily="18" charset="0"/>
              </a:rPr>
              <a:t>GO HOME</a:t>
            </a:r>
          </a:p>
        </p:txBody>
      </p:sp>
    </p:spTree>
    <p:extLst>
      <p:ext uri="{BB962C8B-B14F-4D97-AF65-F5344CB8AC3E}">
        <p14:creationId xmlns:p14="http://schemas.microsoft.com/office/powerpoint/2010/main" val="343833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5"/>
                                        </p:tgtEl>
                                        <p:attrNameLst>
                                          <p:attrName>fillcolor</p:attrName>
                                        </p:attrNameLst>
                                      </p:cBhvr>
                                      <p:to>
                                        <a:srgbClr val="FF0000"/>
                                      </p:to>
                                    </p:animClr>
                                    <p:set>
                                      <p:cBhvr>
                                        <p:cTn id="29" dur="500" fill="hold"/>
                                        <p:tgtEl>
                                          <p:spTgt spid="5"/>
                                        </p:tgtEl>
                                        <p:attrNameLst>
                                          <p:attrName>fill.type</p:attrName>
                                        </p:attrNameLst>
                                      </p:cBhvr>
                                      <p:to>
                                        <p:strVal val="solid"/>
                                      </p:to>
                                    </p:set>
                                    <p:set>
                                      <p:cBhvr>
                                        <p:cTn id="30" dur="500" fill="hold"/>
                                        <p:tgtEl>
                                          <p:spTgt spid="5"/>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5"/>
                  </p:tgtEl>
                </p:cond>
              </p:nextCondLst>
            </p:seq>
            <p:seq concurrent="1" nextAc="seek">
              <p:cTn id="31" restart="whenNotActive" fill="hold" evtFilter="cancelBubble" nodeType="interactiveSeq">
                <p:stCondLst>
                  <p:cond evt="onClick" delay="0">
                    <p:tgtEl>
                      <p:spTgt spid="8"/>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500" fill="hold"/>
                                        <p:tgtEl>
                                          <p:spTgt spid="8"/>
                                        </p:tgtEl>
                                        <p:attrNameLst>
                                          <p:attrName>fillcolor</p:attrName>
                                        </p:attrNameLst>
                                      </p:cBhvr>
                                      <p:to>
                                        <a:srgbClr val="FF0000"/>
                                      </p:to>
                                    </p:animClr>
                                    <p:set>
                                      <p:cBhvr>
                                        <p:cTn id="36" dur="500" fill="hold"/>
                                        <p:tgtEl>
                                          <p:spTgt spid="8"/>
                                        </p:tgtEl>
                                        <p:attrNameLst>
                                          <p:attrName>fill.type</p:attrName>
                                        </p:attrNameLst>
                                      </p:cBhvr>
                                      <p:to>
                                        <p:strVal val="solid"/>
                                      </p:to>
                                    </p:set>
                                    <p:set>
                                      <p:cBhvr>
                                        <p:cTn id="37" dur="500" fill="hold"/>
                                        <p:tgtEl>
                                          <p:spTgt spid="8"/>
                                        </p:tgtEl>
                                        <p:attrNameLst>
                                          <p:attrName>fill.on</p:attrName>
                                        </p:attrNameLst>
                                      </p:cBhvr>
                                      <p:to>
                                        <p:strVal val="true"/>
                                      </p:to>
                                    </p:set>
                                  </p:childTnLst>
                                  <p:subTnLst>
                                    <p:audio>
                                      <p:cMediaNode>
                                        <p:cTn display="0" masterRel="sameClick">
                                          <p:stCondLst>
                                            <p:cond evt="begin" delay="0">
                                              <p:tn val="34"/>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8"/>
                  </p:tgtEl>
                </p:cond>
              </p:nextCondLst>
            </p:seq>
            <p:seq concurrent="1" nextAc="seek">
              <p:cTn id="38" restart="whenNotActive" fill="hold" evtFilter="cancelBubble" nodeType="interactiveSeq">
                <p:stCondLst>
                  <p:cond evt="onClick" delay="0">
                    <p:tgtEl>
                      <p:spTgt spid="9"/>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9"/>
                                        </p:tgtEl>
                                        <p:attrNameLst>
                                          <p:attrName>fillcolor</p:attrName>
                                        </p:attrNameLst>
                                      </p:cBhvr>
                                      <p:to>
                                        <a:srgbClr val="92D050"/>
                                      </p:to>
                                    </p:animClr>
                                    <p:set>
                                      <p:cBhvr>
                                        <p:cTn id="43" dur="500" fill="hold"/>
                                        <p:tgtEl>
                                          <p:spTgt spid="9"/>
                                        </p:tgtEl>
                                        <p:attrNameLst>
                                          <p:attrName>fill.type</p:attrName>
                                        </p:attrNameLst>
                                      </p:cBhvr>
                                      <p:to>
                                        <p:strVal val="solid"/>
                                      </p:to>
                                    </p:set>
                                    <p:set>
                                      <p:cBhvr>
                                        <p:cTn id="44" dur="500" fill="hold"/>
                                        <p:tgtEl>
                                          <p:spTgt spid="9"/>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9"/>
                  </p:tgtEl>
                </p:cond>
              </p:nextCondLst>
            </p:seq>
          </p:childTnLst>
        </p:cTn>
      </p:par>
    </p:tnLst>
    <p:bldLst>
      <p:bldP spid="5" grpId="0" animBg="1"/>
      <p:bldP spid="6"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Snipped 4">
            <a:extLst>
              <a:ext uri="{FF2B5EF4-FFF2-40B4-BE49-F238E27FC236}">
                <a16:creationId xmlns="" xmlns:a16="http://schemas.microsoft.com/office/drawing/2014/main" id="{27A7DB0D-F52E-4EA8-8B57-CE9C319290FB}"/>
              </a:ext>
            </a:extLst>
          </p:cNvPr>
          <p:cNvSpPr/>
          <p:nvPr/>
        </p:nvSpPr>
        <p:spPr>
          <a:xfrm>
            <a:off x="598556" y="2124913"/>
            <a:ext cx="11248887" cy="3354638"/>
          </a:xfrm>
          <a:prstGeom prst="snip2DiagRect">
            <a:avLst/>
          </a:prstGeom>
          <a:solidFill>
            <a:schemeClr val="accent6">
              <a:lumMod val="20000"/>
              <a:lumOff val="80000"/>
              <a:alpha val="75000"/>
            </a:schemeClr>
          </a:solid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 name="Rectangle: Diagonal Corners Snipped 5">
            <a:extLst>
              <a:ext uri="{FF2B5EF4-FFF2-40B4-BE49-F238E27FC236}">
                <a16:creationId xmlns="" xmlns:a16="http://schemas.microsoft.com/office/drawing/2014/main" id="{DAFF3985-B70E-4F29-9B2B-8E74D965A386}"/>
              </a:ext>
            </a:extLst>
          </p:cNvPr>
          <p:cNvSpPr/>
          <p:nvPr/>
        </p:nvSpPr>
        <p:spPr>
          <a:xfrm>
            <a:off x="242957" y="166161"/>
            <a:ext cx="11502886" cy="1794719"/>
          </a:xfrm>
          <a:prstGeom prst="snip2DiagRect">
            <a:avLst/>
          </a:prstGeom>
          <a:blipFill>
            <a:blip r:embed="rId2"/>
            <a:tile tx="0" ty="0" sx="100000" sy="100000" flip="none" algn="tl"/>
          </a:blip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400" b="1" dirty="0" err="1">
                <a:solidFill>
                  <a:srgbClr val="002060"/>
                </a:solidFill>
                <a:latin typeface="Times New Roman" panose="02020603050405020304" pitchFamily="18" charset="0"/>
                <a:cs typeface="Times New Roman" panose="02020603050405020304" pitchFamily="18" charset="0"/>
              </a:rPr>
              <a:t>Điền</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từ</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thích</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hợp</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vào</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chỗ</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trống</a:t>
            </a:r>
            <a:endParaRPr kumimoji="0" lang="en-US" sz="54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3" name="Arrow: Pentagon 10">
            <a:hlinkClick r:id="rId3" action="ppaction://hlinksldjump"/>
            <a:extLst>
              <a:ext uri="{FF2B5EF4-FFF2-40B4-BE49-F238E27FC236}">
                <a16:creationId xmlns="" xmlns:a16="http://schemas.microsoft.com/office/drawing/2014/main" id="{3F5E0018-06D1-4CC3-8E0E-A698D17C90D4}"/>
              </a:ext>
            </a:extLst>
          </p:cNvPr>
          <p:cNvSpPr/>
          <p:nvPr/>
        </p:nvSpPr>
        <p:spPr>
          <a:xfrm flipH="1">
            <a:off x="9447143" y="5643584"/>
            <a:ext cx="2400300" cy="918222"/>
          </a:xfrm>
          <a:prstGeom prst="homePlate">
            <a:avLst/>
          </a:prstGeom>
          <a:blipFill>
            <a:blip r:embed="rId4"/>
            <a:tile tx="0" ty="0" sx="100000" sy="100000" flip="none" algn="tl"/>
          </a:blip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anose="02020603050405020304" pitchFamily="18" charset="0"/>
                <a:cs typeface="Times New Roman" panose="02020603050405020304" pitchFamily="18" charset="0"/>
              </a:rPr>
              <a:t>GO HOME</a:t>
            </a:r>
          </a:p>
        </p:txBody>
      </p:sp>
      <p:sp>
        <p:nvSpPr>
          <p:cNvPr id="2" name="TextBox 1">
            <a:extLst>
              <a:ext uri="{FF2B5EF4-FFF2-40B4-BE49-F238E27FC236}">
                <a16:creationId xmlns="" xmlns:a16="http://schemas.microsoft.com/office/drawing/2014/main" id="{01C8A8FB-B836-430B-A768-FDB71FE12501}"/>
              </a:ext>
            </a:extLst>
          </p:cNvPr>
          <p:cNvSpPr txBox="1"/>
          <p:nvPr/>
        </p:nvSpPr>
        <p:spPr>
          <a:xfrm>
            <a:off x="741026" y="2648070"/>
            <a:ext cx="11004817" cy="2308324"/>
          </a:xfrm>
          <a:prstGeom prst="rect">
            <a:avLst/>
          </a:prstGeom>
          <a:noFill/>
        </p:spPr>
        <p:txBody>
          <a:bodyPr wrap="square" rtlCol="0">
            <a:spAutoFit/>
          </a:bodyPr>
          <a:lstStyle/>
          <a:p>
            <a:r>
              <a:rPr lang="en-US" sz="4800" dirty="0">
                <a:solidFill>
                  <a:srgbClr val="0070C0"/>
                </a:solidFill>
                <a:latin typeface="Times New Roman" panose="02020603050405020304" pitchFamily="18" charset="0"/>
                <a:cs typeface="Times New Roman" panose="02020603050405020304" pitchFamily="18" charset="0"/>
              </a:rPr>
              <a:t>Nam Á </a:t>
            </a:r>
            <a:r>
              <a:rPr lang="en-US" sz="4800" dirty="0" err="1">
                <a:solidFill>
                  <a:srgbClr val="0070C0"/>
                </a:solidFill>
                <a:latin typeface="Times New Roman" panose="02020603050405020304" pitchFamily="18" charset="0"/>
                <a:cs typeface="Times New Roman" panose="02020603050405020304" pitchFamily="18" charset="0"/>
              </a:rPr>
              <a:t>và</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Đông</a:t>
            </a:r>
            <a:r>
              <a:rPr lang="en-US" sz="4800" dirty="0">
                <a:solidFill>
                  <a:srgbClr val="0070C0"/>
                </a:solidFill>
                <a:latin typeface="Times New Roman" panose="02020603050405020304" pitchFamily="18" charset="0"/>
                <a:cs typeface="Times New Roman" panose="02020603050405020304" pitchFamily="18" charset="0"/>
              </a:rPr>
              <a:t> Nam Á </a:t>
            </a:r>
            <a:r>
              <a:rPr lang="en-US" sz="4800" dirty="0" err="1">
                <a:solidFill>
                  <a:srgbClr val="0070C0"/>
                </a:solidFill>
                <a:latin typeface="Times New Roman" panose="02020603050405020304" pitchFamily="18" charset="0"/>
                <a:cs typeface="Times New Roman" panose="02020603050405020304" pitchFamily="18" charset="0"/>
              </a:rPr>
              <a:t>là</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khu</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vực</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thích</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hợp</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cho</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việc</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trồng</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cây</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và</a:t>
            </a:r>
            <a:r>
              <a:rPr lang="en-US" sz="4800" dirty="0">
                <a:solidFill>
                  <a:srgbClr val="0070C0"/>
                </a:solidFill>
                <a:latin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 xmlns:a16="http://schemas.microsoft.com/office/drawing/2014/main" id="{5D201B85-E391-4E5A-8E57-01F2E56F4BB2}"/>
              </a:ext>
            </a:extLst>
          </p:cNvPr>
          <p:cNvSpPr txBox="1"/>
          <p:nvPr/>
        </p:nvSpPr>
        <p:spPr>
          <a:xfrm>
            <a:off x="7028346" y="3407924"/>
            <a:ext cx="4470400" cy="707886"/>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cs typeface="Times New Roman" panose="02020603050405020304" pitchFamily="18" charset="0"/>
              </a:rPr>
              <a:t>l</a:t>
            </a:r>
            <a:r>
              <a:rPr lang="en-US" sz="4000" b="1" dirty="0" err="1" smtClean="0">
                <a:solidFill>
                  <a:srgbClr val="FF0000"/>
                </a:solidFill>
                <a:latin typeface="Times New Roman" panose="02020603050405020304" pitchFamily="18" charset="0"/>
                <a:cs typeface="Times New Roman" panose="02020603050405020304" pitchFamily="18" charset="0"/>
              </a:rPr>
              <a:t>ương</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thực</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A5317BAF-E84D-4BE5-82FB-694FF1946143}"/>
              </a:ext>
            </a:extLst>
          </p:cNvPr>
          <p:cNvSpPr txBox="1"/>
          <p:nvPr/>
        </p:nvSpPr>
        <p:spPr>
          <a:xfrm>
            <a:off x="1149022" y="4115810"/>
            <a:ext cx="4470400" cy="707886"/>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cs typeface="Times New Roman" panose="02020603050405020304" pitchFamily="18" charset="0"/>
              </a:rPr>
              <a:t>c</a:t>
            </a:r>
            <a:r>
              <a:rPr lang="en-US" sz="4000" b="1" dirty="0" err="1" smtClean="0">
                <a:solidFill>
                  <a:srgbClr val="FF0000"/>
                </a:solidFill>
                <a:latin typeface="Times New Roman" panose="02020603050405020304" pitchFamily="18" charset="0"/>
                <a:cs typeface="Times New Roman" panose="02020603050405020304" pitchFamily="18" charset="0"/>
              </a:rPr>
              <a:t>ông</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nghiệp</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757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wipe(left)">
                                      <p:cBhvr>
                                        <p:cTn id="26"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Snipped 4">
            <a:extLst>
              <a:ext uri="{FF2B5EF4-FFF2-40B4-BE49-F238E27FC236}">
                <a16:creationId xmlns="" xmlns:a16="http://schemas.microsoft.com/office/drawing/2014/main" id="{27A7DB0D-F52E-4EA8-8B57-CE9C319290FB}"/>
              </a:ext>
            </a:extLst>
          </p:cNvPr>
          <p:cNvSpPr/>
          <p:nvPr/>
        </p:nvSpPr>
        <p:spPr>
          <a:xfrm>
            <a:off x="598556" y="2124913"/>
            <a:ext cx="11248887" cy="3354638"/>
          </a:xfrm>
          <a:prstGeom prst="snip2DiagRect">
            <a:avLst/>
          </a:prstGeom>
          <a:solidFill>
            <a:schemeClr val="accent6">
              <a:lumMod val="20000"/>
              <a:lumOff val="80000"/>
              <a:alpha val="75000"/>
            </a:schemeClr>
          </a:solid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 name="Rectangle: Diagonal Corners Snipped 5">
            <a:extLst>
              <a:ext uri="{FF2B5EF4-FFF2-40B4-BE49-F238E27FC236}">
                <a16:creationId xmlns="" xmlns:a16="http://schemas.microsoft.com/office/drawing/2014/main" id="{DAFF3985-B70E-4F29-9B2B-8E74D965A386}"/>
              </a:ext>
            </a:extLst>
          </p:cNvPr>
          <p:cNvSpPr/>
          <p:nvPr/>
        </p:nvSpPr>
        <p:spPr>
          <a:xfrm>
            <a:off x="242957" y="166161"/>
            <a:ext cx="11502886" cy="1794719"/>
          </a:xfrm>
          <a:prstGeom prst="snip2DiagRect">
            <a:avLst/>
          </a:prstGeom>
          <a:blipFill>
            <a:blip r:embed="rId2"/>
            <a:tile tx="0" ty="0" sx="100000" sy="100000" flip="none" algn="tl"/>
          </a:blip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400" b="1" dirty="0" err="1">
                <a:solidFill>
                  <a:srgbClr val="002060"/>
                </a:solidFill>
                <a:latin typeface="Times New Roman" panose="02020603050405020304" pitchFamily="18" charset="0"/>
                <a:cs typeface="Times New Roman" panose="02020603050405020304" pitchFamily="18" charset="0"/>
              </a:rPr>
              <a:t>Điền</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từ</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thích</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hợp</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vào</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chỗ</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trống</a:t>
            </a:r>
            <a:endParaRPr kumimoji="0" lang="en-US" sz="54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3" name="Arrow: Pentagon 10">
            <a:hlinkClick r:id="rId3" action="ppaction://hlinksldjump"/>
            <a:extLst>
              <a:ext uri="{FF2B5EF4-FFF2-40B4-BE49-F238E27FC236}">
                <a16:creationId xmlns="" xmlns:a16="http://schemas.microsoft.com/office/drawing/2014/main" id="{3F5E0018-06D1-4CC3-8E0E-A698D17C90D4}"/>
              </a:ext>
            </a:extLst>
          </p:cNvPr>
          <p:cNvSpPr/>
          <p:nvPr/>
        </p:nvSpPr>
        <p:spPr>
          <a:xfrm flipH="1">
            <a:off x="9447143" y="5643584"/>
            <a:ext cx="2400300" cy="918222"/>
          </a:xfrm>
          <a:prstGeom prst="homePlate">
            <a:avLst/>
          </a:prstGeom>
          <a:blipFill>
            <a:blip r:embed="rId4"/>
            <a:tile tx="0" ty="0" sx="100000" sy="100000" flip="none" algn="tl"/>
          </a:blip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anose="02020603050405020304" pitchFamily="18" charset="0"/>
                <a:cs typeface="Times New Roman" panose="02020603050405020304" pitchFamily="18" charset="0"/>
              </a:rPr>
              <a:t>GO HOME</a:t>
            </a:r>
          </a:p>
        </p:txBody>
      </p:sp>
      <p:sp>
        <p:nvSpPr>
          <p:cNvPr id="2" name="TextBox 1">
            <a:extLst>
              <a:ext uri="{FF2B5EF4-FFF2-40B4-BE49-F238E27FC236}">
                <a16:creationId xmlns="" xmlns:a16="http://schemas.microsoft.com/office/drawing/2014/main" id="{01C8A8FB-B836-430B-A768-FDB71FE12501}"/>
              </a:ext>
            </a:extLst>
          </p:cNvPr>
          <p:cNvSpPr txBox="1"/>
          <p:nvPr/>
        </p:nvSpPr>
        <p:spPr>
          <a:xfrm>
            <a:off x="1031239" y="2387600"/>
            <a:ext cx="10129521" cy="2308324"/>
          </a:xfrm>
          <a:prstGeom prst="rect">
            <a:avLst/>
          </a:prstGeom>
          <a:noFill/>
        </p:spPr>
        <p:txBody>
          <a:bodyPr wrap="square" rtlCol="0">
            <a:spAutoFit/>
          </a:bodyPr>
          <a:lstStyle/>
          <a:p>
            <a:r>
              <a:rPr lang="en-US" sz="4800" dirty="0" err="1">
                <a:solidFill>
                  <a:srgbClr val="0070C0"/>
                </a:solidFill>
                <a:latin typeface="Times New Roman" panose="02020603050405020304" pitchFamily="18" charset="0"/>
                <a:cs typeface="Times New Roman" panose="02020603050405020304" pitchFamily="18" charset="0"/>
              </a:rPr>
              <a:t>Môi</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tr</a:t>
            </a:r>
            <a:r>
              <a:rPr lang="vi-VN" sz="4800" dirty="0">
                <a:solidFill>
                  <a:srgbClr val="0070C0"/>
                </a:solidFill>
                <a:latin typeface="Times New Roman" panose="02020603050405020304" pitchFamily="18" charset="0"/>
                <a:cs typeface="Times New Roman" panose="02020603050405020304" pitchFamily="18" charset="0"/>
              </a:rPr>
              <a:t>ư</a:t>
            </a:r>
            <a:r>
              <a:rPr lang="en-US" sz="4800" dirty="0" err="1">
                <a:solidFill>
                  <a:srgbClr val="0070C0"/>
                </a:solidFill>
                <a:latin typeface="Times New Roman" panose="02020603050405020304" pitchFamily="18" charset="0"/>
                <a:cs typeface="Times New Roman" panose="02020603050405020304" pitchFamily="18" charset="0"/>
              </a:rPr>
              <a:t>ờng</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nhiệt</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đới</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gió</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mùa</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là</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môi</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tr</a:t>
            </a:r>
            <a:r>
              <a:rPr lang="vi-VN" sz="4800" dirty="0">
                <a:solidFill>
                  <a:srgbClr val="0070C0"/>
                </a:solidFill>
                <a:latin typeface="Times New Roman" panose="02020603050405020304" pitchFamily="18" charset="0"/>
                <a:cs typeface="Times New Roman" panose="02020603050405020304" pitchFamily="18" charset="0"/>
              </a:rPr>
              <a:t>ư</a:t>
            </a:r>
            <a:r>
              <a:rPr lang="en-US" sz="4800" dirty="0" err="1">
                <a:solidFill>
                  <a:srgbClr val="0070C0"/>
                </a:solidFill>
                <a:latin typeface="Times New Roman" panose="02020603050405020304" pitchFamily="18" charset="0"/>
                <a:cs typeface="Times New Roman" panose="02020603050405020304" pitchFamily="18" charset="0"/>
              </a:rPr>
              <a:t>ờng</a:t>
            </a:r>
            <a:r>
              <a:rPr lang="en-US" sz="4800" dirty="0" smtClean="0">
                <a:solidFill>
                  <a:srgbClr val="0070C0"/>
                </a:solidFill>
                <a:latin typeface="Times New Roman" panose="02020603050405020304" pitchFamily="18" charset="0"/>
                <a:cs typeface="Times New Roman" panose="02020603050405020304" pitchFamily="18" charset="0"/>
              </a:rPr>
              <a:t>……………</a:t>
            </a:r>
            <a:r>
              <a:rPr lang="en-US" sz="4800" dirty="0" err="1" smtClean="0">
                <a:solidFill>
                  <a:srgbClr val="0070C0"/>
                </a:solidFill>
                <a:latin typeface="Times New Roman" panose="02020603050405020304" pitchFamily="18" charset="0"/>
                <a:cs typeface="Times New Roman" panose="02020603050405020304" pitchFamily="18" charset="0"/>
              </a:rPr>
              <a:t>và</a:t>
            </a:r>
            <a:r>
              <a:rPr lang="en-US" sz="4800" dirty="0" smtClean="0">
                <a:solidFill>
                  <a:srgbClr val="0070C0"/>
                </a:solidFill>
                <a:latin typeface="Times New Roman" panose="02020603050405020304" pitchFamily="18" charset="0"/>
                <a:cs typeface="Times New Roman" panose="02020603050405020304" pitchFamily="18" charset="0"/>
              </a:rPr>
              <a:t>……………..</a:t>
            </a:r>
            <a:r>
              <a:rPr lang="en-US" sz="4800" dirty="0" err="1">
                <a:solidFill>
                  <a:srgbClr val="0070C0"/>
                </a:solidFill>
                <a:latin typeface="Times New Roman" panose="02020603050405020304" pitchFamily="18" charset="0"/>
                <a:cs typeface="Times New Roman" panose="02020603050405020304" pitchFamily="18" charset="0"/>
              </a:rPr>
              <a:t>của</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đới</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nóng</a:t>
            </a:r>
            <a:endParaRPr lang="en-US" sz="4800" dirty="0">
              <a:solidFill>
                <a:srgbClr val="0070C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 xmlns:a16="http://schemas.microsoft.com/office/drawing/2014/main" id="{5D201B85-E391-4E5A-8E57-01F2E56F4BB2}"/>
              </a:ext>
            </a:extLst>
          </p:cNvPr>
          <p:cNvSpPr txBox="1"/>
          <p:nvPr/>
        </p:nvSpPr>
        <p:spPr>
          <a:xfrm>
            <a:off x="3191150" y="3054628"/>
            <a:ext cx="4470400" cy="707886"/>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cs typeface="Times New Roman" panose="02020603050405020304" pitchFamily="18" charset="0"/>
              </a:rPr>
              <a:t>đ</a:t>
            </a:r>
            <a:r>
              <a:rPr lang="en-US" sz="4000" b="1" dirty="0" err="1" smtClean="0">
                <a:solidFill>
                  <a:srgbClr val="FF0000"/>
                </a:solidFill>
                <a:latin typeface="Times New Roman" panose="02020603050405020304" pitchFamily="18" charset="0"/>
                <a:cs typeface="Times New Roman" panose="02020603050405020304" pitchFamily="18" charset="0"/>
              </a:rPr>
              <a:t>a</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dạng</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A5317BAF-E84D-4BE5-82FB-694FF1946143}"/>
              </a:ext>
            </a:extLst>
          </p:cNvPr>
          <p:cNvSpPr txBox="1"/>
          <p:nvPr/>
        </p:nvSpPr>
        <p:spPr>
          <a:xfrm>
            <a:off x="6891448" y="3054628"/>
            <a:ext cx="4470400" cy="707886"/>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cs typeface="Times New Roman" panose="02020603050405020304" pitchFamily="18" charset="0"/>
              </a:rPr>
              <a:t>p</a:t>
            </a:r>
            <a:r>
              <a:rPr lang="en-US" sz="4000" b="1" dirty="0" err="1" smtClean="0">
                <a:solidFill>
                  <a:srgbClr val="FF0000"/>
                </a:solidFill>
                <a:latin typeface="Times New Roman" panose="02020603050405020304" pitchFamily="18" charset="0"/>
                <a:cs typeface="Times New Roman" panose="02020603050405020304" pitchFamily="18" charset="0"/>
              </a:rPr>
              <a:t>hong</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phú</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219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wipe(left)">
                                      <p:cBhvr>
                                        <p:cTn id="26"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DOI KHI HAU TD">
            <a:extLst>
              <a:ext uri="{FF2B5EF4-FFF2-40B4-BE49-F238E27FC236}">
                <a16:creationId xmlns="" xmlns:a16="http://schemas.microsoft.com/office/drawing/2014/main" id="{CF74AB6F-0072-4EF4-AD0B-B09F543F7DBB}"/>
              </a:ext>
            </a:extLst>
          </p:cNvPr>
          <p:cNvPicPr>
            <a:picLocks noChangeAspect="1" noChangeArrowheads="1"/>
          </p:cNvPicPr>
          <p:nvPr/>
        </p:nvPicPr>
        <p:blipFill>
          <a:blip r:embed="rId3">
            <a:lum bright="-18000" contrast="36000"/>
            <a:extLst>
              <a:ext uri="{28A0092B-C50C-407E-A947-70E740481C1C}">
                <a14:useLocalDpi xmlns:a14="http://schemas.microsoft.com/office/drawing/2010/main" val="0"/>
              </a:ext>
            </a:extLst>
          </a:blip>
          <a:srcRect/>
          <a:stretch>
            <a:fillRect/>
          </a:stretch>
        </p:blipFill>
        <p:spPr>
          <a:xfrm>
            <a:off x="792890" y="0"/>
            <a:ext cx="10342470" cy="6894980"/>
          </a:xfrm>
          <a:prstGeom prst="rect">
            <a:avLst/>
          </a:prstGeom>
          <a:noFill/>
          <a:ln w="57150">
            <a:solidFill>
              <a:srgbClr val="9933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Line 7">
            <a:extLst>
              <a:ext uri="{FF2B5EF4-FFF2-40B4-BE49-F238E27FC236}">
                <a16:creationId xmlns="" xmlns:a16="http://schemas.microsoft.com/office/drawing/2014/main" id="{977B828A-7C2C-481A-8A65-BF138B882282}"/>
              </a:ext>
            </a:extLst>
          </p:cNvPr>
          <p:cNvSpPr>
            <a:spLocks noChangeShapeType="1"/>
          </p:cNvSpPr>
          <p:nvPr/>
        </p:nvSpPr>
        <p:spPr bwMode="auto">
          <a:xfrm>
            <a:off x="5783989" y="3352799"/>
            <a:ext cx="4740299" cy="1"/>
          </a:xfrm>
          <a:prstGeom prst="line">
            <a:avLst/>
          </a:prstGeom>
          <a:noFill/>
          <a:ln w="571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8">
            <a:extLst>
              <a:ext uri="{FF2B5EF4-FFF2-40B4-BE49-F238E27FC236}">
                <a16:creationId xmlns="" xmlns:a16="http://schemas.microsoft.com/office/drawing/2014/main" id="{367A6AD0-5F81-4BD2-904C-B53BB2161FAE}"/>
              </a:ext>
            </a:extLst>
          </p:cNvPr>
          <p:cNvSpPr>
            <a:spLocks noChangeShapeType="1"/>
          </p:cNvSpPr>
          <p:nvPr/>
        </p:nvSpPr>
        <p:spPr bwMode="auto">
          <a:xfrm flipV="1">
            <a:off x="830990" y="3352800"/>
            <a:ext cx="5602171" cy="160368"/>
          </a:xfrm>
          <a:prstGeom prst="line">
            <a:avLst/>
          </a:prstGeom>
          <a:noFill/>
          <a:ln w="571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12">
            <a:extLst>
              <a:ext uri="{FF2B5EF4-FFF2-40B4-BE49-F238E27FC236}">
                <a16:creationId xmlns="" xmlns:a16="http://schemas.microsoft.com/office/drawing/2014/main" id="{4C23C0B8-F407-4F3C-8AD4-C5E93F61DEF5}"/>
              </a:ext>
            </a:extLst>
          </p:cNvPr>
          <p:cNvSpPr>
            <a:spLocks noChangeShapeType="1"/>
          </p:cNvSpPr>
          <p:nvPr/>
        </p:nvSpPr>
        <p:spPr bwMode="auto">
          <a:xfrm flipV="1">
            <a:off x="830990" y="2895600"/>
            <a:ext cx="5774546" cy="160368"/>
          </a:xfrm>
          <a:prstGeom prst="line">
            <a:avLst/>
          </a:prstGeom>
          <a:noFill/>
          <a:ln w="571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13">
            <a:extLst>
              <a:ext uri="{FF2B5EF4-FFF2-40B4-BE49-F238E27FC236}">
                <a16:creationId xmlns="" xmlns:a16="http://schemas.microsoft.com/office/drawing/2014/main" id="{B2422D4D-B0AD-4F4C-BF4E-3524C2D061CD}"/>
              </a:ext>
            </a:extLst>
          </p:cNvPr>
          <p:cNvSpPr>
            <a:spLocks noChangeShapeType="1"/>
          </p:cNvSpPr>
          <p:nvPr/>
        </p:nvSpPr>
        <p:spPr bwMode="auto">
          <a:xfrm>
            <a:off x="5936390" y="2895599"/>
            <a:ext cx="4567924" cy="1"/>
          </a:xfrm>
          <a:prstGeom prst="line">
            <a:avLst/>
          </a:prstGeom>
          <a:noFill/>
          <a:ln w="571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16">
            <a:extLst>
              <a:ext uri="{FF2B5EF4-FFF2-40B4-BE49-F238E27FC236}">
                <a16:creationId xmlns="" xmlns:a16="http://schemas.microsoft.com/office/drawing/2014/main" id="{D1E05016-8487-41E7-8076-3DEFADDAFE1C}"/>
              </a:ext>
            </a:extLst>
          </p:cNvPr>
          <p:cNvSpPr>
            <a:spLocks noChangeShapeType="1"/>
          </p:cNvSpPr>
          <p:nvPr/>
        </p:nvSpPr>
        <p:spPr bwMode="auto">
          <a:xfrm flipV="1">
            <a:off x="5250590" y="2133599"/>
            <a:ext cx="4912674" cy="240553"/>
          </a:xfrm>
          <a:prstGeom prst="line">
            <a:avLst/>
          </a:prstGeom>
          <a:noFill/>
          <a:ln w="571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4" name="Group 18">
            <a:extLst>
              <a:ext uri="{FF2B5EF4-FFF2-40B4-BE49-F238E27FC236}">
                <a16:creationId xmlns="" xmlns:a16="http://schemas.microsoft.com/office/drawing/2014/main" id="{9BFC7A21-1AEB-45AD-B86A-FC8A7983FC61}"/>
              </a:ext>
            </a:extLst>
          </p:cNvPr>
          <p:cNvGrpSpPr>
            <a:grpSpLocks/>
          </p:cNvGrpSpPr>
          <p:nvPr/>
        </p:nvGrpSpPr>
        <p:grpSpPr bwMode="auto">
          <a:xfrm>
            <a:off x="830990" y="2057399"/>
            <a:ext cx="10342470" cy="320737"/>
            <a:chOff x="0" y="1680"/>
            <a:chExt cx="5760" cy="192"/>
          </a:xfrm>
        </p:grpSpPr>
        <p:sp>
          <p:nvSpPr>
            <p:cNvPr id="15" name="Line 15">
              <a:extLst>
                <a:ext uri="{FF2B5EF4-FFF2-40B4-BE49-F238E27FC236}">
                  <a16:creationId xmlns="" xmlns:a16="http://schemas.microsoft.com/office/drawing/2014/main" id="{EB4D5CB7-6E02-4CFA-9CAA-FD69F7F9DB93}"/>
                </a:ext>
              </a:extLst>
            </p:cNvPr>
            <p:cNvSpPr>
              <a:spLocks noChangeShapeType="1"/>
            </p:cNvSpPr>
            <p:nvPr/>
          </p:nvSpPr>
          <p:spPr bwMode="auto">
            <a:xfrm>
              <a:off x="0" y="1824"/>
              <a:ext cx="2784" cy="48"/>
            </a:xfrm>
            <a:prstGeom prst="line">
              <a:avLst/>
            </a:prstGeom>
            <a:noFill/>
            <a:ln w="571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17">
              <a:extLst>
                <a:ext uri="{FF2B5EF4-FFF2-40B4-BE49-F238E27FC236}">
                  <a16:creationId xmlns="" xmlns:a16="http://schemas.microsoft.com/office/drawing/2014/main" id="{9A4DEDED-7979-421A-9799-D3EB4451F9A3}"/>
                </a:ext>
              </a:extLst>
            </p:cNvPr>
            <p:cNvSpPr>
              <a:spLocks noChangeShapeType="1"/>
            </p:cNvSpPr>
            <p:nvPr/>
          </p:nvSpPr>
          <p:spPr bwMode="auto">
            <a:xfrm flipV="1">
              <a:off x="5568" y="1680"/>
              <a:ext cx="192" cy="48"/>
            </a:xfrm>
            <a:prstGeom prst="line">
              <a:avLst/>
            </a:prstGeom>
            <a:noFill/>
            <a:ln w="571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 name="Line 19">
            <a:extLst>
              <a:ext uri="{FF2B5EF4-FFF2-40B4-BE49-F238E27FC236}">
                <a16:creationId xmlns="" xmlns:a16="http://schemas.microsoft.com/office/drawing/2014/main" id="{7E315923-7313-47E5-ADF9-FFEA7B23CA97}"/>
              </a:ext>
            </a:extLst>
          </p:cNvPr>
          <p:cNvSpPr>
            <a:spLocks noChangeShapeType="1"/>
          </p:cNvSpPr>
          <p:nvPr/>
        </p:nvSpPr>
        <p:spPr bwMode="auto">
          <a:xfrm flipV="1">
            <a:off x="830990" y="4038599"/>
            <a:ext cx="3964613" cy="240553"/>
          </a:xfrm>
          <a:prstGeom prst="line">
            <a:avLst/>
          </a:prstGeom>
          <a:noFill/>
          <a:ln w="571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20">
            <a:extLst>
              <a:ext uri="{FF2B5EF4-FFF2-40B4-BE49-F238E27FC236}">
                <a16:creationId xmlns="" xmlns:a16="http://schemas.microsoft.com/office/drawing/2014/main" id="{EDDEE94C-E210-4C4B-9227-46AF5A96273E}"/>
              </a:ext>
            </a:extLst>
          </p:cNvPr>
          <p:cNvSpPr>
            <a:spLocks noChangeShapeType="1"/>
          </p:cNvSpPr>
          <p:nvPr/>
        </p:nvSpPr>
        <p:spPr bwMode="auto">
          <a:xfrm>
            <a:off x="4412390" y="4038600"/>
            <a:ext cx="6291669" cy="80184"/>
          </a:xfrm>
          <a:prstGeom prst="line">
            <a:avLst/>
          </a:prstGeom>
          <a:noFill/>
          <a:ln w="571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Text Box 21">
            <a:extLst>
              <a:ext uri="{FF2B5EF4-FFF2-40B4-BE49-F238E27FC236}">
                <a16:creationId xmlns="" xmlns:a16="http://schemas.microsoft.com/office/drawing/2014/main" id="{4D42CAEE-BC6D-40A7-82C2-00A335C50BC7}"/>
              </a:ext>
            </a:extLst>
          </p:cNvPr>
          <p:cNvSpPr txBox="1">
            <a:spLocks noChangeArrowheads="1"/>
          </p:cNvSpPr>
          <p:nvPr/>
        </p:nvSpPr>
        <p:spPr bwMode="auto">
          <a:xfrm>
            <a:off x="830990" y="2362200"/>
            <a:ext cx="46541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2800">
                <a:solidFill>
                  <a:srgbClr val="660033"/>
                </a:solidFill>
                <a:latin typeface="Times New Roman" panose="02020603050405020304" pitchFamily="18" charset="0"/>
              </a:rPr>
              <a:t>Môi trường nhiệt đới</a:t>
            </a:r>
          </a:p>
        </p:txBody>
      </p:sp>
      <p:sp>
        <p:nvSpPr>
          <p:cNvPr id="20" name="Text Box 22">
            <a:extLst>
              <a:ext uri="{FF2B5EF4-FFF2-40B4-BE49-F238E27FC236}">
                <a16:creationId xmlns="" xmlns:a16="http://schemas.microsoft.com/office/drawing/2014/main" id="{F8813087-352E-4124-878D-38633FEDF2B1}"/>
              </a:ext>
            </a:extLst>
          </p:cNvPr>
          <p:cNvSpPr txBox="1">
            <a:spLocks noChangeArrowheads="1"/>
          </p:cNvSpPr>
          <p:nvPr/>
        </p:nvSpPr>
        <p:spPr bwMode="auto">
          <a:xfrm>
            <a:off x="4717190" y="3429000"/>
            <a:ext cx="46541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2800">
                <a:solidFill>
                  <a:srgbClr val="660033"/>
                </a:solidFill>
                <a:latin typeface="Times New Roman" panose="02020603050405020304" pitchFamily="18" charset="0"/>
              </a:rPr>
              <a:t>Môi trường nhiệt đới</a:t>
            </a:r>
          </a:p>
        </p:txBody>
      </p:sp>
      <p:sp>
        <p:nvSpPr>
          <p:cNvPr id="21" name="Line 41">
            <a:extLst>
              <a:ext uri="{FF2B5EF4-FFF2-40B4-BE49-F238E27FC236}">
                <a16:creationId xmlns="" xmlns:a16="http://schemas.microsoft.com/office/drawing/2014/main" id="{0B829DE5-6906-4B81-9D6D-56B6D334587E}"/>
              </a:ext>
            </a:extLst>
          </p:cNvPr>
          <p:cNvSpPr>
            <a:spLocks noChangeShapeType="1"/>
          </p:cNvSpPr>
          <p:nvPr/>
        </p:nvSpPr>
        <p:spPr bwMode="auto">
          <a:xfrm flipV="1">
            <a:off x="830990" y="2285999"/>
            <a:ext cx="1120434" cy="80184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42">
            <a:extLst>
              <a:ext uri="{FF2B5EF4-FFF2-40B4-BE49-F238E27FC236}">
                <a16:creationId xmlns="" xmlns:a16="http://schemas.microsoft.com/office/drawing/2014/main" id="{EC67D5B1-3948-41BA-89EE-7793EEA4AB07}"/>
              </a:ext>
            </a:extLst>
          </p:cNvPr>
          <p:cNvSpPr>
            <a:spLocks noChangeShapeType="1"/>
          </p:cNvSpPr>
          <p:nvPr/>
        </p:nvSpPr>
        <p:spPr bwMode="auto">
          <a:xfrm flipV="1">
            <a:off x="1745390" y="2362199"/>
            <a:ext cx="948060" cy="64147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43">
            <a:extLst>
              <a:ext uri="{FF2B5EF4-FFF2-40B4-BE49-F238E27FC236}">
                <a16:creationId xmlns="" xmlns:a16="http://schemas.microsoft.com/office/drawing/2014/main" id="{F7AC0BC9-2719-46AD-B2DB-DBA0D625BF8B}"/>
              </a:ext>
            </a:extLst>
          </p:cNvPr>
          <p:cNvSpPr>
            <a:spLocks noChangeShapeType="1"/>
          </p:cNvSpPr>
          <p:nvPr/>
        </p:nvSpPr>
        <p:spPr bwMode="auto">
          <a:xfrm flipV="1">
            <a:off x="2659790" y="2285999"/>
            <a:ext cx="948060" cy="64147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44">
            <a:extLst>
              <a:ext uri="{FF2B5EF4-FFF2-40B4-BE49-F238E27FC236}">
                <a16:creationId xmlns="" xmlns:a16="http://schemas.microsoft.com/office/drawing/2014/main" id="{34871978-B541-413A-877B-DB09C70A50A2}"/>
              </a:ext>
            </a:extLst>
          </p:cNvPr>
          <p:cNvSpPr>
            <a:spLocks noChangeShapeType="1"/>
          </p:cNvSpPr>
          <p:nvPr/>
        </p:nvSpPr>
        <p:spPr bwMode="auto">
          <a:xfrm flipV="1">
            <a:off x="3421790" y="2362199"/>
            <a:ext cx="948060" cy="64147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45">
            <a:extLst>
              <a:ext uri="{FF2B5EF4-FFF2-40B4-BE49-F238E27FC236}">
                <a16:creationId xmlns="" xmlns:a16="http://schemas.microsoft.com/office/drawing/2014/main" id="{68564347-56F6-4EA3-B277-E779C6F47D88}"/>
              </a:ext>
            </a:extLst>
          </p:cNvPr>
          <p:cNvSpPr>
            <a:spLocks noChangeShapeType="1"/>
          </p:cNvSpPr>
          <p:nvPr/>
        </p:nvSpPr>
        <p:spPr bwMode="auto">
          <a:xfrm flipV="1">
            <a:off x="4488590" y="2362199"/>
            <a:ext cx="948060" cy="64147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46">
            <a:extLst>
              <a:ext uri="{FF2B5EF4-FFF2-40B4-BE49-F238E27FC236}">
                <a16:creationId xmlns="" xmlns:a16="http://schemas.microsoft.com/office/drawing/2014/main" id="{87BC6CC3-31C4-4FB4-A98F-37BA829CB812}"/>
              </a:ext>
            </a:extLst>
          </p:cNvPr>
          <p:cNvSpPr>
            <a:spLocks noChangeShapeType="1"/>
          </p:cNvSpPr>
          <p:nvPr/>
        </p:nvSpPr>
        <p:spPr bwMode="auto">
          <a:xfrm flipV="1">
            <a:off x="5631590" y="2285999"/>
            <a:ext cx="948060" cy="64147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47">
            <a:extLst>
              <a:ext uri="{FF2B5EF4-FFF2-40B4-BE49-F238E27FC236}">
                <a16:creationId xmlns="" xmlns:a16="http://schemas.microsoft.com/office/drawing/2014/main" id="{CD23DC81-E699-470A-BE5C-B0608A01B712}"/>
              </a:ext>
            </a:extLst>
          </p:cNvPr>
          <p:cNvSpPr>
            <a:spLocks noChangeShapeType="1"/>
          </p:cNvSpPr>
          <p:nvPr/>
        </p:nvSpPr>
        <p:spPr bwMode="auto">
          <a:xfrm flipV="1">
            <a:off x="6622190" y="2285999"/>
            <a:ext cx="948060" cy="64147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48">
            <a:extLst>
              <a:ext uri="{FF2B5EF4-FFF2-40B4-BE49-F238E27FC236}">
                <a16:creationId xmlns="" xmlns:a16="http://schemas.microsoft.com/office/drawing/2014/main" id="{82EF046E-D704-4127-889F-C4686F084802}"/>
              </a:ext>
            </a:extLst>
          </p:cNvPr>
          <p:cNvSpPr>
            <a:spLocks noChangeShapeType="1"/>
          </p:cNvSpPr>
          <p:nvPr/>
        </p:nvSpPr>
        <p:spPr bwMode="auto">
          <a:xfrm flipV="1">
            <a:off x="8679590" y="2209799"/>
            <a:ext cx="948060" cy="64147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49">
            <a:extLst>
              <a:ext uri="{FF2B5EF4-FFF2-40B4-BE49-F238E27FC236}">
                <a16:creationId xmlns="" xmlns:a16="http://schemas.microsoft.com/office/drawing/2014/main" id="{31019CC5-EF93-4C3B-8432-2B24C189DBF3}"/>
              </a:ext>
            </a:extLst>
          </p:cNvPr>
          <p:cNvSpPr>
            <a:spLocks noChangeShapeType="1"/>
          </p:cNvSpPr>
          <p:nvPr/>
        </p:nvSpPr>
        <p:spPr bwMode="auto">
          <a:xfrm flipV="1">
            <a:off x="7688990" y="2285999"/>
            <a:ext cx="948060" cy="64147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52">
            <a:extLst>
              <a:ext uri="{FF2B5EF4-FFF2-40B4-BE49-F238E27FC236}">
                <a16:creationId xmlns="" xmlns:a16="http://schemas.microsoft.com/office/drawing/2014/main" id="{6A3B8D2C-8D10-4946-8E8E-CE927F371E25}"/>
              </a:ext>
            </a:extLst>
          </p:cNvPr>
          <p:cNvSpPr>
            <a:spLocks noChangeShapeType="1"/>
          </p:cNvSpPr>
          <p:nvPr/>
        </p:nvSpPr>
        <p:spPr bwMode="auto">
          <a:xfrm>
            <a:off x="1059589" y="3505200"/>
            <a:ext cx="603311" cy="64147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Line 56">
            <a:extLst>
              <a:ext uri="{FF2B5EF4-FFF2-40B4-BE49-F238E27FC236}">
                <a16:creationId xmlns="" xmlns:a16="http://schemas.microsoft.com/office/drawing/2014/main" id="{15F51708-77C8-4EAA-9E2B-118E2F39F691}"/>
              </a:ext>
            </a:extLst>
          </p:cNvPr>
          <p:cNvSpPr>
            <a:spLocks noChangeShapeType="1"/>
          </p:cNvSpPr>
          <p:nvPr/>
        </p:nvSpPr>
        <p:spPr bwMode="auto">
          <a:xfrm>
            <a:off x="6774589" y="3429000"/>
            <a:ext cx="603311" cy="64147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57">
            <a:extLst>
              <a:ext uri="{FF2B5EF4-FFF2-40B4-BE49-F238E27FC236}">
                <a16:creationId xmlns="" xmlns:a16="http://schemas.microsoft.com/office/drawing/2014/main" id="{84487BAF-3C8D-4432-8417-877661CF9D56}"/>
              </a:ext>
            </a:extLst>
          </p:cNvPr>
          <p:cNvSpPr>
            <a:spLocks noChangeShapeType="1"/>
          </p:cNvSpPr>
          <p:nvPr/>
        </p:nvSpPr>
        <p:spPr bwMode="auto">
          <a:xfrm>
            <a:off x="5936389" y="3429000"/>
            <a:ext cx="603311" cy="64147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58">
            <a:extLst>
              <a:ext uri="{FF2B5EF4-FFF2-40B4-BE49-F238E27FC236}">
                <a16:creationId xmlns="" xmlns:a16="http://schemas.microsoft.com/office/drawing/2014/main" id="{56B3572B-9BD5-421E-BD63-C5098BB0B4BC}"/>
              </a:ext>
            </a:extLst>
          </p:cNvPr>
          <p:cNvSpPr>
            <a:spLocks noChangeShapeType="1"/>
          </p:cNvSpPr>
          <p:nvPr/>
        </p:nvSpPr>
        <p:spPr bwMode="auto">
          <a:xfrm>
            <a:off x="5098189" y="3429000"/>
            <a:ext cx="603311" cy="64147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59">
            <a:extLst>
              <a:ext uri="{FF2B5EF4-FFF2-40B4-BE49-F238E27FC236}">
                <a16:creationId xmlns="" xmlns:a16="http://schemas.microsoft.com/office/drawing/2014/main" id="{6077F78E-0DA0-43C0-B74E-CFA9D7DD6C45}"/>
              </a:ext>
            </a:extLst>
          </p:cNvPr>
          <p:cNvSpPr>
            <a:spLocks noChangeShapeType="1"/>
          </p:cNvSpPr>
          <p:nvPr/>
        </p:nvSpPr>
        <p:spPr bwMode="auto">
          <a:xfrm>
            <a:off x="4259989" y="3429000"/>
            <a:ext cx="603311" cy="64147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60">
            <a:extLst>
              <a:ext uri="{FF2B5EF4-FFF2-40B4-BE49-F238E27FC236}">
                <a16:creationId xmlns="" xmlns:a16="http://schemas.microsoft.com/office/drawing/2014/main" id="{4D6DAFBB-6F32-4C6B-BD74-DC7854FB9DC0}"/>
              </a:ext>
            </a:extLst>
          </p:cNvPr>
          <p:cNvSpPr>
            <a:spLocks noChangeShapeType="1"/>
          </p:cNvSpPr>
          <p:nvPr/>
        </p:nvSpPr>
        <p:spPr bwMode="auto">
          <a:xfrm>
            <a:off x="3421789" y="3429000"/>
            <a:ext cx="603311" cy="64147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61">
            <a:extLst>
              <a:ext uri="{FF2B5EF4-FFF2-40B4-BE49-F238E27FC236}">
                <a16:creationId xmlns="" xmlns:a16="http://schemas.microsoft.com/office/drawing/2014/main" id="{836F5446-FB0C-4494-9D5B-8B64D4DCEB36}"/>
              </a:ext>
            </a:extLst>
          </p:cNvPr>
          <p:cNvSpPr>
            <a:spLocks noChangeShapeType="1"/>
          </p:cNvSpPr>
          <p:nvPr/>
        </p:nvSpPr>
        <p:spPr bwMode="auto">
          <a:xfrm>
            <a:off x="2735989" y="3505200"/>
            <a:ext cx="603311" cy="64147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62">
            <a:extLst>
              <a:ext uri="{FF2B5EF4-FFF2-40B4-BE49-F238E27FC236}">
                <a16:creationId xmlns="" xmlns:a16="http://schemas.microsoft.com/office/drawing/2014/main" id="{A343780C-4C02-4898-8E2B-79F3BCFD6FAB}"/>
              </a:ext>
            </a:extLst>
          </p:cNvPr>
          <p:cNvSpPr>
            <a:spLocks noChangeShapeType="1"/>
          </p:cNvSpPr>
          <p:nvPr/>
        </p:nvSpPr>
        <p:spPr bwMode="auto">
          <a:xfrm>
            <a:off x="1973989" y="3505200"/>
            <a:ext cx="603311" cy="64147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63">
            <a:extLst>
              <a:ext uri="{FF2B5EF4-FFF2-40B4-BE49-F238E27FC236}">
                <a16:creationId xmlns="" xmlns:a16="http://schemas.microsoft.com/office/drawing/2014/main" id="{322D3110-5841-4EA7-8D80-D26CA0787D88}"/>
              </a:ext>
            </a:extLst>
          </p:cNvPr>
          <p:cNvSpPr>
            <a:spLocks noChangeShapeType="1"/>
          </p:cNvSpPr>
          <p:nvPr/>
        </p:nvSpPr>
        <p:spPr bwMode="auto">
          <a:xfrm>
            <a:off x="9212989" y="3505200"/>
            <a:ext cx="603311" cy="64147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64">
            <a:extLst>
              <a:ext uri="{FF2B5EF4-FFF2-40B4-BE49-F238E27FC236}">
                <a16:creationId xmlns="" xmlns:a16="http://schemas.microsoft.com/office/drawing/2014/main" id="{0B0C8AD2-DC2F-4BA4-981D-188EF28ADCD3}"/>
              </a:ext>
            </a:extLst>
          </p:cNvPr>
          <p:cNvSpPr>
            <a:spLocks noChangeShapeType="1"/>
          </p:cNvSpPr>
          <p:nvPr/>
        </p:nvSpPr>
        <p:spPr bwMode="auto">
          <a:xfrm>
            <a:off x="8374789" y="3429000"/>
            <a:ext cx="603311" cy="64147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Line 65">
            <a:extLst>
              <a:ext uri="{FF2B5EF4-FFF2-40B4-BE49-F238E27FC236}">
                <a16:creationId xmlns="" xmlns:a16="http://schemas.microsoft.com/office/drawing/2014/main" id="{1259FF0D-B551-47FB-88CB-EA632805FA2C}"/>
              </a:ext>
            </a:extLst>
          </p:cNvPr>
          <p:cNvSpPr>
            <a:spLocks noChangeShapeType="1"/>
          </p:cNvSpPr>
          <p:nvPr/>
        </p:nvSpPr>
        <p:spPr bwMode="auto">
          <a:xfrm>
            <a:off x="7612789" y="3429000"/>
            <a:ext cx="603311" cy="64147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1020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heckerboard(across)">
                                      <p:cBhvr>
                                        <p:cTn id="13" dur="500"/>
                                        <p:tgtEl>
                                          <p:spTgt spid="11"/>
                                        </p:tgtEl>
                                      </p:cBhvr>
                                    </p:animEffect>
                                  </p:childTnLst>
                                </p:cTn>
                              </p:par>
                              <p:par>
                                <p:cTn id="14" presetID="5" presetClass="entr" presetSubtype="1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heckerboard(across)">
                                      <p:cBhvr>
                                        <p:cTn id="16" dur="500"/>
                                        <p:tgtEl>
                                          <p:spTgt spid="12"/>
                                        </p:tgtEl>
                                      </p:cBhvr>
                                    </p:animEffect>
                                  </p:childTnLst>
                                </p:cTn>
                              </p:par>
                              <p:par>
                                <p:cTn id="17" presetID="5" presetClass="entr" presetSubtype="1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heckerboard(across)">
                                      <p:cBhvr>
                                        <p:cTn id="19" dur="500"/>
                                        <p:tgtEl>
                                          <p:spTgt spid="10"/>
                                        </p:tgtEl>
                                      </p:cBhvr>
                                    </p:animEffect>
                                  </p:childTnLst>
                                </p:cTn>
                              </p:par>
                              <p:par>
                                <p:cTn id="20" presetID="5" presetClass="entr" presetSubtype="1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childTnLst>
                          </p:cTn>
                        </p:par>
                        <p:par>
                          <p:cTn id="23" fill="hold">
                            <p:stCondLst>
                              <p:cond delay="500"/>
                            </p:stCondLst>
                            <p:childTnLst>
                              <p:par>
                                <p:cTn id="24" presetID="18" presetClass="entr" presetSubtype="1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strips(downLeft)">
                                      <p:cBhvr>
                                        <p:cTn id="26" dur="500"/>
                                        <p:tgtEl>
                                          <p:spTgt spid="13"/>
                                        </p:tgtEl>
                                      </p:cBhvr>
                                    </p:animEffect>
                                  </p:childTnLst>
                                </p:cTn>
                              </p:par>
                              <p:par>
                                <p:cTn id="27" presetID="18" presetClass="entr" presetSubtype="12"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strips(downLeft)">
                                      <p:cBhvr>
                                        <p:cTn id="29" dur="500"/>
                                        <p:tgtEl>
                                          <p:spTgt spid="17"/>
                                        </p:tgtEl>
                                      </p:cBhvr>
                                    </p:animEffect>
                                  </p:childTnLst>
                                </p:cTn>
                              </p:par>
                              <p:par>
                                <p:cTn id="30" presetID="18" presetClass="entr" presetSubtype="12"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strips(downLeft)">
                                      <p:cBhvr>
                                        <p:cTn id="32" dur="500"/>
                                        <p:tgtEl>
                                          <p:spTgt spid="18"/>
                                        </p:tgtEl>
                                      </p:cBhvr>
                                    </p:animEffect>
                                  </p:childTnLst>
                                </p:cTn>
                              </p:par>
                              <p:par>
                                <p:cTn id="33" presetID="18" presetClass="entr" presetSubtype="12"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strips(downLeft)">
                                      <p:cBhvr>
                                        <p:cTn id="35" dur="500"/>
                                        <p:tgtEl>
                                          <p:spTgt spid="14"/>
                                        </p:tgtEl>
                                      </p:cBhvr>
                                    </p:animEffect>
                                  </p:childTnLst>
                                </p:cTn>
                              </p:par>
                            </p:childTnLst>
                          </p:cTn>
                        </p:par>
                        <p:par>
                          <p:cTn id="36" fill="hold">
                            <p:stCondLst>
                              <p:cond delay="1000"/>
                            </p:stCondLst>
                            <p:childTnLst>
                              <p:par>
                                <p:cTn id="37" presetID="16" presetClass="entr" presetSubtype="26"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Horizontal)">
                                      <p:cBhvr>
                                        <p:cTn id="39" dur="500"/>
                                        <p:tgtEl>
                                          <p:spTgt spid="19"/>
                                        </p:tgtEl>
                                      </p:cBhvr>
                                    </p:animEffect>
                                  </p:childTnLst>
                                </p:cTn>
                              </p:par>
                              <p:par>
                                <p:cTn id="40" presetID="16" presetClass="entr" presetSubtype="26"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Horizontal)">
                                      <p:cBhvr>
                                        <p:cTn id="42" dur="500"/>
                                        <p:tgtEl>
                                          <p:spTgt spid="20"/>
                                        </p:tgtEl>
                                      </p:cBhvr>
                                    </p:animEffect>
                                  </p:childTnLst>
                                </p:cTn>
                              </p:par>
                            </p:childTnLst>
                          </p:cTn>
                        </p:par>
                        <p:par>
                          <p:cTn id="43" fill="hold">
                            <p:stCondLst>
                              <p:cond delay="1500"/>
                            </p:stCondLst>
                            <p:childTnLst>
                              <p:par>
                                <p:cTn id="44" presetID="22" presetClass="entr" presetSubtype="4" repeatCount="5000"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down)">
                                      <p:cBhvr>
                                        <p:cTn id="46" dur="500"/>
                                        <p:tgtEl>
                                          <p:spTgt spid="21"/>
                                        </p:tgtEl>
                                      </p:cBhvr>
                                    </p:animEffect>
                                  </p:childTnLst>
                                </p:cTn>
                              </p:par>
                              <p:par>
                                <p:cTn id="47" presetID="22" presetClass="entr" presetSubtype="4" repeatCount="500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par>
                                <p:cTn id="50" presetID="22" presetClass="entr" presetSubtype="4" repeatCount="5000"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down)">
                                      <p:cBhvr>
                                        <p:cTn id="52" dur="500"/>
                                        <p:tgtEl>
                                          <p:spTgt spid="23"/>
                                        </p:tgtEl>
                                      </p:cBhvr>
                                    </p:animEffect>
                                  </p:childTnLst>
                                </p:cTn>
                              </p:par>
                              <p:par>
                                <p:cTn id="53" presetID="22" presetClass="entr" presetSubtype="4" repeatCount="5000"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down)">
                                      <p:cBhvr>
                                        <p:cTn id="55" dur="500"/>
                                        <p:tgtEl>
                                          <p:spTgt spid="24"/>
                                        </p:tgtEl>
                                      </p:cBhvr>
                                    </p:animEffect>
                                  </p:childTnLst>
                                </p:cTn>
                              </p:par>
                              <p:par>
                                <p:cTn id="56" presetID="22" presetClass="entr" presetSubtype="4" repeatCount="5000" fill="hold"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down)">
                                      <p:cBhvr>
                                        <p:cTn id="58" dur="500"/>
                                        <p:tgtEl>
                                          <p:spTgt spid="25"/>
                                        </p:tgtEl>
                                      </p:cBhvr>
                                    </p:animEffect>
                                  </p:childTnLst>
                                </p:cTn>
                              </p:par>
                              <p:par>
                                <p:cTn id="59" presetID="22" presetClass="entr" presetSubtype="4" repeatCount="5000" fill="hold"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down)">
                                      <p:cBhvr>
                                        <p:cTn id="61" dur="500"/>
                                        <p:tgtEl>
                                          <p:spTgt spid="26"/>
                                        </p:tgtEl>
                                      </p:cBhvr>
                                    </p:animEffect>
                                  </p:childTnLst>
                                </p:cTn>
                              </p:par>
                              <p:par>
                                <p:cTn id="62" presetID="22" presetClass="entr" presetSubtype="4" repeatCount="5000" fill="hold"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down)">
                                      <p:cBhvr>
                                        <p:cTn id="64" dur="500"/>
                                        <p:tgtEl>
                                          <p:spTgt spid="27"/>
                                        </p:tgtEl>
                                      </p:cBhvr>
                                    </p:animEffect>
                                  </p:childTnLst>
                                </p:cTn>
                              </p:par>
                              <p:par>
                                <p:cTn id="65" presetID="22" presetClass="entr" presetSubtype="4" repeatCount="5000" fill="hold"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down)">
                                      <p:cBhvr>
                                        <p:cTn id="67" dur="500"/>
                                        <p:tgtEl>
                                          <p:spTgt spid="29"/>
                                        </p:tgtEl>
                                      </p:cBhvr>
                                    </p:animEffect>
                                  </p:childTnLst>
                                </p:cTn>
                              </p:par>
                              <p:par>
                                <p:cTn id="68" presetID="22" presetClass="entr" presetSubtype="4" repeatCount="500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wipe(down)">
                                      <p:cBhvr>
                                        <p:cTn id="70" dur="500"/>
                                        <p:tgtEl>
                                          <p:spTgt spid="28"/>
                                        </p:tgtEl>
                                      </p:cBhvr>
                                    </p:animEffect>
                                  </p:childTnLst>
                                </p:cTn>
                              </p:par>
                              <p:par>
                                <p:cTn id="71" presetID="3" presetClass="entr" presetSubtype="10" repeatCount="5000" fill="hold"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blinds(horizontal)">
                                      <p:cBhvr>
                                        <p:cTn id="73" dur="500"/>
                                        <p:tgtEl>
                                          <p:spTgt spid="30"/>
                                        </p:tgtEl>
                                      </p:cBhvr>
                                    </p:animEffect>
                                  </p:childTnLst>
                                </p:cTn>
                              </p:par>
                              <p:par>
                                <p:cTn id="74" presetID="3" presetClass="entr" presetSubtype="10" repeatCount="5000" fill="hold"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blinds(horizontal)">
                                      <p:cBhvr>
                                        <p:cTn id="76" dur="500"/>
                                        <p:tgtEl>
                                          <p:spTgt spid="37"/>
                                        </p:tgtEl>
                                      </p:cBhvr>
                                    </p:animEffect>
                                  </p:childTnLst>
                                </p:cTn>
                              </p:par>
                              <p:par>
                                <p:cTn id="77" presetID="3" presetClass="entr" presetSubtype="10" repeatCount="5000"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blinds(horizontal)">
                                      <p:cBhvr>
                                        <p:cTn id="79" dur="500"/>
                                        <p:tgtEl>
                                          <p:spTgt spid="36"/>
                                        </p:tgtEl>
                                      </p:cBhvr>
                                    </p:animEffect>
                                  </p:childTnLst>
                                </p:cTn>
                              </p:par>
                              <p:par>
                                <p:cTn id="80" presetID="3" presetClass="entr" presetSubtype="10" repeatCount="5000" fill="hold" nodeType="with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blinds(horizontal)">
                                      <p:cBhvr>
                                        <p:cTn id="82" dur="500"/>
                                        <p:tgtEl>
                                          <p:spTgt spid="35"/>
                                        </p:tgtEl>
                                      </p:cBhvr>
                                    </p:animEffect>
                                  </p:childTnLst>
                                </p:cTn>
                              </p:par>
                              <p:par>
                                <p:cTn id="83" presetID="3" presetClass="entr" presetSubtype="10" repeatCount="5000" fill="hold" nodeType="with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blinds(horizontal)">
                                      <p:cBhvr>
                                        <p:cTn id="85" dur="500"/>
                                        <p:tgtEl>
                                          <p:spTgt spid="34"/>
                                        </p:tgtEl>
                                      </p:cBhvr>
                                    </p:animEffect>
                                  </p:childTnLst>
                                </p:cTn>
                              </p:par>
                              <p:par>
                                <p:cTn id="86" presetID="3" presetClass="entr" presetSubtype="10" repeatCount="5000" fill="hold" nodeType="with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blinds(horizontal)">
                                      <p:cBhvr>
                                        <p:cTn id="88" dur="500"/>
                                        <p:tgtEl>
                                          <p:spTgt spid="33"/>
                                        </p:tgtEl>
                                      </p:cBhvr>
                                    </p:animEffect>
                                  </p:childTnLst>
                                </p:cTn>
                              </p:par>
                              <p:par>
                                <p:cTn id="89" presetID="3" presetClass="entr" presetSubtype="10" repeatCount="5000" fill="hold" nodeType="with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blinds(horizontal)">
                                      <p:cBhvr>
                                        <p:cTn id="91" dur="500"/>
                                        <p:tgtEl>
                                          <p:spTgt spid="32"/>
                                        </p:tgtEl>
                                      </p:cBhvr>
                                    </p:animEffect>
                                  </p:childTnLst>
                                </p:cTn>
                              </p:par>
                              <p:par>
                                <p:cTn id="92" presetID="3" presetClass="entr" presetSubtype="10" repeatCount="5000" fill="hold" nodeType="with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blinds(horizontal)">
                                      <p:cBhvr>
                                        <p:cTn id="94" dur="500"/>
                                        <p:tgtEl>
                                          <p:spTgt spid="31"/>
                                        </p:tgtEl>
                                      </p:cBhvr>
                                    </p:animEffect>
                                  </p:childTnLst>
                                </p:cTn>
                              </p:par>
                              <p:par>
                                <p:cTn id="95" presetID="3" presetClass="entr" presetSubtype="10" repeatCount="5000" fill="hold" nodeType="with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blinds(horizontal)">
                                      <p:cBhvr>
                                        <p:cTn id="97" dur="500"/>
                                        <p:tgtEl>
                                          <p:spTgt spid="40"/>
                                        </p:tgtEl>
                                      </p:cBhvr>
                                    </p:animEffect>
                                  </p:childTnLst>
                                </p:cTn>
                              </p:par>
                              <p:par>
                                <p:cTn id="98" presetID="3" presetClass="entr" presetSubtype="10" repeatCount="5000" fill="hold" nodeType="withEffect">
                                  <p:stCondLst>
                                    <p:cond delay="0"/>
                                  </p:stCondLst>
                                  <p:childTnLst>
                                    <p:set>
                                      <p:cBhvr>
                                        <p:cTn id="99" dur="1" fill="hold">
                                          <p:stCondLst>
                                            <p:cond delay="0"/>
                                          </p:stCondLst>
                                        </p:cTn>
                                        <p:tgtEl>
                                          <p:spTgt spid="39"/>
                                        </p:tgtEl>
                                        <p:attrNameLst>
                                          <p:attrName>style.visibility</p:attrName>
                                        </p:attrNameLst>
                                      </p:cBhvr>
                                      <p:to>
                                        <p:strVal val="visible"/>
                                      </p:to>
                                    </p:set>
                                    <p:animEffect transition="in" filter="blinds(horizontal)">
                                      <p:cBhvr>
                                        <p:cTn id="100" dur="500"/>
                                        <p:tgtEl>
                                          <p:spTgt spid="39"/>
                                        </p:tgtEl>
                                      </p:cBhvr>
                                    </p:animEffect>
                                  </p:childTnLst>
                                </p:cTn>
                              </p:par>
                              <p:par>
                                <p:cTn id="101" presetID="3" presetClass="entr" presetSubtype="10" repeatCount="5000" fill="hold" nodeType="withEffect">
                                  <p:stCondLst>
                                    <p:cond delay="0"/>
                                  </p:stCondLst>
                                  <p:childTnLst>
                                    <p:set>
                                      <p:cBhvr>
                                        <p:cTn id="102" dur="1" fill="hold">
                                          <p:stCondLst>
                                            <p:cond delay="0"/>
                                          </p:stCondLst>
                                        </p:cTn>
                                        <p:tgtEl>
                                          <p:spTgt spid="38"/>
                                        </p:tgtEl>
                                        <p:attrNameLst>
                                          <p:attrName>style.visibility</p:attrName>
                                        </p:attrNameLst>
                                      </p:cBhvr>
                                      <p:to>
                                        <p:strVal val="visible"/>
                                      </p:to>
                                    </p:set>
                                    <p:animEffect transition="in" filter="blinds(horizontal)">
                                      <p:cBhvr>
                                        <p:cTn id="103" dur="500"/>
                                        <p:tgtEl>
                                          <p:spTgt spid="38"/>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0" repeatCount="indefinite" fill="hold" nodeType="clickEffect">
                                  <p:stCondLst>
                                    <p:cond delay="0"/>
                                  </p:stCondLst>
                                  <p:childTnLst>
                                    <p:set>
                                      <p:cBhvr>
                                        <p:cTn id="107" dur="1" fill="hold">
                                          <p:stCondLst>
                                            <p:cond delay="0"/>
                                          </p:stCondLst>
                                        </p:cTn>
                                        <p:tgtEl>
                                          <p:spTgt spid="21"/>
                                        </p:tgtEl>
                                        <p:attrNameLst>
                                          <p:attrName>style.visibility</p:attrName>
                                        </p:attrNameLst>
                                      </p:cBhvr>
                                      <p:to>
                                        <p:strVal val="visible"/>
                                      </p:to>
                                    </p:set>
                                    <p:anim calcmode="lin" valueType="num">
                                      <p:cBhvr>
                                        <p:cTn id="108" dur="500" fill="hold"/>
                                        <p:tgtEl>
                                          <p:spTgt spid="21"/>
                                        </p:tgtEl>
                                        <p:attrNameLst>
                                          <p:attrName>ppt_w</p:attrName>
                                        </p:attrNameLst>
                                      </p:cBhvr>
                                      <p:tavLst>
                                        <p:tav tm="0">
                                          <p:val>
                                            <p:fltVal val="0"/>
                                          </p:val>
                                        </p:tav>
                                        <p:tav tm="100000">
                                          <p:val>
                                            <p:strVal val="#ppt_w"/>
                                          </p:val>
                                        </p:tav>
                                      </p:tavLst>
                                    </p:anim>
                                    <p:anim calcmode="lin" valueType="num">
                                      <p:cBhvr>
                                        <p:cTn id="109" dur="500" fill="hold"/>
                                        <p:tgtEl>
                                          <p:spTgt spid="21"/>
                                        </p:tgtEl>
                                        <p:attrNameLst>
                                          <p:attrName>ppt_h</p:attrName>
                                        </p:attrNameLst>
                                      </p:cBhvr>
                                      <p:tavLst>
                                        <p:tav tm="0">
                                          <p:val>
                                            <p:fltVal val="0"/>
                                          </p:val>
                                        </p:tav>
                                        <p:tav tm="100000">
                                          <p:val>
                                            <p:strVal val="#ppt_h"/>
                                          </p:val>
                                        </p:tav>
                                      </p:tavLst>
                                    </p:anim>
                                    <p:animEffect transition="in" filter="fade">
                                      <p:cBhvr>
                                        <p:cTn id="110" dur="500"/>
                                        <p:tgtEl>
                                          <p:spTgt spid="21"/>
                                        </p:tgtEl>
                                      </p:cBhvr>
                                    </p:animEffect>
                                  </p:childTnLst>
                                </p:cTn>
                              </p:par>
                              <p:par>
                                <p:cTn id="111" presetID="53" presetClass="entr" presetSubtype="0" repeatCount="indefinite" fill="hold" nodeType="withEffect">
                                  <p:stCondLst>
                                    <p:cond delay="0"/>
                                  </p:stCondLst>
                                  <p:childTnLst>
                                    <p:set>
                                      <p:cBhvr>
                                        <p:cTn id="112" dur="1" fill="hold">
                                          <p:stCondLst>
                                            <p:cond delay="0"/>
                                          </p:stCondLst>
                                        </p:cTn>
                                        <p:tgtEl>
                                          <p:spTgt spid="22"/>
                                        </p:tgtEl>
                                        <p:attrNameLst>
                                          <p:attrName>style.visibility</p:attrName>
                                        </p:attrNameLst>
                                      </p:cBhvr>
                                      <p:to>
                                        <p:strVal val="visible"/>
                                      </p:to>
                                    </p:set>
                                    <p:anim calcmode="lin" valueType="num">
                                      <p:cBhvr>
                                        <p:cTn id="113" dur="500" fill="hold"/>
                                        <p:tgtEl>
                                          <p:spTgt spid="22"/>
                                        </p:tgtEl>
                                        <p:attrNameLst>
                                          <p:attrName>ppt_w</p:attrName>
                                        </p:attrNameLst>
                                      </p:cBhvr>
                                      <p:tavLst>
                                        <p:tav tm="0">
                                          <p:val>
                                            <p:fltVal val="0"/>
                                          </p:val>
                                        </p:tav>
                                        <p:tav tm="100000">
                                          <p:val>
                                            <p:strVal val="#ppt_w"/>
                                          </p:val>
                                        </p:tav>
                                      </p:tavLst>
                                    </p:anim>
                                    <p:anim calcmode="lin" valueType="num">
                                      <p:cBhvr>
                                        <p:cTn id="114" dur="500" fill="hold"/>
                                        <p:tgtEl>
                                          <p:spTgt spid="22"/>
                                        </p:tgtEl>
                                        <p:attrNameLst>
                                          <p:attrName>ppt_h</p:attrName>
                                        </p:attrNameLst>
                                      </p:cBhvr>
                                      <p:tavLst>
                                        <p:tav tm="0">
                                          <p:val>
                                            <p:fltVal val="0"/>
                                          </p:val>
                                        </p:tav>
                                        <p:tav tm="100000">
                                          <p:val>
                                            <p:strVal val="#ppt_h"/>
                                          </p:val>
                                        </p:tav>
                                      </p:tavLst>
                                    </p:anim>
                                    <p:animEffect transition="in" filter="fade">
                                      <p:cBhvr>
                                        <p:cTn id="115" dur="500"/>
                                        <p:tgtEl>
                                          <p:spTgt spid="22"/>
                                        </p:tgtEl>
                                      </p:cBhvr>
                                    </p:animEffect>
                                  </p:childTnLst>
                                </p:cTn>
                              </p:par>
                              <p:par>
                                <p:cTn id="116" presetID="53" presetClass="entr" presetSubtype="0" repeatCount="indefinite" fill="hold" nodeType="withEffect">
                                  <p:stCondLst>
                                    <p:cond delay="0"/>
                                  </p:stCondLst>
                                  <p:childTnLst>
                                    <p:set>
                                      <p:cBhvr>
                                        <p:cTn id="117" dur="1" fill="hold">
                                          <p:stCondLst>
                                            <p:cond delay="0"/>
                                          </p:stCondLst>
                                        </p:cTn>
                                        <p:tgtEl>
                                          <p:spTgt spid="23"/>
                                        </p:tgtEl>
                                        <p:attrNameLst>
                                          <p:attrName>style.visibility</p:attrName>
                                        </p:attrNameLst>
                                      </p:cBhvr>
                                      <p:to>
                                        <p:strVal val="visible"/>
                                      </p:to>
                                    </p:set>
                                    <p:anim calcmode="lin" valueType="num">
                                      <p:cBhvr>
                                        <p:cTn id="118" dur="500" fill="hold"/>
                                        <p:tgtEl>
                                          <p:spTgt spid="23"/>
                                        </p:tgtEl>
                                        <p:attrNameLst>
                                          <p:attrName>ppt_w</p:attrName>
                                        </p:attrNameLst>
                                      </p:cBhvr>
                                      <p:tavLst>
                                        <p:tav tm="0">
                                          <p:val>
                                            <p:fltVal val="0"/>
                                          </p:val>
                                        </p:tav>
                                        <p:tav tm="100000">
                                          <p:val>
                                            <p:strVal val="#ppt_w"/>
                                          </p:val>
                                        </p:tav>
                                      </p:tavLst>
                                    </p:anim>
                                    <p:anim calcmode="lin" valueType="num">
                                      <p:cBhvr>
                                        <p:cTn id="119" dur="500" fill="hold"/>
                                        <p:tgtEl>
                                          <p:spTgt spid="23"/>
                                        </p:tgtEl>
                                        <p:attrNameLst>
                                          <p:attrName>ppt_h</p:attrName>
                                        </p:attrNameLst>
                                      </p:cBhvr>
                                      <p:tavLst>
                                        <p:tav tm="0">
                                          <p:val>
                                            <p:fltVal val="0"/>
                                          </p:val>
                                        </p:tav>
                                        <p:tav tm="100000">
                                          <p:val>
                                            <p:strVal val="#ppt_h"/>
                                          </p:val>
                                        </p:tav>
                                      </p:tavLst>
                                    </p:anim>
                                    <p:animEffect transition="in" filter="fade">
                                      <p:cBhvr>
                                        <p:cTn id="120" dur="500"/>
                                        <p:tgtEl>
                                          <p:spTgt spid="23"/>
                                        </p:tgtEl>
                                      </p:cBhvr>
                                    </p:animEffect>
                                  </p:childTnLst>
                                </p:cTn>
                              </p:par>
                              <p:par>
                                <p:cTn id="121" presetID="53" presetClass="entr" presetSubtype="0" repeatCount="indefinite" fill="hold" nodeType="withEffect">
                                  <p:stCondLst>
                                    <p:cond delay="0"/>
                                  </p:stCondLst>
                                  <p:childTnLst>
                                    <p:set>
                                      <p:cBhvr>
                                        <p:cTn id="122" dur="1" fill="hold">
                                          <p:stCondLst>
                                            <p:cond delay="0"/>
                                          </p:stCondLst>
                                        </p:cTn>
                                        <p:tgtEl>
                                          <p:spTgt spid="24"/>
                                        </p:tgtEl>
                                        <p:attrNameLst>
                                          <p:attrName>style.visibility</p:attrName>
                                        </p:attrNameLst>
                                      </p:cBhvr>
                                      <p:to>
                                        <p:strVal val="visible"/>
                                      </p:to>
                                    </p:set>
                                    <p:anim calcmode="lin" valueType="num">
                                      <p:cBhvr>
                                        <p:cTn id="123" dur="500" fill="hold"/>
                                        <p:tgtEl>
                                          <p:spTgt spid="24"/>
                                        </p:tgtEl>
                                        <p:attrNameLst>
                                          <p:attrName>ppt_w</p:attrName>
                                        </p:attrNameLst>
                                      </p:cBhvr>
                                      <p:tavLst>
                                        <p:tav tm="0">
                                          <p:val>
                                            <p:fltVal val="0"/>
                                          </p:val>
                                        </p:tav>
                                        <p:tav tm="100000">
                                          <p:val>
                                            <p:strVal val="#ppt_w"/>
                                          </p:val>
                                        </p:tav>
                                      </p:tavLst>
                                    </p:anim>
                                    <p:anim calcmode="lin" valueType="num">
                                      <p:cBhvr>
                                        <p:cTn id="124" dur="500" fill="hold"/>
                                        <p:tgtEl>
                                          <p:spTgt spid="24"/>
                                        </p:tgtEl>
                                        <p:attrNameLst>
                                          <p:attrName>ppt_h</p:attrName>
                                        </p:attrNameLst>
                                      </p:cBhvr>
                                      <p:tavLst>
                                        <p:tav tm="0">
                                          <p:val>
                                            <p:fltVal val="0"/>
                                          </p:val>
                                        </p:tav>
                                        <p:tav tm="100000">
                                          <p:val>
                                            <p:strVal val="#ppt_h"/>
                                          </p:val>
                                        </p:tav>
                                      </p:tavLst>
                                    </p:anim>
                                    <p:animEffect transition="in" filter="fade">
                                      <p:cBhvr>
                                        <p:cTn id="125" dur="500"/>
                                        <p:tgtEl>
                                          <p:spTgt spid="24"/>
                                        </p:tgtEl>
                                      </p:cBhvr>
                                    </p:animEffect>
                                  </p:childTnLst>
                                </p:cTn>
                              </p:par>
                              <p:par>
                                <p:cTn id="126" presetID="53" presetClass="entr" presetSubtype="0" repeatCount="indefinite" fill="hold" nodeType="with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p:cTn id="128" dur="500" fill="hold"/>
                                        <p:tgtEl>
                                          <p:spTgt spid="25"/>
                                        </p:tgtEl>
                                        <p:attrNameLst>
                                          <p:attrName>ppt_w</p:attrName>
                                        </p:attrNameLst>
                                      </p:cBhvr>
                                      <p:tavLst>
                                        <p:tav tm="0">
                                          <p:val>
                                            <p:fltVal val="0"/>
                                          </p:val>
                                        </p:tav>
                                        <p:tav tm="100000">
                                          <p:val>
                                            <p:strVal val="#ppt_w"/>
                                          </p:val>
                                        </p:tav>
                                      </p:tavLst>
                                    </p:anim>
                                    <p:anim calcmode="lin" valueType="num">
                                      <p:cBhvr>
                                        <p:cTn id="129" dur="500" fill="hold"/>
                                        <p:tgtEl>
                                          <p:spTgt spid="25"/>
                                        </p:tgtEl>
                                        <p:attrNameLst>
                                          <p:attrName>ppt_h</p:attrName>
                                        </p:attrNameLst>
                                      </p:cBhvr>
                                      <p:tavLst>
                                        <p:tav tm="0">
                                          <p:val>
                                            <p:fltVal val="0"/>
                                          </p:val>
                                        </p:tav>
                                        <p:tav tm="100000">
                                          <p:val>
                                            <p:strVal val="#ppt_h"/>
                                          </p:val>
                                        </p:tav>
                                      </p:tavLst>
                                    </p:anim>
                                    <p:animEffect transition="in" filter="fade">
                                      <p:cBhvr>
                                        <p:cTn id="130" dur="500"/>
                                        <p:tgtEl>
                                          <p:spTgt spid="25"/>
                                        </p:tgtEl>
                                      </p:cBhvr>
                                    </p:animEffect>
                                  </p:childTnLst>
                                </p:cTn>
                              </p:par>
                              <p:par>
                                <p:cTn id="131" presetID="53" presetClass="entr" presetSubtype="0" repeatCount="indefinite" fill="hold" nodeType="withEffect">
                                  <p:stCondLst>
                                    <p:cond delay="0"/>
                                  </p:stCondLst>
                                  <p:childTnLst>
                                    <p:set>
                                      <p:cBhvr>
                                        <p:cTn id="132" dur="1" fill="hold">
                                          <p:stCondLst>
                                            <p:cond delay="0"/>
                                          </p:stCondLst>
                                        </p:cTn>
                                        <p:tgtEl>
                                          <p:spTgt spid="26"/>
                                        </p:tgtEl>
                                        <p:attrNameLst>
                                          <p:attrName>style.visibility</p:attrName>
                                        </p:attrNameLst>
                                      </p:cBhvr>
                                      <p:to>
                                        <p:strVal val="visible"/>
                                      </p:to>
                                    </p:set>
                                    <p:anim calcmode="lin" valueType="num">
                                      <p:cBhvr>
                                        <p:cTn id="133" dur="500" fill="hold"/>
                                        <p:tgtEl>
                                          <p:spTgt spid="26"/>
                                        </p:tgtEl>
                                        <p:attrNameLst>
                                          <p:attrName>ppt_w</p:attrName>
                                        </p:attrNameLst>
                                      </p:cBhvr>
                                      <p:tavLst>
                                        <p:tav tm="0">
                                          <p:val>
                                            <p:fltVal val="0"/>
                                          </p:val>
                                        </p:tav>
                                        <p:tav tm="100000">
                                          <p:val>
                                            <p:strVal val="#ppt_w"/>
                                          </p:val>
                                        </p:tav>
                                      </p:tavLst>
                                    </p:anim>
                                    <p:anim calcmode="lin" valueType="num">
                                      <p:cBhvr>
                                        <p:cTn id="134" dur="500" fill="hold"/>
                                        <p:tgtEl>
                                          <p:spTgt spid="26"/>
                                        </p:tgtEl>
                                        <p:attrNameLst>
                                          <p:attrName>ppt_h</p:attrName>
                                        </p:attrNameLst>
                                      </p:cBhvr>
                                      <p:tavLst>
                                        <p:tav tm="0">
                                          <p:val>
                                            <p:fltVal val="0"/>
                                          </p:val>
                                        </p:tav>
                                        <p:tav tm="100000">
                                          <p:val>
                                            <p:strVal val="#ppt_h"/>
                                          </p:val>
                                        </p:tav>
                                      </p:tavLst>
                                    </p:anim>
                                    <p:animEffect transition="in" filter="fade">
                                      <p:cBhvr>
                                        <p:cTn id="135" dur="500"/>
                                        <p:tgtEl>
                                          <p:spTgt spid="26"/>
                                        </p:tgtEl>
                                      </p:cBhvr>
                                    </p:animEffect>
                                  </p:childTnLst>
                                </p:cTn>
                              </p:par>
                              <p:par>
                                <p:cTn id="136" presetID="53" presetClass="entr" presetSubtype="0" repeatCount="indefinite" fill="hold" nodeType="withEffect">
                                  <p:stCondLst>
                                    <p:cond delay="0"/>
                                  </p:stCondLst>
                                  <p:childTnLst>
                                    <p:set>
                                      <p:cBhvr>
                                        <p:cTn id="137" dur="1" fill="hold">
                                          <p:stCondLst>
                                            <p:cond delay="0"/>
                                          </p:stCondLst>
                                        </p:cTn>
                                        <p:tgtEl>
                                          <p:spTgt spid="27"/>
                                        </p:tgtEl>
                                        <p:attrNameLst>
                                          <p:attrName>style.visibility</p:attrName>
                                        </p:attrNameLst>
                                      </p:cBhvr>
                                      <p:to>
                                        <p:strVal val="visible"/>
                                      </p:to>
                                    </p:set>
                                    <p:anim calcmode="lin" valueType="num">
                                      <p:cBhvr>
                                        <p:cTn id="138" dur="500" fill="hold"/>
                                        <p:tgtEl>
                                          <p:spTgt spid="27"/>
                                        </p:tgtEl>
                                        <p:attrNameLst>
                                          <p:attrName>ppt_w</p:attrName>
                                        </p:attrNameLst>
                                      </p:cBhvr>
                                      <p:tavLst>
                                        <p:tav tm="0">
                                          <p:val>
                                            <p:fltVal val="0"/>
                                          </p:val>
                                        </p:tav>
                                        <p:tav tm="100000">
                                          <p:val>
                                            <p:strVal val="#ppt_w"/>
                                          </p:val>
                                        </p:tav>
                                      </p:tavLst>
                                    </p:anim>
                                    <p:anim calcmode="lin" valueType="num">
                                      <p:cBhvr>
                                        <p:cTn id="139" dur="500" fill="hold"/>
                                        <p:tgtEl>
                                          <p:spTgt spid="27"/>
                                        </p:tgtEl>
                                        <p:attrNameLst>
                                          <p:attrName>ppt_h</p:attrName>
                                        </p:attrNameLst>
                                      </p:cBhvr>
                                      <p:tavLst>
                                        <p:tav tm="0">
                                          <p:val>
                                            <p:fltVal val="0"/>
                                          </p:val>
                                        </p:tav>
                                        <p:tav tm="100000">
                                          <p:val>
                                            <p:strVal val="#ppt_h"/>
                                          </p:val>
                                        </p:tav>
                                      </p:tavLst>
                                    </p:anim>
                                    <p:animEffect transition="in" filter="fade">
                                      <p:cBhvr>
                                        <p:cTn id="140" dur="500"/>
                                        <p:tgtEl>
                                          <p:spTgt spid="27"/>
                                        </p:tgtEl>
                                      </p:cBhvr>
                                    </p:animEffect>
                                  </p:childTnLst>
                                </p:cTn>
                              </p:par>
                              <p:par>
                                <p:cTn id="141" presetID="53" presetClass="entr" presetSubtype="0" repeatCount="indefinite" fill="hold" nodeType="withEffect">
                                  <p:stCondLst>
                                    <p:cond delay="0"/>
                                  </p:stCondLst>
                                  <p:childTnLst>
                                    <p:set>
                                      <p:cBhvr>
                                        <p:cTn id="142" dur="1" fill="hold">
                                          <p:stCondLst>
                                            <p:cond delay="0"/>
                                          </p:stCondLst>
                                        </p:cTn>
                                        <p:tgtEl>
                                          <p:spTgt spid="29"/>
                                        </p:tgtEl>
                                        <p:attrNameLst>
                                          <p:attrName>style.visibility</p:attrName>
                                        </p:attrNameLst>
                                      </p:cBhvr>
                                      <p:to>
                                        <p:strVal val="visible"/>
                                      </p:to>
                                    </p:set>
                                    <p:anim calcmode="lin" valueType="num">
                                      <p:cBhvr>
                                        <p:cTn id="143" dur="500" fill="hold"/>
                                        <p:tgtEl>
                                          <p:spTgt spid="29"/>
                                        </p:tgtEl>
                                        <p:attrNameLst>
                                          <p:attrName>ppt_w</p:attrName>
                                        </p:attrNameLst>
                                      </p:cBhvr>
                                      <p:tavLst>
                                        <p:tav tm="0">
                                          <p:val>
                                            <p:fltVal val="0"/>
                                          </p:val>
                                        </p:tav>
                                        <p:tav tm="100000">
                                          <p:val>
                                            <p:strVal val="#ppt_w"/>
                                          </p:val>
                                        </p:tav>
                                      </p:tavLst>
                                    </p:anim>
                                    <p:anim calcmode="lin" valueType="num">
                                      <p:cBhvr>
                                        <p:cTn id="144" dur="500" fill="hold"/>
                                        <p:tgtEl>
                                          <p:spTgt spid="29"/>
                                        </p:tgtEl>
                                        <p:attrNameLst>
                                          <p:attrName>ppt_h</p:attrName>
                                        </p:attrNameLst>
                                      </p:cBhvr>
                                      <p:tavLst>
                                        <p:tav tm="0">
                                          <p:val>
                                            <p:fltVal val="0"/>
                                          </p:val>
                                        </p:tav>
                                        <p:tav tm="100000">
                                          <p:val>
                                            <p:strVal val="#ppt_h"/>
                                          </p:val>
                                        </p:tav>
                                      </p:tavLst>
                                    </p:anim>
                                    <p:animEffect transition="in" filter="fade">
                                      <p:cBhvr>
                                        <p:cTn id="145" dur="500"/>
                                        <p:tgtEl>
                                          <p:spTgt spid="29"/>
                                        </p:tgtEl>
                                      </p:cBhvr>
                                    </p:animEffect>
                                  </p:childTnLst>
                                </p:cTn>
                              </p:par>
                              <p:par>
                                <p:cTn id="146" presetID="53" presetClass="entr" presetSubtype="0" repeatCount="indefinite" fill="hold" nodeType="withEffect">
                                  <p:stCondLst>
                                    <p:cond delay="0"/>
                                  </p:stCondLst>
                                  <p:childTnLst>
                                    <p:set>
                                      <p:cBhvr>
                                        <p:cTn id="147" dur="1" fill="hold">
                                          <p:stCondLst>
                                            <p:cond delay="0"/>
                                          </p:stCondLst>
                                        </p:cTn>
                                        <p:tgtEl>
                                          <p:spTgt spid="28"/>
                                        </p:tgtEl>
                                        <p:attrNameLst>
                                          <p:attrName>style.visibility</p:attrName>
                                        </p:attrNameLst>
                                      </p:cBhvr>
                                      <p:to>
                                        <p:strVal val="visible"/>
                                      </p:to>
                                    </p:set>
                                    <p:anim calcmode="lin" valueType="num">
                                      <p:cBhvr>
                                        <p:cTn id="148" dur="500" fill="hold"/>
                                        <p:tgtEl>
                                          <p:spTgt spid="28"/>
                                        </p:tgtEl>
                                        <p:attrNameLst>
                                          <p:attrName>ppt_w</p:attrName>
                                        </p:attrNameLst>
                                      </p:cBhvr>
                                      <p:tavLst>
                                        <p:tav tm="0">
                                          <p:val>
                                            <p:fltVal val="0"/>
                                          </p:val>
                                        </p:tav>
                                        <p:tav tm="100000">
                                          <p:val>
                                            <p:strVal val="#ppt_w"/>
                                          </p:val>
                                        </p:tav>
                                      </p:tavLst>
                                    </p:anim>
                                    <p:anim calcmode="lin" valueType="num">
                                      <p:cBhvr>
                                        <p:cTn id="149" dur="500" fill="hold"/>
                                        <p:tgtEl>
                                          <p:spTgt spid="28"/>
                                        </p:tgtEl>
                                        <p:attrNameLst>
                                          <p:attrName>ppt_h</p:attrName>
                                        </p:attrNameLst>
                                      </p:cBhvr>
                                      <p:tavLst>
                                        <p:tav tm="0">
                                          <p:val>
                                            <p:fltVal val="0"/>
                                          </p:val>
                                        </p:tav>
                                        <p:tav tm="100000">
                                          <p:val>
                                            <p:strVal val="#ppt_h"/>
                                          </p:val>
                                        </p:tav>
                                      </p:tavLst>
                                    </p:anim>
                                    <p:animEffect transition="in" filter="fade">
                                      <p:cBhvr>
                                        <p:cTn id="150" dur="500"/>
                                        <p:tgtEl>
                                          <p:spTgt spid="28"/>
                                        </p:tgtEl>
                                      </p:cBhvr>
                                    </p:animEffect>
                                  </p:childTnLst>
                                </p:cTn>
                              </p:par>
                              <p:par>
                                <p:cTn id="151" presetID="53" presetClass="entr" presetSubtype="0" repeatCount="indefinite" fill="hold" nodeType="withEffect">
                                  <p:stCondLst>
                                    <p:cond delay="0"/>
                                  </p:stCondLst>
                                  <p:childTnLst>
                                    <p:set>
                                      <p:cBhvr>
                                        <p:cTn id="152" dur="1" fill="hold">
                                          <p:stCondLst>
                                            <p:cond delay="0"/>
                                          </p:stCondLst>
                                        </p:cTn>
                                        <p:tgtEl>
                                          <p:spTgt spid="30"/>
                                        </p:tgtEl>
                                        <p:attrNameLst>
                                          <p:attrName>style.visibility</p:attrName>
                                        </p:attrNameLst>
                                      </p:cBhvr>
                                      <p:to>
                                        <p:strVal val="visible"/>
                                      </p:to>
                                    </p:set>
                                    <p:anim calcmode="lin" valueType="num">
                                      <p:cBhvr>
                                        <p:cTn id="153" dur="500" fill="hold"/>
                                        <p:tgtEl>
                                          <p:spTgt spid="30"/>
                                        </p:tgtEl>
                                        <p:attrNameLst>
                                          <p:attrName>ppt_w</p:attrName>
                                        </p:attrNameLst>
                                      </p:cBhvr>
                                      <p:tavLst>
                                        <p:tav tm="0">
                                          <p:val>
                                            <p:fltVal val="0"/>
                                          </p:val>
                                        </p:tav>
                                        <p:tav tm="100000">
                                          <p:val>
                                            <p:strVal val="#ppt_w"/>
                                          </p:val>
                                        </p:tav>
                                      </p:tavLst>
                                    </p:anim>
                                    <p:anim calcmode="lin" valueType="num">
                                      <p:cBhvr>
                                        <p:cTn id="154" dur="500" fill="hold"/>
                                        <p:tgtEl>
                                          <p:spTgt spid="30"/>
                                        </p:tgtEl>
                                        <p:attrNameLst>
                                          <p:attrName>ppt_h</p:attrName>
                                        </p:attrNameLst>
                                      </p:cBhvr>
                                      <p:tavLst>
                                        <p:tav tm="0">
                                          <p:val>
                                            <p:fltVal val="0"/>
                                          </p:val>
                                        </p:tav>
                                        <p:tav tm="100000">
                                          <p:val>
                                            <p:strVal val="#ppt_h"/>
                                          </p:val>
                                        </p:tav>
                                      </p:tavLst>
                                    </p:anim>
                                    <p:animEffect transition="in" filter="fade">
                                      <p:cBhvr>
                                        <p:cTn id="155" dur="500"/>
                                        <p:tgtEl>
                                          <p:spTgt spid="30"/>
                                        </p:tgtEl>
                                      </p:cBhvr>
                                    </p:animEffect>
                                  </p:childTnLst>
                                </p:cTn>
                              </p:par>
                              <p:par>
                                <p:cTn id="156" presetID="53" presetClass="entr" presetSubtype="0" repeatCount="indefinite" fill="hold" nodeType="with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500" fill="hold"/>
                                        <p:tgtEl>
                                          <p:spTgt spid="37"/>
                                        </p:tgtEl>
                                        <p:attrNameLst>
                                          <p:attrName>ppt_w</p:attrName>
                                        </p:attrNameLst>
                                      </p:cBhvr>
                                      <p:tavLst>
                                        <p:tav tm="0">
                                          <p:val>
                                            <p:fltVal val="0"/>
                                          </p:val>
                                        </p:tav>
                                        <p:tav tm="100000">
                                          <p:val>
                                            <p:strVal val="#ppt_w"/>
                                          </p:val>
                                        </p:tav>
                                      </p:tavLst>
                                    </p:anim>
                                    <p:anim calcmode="lin" valueType="num">
                                      <p:cBhvr>
                                        <p:cTn id="159" dur="500" fill="hold"/>
                                        <p:tgtEl>
                                          <p:spTgt spid="37"/>
                                        </p:tgtEl>
                                        <p:attrNameLst>
                                          <p:attrName>ppt_h</p:attrName>
                                        </p:attrNameLst>
                                      </p:cBhvr>
                                      <p:tavLst>
                                        <p:tav tm="0">
                                          <p:val>
                                            <p:fltVal val="0"/>
                                          </p:val>
                                        </p:tav>
                                        <p:tav tm="100000">
                                          <p:val>
                                            <p:strVal val="#ppt_h"/>
                                          </p:val>
                                        </p:tav>
                                      </p:tavLst>
                                    </p:anim>
                                    <p:animEffect transition="in" filter="fade">
                                      <p:cBhvr>
                                        <p:cTn id="160" dur="500"/>
                                        <p:tgtEl>
                                          <p:spTgt spid="37"/>
                                        </p:tgtEl>
                                      </p:cBhvr>
                                    </p:animEffect>
                                  </p:childTnLst>
                                </p:cTn>
                              </p:par>
                              <p:par>
                                <p:cTn id="161" presetID="53" presetClass="entr" presetSubtype="0" repeatCount="indefinite" fill="hold" nodeType="withEffect">
                                  <p:stCondLst>
                                    <p:cond delay="0"/>
                                  </p:stCondLst>
                                  <p:childTnLst>
                                    <p:set>
                                      <p:cBhvr>
                                        <p:cTn id="162" dur="1" fill="hold">
                                          <p:stCondLst>
                                            <p:cond delay="0"/>
                                          </p:stCondLst>
                                        </p:cTn>
                                        <p:tgtEl>
                                          <p:spTgt spid="36"/>
                                        </p:tgtEl>
                                        <p:attrNameLst>
                                          <p:attrName>style.visibility</p:attrName>
                                        </p:attrNameLst>
                                      </p:cBhvr>
                                      <p:to>
                                        <p:strVal val="visible"/>
                                      </p:to>
                                    </p:set>
                                    <p:anim calcmode="lin" valueType="num">
                                      <p:cBhvr>
                                        <p:cTn id="163" dur="500" fill="hold"/>
                                        <p:tgtEl>
                                          <p:spTgt spid="36"/>
                                        </p:tgtEl>
                                        <p:attrNameLst>
                                          <p:attrName>ppt_w</p:attrName>
                                        </p:attrNameLst>
                                      </p:cBhvr>
                                      <p:tavLst>
                                        <p:tav tm="0">
                                          <p:val>
                                            <p:fltVal val="0"/>
                                          </p:val>
                                        </p:tav>
                                        <p:tav tm="100000">
                                          <p:val>
                                            <p:strVal val="#ppt_w"/>
                                          </p:val>
                                        </p:tav>
                                      </p:tavLst>
                                    </p:anim>
                                    <p:anim calcmode="lin" valueType="num">
                                      <p:cBhvr>
                                        <p:cTn id="164" dur="500" fill="hold"/>
                                        <p:tgtEl>
                                          <p:spTgt spid="36"/>
                                        </p:tgtEl>
                                        <p:attrNameLst>
                                          <p:attrName>ppt_h</p:attrName>
                                        </p:attrNameLst>
                                      </p:cBhvr>
                                      <p:tavLst>
                                        <p:tav tm="0">
                                          <p:val>
                                            <p:fltVal val="0"/>
                                          </p:val>
                                        </p:tav>
                                        <p:tav tm="100000">
                                          <p:val>
                                            <p:strVal val="#ppt_h"/>
                                          </p:val>
                                        </p:tav>
                                      </p:tavLst>
                                    </p:anim>
                                    <p:animEffect transition="in" filter="fade">
                                      <p:cBhvr>
                                        <p:cTn id="165" dur="500"/>
                                        <p:tgtEl>
                                          <p:spTgt spid="36"/>
                                        </p:tgtEl>
                                      </p:cBhvr>
                                    </p:animEffect>
                                  </p:childTnLst>
                                </p:cTn>
                              </p:par>
                              <p:par>
                                <p:cTn id="166" presetID="53" presetClass="entr" presetSubtype="0" repeatCount="indefinite" fill="hold" nodeType="withEffect">
                                  <p:stCondLst>
                                    <p:cond delay="0"/>
                                  </p:stCondLst>
                                  <p:childTnLst>
                                    <p:set>
                                      <p:cBhvr>
                                        <p:cTn id="167" dur="1" fill="hold">
                                          <p:stCondLst>
                                            <p:cond delay="0"/>
                                          </p:stCondLst>
                                        </p:cTn>
                                        <p:tgtEl>
                                          <p:spTgt spid="35"/>
                                        </p:tgtEl>
                                        <p:attrNameLst>
                                          <p:attrName>style.visibility</p:attrName>
                                        </p:attrNameLst>
                                      </p:cBhvr>
                                      <p:to>
                                        <p:strVal val="visible"/>
                                      </p:to>
                                    </p:set>
                                    <p:anim calcmode="lin" valueType="num">
                                      <p:cBhvr>
                                        <p:cTn id="168" dur="500" fill="hold"/>
                                        <p:tgtEl>
                                          <p:spTgt spid="35"/>
                                        </p:tgtEl>
                                        <p:attrNameLst>
                                          <p:attrName>ppt_w</p:attrName>
                                        </p:attrNameLst>
                                      </p:cBhvr>
                                      <p:tavLst>
                                        <p:tav tm="0">
                                          <p:val>
                                            <p:fltVal val="0"/>
                                          </p:val>
                                        </p:tav>
                                        <p:tav tm="100000">
                                          <p:val>
                                            <p:strVal val="#ppt_w"/>
                                          </p:val>
                                        </p:tav>
                                      </p:tavLst>
                                    </p:anim>
                                    <p:anim calcmode="lin" valueType="num">
                                      <p:cBhvr>
                                        <p:cTn id="169" dur="500" fill="hold"/>
                                        <p:tgtEl>
                                          <p:spTgt spid="35"/>
                                        </p:tgtEl>
                                        <p:attrNameLst>
                                          <p:attrName>ppt_h</p:attrName>
                                        </p:attrNameLst>
                                      </p:cBhvr>
                                      <p:tavLst>
                                        <p:tav tm="0">
                                          <p:val>
                                            <p:fltVal val="0"/>
                                          </p:val>
                                        </p:tav>
                                        <p:tav tm="100000">
                                          <p:val>
                                            <p:strVal val="#ppt_h"/>
                                          </p:val>
                                        </p:tav>
                                      </p:tavLst>
                                    </p:anim>
                                    <p:animEffect transition="in" filter="fade">
                                      <p:cBhvr>
                                        <p:cTn id="170" dur="500"/>
                                        <p:tgtEl>
                                          <p:spTgt spid="35"/>
                                        </p:tgtEl>
                                      </p:cBhvr>
                                    </p:animEffect>
                                  </p:childTnLst>
                                </p:cTn>
                              </p:par>
                              <p:par>
                                <p:cTn id="171" presetID="53" presetClass="entr" presetSubtype="0" repeatCount="indefinite" fill="hold" nodeType="withEffect">
                                  <p:stCondLst>
                                    <p:cond delay="0"/>
                                  </p:stCondLst>
                                  <p:childTnLst>
                                    <p:set>
                                      <p:cBhvr>
                                        <p:cTn id="172" dur="1" fill="hold">
                                          <p:stCondLst>
                                            <p:cond delay="0"/>
                                          </p:stCondLst>
                                        </p:cTn>
                                        <p:tgtEl>
                                          <p:spTgt spid="34"/>
                                        </p:tgtEl>
                                        <p:attrNameLst>
                                          <p:attrName>style.visibility</p:attrName>
                                        </p:attrNameLst>
                                      </p:cBhvr>
                                      <p:to>
                                        <p:strVal val="visible"/>
                                      </p:to>
                                    </p:set>
                                    <p:anim calcmode="lin" valueType="num">
                                      <p:cBhvr>
                                        <p:cTn id="173" dur="500" fill="hold"/>
                                        <p:tgtEl>
                                          <p:spTgt spid="34"/>
                                        </p:tgtEl>
                                        <p:attrNameLst>
                                          <p:attrName>ppt_w</p:attrName>
                                        </p:attrNameLst>
                                      </p:cBhvr>
                                      <p:tavLst>
                                        <p:tav tm="0">
                                          <p:val>
                                            <p:fltVal val="0"/>
                                          </p:val>
                                        </p:tav>
                                        <p:tav tm="100000">
                                          <p:val>
                                            <p:strVal val="#ppt_w"/>
                                          </p:val>
                                        </p:tav>
                                      </p:tavLst>
                                    </p:anim>
                                    <p:anim calcmode="lin" valueType="num">
                                      <p:cBhvr>
                                        <p:cTn id="174" dur="500" fill="hold"/>
                                        <p:tgtEl>
                                          <p:spTgt spid="34"/>
                                        </p:tgtEl>
                                        <p:attrNameLst>
                                          <p:attrName>ppt_h</p:attrName>
                                        </p:attrNameLst>
                                      </p:cBhvr>
                                      <p:tavLst>
                                        <p:tav tm="0">
                                          <p:val>
                                            <p:fltVal val="0"/>
                                          </p:val>
                                        </p:tav>
                                        <p:tav tm="100000">
                                          <p:val>
                                            <p:strVal val="#ppt_h"/>
                                          </p:val>
                                        </p:tav>
                                      </p:tavLst>
                                    </p:anim>
                                    <p:animEffect transition="in" filter="fade">
                                      <p:cBhvr>
                                        <p:cTn id="175" dur="500"/>
                                        <p:tgtEl>
                                          <p:spTgt spid="34"/>
                                        </p:tgtEl>
                                      </p:cBhvr>
                                    </p:animEffect>
                                  </p:childTnLst>
                                </p:cTn>
                              </p:par>
                              <p:par>
                                <p:cTn id="176" presetID="53" presetClass="entr" presetSubtype="0" repeatCount="indefinite" fill="hold" nodeType="withEffect">
                                  <p:stCondLst>
                                    <p:cond delay="0"/>
                                  </p:stCondLst>
                                  <p:childTnLst>
                                    <p:set>
                                      <p:cBhvr>
                                        <p:cTn id="177" dur="1" fill="hold">
                                          <p:stCondLst>
                                            <p:cond delay="0"/>
                                          </p:stCondLst>
                                        </p:cTn>
                                        <p:tgtEl>
                                          <p:spTgt spid="33"/>
                                        </p:tgtEl>
                                        <p:attrNameLst>
                                          <p:attrName>style.visibility</p:attrName>
                                        </p:attrNameLst>
                                      </p:cBhvr>
                                      <p:to>
                                        <p:strVal val="visible"/>
                                      </p:to>
                                    </p:set>
                                    <p:anim calcmode="lin" valueType="num">
                                      <p:cBhvr>
                                        <p:cTn id="178" dur="500" fill="hold"/>
                                        <p:tgtEl>
                                          <p:spTgt spid="33"/>
                                        </p:tgtEl>
                                        <p:attrNameLst>
                                          <p:attrName>ppt_w</p:attrName>
                                        </p:attrNameLst>
                                      </p:cBhvr>
                                      <p:tavLst>
                                        <p:tav tm="0">
                                          <p:val>
                                            <p:fltVal val="0"/>
                                          </p:val>
                                        </p:tav>
                                        <p:tav tm="100000">
                                          <p:val>
                                            <p:strVal val="#ppt_w"/>
                                          </p:val>
                                        </p:tav>
                                      </p:tavLst>
                                    </p:anim>
                                    <p:anim calcmode="lin" valueType="num">
                                      <p:cBhvr>
                                        <p:cTn id="179" dur="500" fill="hold"/>
                                        <p:tgtEl>
                                          <p:spTgt spid="33"/>
                                        </p:tgtEl>
                                        <p:attrNameLst>
                                          <p:attrName>ppt_h</p:attrName>
                                        </p:attrNameLst>
                                      </p:cBhvr>
                                      <p:tavLst>
                                        <p:tav tm="0">
                                          <p:val>
                                            <p:fltVal val="0"/>
                                          </p:val>
                                        </p:tav>
                                        <p:tav tm="100000">
                                          <p:val>
                                            <p:strVal val="#ppt_h"/>
                                          </p:val>
                                        </p:tav>
                                      </p:tavLst>
                                    </p:anim>
                                    <p:animEffect transition="in" filter="fade">
                                      <p:cBhvr>
                                        <p:cTn id="180" dur="500"/>
                                        <p:tgtEl>
                                          <p:spTgt spid="33"/>
                                        </p:tgtEl>
                                      </p:cBhvr>
                                    </p:animEffect>
                                  </p:childTnLst>
                                </p:cTn>
                              </p:par>
                              <p:par>
                                <p:cTn id="181" presetID="53" presetClass="entr" presetSubtype="0" repeatCount="indefinite" fill="hold" nodeType="withEffect">
                                  <p:stCondLst>
                                    <p:cond delay="0"/>
                                  </p:stCondLst>
                                  <p:childTnLst>
                                    <p:set>
                                      <p:cBhvr>
                                        <p:cTn id="182" dur="1" fill="hold">
                                          <p:stCondLst>
                                            <p:cond delay="0"/>
                                          </p:stCondLst>
                                        </p:cTn>
                                        <p:tgtEl>
                                          <p:spTgt spid="32"/>
                                        </p:tgtEl>
                                        <p:attrNameLst>
                                          <p:attrName>style.visibility</p:attrName>
                                        </p:attrNameLst>
                                      </p:cBhvr>
                                      <p:to>
                                        <p:strVal val="visible"/>
                                      </p:to>
                                    </p:set>
                                    <p:anim calcmode="lin" valueType="num">
                                      <p:cBhvr>
                                        <p:cTn id="183" dur="500" fill="hold"/>
                                        <p:tgtEl>
                                          <p:spTgt spid="32"/>
                                        </p:tgtEl>
                                        <p:attrNameLst>
                                          <p:attrName>ppt_w</p:attrName>
                                        </p:attrNameLst>
                                      </p:cBhvr>
                                      <p:tavLst>
                                        <p:tav tm="0">
                                          <p:val>
                                            <p:fltVal val="0"/>
                                          </p:val>
                                        </p:tav>
                                        <p:tav tm="100000">
                                          <p:val>
                                            <p:strVal val="#ppt_w"/>
                                          </p:val>
                                        </p:tav>
                                      </p:tavLst>
                                    </p:anim>
                                    <p:anim calcmode="lin" valueType="num">
                                      <p:cBhvr>
                                        <p:cTn id="184" dur="500" fill="hold"/>
                                        <p:tgtEl>
                                          <p:spTgt spid="32"/>
                                        </p:tgtEl>
                                        <p:attrNameLst>
                                          <p:attrName>ppt_h</p:attrName>
                                        </p:attrNameLst>
                                      </p:cBhvr>
                                      <p:tavLst>
                                        <p:tav tm="0">
                                          <p:val>
                                            <p:fltVal val="0"/>
                                          </p:val>
                                        </p:tav>
                                        <p:tav tm="100000">
                                          <p:val>
                                            <p:strVal val="#ppt_h"/>
                                          </p:val>
                                        </p:tav>
                                      </p:tavLst>
                                    </p:anim>
                                    <p:animEffect transition="in" filter="fade">
                                      <p:cBhvr>
                                        <p:cTn id="185" dur="500"/>
                                        <p:tgtEl>
                                          <p:spTgt spid="32"/>
                                        </p:tgtEl>
                                      </p:cBhvr>
                                    </p:animEffect>
                                  </p:childTnLst>
                                </p:cTn>
                              </p:par>
                              <p:par>
                                <p:cTn id="186" presetID="53" presetClass="entr" presetSubtype="0" repeatCount="indefinite" fill="hold" nodeType="withEffect">
                                  <p:stCondLst>
                                    <p:cond delay="0"/>
                                  </p:stCondLst>
                                  <p:childTnLst>
                                    <p:set>
                                      <p:cBhvr>
                                        <p:cTn id="187" dur="1" fill="hold">
                                          <p:stCondLst>
                                            <p:cond delay="0"/>
                                          </p:stCondLst>
                                        </p:cTn>
                                        <p:tgtEl>
                                          <p:spTgt spid="31"/>
                                        </p:tgtEl>
                                        <p:attrNameLst>
                                          <p:attrName>style.visibility</p:attrName>
                                        </p:attrNameLst>
                                      </p:cBhvr>
                                      <p:to>
                                        <p:strVal val="visible"/>
                                      </p:to>
                                    </p:set>
                                    <p:anim calcmode="lin" valueType="num">
                                      <p:cBhvr>
                                        <p:cTn id="188" dur="500" fill="hold"/>
                                        <p:tgtEl>
                                          <p:spTgt spid="31"/>
                                        </p:tgtEl>
                                        <p:attrNameLst>
                                          <p:attrName>ppt_w</p:attrName>
                                        </p:attrNameLst>
                                      </p:cBhvr>
                                      <p:tavLst>
                                        <p:tav tm="0">
                                          <p:val>
                                            <p:fltVal val="0"/>
                                          </p:val>
                                        </p:tav>
                                        <p:tav tm="100000">
                                          <p:val>
                                            <p:strVal val="#ppt_w"/>
                                          </p:val>
                                        </p:tav>
                                      </p:tavLst>
                                    </p:anim>
                                    <p:anim calcmode="lin" valueType="num">
                                      <p:cBhvr>
                                        <p:cTn id="189" dur="500" fill="hold"/>
                                        <p:tgtEl>
                                          <p:spTgt spid="31"/>
                                        </p:tgtEl>
                                        <p:attrNameLst>
                                          <p:attrName>ppt_h</p:attrName>
                                        </p:attrNameLst>
                                      </p:cBhvr>
                                      <p:tavLst>
                                        <p:tav tm="0">
                                          <p:val>
                                            <p:fltVal val="0"/>
                                          </p:val>
                                        </p:tav>
                                        <p:tav tm="100000">
                                          <p:val>
                                            <p:strVal val="#ppt_h"/>
                                          </p:val>
                                        </p:tav>
                                      </p:tavLst>
                                    </p:anim>
                                    <p:animEffect transition="in" filter="fade">
                                      <p:cBhvr>
                                        <p:cTn id="190" dur="500"/>
                                        <p:tgtEl>
                                          <p:spTgt spid="31"/>
                                        </p:tgtEl>
                                      </p:cBhvr>
                                    </p:animEffect>
                                  </p:childTnLst>
                                </p:cTn>
                              </p:par>
                              <p:par>
                                <p:cTn id="191" presetID="53" presetClass="entr" presetSubtype="0" repeatCount="indefinite" fill="hold" nodeType="withEffect">
                                  <p:stCondLst>
                                    <p:cond delay="0"/>
                                  </p:stCondLst>
                                  <p:childTnLst>
                                    <p:set>
                                      <p:cBhvr>
                                        <p:cTn id="192" dur="1" fill="hold">
                                          <p:stCondLst>
                                            <p:cond delay="0"/>
                                          </p:stCondLst>
                                        </p:cTn>
                                        <p:tgtEl>
                                          <p:spTgt spid="40"/>
                                        </p:tgtEl>
                                        <p:attrNameLst>
                                          <p:attrName>style.visibility</p:attrName>
                                        </p:attrNameLst>
                                      </p:cBhvr>
                                      <p:to>
                                        <p:strVal val="visible"/>
                                      </p:to>
                                    </p:set>
                                    <p:anim calcmode="lin" valueType="num">
                                      <p:cBhvr>
                                        <p:cTn id="193" dur="500" fill="hold"/>
                                        <p:tgtEl>
                                          <p:spTgt spid="40"/>
                                        </p:tgtEl>
                                        <p:attrNameLst>
                                          <p:attrName>ppt_w</p:attrName>
                                        </p:attrNameLst>
                                      </p:cBhvr>
                                      <p:tavLst>
                                        <p:tav tm="0">
                                          <p:val>
                                            <p:fltVal val="0"/>
                                          </p:val>
                                        </p:tav>
                                        <p:tav tm="100000">
                                          <p:val>
                                            <p:strVal val="#ppt_w"/>
                                          </p:val>
                                        </p:tav>
                                      </p:tavLst>
                                    </p:anim>
                                    <p:anim calcmode="lin" valueType="num">
                                      <p:cBhvr>
                                        <p:cTn id="194" dur="500" fill="hold"/>
                                        <p:tgtEl>
                                          <p:spTgt spid="40"/>
                                        </p:tgtEl>
                                        <p:attrNameLst>
                                          <p:attrName>ppt_h</p:attrName>
                                        </p:attrNameLst>
                                      </p:cBhvr>
                                      <p:tavLst>
                                        <p:tav tm="0">
                                          <p:val>
                                            <p:fltVal val="0"/>
                                          </p:val>
                                        </p:tav>
                                        <p:tav tm="100000">
                                          <p:val>
                                            <p:strVal val="#ppt_h"/>
                                          </p:val>
                                        </p:tav>
                                      </p:tavLst>
                                    </p:anim>
                                    <p:animEffect transition="in" filter="fade">
                                      <p:cBhvr>
                                        <p:cTn id="195" dur="500"/>
                                        <p:tgtEl>
                                          <p:spTgt spid="40"/>
                                        </p:tgtEl>
                                      </p:cBhvr>
                                    </p:animEffect>
                                  </p:childTnLst>
                                </p:cTn>
                              </p:par>
                              <p:par>
                                <p:cTn id="196" presetID="53" presetClass="entr" presetSubtype="0" repeatCount="indefinite" fill="hold" nodeType="withEffect">
                                  <p:stCondLst>
                                    <p:cond delay="0"/>
                                  </p:stCondLst>
                                  <p:childTnLst>
                                    <p:set>
                                      <p:cBhvr>
                                        <p:cTn id="197" dur="1" fill="hold">
                                          <p:stCondLst>
                                            <p:cond delay="0"/>
                                          </p:stCondLst>
                                        </p:cTn>
                                        <p:tgtEl>
                                          <p:spTgt spid="39"/>
                                        </p:tgtEl>
                                        <p:attrNameLst>
                                          <p:attrName>style.visibility</p:attrName>
                                        </p:attrNameLst>
                                      </p:cBhvr>
                                      <p:to>
                                        <p:strVal val="visible"/>
                                      </p:to>
                                    </p:set>
                                    <p:anim calcmode="lin" valueType="num">
                                      <p:cBhvr>
                                        <p:cTn id="198" dur="500" fill="hold"/>
                                        <p:tgtEl>
                                          <p:spTgt spid="39"/>
                                        </p:tgtEl>
                                        <p:attrNameLst>
                                          <p:attrName>ppt_w</p:attrName>
                                        </p:attrNameLst>
                                      </p:cBhvr>
                                      <p:tavLst>
                                        <p:tav tm="0">
                                          <p:val>
                                            <p:fltVal val="0"/>
                                          </p:val>
                                        </p:tav>
                                        <p:tav tm="100000">
                                          <p:val>
                                            <p:strVal val="#ppt_w"/>
                                          </p:val>
                                        </p:tav>
                                      </p:tavLst>
                                    </p:anim>
                                    <p:anim calcmode="lin" valueType="num">
                                      <p:cBhvr>
                                        <p:cTn id="199" dur="500" fill="hold"/>
                                        <p:tgtEl>
                                          <p:spTgt spid="39"/>
                                        </p:tgtEl>
                                        <p:attrNameLst>
                                          <p:attrName>ppt_h</p:attrName>
                                        </p:attrNameLst>
                                      </p:cBhvr>
                                      <p:tavLst>
                                        <p:tav tm="0">
                                          <p:val>
                                            <p:fltVal val="0"/>
                                          </p:val>
                                        </p:tav>
                                        <p:tav tm="100000">
                                          <p:val>
                                            <p:strVal val="#ppt_h"/>
                                          </p:val>
                                        </p:tav>
                                      </p:tavLst>
                                    </p:anim>
                                    <p:animEffect transition="in" filter="fade">
                                      <p:cBhvr>
                                        <p:cTn id="200" dur="500"/>
                                        <p:tgtEl>
                                          <p:spTgt spid="39"/>
                                        </p:tgtEl>
                                      </p:cBhvr>
                                    </p:animEffect>
                                  </p:childTnLst>
                                </p:cTn>
                              </p:par>
                              <p:par>
                                <p:cTn id="201" presetID="53" presetClass="entr" presetSubtype="0" repeatCount="indefinite" fill="hold" nodeType="withEffect">
                                  <p:stCondLst>
                                    <p:cond delay="0"/>
                                  </p:stCondLst>
                                  <p:childTnLst>
                                    <p:set>
                                      <p:cBhvr>
                                        <p:cTn id="202" dur="1" fill="hold">
                                          <p:stCondLst>
                                            <p:cond delay="0"/>
                                          </p:stCondLst>
                                        </p:cTn>
                                        <p:tgtEl>
                                          <p:spTgt spid="38"/>
                                        </p:tgtEl>
                                        <p:attrNameLst>
                                          <p:attrName>style.visibility</p:attrName>
                                        </p:attrNameLst>
                                      </p:cBhvr>
                                      <p:to>
                                        <p:strVal val="visible"/>
                                      </p:to>
                                    </p:set>
                                    <p:anim calcmode="lin" valueType="num">
                                      <p:cBhvr>
                                        <p:cTn id="203" dur="500" fill="hold"/>
                                        <p:tgtEl>
                                          <p:spTgt spid="38"/>
                                        </p:tgtEl>
                                        <p:attrNameLst>
                                          <p:attrName>ppt_w</p:attrName>
                                        </p:attrNameLst>
                                      </p:cBhvr>
                                      <p:tavLst>
                                        <p:tav tm="0">
                                          <p:val>
                                            <p:fltVal val="0"/>
                                          </p:val>
                                        </p:tav>
                                        <p:tav tm="100000">
                                          <p:val>
                                            <p:strVal val="#ppt_w"/>
                                          </p:val>
                                        </p:tav>
                                      </p:tavLst>
                                    </p:anim>
                                    <p:anim calcmode="lin" valueType="num">
                                      <p:cBhvr>
                                        <p:cTn id="204" dur="500" fill="hold"/>
                                        <p:tgtEl>
                                          <p:spTgt spid="38"/>
                                        </p:tgtEl>
                                        <p:attrNameLst>
                                          <p:attrName>ppt_h</p:attrName>
                                        </p:attrNameLst>
                                      </p:cBhvr>
                                      <p:tavLst>
                                        <p:tav tm="0">
                                          <p:val>
                                            <p:fltVal val="0"/>
                                          </p:val>
                                        </p:tav>
                                        <p:tav tm="100000">
                                          <p:val>
                                            <p:strVal val="#ppt_h"/>
                                          </p:val>
                                        </p:tav>
                                      </p:tavLst>
                                    </p:anim>
                                    <p:animEffect transition="in" filter="fade">
                                      <p:cBhvr>
                                        <p:cTn id="205" dur="500"/>
                                        <p:tgtEl>
                                          <p:spTgt spid="38"/>
                                        </p:tgtEl>
                                      </p:cBhvr>
                                    </p:animEffect>
                                  </p:childTnLst>
                                </p:cTn>
                              </p:par>
                            </p:childTnLst>
                          </p:cTn>
                        </p:par>
                      </p:childTnLst>
                    </p:cTn>
                  </p:par>
                  <p:par>
                    <p:cTn id="206" fill="hold">
                      <p:stCondLst>
                        <p:cond delay="indefinite"/>
                      </p:stCondLst>
                      <p:childTnLst>
                        <p:par>
                          <p:cTn id="207" fill="hold">
                            <p:stCondLst>
                              <p:cond delay="0"/>
                            </p:stCondLst>
                            <p:childTnLst>
                              <p:par>
                                <p:cTn id="208" presetID="55" presetClass="entr" presetSubtype="0" repeatCount="indefinite" fill="hold" grpId="1" nodeType="clickEffect">
                                  <p:stCondLst>
                                    <p:cond delay="0"/>
                                  </p:stCondLst>
                                  <p:childTnLst>
                                    <p:set>
                                      <p:cBhvr>
                                        <p:cTn id="209" dur="1" fill="hold">
                                          <p:stCondLst>
                                            <p:cond delay="0"/>
                                          </p:stCondLst>
                                        </p:cTn>
                                        <p:tgtEl>
                                          <p:spTgt spid="19"/>
                                        </p:tgtEl>
                                        <p:attrNameLst>
                                          <p:attrName>style.visibility</p:attrName>
                                        </p:attrNameLst>
                                      </p:cBhvr>
                                      <p:to>
                                        <p:strVal val="visible"/>
                                      </p:to>
                                    </p:set>
                                    <p:anim calcmode="lin" valueType="num">
                                      <p:cBhvr>
                                        <p:cTn id="210" dur="1000" fill="hold"/>
                                        <p:tgtEl>
                                          <p:spTgt spid="19"/>
                                        </p:tgtEl>
                                        <p:attrNameLst>
                                          <p:attrName>ppt_w</p:attrName>
                                        </p:attrNameLst>
                                      </p:cBhvr>
                                      <p:tavLst>
                                        <p:tav tm="0">
                                          <p:val>
                                            <p:strVal val="#ppt_w*0.70"/>
                                          </p:val>
                                        </p:tav>
                                        <p:tav tm="100000">
                                          <p:val>
                                            <p:strVal val="#ppt_w"/>
                                          </p:val>
                                        </p:tav>
                                      </p:tavLst>
                                    </p:anim>
                                    <p:anim calcmode="lin" valueType="num">
                                      <p:cBhvr>
                                        <p:cTn id="211" dur="1000" fill="hold"/>
                                        <p:tgtEl>
                                          <p:spTgt spid="19"/>
                                        </p:tgtEl>
                                        <p:attrNameLst>
                                          <p:attrName>ppt_h</p:attrName>
                                        </p:attrNameLst>
                                      </p:cBhvr>
                                      <p:tavLst>
                                        <p:tav tm="0">
                                          <p:val>
                                            <p:strVal val="#ppt_h"/>
                                          </p:val>
                                        </p:tav>
                                        <p:tav tm="100000">
                                          <p:val>
                                            <p:strVal val="#ppt_h"/>
                                          </p:val>
                                        </p:tav>
                                      </p:tavLst>
                                    </p:anim>
                                    <p:animEffect transition="in" filter="fade">
                                      <p:cBhvr>
                                        <p:cTn id="212" dur="1000"/>
                                        <p:tgtEl>
                                          <p:spTgt spid="19"/>
                                        </p:tgtEl>
                                      </p:cBhvr>
                                    </p:animEffect>
                                  </p:childTnLst>
                                </p:cTn>
                              </p:par>
                              <p:par>
                                <p:cTn id="213" presetID="55" presetClass="entr" presetSubtype="0" repeatCount="indefinite" fill="hold" grpId="1" nodeType="withEffect">
                                  <p:stCondLst>
                                    <p:cond delay="0"/>
                                  </p:stCondLst>
                                  <p:childTnLst>
                                    <p:set>
                                      <p:cBhvr>
                                        <p:cTn id="214" dur="1" fill="hold">
                                          <p:stCondLst>
                                            <p:cond delay="0"/>
                                          </p:stCondLst>
                                        </p:cTn>
                                        <p:tgtEl>
                                          <p:spTgt spid="20"/>
                                        </p:tgtEl>
                                        <p:attrNameLst>
                                          <p:attrName>style.visibility</p:attrName>
                                        </p:attrNameLst>
                                      </p:cBhvr>
                                      <p:to>
                                        <p:strVal val="visible"/>
                                      </p:to>
                                    </p:set>
                                    <p:anim calcmode="lin" valueType="num">
                                      <p:cBhvr>
                                        <p:cTn id="215" dur="1000" fill="hold"/>
                                        <p:tgtEl>
                                          <p:spTgt spid="20"/>
                                        </p:tgtEl>
                                        <p:attrNameLst>
                                          <p:attrName>ppt_w</p:attrName>
                                        </p:attrNameLst>
                                      </p:cBhvr>
                                      <p:tavLst>
                                        <p:tav tm="0">
                                          <p:val>
                                            <p:strVal val="#ppt_w*0.70"/>
                                          </p:val>
                                        </p:tav>
                                        <p:tav tm="100000">
                                          <p:val>
                                            <p:strVal val="#ppt_w"/>
                                          </p:val>
                                        </p:tav>
                                      </p:tavLst>
                                    </p:anim>
                                    <p:anim calcmode="lin" valueType="num">
                                      <p:cBhvr>
                                        <p:cTn id="216" dur="1000" fill="hold"/>
                                        <p:tgtEl>
                                          <p:spTgt spid="20"/>
                                        </p:tgtEl>
                                        <p:attrNameLst>
                                          <p:attrName>ppt_h</p:attrName>
                                        </p:attrNameLst>
                                      </p:cBhvr>
                                      <p:tavLst>
                                        <p:tav tm="0">
                                          <p:val>
                                            <p:strVal val="#ppt_h"/>
                                          </p:val>
                                        </p:tav>
                                        <p:tav tm="100000">
                                          <p:val>
                                            <p:strVal val="#ppt_h"/>
                                          </p:val>
                                        </p:tav>
                                      </p:tavLst>
                                    </p:anim>
                                    <p:animEffect transition="in" filter="fade">
                                      <p:cBhvr>
                                        <p:cTn id="21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0" grpId="0"/>
      <p:bldP spid="20"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C360579A-81DF-4E3F-A2A1-2396DA336CDD}"/>
              </a:ext>
            </a:extLst>
          </p:cNvPr>
          <p:cNvSpPr txBox="1"/>
          <p:nvPr/>
        </p:nvSpPr>
        <p:spPr>
          <a:xfrm>
            <a:off x="1947897" y="745721"/>
            <a:ext cx="7904480" cy="2194560"/>
          </a:xfrm>
          <a:prstGeom prst="rect">
            <a:avLst/>
          </a:prstGeom>
          <a:noFill/>
        </p:spPr>
        <p:txBody>
          <a:bodyPr wrap="square" rtlCol="0">
            <a:spAutoFit/>
          </a:bodyPr>
          <a:lstStyle/>
          <a:p>
            <a:endParaRPr lang="en-US"/>
          </a:p>
        </p:txBody>
      </p:sp>
      <p:sp>
        <p:nvSpPr>
          <p:cNvPr id="5" name="Rectangle 4">
            <a:extLst>
              <a:ext uri="{FF2B5EF4-FFF2-40B4-BE49-F238E27FC236}">
                <a16:creationId xmlns="" xmlns:a16="http://schemas.microsoft.com/office/drawing/2014/main" id="{294D445E-E7F4-4112-93B3-ABBBB6DFEFFD}"/>
              </a:ext>
            </a:extLst>
          </p:cNvPr>
          <p:cNvSpPr/>
          <p:nvPr/>
        </p:nvSpPr>
        <p:spPr>
          <a:xfrm>
            <a:off x="4636837" y="284480"/>
            <a:ext cx="2824812" cy="923330"/>
          </a:xfrm>
          <a:prstGeom prst="rect">
            <a:avLst/>
          </a:prstGeom>
        </p:spPr>
        <p:txBody>
          <a:bodyPr wrap="none">
            <a:spAutoFit/>
          </a:bodyPr>
          <a:lstStyle/>
          <a:p>
            <a:pPr algn="ctr"/>
            <a:r>
              <a:rPr lang="en-US" sz="5400" b="1">
                <a:solidFill>
                  <a:srgbClr val="0070C0"/>
                </a:solidFill>
                <a:latin typeface="#9Slide03 Neutra" panose="02040603050506020204" pitchFamily="18" charset="0"/>
              </a:rPr>
              <a:t>DẶN DÒ</a:t>
            </a:r>
            <a:endParaRPr lang="en-US" sz="5400" dirty="0">
              <a:latin typeface="#9Slide03 IcielNovecento sans E" panose="00000900000000000000" pitchFamily="2" charset="0"/>
            </a:endParaRPr>
          </a:p>
        </p:txBody>
      </p:sp>
      <p:sp>
        <p:nvSpPr>
          <p:cNvPr id="2" name="Rectangle 1">
            <a:extLst>
              <a:ext uri="{FF2B5EF4-FFF2-40B4-BE49-F238E27FC236}">
                <a16:creationId xmlns="" xmlns:a16="http://schemas.microsoft.com/office/drawing/2014/main" id="{1F46AEB2-8AAA-45A7-B0E4-7BC2D857E3C6}"/>
              </a:ext>
            </a:extLst>
          </p:cNvPr>
          <p:cNvSpPr/>
          <p:nvPr/>
        </p:nvSpPr>
        <p:spPr>
          <a:xfrm>
            <a:off x="672046" y="1942379"/>
            <a:ext cx="9344225" cy="1002519"/>
          </a:xfrm>
          <a:prstGeom prst="rect">
            <a:avLst/>
          </a:prstGeom>
        </p:spPr>
        <p:txBody>
          <a:bodyPr wrap="none">
            <a:spAutoFit/>
          </a:bodyPr>
          <a:lstStyle/>
          <a:p>
            <a:pPr marL="57150" indent="114300" algn="just">
              <a:lnSpc>
                <a:spcPct val="120000"/>
              </a:lnSpc>
              <a:spcAft>
                <a:spcPts val="0"/>
              </a:spcAft>
              <a:tabLst>
                <a:tab pos="857250" algn="l"/>
              </a:tabLst>
            </a:pPr>
            <a:r>
              <a:rPr lang="vi-VN" sz="48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54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L</a:t>
            </a:r>
            <a:r>
              <a:rPr lang="vi-VN" sz="54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ập bảng so sánh 3 môi trường</a:t>
            </a:r>
            <a:endParaRPr lang="en-US" sz="5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 xmlns:a16="http://schemas.microsoft.com/office/drawing/2014/main" id="{6986127B-2DEB-44C2-A4C7-07E7807B7CA1}"/>
              </a:ext>
            </a:extLst>
          </p:cNvPr>
          <p:cNvSpPr/>
          <p:nvPr/>
        </p:nvSpPr>
        <p:spPr>
          <a:xfrm>
            <a:off x="932960" y="3167402"/>
            <a:ext cx="9934353" cy="840230"/>
          </a:xfrm>
          <a:prstGeom prst="rect">
            <a:avLst/>
          </a:prstGeom>
        </p:spPr>
        <p:txBody>
          <a:bodyPr wrap="square">
            <a:spAutoFit/>
          </a:bodyPr>
          <a:lstStyle/>
          <a:p>
            <a:pPr>
              <a:lnSpc>
                <a:spcPct val="90000"/>
              </a:lnSpc>
              <a:defRPr/>
            </a:pPr>
            <a:r>
              <a:rPr lang="en-US" sz="4400" dirty="0">
                <a:solidFill>
                  <a:srgbClr val="002060"/>
                </a:solidFill>
                <a:latin typeface="Times New Roman" panose="02020603050405020304" pitchFamily="18" charset="0"/>
                <a:cs typeface="Times New Roman" panose="02020603050405020304" pitchFamily="18" charset="0"/>
              </a:rPr>
              <a:t>- </a:t>
            </a:r>
            <a:r>
              <a:rPr lang="en-US" sz="5400" dirty="0" err="1">
                <a:solidFill>
                  <a:srgbClr val="002060"/>
                </a:solidFill>
                <a:latin typeface="Times New Roman" panose="02020603050405020304" pitchFamily="18" charset="0"/>
                <a:cs typeface="Times New Roman" panose="02020603050405020304" pitchFamily="18" charset="0"/>
              </a:rPr>
              <a:t>Làm</a:t>
            </a:r>
            <a:r>
              <a:rPr lang="en-US" sz="5400" dirty="0">
                <a:solidFill>
                  <a:srgbClr val="002060"/>
                </a:solidFill>
                <a:latin typeface="Times New Roman" panose="02020603050405020304" pitchFamily="18" charset="0"/>
                <a:cs typeface="Times New Roman" panose="02020603050405020304" pitchFamily="18" charset="0"/>
              </a:rPr>
              <a:t> </a:t>
            </a:r>
            <a:r>
              <a:rPr lang="en-US" sz="5400" dirty="0" err="1">
                <a:solidFill>
                  <a:srgbClr val="002060"/>
                </a:solidFill>
                <a:latin typeface="Times New Roman" panose="02020603050405020304" pitchFamily="18" charset="0"/>
                <a:cs typeface="Times New Roman" panose="02020603050405020304" pitchFamily="18" charset="0"/>
              </a:rPr>
              <a:t>bài</a:t>
            </a:r>
            <a:r>
              <a:rPr lang="en-US" sz="5400" dirty="0">
                <a:solidFill>
                  <a:srgbClr val="002060"/>
                </a:solidFill>
                <a:latin typeface="Times New Roman" panose="02020603050405020304" pitchFamily="18" charset="0"/>
                <a:cs typeface="Times New Roman" panose="02020603050405020304" pitchFamily="18" charset="0"/>
              </a:rPr>
              <a:t> </a:t>
            </a:r>
            <a:r>
              <a:rPr lang="en-US" sz="5400" dirty="0" err="1">
                <a:solidFill>
                  <a:srgbClr val="002060"/>
                </a:solidFill>
                <a:latin typeface="Times New Roman" panose="02020603050405020304" pitchFamily="18" charset="0"/>
                <a:cs typeface="Times New Roman" panose="02020603050405020304" pitchFamily="18" charset="0"/>
              </a:rPr>
              <a:t>tập</a:t>
            </a:r>
            <a:r>
              <a:rPr lang="en-US" sz="5400" dirty="0">
                <a:solidFill>
                  <a:srgbClr val="002060"/>
                </a:solidFill>
                <a:latin typeface="Times New Roman" panose="02020603050405020304" pitchFamily="18" charset="0"/>
                <a:cs typeface="Times New Roman" panose="02020603050405020304" pitchFamily="18" charset="0"/>
              </a:rPr>
              <a:t> 1,2 –</a:t>
            </a:r>
            <a:r>
              <a:rPr lang="en-US" sz="5400" dirty="0" err="1">
                <a:solidFill>
                  <a:srgbClr val="002060"/>
                </a:solidFill>
                <a:latin typeface="Times New Roman" panose="02020603050405020304" pitchFamily="18" charset="0"/>
                <a:cs typeface="Times New Roman" panose="02020603050405020304" pitchFamily="18" charset="0"/>
              </a:rPr>
              <a:t>sgk</a:t>
            </a:r>
            <a:r>
              <a:rPr lang="en-US" sz="5400" dirty="0">
                <a:solidFill>
                  <a:srgbClr val="002060"/>
                </a:solidFill>
                <a:latin typeface="Times New Roman" panose="02020603050405020304" pitchFamily="18" charset="0"/>
                <a:cs typeface="Times New Roman" panose="02020603050405020304" pitchFamily="18" charset="0"/>
              </a:rPr>
              <a:t> tr.25</a:t>
            </a:r>
          </a:p>
        </p:txBody>
      </p:sp>
      <p:sp>
        <p:nvSpPr>
          <p:cNvPr id="6" name="Rectangle 5">
            <a:extLst>
              <a:ext uri="{FF2B5EF4-FFF2-40B4-BE49-F238E27FC236}">
                <a16:creationId xmlns="" xmlns:a16="http://schemas.microsoft.com/office/drawing/2014/main" id="{534B1FB0-A6DB-4774-A9E3-66EC690F7450}"/>
              </a:ext>
            </a:extLst>
          </p:cNvPr>
          <p:cNvSpPr/>
          <p:nvPr/>
        </p:nvSpPr>
        <p:spPr>
          <a:xfrm>
            <a:off x="1082066" y="4403145"/>
            <a:ext cx="9934353" cy="840230"/>
          </a:xfrm>
          <a:prstGeom prst="rect">
            <a:avLst/>
          </a:prstGeom>
        </p:spPr>
        <p:txBody>
          <a:bodyPr wrap="square">
            <a:spAutoFit/>
          </a:bodyPr>
          <a:lstStyle/>
          <a:p>
            <a:pPr>
              <a:lnSpc>
                <a:spcPct val="90000"/>
              </a:lnSpc>
              <a:defRPr/>
            </a:pPr>
            <a:r>
              <a:rPr lang="en-US" sz="5400" dirty="0">
                <a:solidFill>
                  <a:srgbClr val="002060"/>
                </a:solidFill>
                <a:latin typeface="Times New Roman" panose="02020603050405020304" pitchFamily="18" charset="0"/>
                <a:cs typeface="Times New Roman" panose="02020603050405020304" pitchFamily="18" charset="0"/>
              </a:rPr>
              <a:t>- </a:t>
            </a:r>
            <a:r>
              <a:rPr lang="en-US" sz="5400" dirty="0" err="1">
                <a:solidFill>
                  <a:srgbClr val="002060"/>
                </a:solidFill>
                <a:latin typeface="Times New Roman" panose="02020603050405020304" pitchFamily="18" charset="0"/>
                <a:cs typeface="Times New Roman" panose="02020603050405020304" pitchFamily="18" charset="0"/>
              </a:rPr>
              <a:t>Xem</a:t>
            </a:r>
            <a:r>
              <a:rPr lang="en-US" sz="5400" dirty="0">
                <a:solidFill>
                  <a:srgbClr val="002060"/>
                </a:solidFill>
                <a:latin typeface="Times New Roman" panose="02020603050405020304" pitchFamily="18" charset="0"/>
                <a:cs typeface="Times New Roman" panose="02020603050405020304" pitchFamily="18" charset="0"/>
              </a:rPr>
              <a:t> </a:t>
            </a:r>
            <a:r>
              <a:rPr lang="en-US" sz="5400" dirty="0" err="1">
                <a:solidFill>
                  <a:srgbClr val="002060"/>
                </a:solidFill>
                <a:latin typeface="Times New Roman" panose="02020603050405020304" pitchFamily="18" charset="0"/>
                <a:cs typeface="Times New Roman" panose="02020603050405020304" pitchFamily="18" charset="0"/>
              </a:rPr>
              <a:t>trước</a:t>
            </a:r>
            <a:r>
              <a:rPr lang="en-US" sz="5400" dirty="0">
                <a:solidFill>
                  <a:srgbClr val="002060"/>
                </a:solidFill>
                <a:latin typeface="Times New Roman" panose="02020603050405020304" pitchFamily="18" charset="0"/>
                <a:cs typeface="Times New Roman" panose="02020603050405020304" pitchFamily="18" charset="0"/>
              </a:rPr>
              <a:t> </a:t>
            </a:r>
            <a:r>
              <a:rPr lang="en-US" sz="5400" dirty="0" err="1">
                <a:solidFill>
                  <a:srgbClr val="002060"/>
                </a:solidFill>
                <a:latin typeface="Times New Roman" panose="02020603050405020304" pitchFamily="18" charset="0"/>
                <a:cs typeface="Times New Roman" panose="02020603050405020304" pitchFamily="18" charset="0"/>
              </a:rPr>
              <a:t>nội</a:t>
            </a:r>
            <a:r>
              <a:rPr lang="en-US" sz="5400" dirty="0">
                <a:solidFill>
                  <a:srgbClr val="002060"/>
                </a:solidFill>
                <a:latin typeface="Times New Roman" panose="02020603050405020304" pitchFamily="18" charset="0"/>
                <a:cs typeface="Times New Roman" panose="02020603050405020304" pitchFamily="18" charset="0"/>
              </a:rPr>
              <a:t> dung </a:t>
            </a:r>
            <a:r>
              <a:rPr lang="en-US" sz="5400" dirty="0" err="1">
                <a:solidFill>
                  <a:srgbClr val="002060"/>
                </a:solidFill>
                <a:latin typeface="Times New Roman" panose="02020603050405020304" pitchFamily="18" charset="0"/>
                <a:cs typeface="Times New Roman" panose="02020603050405020304" pitchFamily="18" charset="0"/>
              </a:rPr>
              <a:t>bài</a:t>
            </a:r>
            <a:r>
              <a:rPr lang="en-US" sz="5400" dirty="0">
                <a:solidFill>
                  <a:srgbClr val="002060"/>
                </a:solidFill>
                <a:latin typeface="Times New Roman" panose="02020603050405020304" pitchFamily="18" charset="0"/>
                <a:cs typeface="Times New Roman" panose="02020603050405020304" pitchFamily="18" charset="0"/>
              </a:rPr>
              <a:t> 9</a:t>
            </a:r>
          </a:p>
        </p:txBody>
      </p:sp>
    </p:spTree>
    <p:extLst>
      <p:ext uri="{BB962C8B-B14F-4D97-AF65-F5344CB8AC3E}">
        <p14:creationId xmlns:p14="http://schemas.microsoft.com/office/powerpoint/2010/main" val="26364928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7606C78D-A2AC-4EB3-BB28-719E89A3B8EA}"/>
              </a:ext>
            </a:extLst>
          </p:cNvPr>
          <p:cNvPicPr>
            <a:picLocks noChangeAspect="1"/>
          </p:cNvPicPr>
          <p:nvPr/>
        </p:nvPicPr>
        <p:blipFill rotWithShape="1">
          <a:blip r:embed="rId3">
            <a:extLst>
              <a:ext uri="{28A0092B-C50C-407E-A947-70E740481C1C}">
                <a14:useLocalDpi xmlns:a14="http://schemas.microsoft.com/office/drawing/2010/main" val="0"/>
              </a:ext>
            </a:extLst>
          </a:blip>
          <a:srcRect t="21803" b="10591"/>
          <a:stretch/>
        </p:blipFill>
        <p:spPr>
          <a:xfrm>
            <a:off x="0" y="0"/>
            <a:ext cx="12191980" cy="6858000"/>
          </a:xfrm>
          <a:prstGeom prst="rect">
            <a:avLst/>
          </a:prstGeom>
        </p:spPr>
      </p:pic>
      <p:sp>
        <p:nvSpPr>
          <p:cNvPr id="9" name="Rectangle 8">
            <a:extLst>
              <a:ext uri="{FF2B5EF4-FFF2-40B4-BE49-F238E27FC236}">
                <a16:creationId xmlns="" xmlns:a16="http://schemas.microsoft.com/office/drawing/2014/main" id="{37C89E4B-3C9F-44B9-8B86-D9E3D112D8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 xmlns:a16="http://schemas.microsoft.com/office/drawing/2014/main" id="{DD1DD55F-F24B-4A96-A604-76D5ACD196A1}"/>
              </a:ext>
            </a:extLst>
          </p:cNvPr>
          <p:cNvSpPr txBox="1"/>
          <p:nvPr/>
        </p:nvSpPr>
        <p:spPr>
          <a:xfrm>
            <a:off x="879475" y="459647"/>
            <a:ext cx="11210925" cy="744836"/>
          </a:xfrm>
          <a:prstGeom prst="rect">
            <a:avLst/>
          </a:prstGeom>
        </p:spPr>
        <p:txBody>
          <a:bodyPr vert="horz" lIns="91440" tIns="45720" rIns="91440" bIns="45720" rtlCol="0" anchor="ctr">
            <a:normAutofit fontScale="92500"/>
          </a:bodyPr>
          <a:lstStyle/>
          <a:p>
            <a:pPr algn="ctr">
              <a:lnSpc>
                <a:spcPct val="90000"/>
              </a:lnSpc>
              <a:spcBef>
                <a:spcPct val="0"/>
              </a:spcBef>
              <a:spcAft>
                <a:spcPts val="600"/>
              </a:spcAft>
            </a:pPr>
            <a:r>
              <a:rPr lang="en-US" sz="4000" b="1" dirty="0" err="1" smtClean="0">
                <a:solidFill>
                  <a:srgbClr val="7030A0"/>
                </a:solidFill>
                <a:latin typeface="Times New Roman" panose="02020603050405020304" pitchFamily="18" charset="0"/>
                <a:ea typeface="+mj-ea"/>
                <a:cs typeface="Times New Roman" panose="02020603050405020304" pitchFamily="18" charset="0"/>
              </a:rPr>
              <a:t>Tiết</a:t>
            </a:r>
            <a:r>
              <a:rPr lang="en-US" sz="4000" b="1" dirty="0" smtClean="0">
                <a:solidFill>
                  <a:srgbClr val="7030A0"/>
                </a:solidFill>
                <a:latin typeface="Times New Roman" panose="02020603050405020304" pitchFamily="18" charset="0"/>
                <a:ea typeface="+mj-ea"/>
                <a:cs typeface="Times New Roman" panose="02020603050405020304" pitchFamily="18" charset="0"/>
              </a:rPr>
              <a:t> 7 - BÀI </a:t>
            </a:r>
            <a:r>
              <a:rPr lang="en-US" sz="4000" b="1" dirty="0">
                <a:solidFill>
                  <a:srgbClr val="7030A0"/>
                </a:solidFill>
                <a:latin typeface="Times New Roman" panose="02020603050405020304" pitchFamily="18" charset="0"/>
                <a:ea typeface="+mj-ea"/>
                <a:cs typeface="Times New Roman" panose="02020603050405020304" pitchFamily="18" charset="0"/>
              </a:rPr>
              <a:t>7. MÔI TRƯỜNG NHỆT ĐỚI GIÓ MÙA</a:t>
            </a:r>
          </a:p>
        </p:txBody>
      </p:sp>
      <p:cxnSp>
        <p:nvCxnSpPr>
          <p:cNvPr id="11" name="Straight Connector 10">
            <a:extLst>
              <a:ext uri="{FF2B5EF4-FFF2-40B4-BE49-F238E27FC236}">
                <a16:creationId xmlns="" xmlns:a16="http://schemas.microsoft.com/office/drawing/2014/main" id="{AA2EAA10-076F-46BD-8F0F-B9A2FB77A85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D891E407-403B-4764-86C9-33A56D3BCAA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nature, display&#10;&#10;Description automatically generated">
            <a:extLst>
              <a:ext uri="{FF2B5EF4-FFF2-40B4-BE49-F238E27FC236}">
                <a16:creationId xmlns="" xmlns:a16="http://schemas.microsoft.com/office/drawing/2014/main" id="{3C83AAB9-D85C-4E9D-88C0-714DBB51F846}"/>
              </a:ext>
            </a:extLst>
          </p:cNvPr>
          <p:cNvPicPr>
            <a:picLocks noChangeAspect="1"/>
          </p:cNvPicPr>
          <p:nvPr/>
        </p:nvPicPr>
        <p:blipFill rotWithShape="1">
          <a:blip r:embed="rId4">
            <a:extLst>
              <a:ext uri="{28A0092B-C50C-407E-A947-70E740481C1C}">
                <a14:useLocalDpi xmlns:a14="http://schemas.microsoft.com/office/drawing/2010/main" val="0"/>
              </a:ext>
            </a:extLst>
          </a:blip>
          <a:srcRect t="1905" b="61926"/>
          <a:stretch/>
        </p:blipFill>
        <p:spPr>
          <a:xfrm>
            <a:off x="0" y="5240739"/>
            <a:ext cx="12192000" cy="1718861"/>
          </a:xfrm>
          <a:prstGeom prst="rect">
            <a:avLst/>
          </a:prstGeom>
          <a:effectLst>
            <a:outerShdw blurRad="50800" dist="50800" dir="5400000" algn="ctr" rotWithShape="0">
              <a:schemeClr val="bg1">
                <a:alpha val="0"/>
              </a:schemeClr>
            </a:outerShdw>
            <a:reflection stA="0" endPos="65000" dist="50800" dir="5400000" sy="-100000" algn="bl" rotWithShape="0"/>
          </a:effectLst>
        </p:spPr>
      </p:pic>
    </p:spTree>
    <p:extLst>
      <p:ext uri="{BB962C8B-B14F-4D97-AF65-F5344CB8AC3E}">
        <p14:creationId xmlns:p14="http://schemas.microsoft.com/office/powerpoint/2010/main" val="254907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C03C7795-ACB4-46DB-ADA5-C0B7A901FE15}"/>
              </a:ext>
            </a:extLst>
          </p:cNvPr>
          <p:cNvSpPr txBox="1"/>
          <p:nvPr/>
        </p:nvSpPr>
        <p:spPr>
          <a:xfrm>
            <a:off x="3184200" y="518161"/>
            <a:ext cx="5392298" cy="865880"/>
          </a:xfrm>
          <a:custGeom>
            <a:avLst/>
            <a:gdLst/>
            <a:ahLst/>
            <a:cxnLst/>
            <a:rect l="l" t="t" r="r" b="b"/>
            <a:pathLst>
              <a:path w="6208084" h="919518">
                <a:moveTo>
                  <a:pt x="5143023" y="668672"/>
                </a:moveTo>
                <a:cubicBezTo>
                  <a:pt x="5130234" y="668672"/>
                  <a:pt x="5119127" y="672963"/>
                  <a:pt x="5109704" y="681545"/>
                </a:cubicBezTo>
                <a:cubicBezTo>
                  <a:pt x="5100281" y="690127"/>
                  <a:pt x="5095569" y="701317"/>
                  <a:pt x="5095569" y="715115"/>
                </a:cubicBezTo>
                <a:cubicBezTo>
                  <a:pt x="5095569" y="729250"/>
                  <a:pt x="5100281" y="740525"/>
                  <a:pt x="5109704" y="748939"/>
                </a:cubicBezTo>
                <a:cubicBezTo>
                  <a:pt x="5119127" y="757352"/>
                  <a:pt x="5130234" y="761559"/>
                  <a:pt x="5143023" y="761559"/>
                </a:cubicBezTo>
                <a:cubicBezTo>
                  <a:pt x="5155475" y="761559"/>
                  <a:pt x="5166497" y="757352"/>
                  <a:pt x="5176089" y="748939"/>
                </a:cubicBezTo>
                <a:cubicBezTo>
                  <a:pt x="5185680" y="740525"/>
                  <a:pt x="5190476" y="729250"/>
                  <a:pt x="5190476" y="715115"/>
                </a:cubicBezTo>
                <a:cubicBezTo>
                  <a:pt x="5190476" y="701317"/>
                  <a:pt x="5185680" y="690127"/>
                  <a:pt x="5176089" y="681545"/>
                </a:cubicBezTo>
                <a:cubicBezTo>
                  <a:pt x="5166497" y="672963"/>
                  <a:pt x="5155475" y="668672"/>
                  <a:pt x="5143023" y="668672"/>
                </a:cubicBezTo>
                <a:close/>
                <a:moveTo>
                  <a:pt x="1609248" y="668672"/>
                </a:moveTo>
                <a:cubicBezTo>
                  <a:pt x="1596459" y="668672"/>
                  <a:pt x="1585353" y="672963"/>
                  <a:pt x="1575929" y="681545"/>
                </a:cubicBezTo>
                <a:cubicBezTo>
                  <a:pt x="1566506" y="690127"/>
                  <a:pt x="1561794" y="701317"/>
                  <a:pt x="1561794" y="715115"/>
                </a:cubicBezTo>
                <a:cubicBezTo>
                  <a:pt x="1561794" y="729250"/>
                  <a:pt x="1566506" y="740525"/>
                  <a:pt x="1575929" y="748939"/>
                </a:cubicBezTo>
                <a:cubicBezTo>
                  <a:pt x="1585353" y="757352"/>
                  <a:pt x="1596459" y="761559"/>
                  <a:pt x="1609248" y="761559"/>
                </a:cubicBezTo>
                <a:cubicBezTo>
                  <a:pt x="1621700" y="761559"/>
                  <a:pt x="1632722" y="757352"/>
                  <a:pt x="1642314" y="748939"/>
                </a:cubicBezTo>
                <a:cubicBezTo>
                  <a:pt x="1651905" y="740525"/>
                  <a:pt x="1656701" y="729250"/>
                  <a:pt x="1656701" y="715115"/>
                </a:cubicBezTo>
                <a:cubicBezTo>
                  <a:pt x="1656701" y="701317"/>
                  <a:pt x="1651905" y="690127"/>
                  <a:pt x="1642314" y="681545"/>
                </a:cubicBezTo>
                <a:cubicBezTo>
                  <a:pt x="1632722" y="672963"/>
                  <a:pt x="1621700" y="668672"/>
                  <a:pt x="1609248" y="668672"/>
                </a:cubicBezTo>
                <a:close/>
                <a:moveTo>
                  <a:pt x="3758840" y="500565"/>
                </a:moveTo>
                <a:lnTo>
                  <a:pt x="3813866" y="500565"/>
                </a:lnTo>
                <a:cubicBezTo>
                  <a:pt x="3828674" y="500565"/>
                  <a:pt x="3839023" y="503678"/>
                  <a:pt x="3844913" y="509904"/>
                </a:cubicBezTo>
                <a:cubicBezTo>
                  <a:pt x="3850802" y="516130"/>
                  <a:pt x="3853747" y="524796"/>
                  <a:pt x="3853747" y="535903"/>
                </a:cubicBezTo>
                <a:cubicBezTo>
                  <a:pt x="3853747" y="547009"/>
                  <a:pt x="3850886" y="555759"/>
                  <a:pt x="3845165" y="562153"/>
                </a:cubicBezTo>
                <a:cubicBezTo>
                  <a:pt x="3839443" y="568548"/>
                  <a:pt x="3829011" y="571745"/>
                  <a:pt x="3813866" y="571745"/>
                </a:cubicBezTo>
                <a:lnTo>
                  <a:pt x="3758840" y="571745"/>
                </a:lnTo>
                <a:close/>
                <a:moveTo>
                  <a:pt x="643967" y="468691"/>
                </a:moveTo>
                <a:lnTo>
                  <a:pt x="643967" y="886673"/>
                </a:lnTo>
                <a:lnTo>
                  <a:pt x="658728" y="886673"/>
                </a:lnTo>
                <a:lnTo>
                  <a:pt x="657234" y="889376"/>
                </a:lnTo>
                <a:lnTo>
                  <a:pt x="411449" y="889376"/>
                </a:lnTo>
                <a:close/>
                <a:moveTo>
                  <a:pt x="4132163" y="463208"/>
                </a:moveTo>
                <a:lnTo>
                  <a:pt x="4163462" y="535903"/>
                </a:lnTo>
                <a:lnTo>
                  <a:pt x="4101369" y="535903"/>
                </a:lnTo>
                <a:close/>
                <a:moveTo>
                  <a:pt x="643967" y="420685"/>
                </a:moveTo>
                <a:lnTo>
                  <a:pt x="657234" y="444688"/>
                </a:lnTo>
                <a:lnTo>
                  <a:pt x="643967" y="468691"/>
                </a:lnTo>
                <a:close/>
                <a:moveTo>
                  <a:pt x="2199769" y="378902"/>
                </a:moveTo>
                <a:lnTo>
                  <a:pt x="2230563" y="378902"/>
                </a:lnTo>
                <a:cubicBezTo>
                  <a:pt x="2258497" y="378902"/>
                  <a:pt x="2280457" y="387354"/>
                  <a:pt x="2296443" y="404258"/>
                </a:cubicBezTo>
                <a:cubicBezTo>
                  <a:pt x="2312429" y="421161"/>
                  <a:pt x="2320422" y="443840"/>
                  <a:pt x="2320422" y="472295"/>
                </a:cubicBezTo>
                <a:cubicBezTo>
                  <a:pt x="2320422" y="500749"/>
                  <a:pt x="2312429" y="523428"/>
                  <a:pt x="2296443" y="540332"/>
                </a:cubicBezTo>
                <a:cubicBezTo>
                  <a:pt x="2280457" y="557235"/>
                  <a:pt x="2258497" y="565687"/>
                  <a:pt x="2230563" y="565687"/>
                </a:cubicBezTo>
                <a:lnTo>
                  <a:pt x="2199769" y="565687"/>
                </a:lnTo>
                <a:close/>
                <a:moveTo>
                  <a:pt x="5142265" y="376378"/>
                </a:moveTo>
                <a:cubicBezTo>
                  <a:pt x="5156779" y="376378"/>
                  <a:pt x="5169603" y="378818"/>
                  <a:pt x="5180738" y="383698"/>
                </a:cubicBezTo>
                <a:cubicBezTo>
                  <a:pt x="5191873" y="388578"/>
                  <a:pt x="5201323" y="395309"/>
                  <a:pt x="5209087" y="403891"/>
                </a:cubicBezTo>
                <a:cubicBezTo>
                  <a:pt x="5216852" y="412473"/>
                  <a:pt x="5222759" y="422653"/>
                  <a:pt x="5226807" y="434433"/>
                </a:cubicBezTo>
                <a:cubicBezTo>
                  <a:pt x="5230857" y="446212"/>
                  <a:pt x="5232881" y="458833"/>
                  <a:pt x="5232881" y="472295"/>
                </a:cubicBezTo>
                <a:cubicBezTo>
                  <a:pt x="5232881" y="485757"/>
                  <a:pt x="5230857" y="498377"/>
                  <a:pt x="5226807" y="510156"/>
                </a:cubicBezTo>
                <a:cubicBezTo>
                  <a:pt x="5222759" y="521936"/>
                  <a:pt x="5216852" y="532116"/>
                  <a:pt x="5209087" y="540698"/>
                </a:cubicBezTo>
                <a:cubicBezTo>
                  <a:pt x="5201323" y="549280"/>
                  <a:pt x="5191873" y="556096"/>
                  <a:pt x="5180738" y="561144"/>
                </a:cubicBezTo>
                <a:cubicBezTo>
                  <a:pt x="5169603" y="566192"/>
                  <a:pt x="5156779" y="568716"/>
                  <a:pt x="5142265" y="568716"/>
                </a:cubicBezTo>
                <a:cubicBezTo>
                  <a:pt x="5127751" y="568716"/>
                  <a:pt x="5114927" y="566192"/>
                  <a:pt x="5103792" y="561144"/>
                </a:cubicBezTo>
                <a:cubicBezTo>
                  <a:pt x="5092657" y="556096"/>
                  <a:pt x="5083207" y="549280"/>
                  <a:pt x="5075443" y="540698"/>
                </a:cubicBezTo>
                <a:cubicBezTo>
                  <a:pt x="5067679" y="532116"/>
                  <a:pt x="5061772" y="521936"/>
                  <a:pt x="5057723" y="510156"/>
                </a:cubicBezTo>
                <a:cubicBezTo>
                  <a:pt x="5053674" y="498377"/>
                  <a:pt x="5051649" y="485757"/>
                  <a:pt x="5051649" y="472295"/>
                </a:cubicBezTo>
                <a:cubicBezTo>
                  <a:pt x="5051649" y="458833"/>
                  <a:pt x="5053674" y="446212"/>
                  <a:pt x="5057723" y="434433"/>
                </a:cubicBezTo>
                <a:cubicBezTo>
                  <a:pt x="5061772" y="422653"/>
                  <a:pt x="5067679" y="412473"/>
                  <a:pt x="5075443" y="403891"/>
                </a:cubicBezTo>
                <a:cubicBezTo>
                  <a:pt x="5083207" y="395309"/>
                  <a:pt x="5092657" y="388578"/>
                  <a:pt x="5103792" y="383698"/>
                </a:cubicBezTo>
                <a:cubicBezTo>
                  <a:pt x="5114927" y="378818"/>
                  <a:pt x="5127751" y="376378"/>
                  <a:pt x="5142265" y="376378"/>
                </a:cubicBezTo>
                <a:close/>
                <a:moveTo>
                  <a:pt x="1608490" y="376378"/>
                </a:moveTo>
                <a:cubicBezTo>
                  <a:pt x="1623004" y="376378"/>
                  <a:pt x="1635829" y="378818"/>
                  <a:pt x="1646964" y="383698"/>
                </a:cubicBezTo>
                <a:cubicBezTo>
                  <a:pt x="1658099" y="388578"/>
                  <a:pt x="1667548" y="395309"/>
                  <a:pt x="1675313" y="403891"/>
                </a:cubicBezTo>
                <a:cubicBezTo>
                  <a:pt x="1683077" y="412473"/>
                  <a:pt x="1688984" y="422653"/>
                  <a:pt x="1693033" y="434433"/>
                </a:cubicBezTo>
                <a:cubicBezTo>
                  <a:pt x="1697082" y="446212"/>
                  <a:pt x="1699107" y="458833"/>
                  <a:pt x="1699107" y="472295"/>
                </a:cubicBezTo>
                <a:cubicBezTo>
                  <a:pt x="1699107" y="485757"/>
                  <a:pt x="1697082" y="498377"/>
                  <a:pt x="1693033" y="510156"/>
                </a:cubicBezTo>
                <a:cubicBezTo>
                  <a:pt x="1688984" y="521936"/>
                  <a:pt x="1683077" y="532116"/>
                  <a:pt x="1675313" y="540698"/>
                </a:cubicBezTo>
                <a:cubicBezTo>
                  <a:pt x="1667548" y="549280"/>
                  <a:pt x="1658099" y="556096"/>
                  <a:pt x="1646964" y="561144"/>
                </a:cubicBezTo>
                <a:cubicBezTo>
                  <a:pt x="1635829" y="566192"/>
                  <a:pt x="1623004" y="568716"/>
                  <a:pt x="1608490" y="568716"/>
                </a:cubicBezTo>
                <a:cubicBezTo>
                  <a:pt x="1593977" y="568716"/>
                  <a:pt x="1581152" y="566192"/>
                  <a:pt x="1570017" y="561144"/>
                </a:cubicBezTo>
                <a:cubicBezTo>
                  <a:pt x="1558882" y="556096"/>
                  <a:pt x="1549433" y="549280"/>
                  <a:pt x="1541668" y="540698"/>
                </a:cubicBezTo>
                <a:cubicBezTo>
                  <a:pt x="1533904" y="532116"/>
                  <a:pt x="1527997" y="521936"/>
                  <a:pt x="1523948" y="510156"/>
                </a:cubicBezTo>
                <a:cubicBezTo>
                  <a:pt x="1519899" y="498377"/>
                  <a:pt x="1517874" y="485757"/>
                  <a:pt x="1517874" y="472295"/>
                </a:cubicBezTo>
                <a:cubicBezTo>
                  <a:pt x="1517874" y="458833"/>
                  <a:pt x="1519899" y="446212"/>
                  <a:pt x="1523948" y="434433"/>
                </a:cubicBezTo>
                <a:cubicBezTo>
                  <a:pt x="1527997" y="422653"/>
                  <a:pt x="1533904" y="412473"/>
                  <a:pt x="1541668" y="403891"/>
                </a:cubicBezTo>
                <a:cubicBezTo>
                  <a:pt x="1549433" y="395309"/>
                  <a:pt x="1558882" y="388578"/>
                  <a:pt x="1570017" y="383698"/>
                </a:cubicBezTo>
                <a:cubicBezTo>
                  <a:pt x="1581152" y="378818"/>
                  <a:pt x="1593977" y="376378"/>
                  <a:pt x="1608490" y="376378"/>
                </a:cubicBezTo>
                <a:close/>
                <a:moveTo>
                  <a:pt x="3758840" y="372844"/>
                </a:moveTo>
                <a:lnTo>
                  <a:pt x="3807303" y="372844"/>
                </a:lnTo>
                <a:cubicBezTo>
                  <a:pt x="3820092" y="372844"/>
                  <a:pt x="3828927" y="375621"/>
                  <a:pt x="3833807" y="381174"/>
                </a:cubicBezTo>
                <a:cubicBezTo>
                  <a:pt x="3838687" y="386727"/>
                  <a:pt x="3841127" y="394383"/>
                  <a:pt x="3841127" y="404143"/>
                </a:cubicBezTo>
                <a:cubicBezTo>
                  <a:pt x="3841127" y="413903"/>
                  <a:pt x="3838518" y="421476"/>
                  <a:pt x="3833302" y="426860"/>
                </a:cubicBezTo>
                <a:cubicBezTo>
                  <a:pt x="3828085" y="432245"/>
                  <a:pt x="3819082" y="434938"/>
                  <a:pt x="3806293" y="434938"/>
                </a:cubicBezTo>
                <a:lnTo>
                  <a:pt x="3758840" y="434938"/>
                </a:lnTo>
                <a:close/>
                <a:moveTo>
                  <a:pt x="4612966" y="300654"/>
                </a:moveTo>
                <a:lnTo>
                  <a:pt x="4612966" y="643935"/>
                </a:lnTo>
                <a:lnTo>
                  <a:pt x="4704844" y="643935"/>
                </a:lnTo>
                <a:lnTo>
                  <a:pt x="4704844" y="509652"/>
                </a:lnTo>
                <a:lnTo>
                  <a:pt x="4823983" y="509652"/>
                </a:lnTo>
                <a:lnTo>
                  <a:pt x="4823983" y="643935"/>
                </a:lnTo>
                <a:lnTo>
                  <a:pt x="4915861" y="643935"/>
                </a:lnTo>
                <a:lnTo>
                  <a:pt x="4915861" y="300654"/>
                </a:lnTo>
                <a:lnTo>
                  <a:pt x="4823983" y="300654"/>
                </a:lnTo>
                <a:lnTo>
                  <a:pt x="4823983" y="432413"/>
                </a:lnTo>
                <a:lnTo>
                  <a:pt x="4704844" y="432413"/>
                </a:lnTo>
                <a:lnTo>
                  <a:pt x="4704844" y="300654"/>
                </a:lnTo>
                <a:close/>
                <a:moveTo>
                  <a:pt x="4338760" y="300654"/>
                </a:moveTo>
                <a:lnTo>
                  <a:pt x="4338760" y="643935"/>
                </a:lnTo>
                <a:lnTo>
                  <a:pt x="4430638" y="643935"/>
                </a:lnTo>
                <a:lnTo>
                  <a:pt x="4430638" y="300654"/>
                </a:lnTo>
                <a:close/>
                <a:moveTo>
                  <a:pt x="3669991" y="300654"/>
                </a:moveTo>
                <a:lnTo>
                  <a:pt x="3669991" y="643935"/>
                </a:lnTo>
                <a:lnTo>
                  <a:pt x="3814371" y="643935"/>
                </a:lnTo>
                <a:cubicBezTo>
                  <a:pt x="3857449" y="643935"/>
                  <a:pt x="3890095" y="635269"/>
                  <a:pt x="3912307" y="617937"/>
                </a:cubicBezTo>
                <a:cubicBezTo>
                  <a:pt x="3934519" y="600604"/>
                  <a:pt x="3945625" y="576120"/>
                  <a:pt x="3945625" y="544485"/>
                </a:cubicBezTo>
                <a:cubicBezTo>
                  <a:pt x="3945625" y="532369"/>
                  <a:pt x="3943859" y="521683"/>
                  <a:pt x="3940325" y="512428"/>
                </a:cubicBezTo>
                <a:cubicBezTo>
                  <a:pt x="3936791" y="503173"/>
                  <a:pt x="3932163" y="495264"/>
                  <a:pt x="3926442" y="488701"/>
                </a:cubicBezTo>
                <a:cubicBezTo>
                  <a:pt x="3920721" y="482139"/>
                  <a:pt x="3914158" y="476838"/>
                  <a:pt x="3906754" y="472799"/>
                </a:cubicBezTo>
                <a:cubicBezTo>
                  <a:pt x="3899349" y="468761"/>
                  <a:pt x="3891609" y="465564"/>
                  <a:pt x="3883532" y="463208"/>
                </a:cubicBezTo>
                <a:cubicBezTo>
                  <a:pt x="3897330" y="458159"/>
                  <a:pt x="3908689" y="449746"/>
                  <a:pt x="3917607" y="437966"/>
                </a:cubicBezTo>
                <a:cubicBezTo>
                  <a:pt x="3926526" y="426187"/>
                  <a:pt x="3930985" y="410033"/>
                  <a:pt x="3930985" y="389503"/>
                </a:cubicBezTo>
                <a:cubicBezTo>
                  <a:pt x="3930985" y="360560"/>
                  <a:pt x="3920889" y="338516"/>
                  <a:pt x="3900696" y="323371"/>
                </a:cubicBezTo>
                <a:cubicBezTo>
                  <a:pt x="3880503" y="308226"/>
                  <a:pt x="3853242" y="300654"/>
                  <a:pt x="3818914" y="300654"/>
                </a:cubicBezTo>
                <a:close/>
                <a:moveTo>
                  <a:pt x="2447257" y="300654"/>
                </a:moveTo>
                <a:lnTo>
                  <a:pt x="2447257" y="511166"/>
                </a:lnTo>
                <a:cubicBezTo>
                  <a:pt x="2447257" y="534388"/>
                  <a:pt x="2450959" y="554581"/>
                  <a:pt x="2458363" y="571745"/>
                </a:cubicBezTo>
                <a:cubicBezTo>
                  <a:pt x="2465767" y="588909"/>
                  <a:pt x="2476116" y="603213"/>
                  <a:pt x="2489410" y="614655"/>
                </a:cubicBezTo>
                <a:cubicBezTo>
                  <a:pt x="2502704" y="626098"/>
                  <a:pt x="2518438" y="634680"/>
                  <a:pt x="2536611" y="640401"/>
                </a:cubicBezTo>
                <a:cubicBezTo>
                  <a:pt x="2554785" y="646123"/>
                  <a:pt x="2574641" y="648983"/>
                  <a:pt x="2596181" y="648983"/>
                </a:cubicBezTo>
                <a:cubicBezTo>
                  <a:pt x="2617720" y="648983"/>
                  <a:pt x="2637576" y="646123"/>
                  <a:pt x="2655750" y="640401"/>
                </a:cubicBezTo>
                <a:cubicBezTo>
                  <a:pt x="2673924" y="634680"/>
                  <a:pt x="2689657" y="626098"/>
                  <a:pt x="2702951" y="614655"/>
                </a:cubicBezTo>
                <a:cubicBezTo>
                  <a:pt x="2716245" y="603213"/>
                  <a:pt x="2726593" y="588909"/>
                  <a:pt x="2733998" y="571745"/>
                </a:cubicBezTo>
                <a:cubicBezTo>
                  <a:pt x="2741402" y="554581"/>
                  <a:pt x="2745104" y="534388"/>
                  <a:pt x="2745104" y="511166"/>
                </a:cubicBezTo>
                <a:lnTo>
                  <a:pt x="2745104" y="300654"/>
                </a:lnTo>
                <a:lnTo>
                  <a:pt x="2653226" y="300654"/>
                </a:lnTo>
                <a:lnTo>
                  <a:pt x="2653226" y="509762"/>
                </a:lnTo>
                <a:cubicBezTo>
                  <a:pt x="2653226" y="529250"/>
                  <a:pt x="2648598" y="544285"/>
                  <a:pt x="2639343" y="554865"/>
                </a:cubicBezTo>
                <a:cubicBezTo>
                  <a:pt x="2630088" y="565445"/>
                  <a:pt x="2615700" y="570735"/>
                  <a:pt x="2596181" y="570735"/>
                </a:cubicBezTo>
                <a:cubicBezTo>
                  <a:pt x="2576661" y="570735"/>
                  <a:pt x="2562273" y="565445"/>
                  <a:pt x="2553018" y="554865"/>
                </a:cubicBezTo>
                <a:cubicBezTo>
                  <a:pt x="2543763" y="544285"/>
                  <a:pt x="2539135" y="529250"/>
                  <a:pt x="2539135" y="509762"/>
                </a:cubicBezTo>
                <a:lnTo>
                  <a:pt x="2539135" y="300654"/>
                </a:lnTo>
                <a:close/>
                <a:moveTo>
                  <a:pt x="2107891" y="300654"/>
                </a:moveTo>
                <a:lnTo>
                  <a:pt x="2107891" y="643935"/>
                </a:lnTo>
                <a:lnTo>
                  <a:pt x="2240439" y="643935"/>
                </a:lnTo>
                <a:cubicBezTo>
                  <a:pt x="2264971" y="643935"/>
                  <a:pt x="2287819" y="639981"/>
                  <a:pt x="2308985" y="632072"/>
                </a:cubicBezTo>
                <a:cubicBezTo>
                  <a:pt x="2330151" y="624163"/>
                  <a:pt x="2348545" y="612804"/>
                  <a:pt x="2364168" y="597996"/>
                </a:cubicBezTo>
                <a:cubicBezTo>
                  <a:pt x="2379792" y="583188"/>
                  <a:pt x="2391972" y="565182"/>
                  <a:pt x="2400709" y="543980"/>
                </a:cubicBezTo>
                <a:cubicBezTo>
                  <a:pt x="2409446" y="522777"/>
                  <a:pt x="2413815" y="498882"/>
                  <a:pt x="2413815" y="472295"/>
                </a:cubicBezTo>
                <a:cubicBezTo>
                  <a:pt x="2413815" y="445707"/>
                  <a:pt x="2409446" y="421812"/>
                  <a:pt x="2400709" y="400609"/>
                </a:cubicBezTo>
                <a:cubicBezTo>
                  <a:pt x="2391972" y="379407"/>
                  <a:pt x="2379792" y="361401"/>
                  <a:pt x="2364168" y="346593"/>
                </a:cubicBezTo>
                <a:cubicBezTo>
                  <a:pt x="2348545" y="331785"/>
                  <a:pt x="2330151" y="320426"/>
                  <a:pt x="2308985" y="312517"/>
                </a:cubicBezTo>
                <a:cubicBezTo>
                  <a:pt x="2287819" y="304609"/>
                  <a:pt x="2264971" y="300654"/>
                  <a:pt x="2240439" y="300654"/>
                </a:cubicBezTo>
                <a:close/>
                <a:moveTo>
                  <a:pt x="1833685" y="300654"/>
                </a:moveTo>
                <a:lnTo>
                  <a:pt x="1833685" y="643935"/>
                </a:lnTo>
                <a:lnTo>
                  <a:pt x="1925563" y="643935"/>
                </a:lnTo>
                <a:lnTo>
                  <a:pt x="1925563" y="300654"/>
                </a:lnTo>
                <a:close/>
                <a:moveTo>
                  <a:pt x="5521937" y="296615"/>
                </a:moveTo>
                <a:cubicBezTo>
                  <a:pt x="5499051" y="296615"/>
                  <a:pt x="5477107" y="300906"/>
                  <a:pt x="5456104" y="309489"/>
                </a:cubicBezTo>
                <a:cubicBezTo>
                  <a:pt x="5435101" y="318071"/>
                  <a:pt x="5416650" y="330102"/>
                  <a:pt x="5400751" y="345583"/>
                </a:cubicBezTo>
                <a:cubicBezTo>
                  <a:pt x="5384851" y="361065"/>
                  <a:pt x="5372215" y="379575"/>
                  <a:pt x="5362841" y="401114"/>
                </a:cubicBezTo>
                <a:cubicBezTo>
                  <a:pt x="5353469" y="422653"/>
                  <a:pt x="5348781" y="446380"/>
                  <a:pt x="5348781" y="472295"/>
                </a:cubicBezTo>
                <a:cubicBezTo>
                  <a:pt x="5348781" y="498209"/>
                  <a:pt x="5353551" y="521936"/>
                  <a:pt x="5363090" y="543475"/>
                </a:cubicBezTo>
                <a:cubicBezTo>
                  <a:pt x="5372629" y="565014"/>
                  <a:pt x="5385517" y="583608"/>
                  <a:pt x="5401753" y="599258"/>
                </a:cubicBezTo>
                <a:cubicBezTo>
                  <a:pt x="5417988" y="614908"/>
                  <a:pt x="5436861" y="627023"/>
                  <a:pt x="5458372" y="635605"/>
                </a:cubicBezTo>
                <a:cubicBezTo>
                  <a:pt x="5479882" y="644188"/>
                  <a:pt x="5502753" y="648479"/>
                  <a:pt x="5526985" y="648479"/>
                </a:cubicBezTo>
                <a:cubicBezTo>
                  <a:pt x="5561986" y="648479"/>
                  <a:pt x="5591603" y="642000"/>
                  <a:pt x="5615833" y="629043"/>
                </a:cubicBezTo>
                <a:cubicBezTo>
                  <a:pt x="5640065" y="616086"/>
                  <a:pt x="5660763" y="595304"/>
                  <a:pt x="5677927" y="566697"/>
                </a:cubicBezTo>
                <a:lnTo>
                  <a:pt x="5607252" y="521263"/>
                </a:lnTo>
                <a:cubicBezTo>
                  <a:pt x="5599847" y="535061"/>
                  <a:pt x="5590088" y="546420"/>
                  <a:pt x="5577972" y="555338"/>
                </a:cubicBezTo>
                <a:cubicBezTo>
                  <a:pt x="5565857" y="564257"/>
                  <a:pt x="5548692" y="568716"/>
                  <a:pt x="5526480" y="568716"/>
                </a:cubicBezTo>
                <a:cubicBezTo>
                  <a:pt x="5513355" y="568716"/>
                  <a:pt x="5501575" y="566192"/>
                  <a:pt x="5491142" y="561144"/>
                </a:cubicBezTo>
                <a:cubicBezTo>
                  <a:pt x="5480709" y="556096"/>
                  <a:pt x="5471875" y="549280"/>
                  <a:pt x="5464639" y="540698"/>
                </a:cubicBezTo>
                <a:cubicBezTo>
                  <a:pt x="5457403" y="532116"/>
                  <a:pt x="5451850" y="521936"/>
                  <a:pt x="5447979" y="510156"/>
                </a:cubicBezTo>
                <a:cubicBezTo>
                  <a:pt x="5444109" y="498377"/>
                  <a:pt x="5442174" y="485757"/>
                  <a:pt x="5442174" y="472295"/>
                </a:cubicBezTo>
                <a:cubicBezTo>
                  <a:pt x="5442174" y="458833"/>
                  <a:pt x="5444025" y="446212"/>
                  <a:pt x="5447727" y="434433"/>
                </a:cubicBezTo>
                <a:cubicBezTo>
                  <a:pt x="5451429" y="422653"/>
                  <a:pt x="5456814" y="412473"/>
                  <a:pt x="5463881" y="403891"/>
                </a:cubicBezTo>
                <a:cubicBezTo>
                  <a:pt x="5470949" y="395309"/>
                  <a:pt x="5479447" y="388578"/>
                  <a:pt x="5489375" y="383698"/>
                </a:cubicBezTo>
                <a:cubicBezTo>
                  <a:pt x="5499303" y="378818"/>
                  <a:pt x="5510662" y="376378"/>
                  <a:pt x="5523451" y="376378"/>
                </a:cubicBezTo>
                <a:cubicBezTo>
                  <a:pt x="5534221" y="376378"/>
                  <a:pt x="5543728" y="377556"/>
                  <a:pt x="5551973" y="379912"/>
                </a:cubicBezTo>
                <a:cubicBezTo>
                  <a:pt x="5560219" y="382267"/>
                  <a:pt x="5567455" y="385381"/>
                  <a:pt x="5573681" y="389251"/>
                </a:cubicBezTo>
                <a:cubicBezTo>
                  <a:pt x="5579907" y="393121"/>
                  <a:pt x="5585207" y="397496"/>
                  <a:pt x="5589583" y="402376"/>
                </a:cubicBezTo>
                <a:cubicBezTo>
                  <a:pt x="5593959" y="407256"/>
                  <a:pt x="5597828" y="412220"/>
                  <a:pt x="5601194" y="417269"/>
                </a:cubicBezTo>
                <a:lnTo>
                  <a:pt x="5670355" y="370320"/>
                </a:lnTo>
                <a:cubicBezTo>
                  <a:pt x="5663287" y="359887"/>
                  <a:pt x="5655042" y="350127"/>
                  <a:pt x="5645619" y="341040"/>
                </a:cubicBezTo>
                <a:cubicBezTo>
                  <a:pt x="5636195" y="331953"/>
                  <a:pt x="5625425" y="324128"/>
                  <a:pt x="5613310" y="317566"/>
                </a:cubicBezTo>
                <a:cubicBezTo>
                  <a:pt x="5601194" y="311003"/>
                  <a:pt x="5587563" y="305871"/>
                  <a:pt x="5572419" y="302169"/>
                </a:cubicBezTo>
                <a:cubicBezTo>
                  <a:pt x="5557274" y="298467"/>
                  <a:pt x="5540447" y="296615"/>
                  <a:pt x="5521937" y="296615"/>
                </a:cubicBezTo>
                <a:close/>
                <a:moveTo>
                  <a:pt x="5142265" y="296615"/>
                </a:moveTo>
                <a:cubicBezTo>
                  <a:pt x="5117392" y="296615"/>
                  <a:pt x="5093865" y="300906"/>
                  <a:pt x="5071685" y="309489"/>
                </a:cubicBezTo>
                <a:cubicBezTo>
                  <a:pt x="5049503" y="318071"/>
                  <a:pt x="5030011" y="330102"/>
                  <a:pt x="5013207" y="345583"/>
                </a:cubicBezTo>
                <a:cubicBezTo>
                  <a:pt x="4996404" y="361065"/>
                  <a:pt x="4983044" y="379575"/>
                  <a:pt x="4973129" y="401114"/>
                </a:cubicBezTo>
                <a:cubicBezTo>
                  <a:pt x="4963214" y="422653"/>
                  <a:pt x="4958257" y="446380"/>
                  <a:pt x="4958257" y="472295"/>
                </a:cubicBezTo>
                <a:cubicBezTo>
                  <a:pt x="4958257" y="498209"/>
                  <a:pt x="4963214" y="521936"/>
                  <a:pt x="4973129" y="543475"/>
                </a:cubicBezTo>
                <a:cubicBezTo>
                  <a:pt x="4983044" y="565014"/>
                  <a:pt x="4996404" y="583608"/>
                  <a:pt x="5013207" y="599258"/>
                </a:cubicBezTo>
                <a:cubicBezTo>
                  <a:pt x="5030011" y="614908"/>
                  <a:pt x="5049503" y="627023"/>
                  <a:pt x="5071685" y="635605"/>
                </a:cubicBezTo>
                <a:cubicBezTo>
                  <a:pt x="5093865" y="644188"/>
                  <a:pt x="5117392" y="648479"/>
                  <a:pt x="5142265" y="648479"/>
                </a:cubicBezTo>
                <a:cubicBezTo>
                  <a:pt x="5166802" y="648479"/>
                  <a:pt x="5190245" y="644188"/>
                  <a:pt x="5212593" y="635605"/>
                </a:cubicBezTo>
                <a:cubicBezTo>
                  <a:pt x="5234943" y="627023"/>
                  <a:pt x="5254519" y="614908"/>
                  <a:pt x="5271323" y="599258"/>
                </a:cubicBezTo>
                <a:cubicBezTo>
                  <a:pt x="5288127" y="583608"/>
                  <a:pt x="5301486" y="565014"/>
                  <a:pt x="5311401" y="543475"/>
                </a:cubicBezTo>
                <a:cubicBezTo>
                  <a:pt x="5321316" y="521936"/>
                  <a:pt x="5326274" y="498209"/>
                  <a:pt x="5326274" y="472295"/>
                </a:cubicBezTo>
                <a:cubicBezTo>
                  <a:pt x="5326274" y="446380"/>
                  <a:pt x="5321316" y="422653"/>
                  <a:pt x="5311401" y="401114"/>
                </a:cubicBezTo>
                <a:cubicBezTo>
                  <a:pt x="5301486" y="379575"/>
                  <a:pt x="5288127" y="361065"/>
                  <a:pt x="5271323" y="345583"/>
                </a:cubicBezTo>
                <a:cubicBezTo>
                  <a:pt x="5254519" y="330102"/>
                  <a:pt x="5234943" y="318071"/>
                  <a:pt x="5212593" y="309489"/>
                </a:cubicBezTo>
                <a:cubicBezTo>
                  <a:pt x="5190245" y="300906"/>
                  <a:pt x="5166802" y="296615"/>
                  <a:pt x="5142265" y="296615"/>
                </a:cubicBezTo>
                <a:close/>
                <a:moveTo>
                  <a:pt x="3349799" y="296615"/>
                </a:moveTo>
                <a:cubicBezTo>
                  <a:pt x="3324894" y="296615"/>
                  <a:pt x="3301433" y="300906"/>
                  <a:pt x="3279415" y="309489"/>
                </a:cubicBezTo>
                <a:cubicBezTo>
                  <a:pt x="3257397" y="318071"/>
                  <a:pt x="3238103" y="330102"/>
                  <a:pt x="3221533" y="345583"/>
                </a:cubicBezTo>
                <a:cubicBezTo>
                  <a:pt x="3204963" y="361065"/>
                  <a:pt x="3191825" y="379575"/>
                  <a:pt x="3182118" y="401114"/>
                </a:cubicBezTo>
                <a:cubicBezTo>
                  <a:pt x="3172410" y="422653"/>
                  <a:pt x="3167557" y="446380"/>
                  <a:pt x="3167557" y="472295"/>
                </a:cubicBezTo>
                <a:cubicBezTo>
                  <a:pt x="3167557" y="498209"/>
                  <a:pt x="3172437" y="521936"/>
                  <a:pt x="3182197" y="543475"/>
                </a:cubicBezTo>
                <a:cubicBezTo>
                  <a:pt x="3191957" y="565014"/>
                  <a:pt x="3205250" y="583608"/>
                  <a:pt x="3222078" y="599258"/>
                </a:cubicBezTo>
                <a:cubicBezTo>
                  <a:pt x="3238905" y="614908"/>
                  <a:pt x="3258509" y="627023"/>
                  <a:pt x="3280890" y="635605"/>
                </a:cubicBezTo>
                <a:cubicBezTo>
                  <a:pt x="3303270" y="644188"/>
                  <a:pt x="3327081" y="648479"/>
                  <a:pt x="3352323" y="648479"/>
                </a:cubicBezTo>
                <a:cubicBezTo>
                  <a:pt x="3371506" y="648479"/>
                  <a:pt x="3388586" y="647216"/>
                  <a:pt x="3403562" y="644692"/>
                </a:cubicBezTo>
                <a:cubicBezTo>
                  <a:pt x="3418539" y="642168"/>
                  <a:pt x="3431917" y="638803"/>
                  <a:pt x="3443696" y="634596"/>
                </a:cubicBezTo>
                <a:cubicBezTo>
                  <a:pt x="3455475" y="630389"/>
                  <a:pt x="3466076" y="625425"/>
                  <a:pt x="3475500" y="619703"/>
                </a:cubicBezTo>
                <a:cubicBezTo>
                  <a:pt x="3484923" y="613982"/>
                  <a:pt x="3493673" y="607756"/>
                  <a:pt x="3501751" y="601025"/>
                </a:cubicBezTo>
                <a:lnTo>
                  <a:pt x="3501751" y="452606"/>
                </a:lnTo>
                <a:lnTo>
                  <a:pt x="3351818" y="452606"/>
                </a:lnTo>
                <a:lnTo>
                  <a:pt x="3351818" y="523282"/>
                </a:lnTo>
                <a:lnTo>
                  <a:pt x="3419969" y="523282"/>
                </a:lnTo>
                <a:lnTo>
                  <a:pt x="3419969" y="557610"/>
                </a:lnTo>
                <a:cubicBezTo>
                  <a:pt x="3412544" y="561312"/>
                  <a:pt x="3403766" y="564509"/>
                  <a:pt x="3393635" y="567202"/>
                </a:cubicBezTo>
                <a:cubicBezTo>
                  <a:pt x="3383505" y="569894"/>
                  <a:pt x="3369999" y="571240"/>
                  <a:pt x="3353119" y="571240"/>
                </a:cubicBezTo>
                <a:cubicBezTo>
                  <a:pt x="3337927" y="571240"/>
                  <a:pt x="3324591" y="568632"/>
                  <a:pt x="3313112" y="563415"/>
                </a:cubicBezTo>
                <a:cubicBezTo>
                  <a:pt x="3301632" y="558199"/>
                  <a:pt x="3292011" y="551047"/>
                  <a:pt x="3284246" y="541960"/>
                </a:cubicBezTo>
                <a:cubicBezTo>
                  <a:pt x="3276482" y="532874"/>
                  <a:pt x="3270658" y="522356"/>
                  <a:pt x="3266775" y="510409"/>
                </a:cubicBezTo>
                <a:cubicBezTo>
                  <a:pt x="3262891" y="498461"/>
                  <a:pt x="3260949" y="485757"/>
                  <a:pt x="3260949" y="472295"/>
                </a:cubicBezTo>
                <a:cubicBezTo>
                  <a:pt x="3260949" y="458833"/>
                  <a:pt x="3262884" y="446212"/>
                  <a:pt x="3266755" y="434433"/>
                </a:cubicBezTo>
                <a:cubicBezTo>
                  <a:pt x="3270625" y="422653"/>
                  <a:pt x="3276178" y="412473"/>
                  <a:pt x="3283414" y="403891"/>
                </a:cubicBezTo>
                <a:cubicBezTo>
                  <a:pt x="3290650" y="395309"/>
                  <a:pt x="3299653" y="388578"/>
                  <a:pt x="3310422" y="383698"/>
                </a:cubicBezTo>
                <a:cubicBezTo>
                  <a:pt x="3321191" y="378818"/>
                  <a:pt x="3333644" y="376378"/>
                  <a:pt x="3347779" y="376378"/>
                </a:cubicBezTo>
                <a:cubicBezTo>
                  <a:pt x="3364943" y="376378"/>
                  <a:pt x="3379667" y="379743"/>
                  <a:pt x="3391951" y="386474"/>
                </a:cubicBezTo>
                <a:cubicBezTo>
                  <a:pt x="3404235" y="393205"/>
                  <a:pt x="3414753" y="402124"/>
                  <a:pt x="3423503" y="413230"/>
                </a:cubicBezTo>
                <a:lnTo>
                  <a:pt x="3487616" y="357699"/>
                </a:lnTo>
                <a:cubicBezTo>
                  <a:pt x="3472471" y="338516"/>
                  <a:pt x="3453371" y="323539"/>
                  <a:pt x="3430318" y="312770"/>
                </a:cubicBezTo>
                <a:cubicBezTo>
                  <a:pt x="3407264" y="302000"/>
                  <a:pt x="3380424" y="296615"/>
                  <a:pt x="3349799" y="296615"/>
                </a:cubicBezTo>
                <a:close/>
                <a:moveTo>
                  <a:pt x="1608490" y="296615"/>
                </a:moveTo>
                <a:cubicBezTo>
                  <a:pt x="1583617" y="296615"/>
                  <a:pt x="1560090" y="300906"/>
                  <a:pt x="1537910" y="309489"/>
                </a:cubicBezTo>
                <a:cubicBezTo>
                  <a:pt x="1515729" y="318071"/>
                  <a:pt x="1496237" y="330102"/>
                  <a:pt x="1479433" y="345583"/>
                </a:cubicBezTo>
                <a:cubicBezTo>
                  <a:pt x="1462629" y="361065"/>
                  <a:pt x="1449269" y="379575"/>
                  <a:pt x="1439354" y="401114"/>
                </a:cubicBezTo>
                <a:cubicBezTo>
                  <a:pt x="1429439" y="422653"/>
                  <a:pt x="1424482" y="446380"/>
                  <a:pt x="1424482" y="472295"/>
                </a:cubicBezTo>
                <a:cubicBezTo>
                  <a:pt x="1424482" y="498209"/>
                  <a:pt x="1429439" y="521936"/>
                  <a:pt x="1439354" y="543475"/>
                </a:cubicBezTo>
                <a:cubicBezTo>
                  <a:pt x="1449269" y="565014"/>
                  <a:pt x="1462629" y="583608"/>
                  <a:pt x="1479433" y="599258"/>
                </a:cubicBezTo>
                <a:cubicBezTo>
                  <a:pt x="1496237" y="614908"/>
                  <a:pt x="1515729" y="627023"/>
                  <a:pt x="1537910" y="635605"/>
                </a:cubicBezTo>
                <a:cubicBezTo>
                  <a:pt x="1560090" y="644188"/>
                  <a:pt x="1583617" y="648479"/>
                  <a:pt x="1608490" y="648479"/>
                </a:cubicBezTo>
                <a:cubicBezTo>
                  <a:pt x="1633027" y="648479"/>
                  <a:pt x="1656470" y="644188"/>
                  <a:pt x="1678819" y="635605"/>
                </a:cubicBezTo>
                <a:cubicBezTo>
                  <a:pt x="1701168" y="627023"/>
                  <a:pt x="1720744" y="614908"/>
                  <a:pt x="1737548" y="599258"/>
                </a:cubicBezTo>
                <a:cubicBezTo>
                  <a:pt x="1754352" y="583608"/>
                  <a:pt x="1767711" y="565014"/>
                  <a:pt x="1777627" y="543475"/>
                </a:cubicBezTo>
                <a:cubicBezTo>
                  <a:pt x="1787542" y="521936"/>
                  <a:pt x="1792499" y="498209"/>
                  <a:pt x="1792499" y="472295"/>
                </a:cubicBezTo>
                <a:cubicBezTo>
                  <a:pt x="1792499" y="446380"/>
                  <a:pt x="1787542" y="422653"/>
                  <a:pt x="1777627" y="401114"/>
                </a:cubicBezTo>
                <a:cubicBezTo>
                  <a:pt x="1767711" y="379575"/>
                  <a:pt x="1754352" y="361065"/>
                  <a:pt x="1737548" y="345583"/>
                </a:cubicBezTo>
                <a:cubicBezTo>
                  <a:pt x="1720744" y="330102"/>
                  <a:pt x="1701168" y="318071"/>
                  <a:pt x="1678819" y="309489"/>
                </a:cubicBezTo>
                <a:cubicBezTo>
                  <a:pt x="1656470" y="300906"/>
                  <a:pt x="1633027" y="296615"/>
                  <a:pt x="1608490" y="296615"/>
                </a:cubicBezTo>
                <a:close/>
                <a:moveTo>
                  <a:pt x="2804730" y="292577"/>
                </a:moveTo>
                <a:cubicBezTo>
                  <a:pt x="2803721" y="293250"/>
                  <a:pt x="2803216" y="294428"/>
                  <a:pt x="2803216" y="296111"/>
                </a:cubicBezTo>
                <a:lnTo>
                  <a:pt x="2803216" y="643935"/>
                </a:lnTo>
                <a:lnTo>
                  <a:pt x="2889541" y="643935"/>
                </a:lnTo>
                <a:lnTo>
                  <a:pt x="2889541" y="472799"/>
                </a:lnTo>
                <a:lnTo>
                  <a:pt x="3105101" y="649993"/>
                </a:lnTo>
                <a:cubicBezTo>
                  <a:pt x="3107794" y="652349"/>
                  <a:pt x="3109645" y="653274"/>
                  <a:pt x="3110654" y="652770"/>
                </a:cubicBezTo>
                <a:cubicBezTo>
                  <a:pt x="3111664" y="652265"/>
                  <a:pt x="3112169" y="651003"/>
                  <a:pt x="3112169" y="648983"/>
                </a:cubicBezTo>
                <a:lnTo>
                  <a:pt x="3112169" y="300654"/>
                </a:lnTo>
                <a:lnTo>
                  <a:pt x="3025844" y="300654"/>
                </a:lnTo>
                <a:lnTo>
                  <a:pt x="3025844" y="472799"/>
                </a:lnTo>
                <a:lnTo>
                  <a:pt x="2810283" y="295101"/>
                </a:lnTo>
                <a:cubicBezTo>
                  <a:pt x="2807591" y="292745"/>
                  <a:pt x="2805740" y="291904"/>
                  <a:pt x="2804730" y="292577"/>
                </a:cubicBezTo>
                <a:close/>
                <a:moveTo>
                  <a:pt x="1061655" y="292577"/>
                </a:moveTo>
                <a:cubicBezTo>
                  <a:pt x="1060646" y="293250"/>
                  <a:pt x="1060141" y="294428"/>
                  <a:pt x="1060141" y="296111"/>
                </a:cubicBezTo>
                <a:lnTo>
                  <a:pt x="1060141" y="643935"/>
                </a:lnTo>
                <a:lnTo>
                  <a:pt x="1146466" y="643935"/>
                </a:lnTo>
                <a:lnTo>
                  <a:pt x="1146466" y="472799"/>
                </a:lnTo>
                <a:lnTo>
                  <a:pt x="1362026" y="649993"/>
                </a:lnTo>
                <a:cubicBezTo>
                  <a:pt x="1364719" y="652349"/>
                  <a:pt x="1366570" y="653274"/>
                  <a:pt x="1367579" y="652770"/>
                </a:cubicBezTo>
                <a:cubicBezTo>
                  <a:pt x="1368589" y="652265"/>
                  <a:pt x="1369094" y="651003"/>
                  <a:pt x="1369094" y="648983"/>
                </a:cubicBezTo>
                <a:lnTo>
                  <a:pt x="1369094" y="300654"/>
                </a:lnTo>
                <a:lnTo>
                  <a:pt x="1282769" y="300654"/>
                </a:lnTo>
                <a:lnTo>
                  <a:pt x="1282769" y="472799"/>
                </a:lnTo>
                <a:lnTo>
                  <a:pt x="1067209" y="295101"/>
                </a:lnTo>
                <a:cubicBezTo>
                  <a:pt x="1064516" y="292745"/>
                  <a:pt x="1062665" y="291904"/>
                  <a:pt x="1061655" y="292577"/>
                </a:cubicBezTo>
                <a:close/>
                <a:moveTo>
                  <a:pt x="4136201" y="292072"/>
                </a:moveTo>
                <a:cubicBezTo>
                  <a:pt x="4134855" y="292072"/>
                  <a:pt x="4133846" y="292913"/>
                  <a:pt x="4133173" y="294596"/>
                </a:cubicBezTo>
                <a:lnTo>
                  <a:pt x="3966075" y="643935"/>
                </a:lnTo>
                <a:lnTo>
                  <a:pt x="4055934" y="643935"/>
                </a:lnTo>
                <a:lnTo>
                  <a:pt x="4073098" y="602539"/>
                </a:lnTo>
                <a:lnTo>
                  <a:pt x="4192742" y="602539"/>
                </a:lnTo>
                <a:lnTo>
                  <a:pt x="4210915" y="643935"/>
                </a:lnTo>
                <a:lnTo>
                  <a:pt x="4305823" y="643935"/>
                </a:lnTo>
                <a:lnTo>
                  <a:pt x="4139230" y="294596"/>
                </a:lnTo>
                <a:cubicBezTo>
                  <a:pt x="4138557" y="292913"/>
                  <a:pt x="4137547" y="292072"/>
                  <a:pt x="4136201" y="292072"/>
                </a:cubicBezTo>
                <a:close/>
                <a:moveTo>
                  <a:pt x="4054420" y="187573"/>
                </a:moveTo>
                <a:lnTo>
                  <a:pt x="4102378" y="279451"/>
                </a:lnTo>
                <a:lnTo>
                  <a:pt x="4169520" y="279451"/>
                </a:lnTo>
                <a:lnTo>
                  <a:pt x="4149327" y="187573"/>
                </a:lnTo>
                <a:close/>
                <a:moveTo>
                  <a:pt x="1608364" y="171924"/>
                </a:moveTo>
                <a:cubicBezTo>
                  <a:pt x="1607607" y="171924"/>
                  <a:pt x="1606892" y="172428"/>
                  <a:pt x="1606219" y="173438"/>
                </a:cubicBezTo>
                <a:lnTo>
                  <a:pt x="1525447" y="279451"/>
                </a:lnTo>
                <a:lnTo>
                  <a:pt x="1589560" y="279451"/>
                </a:lnTo>
                <a:lnTo>
                  <a:pt x="1608743" y="259763"/>
                </a:lnTo>
                <a:lnTo>
                  <a:pt x="1627421" y="279451"/>
                </a:lnTo>
                <a:lnTo>
                  <a:pt x="1691534" y="279451"/>
                </a:lnTo>
                <a:lnTo>
                  <a:pt x="1610762" y="173438"/>
                </a:lnTo>
                <a:cubicBezTo>
                  <a:pt x="1609921" y="172428"/>
                  <a:pt x="1609121" y="171924"/>
                  <a:pt x="1608364" y="171924"/>
                </a:cubicBezTo>
                <a:close/>
                <a:moveTo>
                  <a:pt x="0" y="30142"/>
                </a:moveTo>
                <a:lnTo>
                  <a:pt x="245785" y="30142"/>
                </a:lnTo>
                <a:lnTo>
                  <a:pt x="491570" y="474830"/>
                </a:lnTo>
                <a:lnTo>
                  <a:pt x="245785" y="919518"/>
                </a:lnTo>
                <a:lnTo>
                  <a:pt x="0" y="919518"/>
                </a:lnTo>
                <a:lnTo>
                  <a:pt x="245785" y="474830"/>
                </a:lnTo>
                <a:close/>
                <a:moveTo>
                  <a:pt x="657234" y="0"/>
                </a:moveTo>
                <a:lnTo>
                  <a:pt x="5764748" y="0"/>
                </a:lnTo>
                <a:lnTo>
                  <a:pt x="6208084" y="443337"/>
                </a:lnTo>
                <a:lnTo>
                  <a:pt x="5764748" y="886673"/>
                </a:lnTo>
                <a:lnTo>
                  <a:pt x="658728" y="886673"/>
                </a:lnTo>
                <a:lnTo>
                  <a:pt x="903019" y="444688"/>
                </a:lnTo>
                <a:close/>
                <a:moveTo>
                  <a:pt x="411449" y="0"/>
                </a:moveTo>
                <a:lnTo>
                  <a:pt x="643967" y="0"/>
                </a:lnTo>
                <a:lnTo>
                  <a:pt x="643967" y="420685"/>
                </a:lnTo>
                <a:close/>
              </a:path>
            </a:pathLst>
          </a:custGeom>
          <a:gradFill>
            <a:gsLst>
              <a:gs pos="0">
                <a:srgbClr val="00B0F0"/>
              </a:gs>
              <a:gs pos="74000">
                <a:srgbClr val="93E3FF"/>
              </a:gs>
              <a:gs pos="83000">
                <a:schemeClr val="accent4">
                  <a:lumMod val="45000"/>
                  <a:lumOff val="55000"/>
                </a:schemeClr>
              </a:gs>
              <a:gs pos="100000">
                <a:schemeClr val="accent4">
                  <a:lumMod val="30000"/>
                  <a:lumOff val="70000"/>
                </a:schemeClr>
              </a:gs>
            </a:gsLst>
            <a:lin ang="5400000" scaled="1"/>
          </a:grad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endParaRPr lang="en-US" dirty="0"/>
          </a:p>
        </p:txBody>
      </p:sp>
      <p:sp>
        <p:nvSpPr>
          <p:cNvPr id="7" name="Arrow: Pentagon 6">
            <a:extLst>
              <a:ext uri="{FF2B5EF4-FFF2-40B4-BE49-F238E27FC236}">
                <a16:creationId xmlns="" xmlns:a16="http://schemas.microsoft.com/office/drawing/2014/main" id="{D795386C-9471-46B9-8500-A18ACA6F27C4}"/>
              </a:ext>
            </a:extLst>
          </p:cNvPr>
          <p:cNvSpPr/>
          <p:nvPr/>
        </p:nvSpPr>
        <p:spPr>
          <a:xfrm>
            <a:off x="990327" y="2357363"/>
            <a:ext cx="4819723" cy="928688"/>
          </a:xfrm>
          <a:prstGeom prst="homePlate">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Pentagon 7">
            <a:extLst>
              <a:ext uri="{FF2B5EF4-FFF2-40B4-BE49-F238E27FC236}">
                <a16:creationId xmlns="" xmlns:a16="http://schemas.microsoft.com/office/drawing/2014/main" id="{661F6BCF-F3D5-4088-ADC5-38B729BDBA8F}"/>
              </a:ext>
            </a:extLst>
          </p:cNvPr>
          <p:cNvSpPr/>
          <p:nvPr/>
        </p:nvSpPr>
        <p:spPr>
          <a:xfrm>
            <a:off x="930138" y="4574333"/>
            <a:ext cx="9900422" cy="928688"/>
          </a:xfrm>
          <a:prstGeom prst="homePlat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 xmlns:a16="http://schemas.microsoft.com/office/drawing/2014/main" id="{476EA1BA-310F-4D5D-A579-12856ED54309}"/>
              </a:ext>
            </a:extLst>
          </p:cNvPr>
          <p:cNvSpPr txBox="1"/>
          <p:nvPr/>
        </p:nvSpPr>
        <p:spPr>
          <a:xfrm>
            <a:off x="1297546" y="2410269"/>
            <a:ext cx="4394837" cy="769441"/>
          </a:xfrm>
          <a:prstGeom prst="rect">
            <a:avLst/>
          </a:prstGeom>
          <a:noFill/>
        </p:spPr>
        <p:txBody>
          <a:bodyPr wrap="square" rtlCol="0">
            <a:spAutoFit/>
          </a:bodyPr>
          <a:lstStyle/>
          <a:p>
            <a:r>
              <a:rPr lang="en-US" sz="4400" b="1" dirty="0" err="1">
                <a:solidFill>
                  <a:srgbClr val="002060"/>
                </a:solidFill>
                <a:latin typeface="Times New Roman" panose="02020603050405020304" pitchFamily="18" charset="0"/>
                <a:cs typeface="Times New Roman" panose="02020603050405020304" pitchFamily="18" charset="0"/>
              </a:rPr>
              <a:t>Khí</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hậu</a:t>
            </a:r>
            <a:endParaRPr lang="en-US" sz="4400" b="1" dirty="0">
              <a:solidFill>
                <a:srgbClr val="00206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 xmlns:a16="http://schemas.microsoft.com/office/drawing/2014/main" id="{3B0A2323-2FC6-419E-ABCB-E8D578D7E3C7}"/>
              </a:ext>
            </a:extLst>
          </p:cNvPr>
          <p:cNvSpPr txBox="1"/>
          <p:nvPr/>
        </p:nvSpPr>
        <p:spPr>
          <a:xfrm>
            <a:off x="930138" y="4677950"/>
            <a:ext cx="9666742" cy="769441"/>
          </a:xfrm>
          <a:prstGeom prst="rect">
            <a:avLst/>
          </a:prstGeom>
          <a:noFill/>
        </p:spPr>
        <p:txBody>
          <a:bodyPr wrap="square" rtlCol="0">
            <a:spAutoFit/>
          </a:bodyPr>
          <a:lstStyle/>
          <a:p>
            <a:r>
              <a:rPr lang="en-US" sz="4400" b="1" dirty="0" err="1">
                <a:solidFill>
                  <a:srgbClr val="002060"/>
                </a:solidFill>
                <a:latin typeface="Times New Roman" panose="02020603050405020304" pitchFamily="18" charset="0"/>
                <a:cs typeface="Times New Roman" panose="02020603050405020304" pitchFamily="18" charset="0"/>
              </a:rPr>
              <a:t>Các</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đặc</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điểm</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khác</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của</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môi</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trường</a:t>
            </a:r>
            <a:endParaRPr lang="en-US" sz="4400" b="1" dirty="0">
              <a:solidFill>
                <a:srgbClr val="002060"/>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 xmlns:a16="http://schemas.microsoft.com/office/drawing/2014/main" id="{19AA10DE-5918-4548-BC02-44DF44524D5E}"/>
              </a:ext>
            </a:extLst>
          </p:cNvPr>
          <p:cNvSpPr/>
          <p:nvPr/>
        </p:nvSpPr>
        <p:spPr>
          <a:xfrm>
            <a:off x="15738" y="2337790"/>
            <a:ext cx="914400" cy="914400"/>
          </a:xfrm>
          <a:prstGeom prst="ellipse">
            <a:avLst/>
          </a:prstGeom>
          <a:solidFill>
            <a:srgbClr val="FFD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Times New Roman" panose="02020603050405020304" pitchFamily="18" charset="0"/>
                <a:cs typeface="Times New Roman" panose="02020603050405020304" pitchFamily="18" charset="0"/>
              </a:rPr>
              <a:t>1</a:t>
            </a:r>
          </a:p>
        </p:txBody>
      </p:sp>
      <p:sp>
        <p:nvSpPr>
          <p:cNvPr id="16" name="Oval 15">
            <a:extLst>
              <a:ext uri="{FF2B5EF4-FFF2-40B4-BE49-F238E27FC236}">
                <a16:creationId xmlns="" xmlns:a16="http://schemas.microsoft.com/office/drawing/2014/main" id="{A0CBED69-8B6A-4087-8302-B3525F840784}"/>
              </a:ext>
            </a:extLst>
          </p:cNvPr>
          <p:cNvSpPr/>
          <p:nvPr/>
        </p:nvSpPr>
        <p:spPr>
          <a:xfrm>
            <a:off x="0" y="4588621"/>
            <a:ext cx="914400" cy="914400"/>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3864460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2000" fill="hold"/>
                                        <p:tgtEl>
                                          <p:spTgt spid="6"/>
                                        </p:tgtEl>
                                        <p:attrNameLst>
                                          <p:attrName>fillcolor</p:attrName>
                                        </p:attrNameLst>
                                      </p:cBhvr>
                                      <p:to>
                                        <a:schemeClr val="accent2"/>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1000" fill="hold"/>
                                        <p:tgtEl>
                                          <p:spTgt spid="8"/>
                                        </p:tgtEl>
                                        <p:attrNameLst>
                                          <p:attrName>ppt_w</p:attrName>
                                        </p:attrNameLst>
                                      </p:cBhvr>
                                      <p:tavLst>
                                        <p:tav tm="0">
                                          <p:val>
                                            <p:fltVal val="0"/>
                                          </p:val>
                                        </p:tav>
                                        <p:tav tm="100000">
                                          <p:val>
                                            <p:strVal val="#ppt_w"/>
                                          </p:val>
                                        </p:tav>
                                      </p:tavLst>
                                    </p:anim>
                                    <p:anim calcmode="lin" valueType="num">
                                      <p:cBhvr>
                                        <p:cTn id="33" dur="1000" fill="hold"/>
                                        <p:tgtEl>
                                          <p:spTgt spid="8"/>
                                        </p:tgtEl>
                                        <p:attrNameLst>
                                          <p:attrName>ppt_h</p:attrName>
                                        </p:attrNameLst>
                                      </p:cBhvr>
                                      <p:tavLst>
                                        <p:tav tm="0">
                                          <p:val>
                                            <p:fltVal val="0"/>
                                          </p:val>
                                        </p:tav>
                                        <p:tav tm="100000">
                                          <p:val>
                                            <p:strVal val="#ppt_h"/>
                                          </p:val>
                                        </p:tav>
                                      </p:tavLst>
                                    </p:anim>
                                    <p:anim calcmode="lin" valueType="num">
                                      <p:cBhvr>
                                        <p:cTn id="34" dur="1000" fill="hold"/>
                                        <p:tgtEl>
                                          <p:spTgt spid="8"/>
                                        </p:tgtEl>
                                        <p:attrNameLst>
                                          <p:attrName>style.rotation</p:attrName>
                                        </p:attrNameLst>
                                      </p:cBhvr>
                                      <p:tavLst>
                                        <p:tav tm="0">
                                          <p:val>
                                            <p:fltVal val="90"/>
                                          </p:val>
                                        </p:tav>
                                        <p:tav tm="100000">
                                          <p:val>
                                            <p:fltVal val="0"/>
                                          </p:val>
                                        </p:tav>
                                      </p:tavLst>
                                    </p:anim>
                                    <p:animEffect transition="in" filter="fade">
                                      <p:cBhvr>
                                        <p:cTn id="35" dur="10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1000" fill="hold"/>
                                        <p:tgtEl>
                                          <p:spTgt spid="12"/>
                                        </p:tgtEl>
                                        <p:attrNameLst>
                                          <p:attrName>ppt_w</p:attrName>
                                        </p:attrNameLst>
                                      </p:cBhvr>
                                      <p:tavLst>
                                        <p:tav tm="0">
                                          <p:val>
                                            <p:fltVal val="0"/>
                                          </p:val>
                                        </p:tav>
                                        <p:tav tm="100000">
                                          <p:val>
                                            <p:strVal val="#ppt_w"/>
                                          </p:val>
                                        </p:tav>
                                      </p:tavLst>
                                    </p:anim>
                                    <p:anim calcmode="lin" valueType="num">
                                      <p:cBhvr>
                                        <p:cTn id="44" dur="1000" fill="hold"/>
                                        <p:tgtEl>
                                          <p:spTgt spid="12"/>
                                        </p:tgtEl>
                                        <p:attrNameLst>
                                          <p:attrName>ppt_h</p:attrName>
                                        </p:attrNameLst>
                                      </p:cBhvr>
                                      <p:tavLst>
                                        <p:tav tm="0">
                                          <p:val>
                                            <p:fltVal val="0"/>
                                          </p:val>
                                        </p:tav>
                                        <p:tav tm="100000">
                                          <p:val>
                                            <p:strVal val="#ppt_h"/>
                                          </p:val>
                                        </p:tav>
                                      </p:tavLst>
                                    </p:anim>
                                    <p:anim calcmode="lin" valueType="num">
                                      <p:cBhvr>
                                        <p:cTn id="45" dur="1000" fill="hold"/>
                                        <p:tgtEl>
                                          <p:spTgt spid="12"/>
                                        </p:tgtEl>
                                        <p:attrNameLst>
                                          <p:attrName>style.rotation</p:attrName>
                                        </p:attrNameLst>
                                      </p:cBhvr>
                                      <p:tavLst>
                                        <p:tav tm="0">
                                          <p:val>
                                            <p:fltVal val="90"/>
                                          </p:val>
                                        </p:tav>
                                        <p:tav tm="100000">
                                          <p:val>
                                            <p:fltVal val="0"/>
                                          </p:val>
                                        </p:tav>
                                      </p:tavLst>
                                    </p:anim>
                                    <p:animEffect transition="in" filter="fade">
                                      <p:cBhvr>
                                        <p:cTn id="4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p:bldP spid="12" grpId="0"/>
      <p:bldP spid="14"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Luoc do cac kieu moi truong trong doi nong">
            <a:extLst>
              <a:ext uri="{FF2B5EF4-FFF2-40B4-BE49-F238E27FC236}">
                <a16:creationId xmlns="" xmlns:a16="http://schemas.microsoft.com/office/drawing/2014/main" id="{8E9FF50C-B680-435C-95FB-6CC76C61C4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645920" y="1219200"/>
            <a:ext cx="9144000" cy="5638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Freeform 4">
            <a:extLst>
              <a:ext uri="{FF2B5EF4-FFF2-40B4-BE49-F238E27FC236}">
                <a16:creationId xmlns="" xmlns:a16="http://schemas.microsoft.com/office/drawing/2014/main" id="{83CB276D-675D-4CC3-BA3C-8DE344E09AE0}"/>
              </a:ext>
            </a:extLst>
          </p:cNvPr>
          <p:cNvSpPr>
            <a:spLocks/>
          </p:cNvSpPr>
          <p:nvPr/>
        </p:nvSpPr>
        <p:spPr bwMode="auto">
          <a:xfrm>
            <a:off x="7894320" y="2819400"/>
            <a:ext cx="1676400" cy="914400"/>
          </a:xfrm>
          <a:custGeom>
            <a:avLst/>
            <a:gdLst>
              <a:gd name="T0" fmla="*/ 2147483646 w 936"/>
              <a:gd name="T1" fmla="*/ 0 h 488"/>
              <a:gd name="T2" fmla="*/ 2147483646 w 936"/>
              <a:gd name="T3" fmla="*/ 2147483646 h 488"/>
              <a:gd name="T4" fmla="*/ 2147483646 w 936"/>
              <a:gd name="T5" fmla="*/ 2147483646 h 488"/>
              <a:gd name="T6" fmla="*/ 2147483646 w 936"/>
              <a:gd name="T7" fmla="*/ 2147483646 h 488"/>
              <a:gd name="T8" fmla="*/ 2147483646 w 936"/>
              <a:gd name="T9" fmla="*/ 2147483646 h 488"/>
              <a:gd name="T10" fmla="*/ 2147483646 w 936"/>
              <a:gd name="T11" fmla="*/ 2147483646 h 488"/>
              <a:gd name="T12" fmla="*/ 2147483646 w 936"/>
              <a:gd name="T13" fmla="*/ 2147483646 h 488"/>
              <a:gd name="T14" fmla="*/ 2147483646 w 936"/>
              <a:gd name="T15" fmla="*/ 2147483646 h 488"/>
              <a:gd name="T16" fmla="*/ 2147483646 w 936"/>
              <a:gd name="T17" fmla="*/ 2147483646 h 488"/>
              <a:gd name="T18" fmla="*/ 2147483646 w 936"/>
              <a:gd name="T19" fmla="*/ 2147483646 h 488"/>
              <a:gd name="T20" fmla="*/ 2147483646 w 936"/>
              <a:gd name="T21" fmla="*/ 2147483646 h 488"/>
              <a:gd name="T22" fmla="*/ 2147483646 w 936"/>
              <a:gd name="T23" fmla="*/ 2147483646 h 488"/>
              <a:gd name="T24" fmla="*/ 2147483646 w 936"/>
              <a:gd name="T25" fmla="*/ 2147483646 h 488"/>
              <a:gd name="T26" fmla="*/ 2147483646 w 936"/>
              <a:gd name="T27" fmla="*/ 2147483646 h 488"/>
              <a:gd name="T28" fmla="*/ 2147483646 w 936"/>
              <a:gd name="T29" fmla="*/ 2147483646 h 488"/>
              <a:gd name="T30" fmla="*/ 2147483646 w 936"/>
              <a:gd name="T31" fmla="*/ 2147483646 h 488"/>
              <a:gd name="T32" fmla="*/ 2147483646 w 936"/>
              <a:gd name="T33" fmla="*/ 2147483646 h 488"/>
              <a:gd name="T34" fmla="*/ 2147483646 w 936"/>
              <a:gd name="T35" fmla="*/ 2147483646 h 488"/>
              <a:gd name="T36" fmla="*/ 0 w 936"/>
              <a:gd name="T37" fmla="*/ 2147483646 h 4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36" h="488">
                <a:moveTo>
                  <a:pt x="48" y="0"/>
                </a:moveTo>
                <a:cubicBezTo>
                  <a:pt x="100" y="16"/>
                  <a:pt x="152" y="32"/>
                  <a:pt x="192" y="48"/>
                </a:cubicBezTo>
                <a:cubicBezTo>
                  <a:pt x="232" y="64"/>
                  <a:pt x="240" y="88"/>
                  <a:pt x="288" y="96"/>
                </a:cubicBezTo>
                <a:cubicBezTo>
                  <a:pt x="336" y="104"/>
                  <a:pt x="424" y="80"/>
                  <a:pt x="480" y="96"/>
                </a:cubicBezTo>
                <a:cubicBezTo>
                  <a:pt x="536" y="112"/>
                  <a:pt x="552" y="192"/>
                  <a:pt x="624" y="192"/>
                </a:cubicBezTo>
                <a:cubicBezTo>
                  <a:pt x="696" y="192"/>
                  <a:pt x="888" y="96"/>
                  <a:pt x="912" y="96"/>
                </a:cubicBezTo>
                <a:cubicBezTo>
                  <a:pt x="936" y="96"/>
                  <a:pt x="808" y="168"/>
                  <a:pt x="768" y="192"/>
                </a:cubicBezTo>
                <a:cubicBezTo>
                  <a:pt x="728" y="216"/>
                  <a:pt x="672" y="216"/>
                  <a:pt x="672" y="240"/>
                </a:cubicBezTo>
                <a:cubicBezTo>
                  <a:pt x="672" y="264"/>
                  <a:pt x="752" y="312"/>
                  <a:pt x="768" y="336"/>
                </a:cubicBezTo>
                <a:cubicBezTo>
                  <a:pt x="784" y="360"/>
                  <a:pt x="776" y="368"/>
                  <a:pt x="768" y="384"/>
                </a:cubicBezTo>
                <a:cubicBezTo>
                  <a:pt x="760" y="400"/>
                  <a:pt x="744" y="416"/>
                  <a:pt x="720" y="432"/>
                </a:cubicBezTo>
                <a:cubicBezTo>
                  <a:pt x="696" y="448"/>
                  <a:pt x="656" y="488"/>
                  <a:pt x="624" y="480"/>
                </a:cubicBezTo>
                <a:cubicBezTo>
                  <a:pt x="592" y="472"/>
                  <a:pt x="560" y="424"/>
                  <a:pt x="528" y="384"/>
                </a:cubicBezTo>
                <a:cubicBezTo>
                  <a:pt x="496" y="344"/>
                  <a:pt x="456" y="272"/>
                  <a:pt x="432" y="240"/>
                </a:cubicBezTo>
                <a:cubicBezTo>
                  <a:pt x="408" y="208"/>
                  <a:pt x="416" y="176"/>
                  <a:pt x="384" y="192"/>
                </a:cubicBezTo>
                <a:cubicBezTo>
                  <a:pt x="352" y="208"/>
                  <a:pt x="264" y="296"/>
                  <a:pt x="240" y="336"/>
                </a:cubicBezTo>
                <a:cubicBezTo>
                  <a:pt x="216" y="376"/>
                  <a:pt x="256" y="416"/>
                  <a:pt x="240" y="432"/>
                </a:cubicBezTo>
                <a:cubicBezTo>
                  <a:pt x="224" y="448"/>
                  <a:pt x="184" y="472"/>
                  <a:pt x="144" y="432"/>
                </a:cubicBezTo>
                <a:cubicBezTo>
                  <a:pt x="104" y="392"/>
                  <a:pt x="24" y="232"/>
                  <a:pt x="0" y="192"/>
                </a:cubicBez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Flowchart: Terminator 3">
            <a:extLst>
              <a:ext uri="{FF2B5EF4-FFF2-40B4-BE49-F238E27FC236}">
                <a16:creationId xmlns="" xmlns:a16="http://schemas.microsoft.com/office/drawing/2014/main" id="{1D3D6BBD-5525-4526-9C87-823527B60C4F}"/>
              </a:ext>
            </a:extLst>
          </p:cNvPr>
          <p:cNvSpPr/>
          <p:nvPr/>
        </p:nvSpPr>
        <p:spPr>
          <a:xfrm>
            <a:off x="981883" y="32584"/>
            <a:ext cx="3089772" cy="758612"/>
          </a:xfrm>
          <a:prstGeom prst="flowChartTermina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 xmlns:a16="http://schemas.microsoft.com/office/drawing/2014/main" id="{2B9B1820-E6AD-434E-A260-0A2588885818}"/>
              </a:ext>
            </a:extLst>
          </p:cNvPr>
          <p:cNvSpPr txBox="1"/>
          <p:nvPr/>
        </p:nvSpPr>
        <p:spPr>
          <a:xfrm>
            <a:off x="1343714" y="9367"/>
            <a:ext cx="4256434" cy="769441"/>
          </a:xfrm>
          <a:prstGeom prst="rect">
            <a:avLst/>
          </a:prstGeom>
          <a:noFill/>
        </p:spPr>
        <p:txBody>
          <a:bodyPr wrap="square" rtlCol="0">
            <a:spAutoFit/>
          </a:bodyPr>
          <a:lstStyle/>
          <a:p>
            <a:r>
              <a:rPr lang="en-US" sz="4400" b="1" dirty="0" err="1">
                <a:solidFill>
                  <a:srgbClr val="0000FF"/>
                </a:solidFill>
                <a:latin typeface="Times New Roman" panose="02020603050405020304" pitchFamily="18" charset="0"/>
                <a:cs typeface="Times New Roman" panose="02020603050405020304" pitchFamily="18" charset="0"/>
              </a:rPr>
              <a:t>Khí</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hậu</a:t>
            </a:r>
            <a:endParaRPr lang="en-US" sz="4400" b="1" dirty="0">
              <a:solidFill>
                <a:srgbClr val="0000FF"/>
              </a:solidFill>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 xmlns:a16="http://schemas.microsoft.com/office/drawing/2014/main" id="{EECFCEC2-8D7B-4312-8BA6-6A0B756026D6}"/>
              </a:ext>
            </a:extLst>
          </p:cNvPr>
          <p:cNvSpPr/>
          <p:nvPr/>
        </p:nvSpPr>
        <p:spPr>
          <a:xfrm>
            <a:off x="21265" y="-7997"/>
            <a:ext cx="885604" cy="823919"/>
          </a:xfrm>
          <a:prstGeom prst="ellipse">
            <a:avLst/>
          </a:prstGeom>
          <a:solidFill>
            <a:srgbClr val="FFD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0000FF"/>
                </a:solidFill>
                <a:latin typeface="Times New Roman" panose="02020603050405020304" pitchFamily="18" charset="0"/>
                <a:cs typeface="Times New Roman" panose="02020603050405020304" pitchFamily="18" charset="0"/>
              </a:rPr>
              <a:t>1</a:t>
            </a:r>
          </a:p>
        </p:txBody>
      </p:sp>
      <p:sp>
        <p:nvSpPr>
          <p:cNvPr id="8" name="Thought Bubble: Cloud 7">
            <a:extLst>
              <a:ext uri="{FF2B5EF4-FFF2-40B4-BE49-F238E27FC236}">
                <a16:creationId xmlns="" xmlns:a16="http://schemas.microsoft.com/office/drawing/2014/main" id="{993C40AD-32FD-426C-BE06-86B660043678}"/>
              </a:ext>
            </a:extLst>
          </p:cNvPr>
          <p:cNvSpPr/>
          <p:nvPr/>
        </p:nvSpPr>
        <p:spPr>
          <a:xfrm>
            <a:off x="71120" y="1264920"/>
            <a:ext cx="5100319" cy="2773680"/>
          </a:xfrm>
          <a:prstGeom prst="cloudCallout">
            <a:avLst>
              <a:gd name="adj1" fmla="val 92804"/>
              <a:gd name="adj2" fmla="val 47848"/>
            </a:avLst>
          </a:prstGeom>
          <a:solidFill>
            <a:schemeClr val="accent2">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0000"/>
                </a:solidFill>
                <a:latin typeface="Times New Roman" panose="02020603050405020304" pitchFamily="18" charset="0"/>
                <a:cs typeface="Times New Roman" panose="02020603050405020304" pitchFamily="18" charset="0"/>
              </a:rPr>
              <a:t>Xác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định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vị</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trí</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môi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a:t>
            </a:r>
            <a:r>
              <a:rPr lang="vi-VN" sz="3200" dirty="0">
                <a:solidFill>
                  <a:srgbClr val="FF0000"/>
                </a:solidFill>
                <a:latin typeface="Times New Roman" panose="02020603050405020304" pitchFamily="18" charset="0"/>
                <a:cs typeface="Times New Roman" panose="02020603050405020304" pitchFamily="18" charset="0"/>
              </a:rPr>
              <a:t>ư</a:t>
            </a:r>
            <a:r>
              <a:rPr lang="en-US" sz="3200" dirty="0" err="1">
                <a:solidFill>
                  <a:srgbClr val="FF0000"/>
                </a:solidFill>
                <a:latin typeface="Times New Roman" panose="02020603050405020304" pitchFamily="18" charset="0"/>
                <a:cs typeface="Times New Roman" panose="02020603050405020304" pitchFamily="18" charset="0"/>
              </a:rPr>
              <a:t>ờng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nhiệt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đới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gió</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mùa</a:t>
            </a: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0258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par>
                                <p:cTn id="13" presetID="22" presetClass="emph" presetSubtype="0" repeatCount="3000" fill="hold" grpId="1" nodeType="withEffect">
                                  <p:stCondLst>
                                    <p:cond delay="0"/>
                                  </p:stCondLst>
                                  <p:childTnLst>
                                    <p:animClr clrSpc="hsl" dir="cw">
                                      <p:cBhvr override="childStyle">
                                        <p:cTn id="14" dur="500" fill="hold"/>
                                        <p:tgtEl>
                                          <p:spTgt spid="3"/>
                                        </p:tgtEl>
                                        <p:attrNameLst>
                                          <p:attrName>style.color</p:attrName>
                                        </p:attrNameLst>
                                      </p:cBhvr>
                                      <p:by>
                                        <p:hsl h="-7200000" s="0" l="0"/>
                                      </p:by>
                                    </p:animClr>
                                    <p:animClr clrSpc="hsl" dir="cw">
                                      <p:cBhvr>
                                        <p:cTn id="15" dur="500" fill="hold"/>
                                        <p:tgtEl>
                                          <p:spTgt spid="3"/>
                                        </p:tgtEl>
                                        <p:attrNameLst>
                                          <p:attrName>fillcolor</p:attrName>
                                        </p:attrNameLst>
                                      </p:cBhvr>
                                      <p:by>
                                        <p:hsl h="-7200000" s="0" l="0"/>
                                      </p:by>
                                    </p:animClr>
                                    <p:animClr clrSpc="hsl" dir="cw">
                                      <p:cBhvr>
                                        <p:cTn id="16" dur="500" fill="hold"/>
                                        <p:tgtEl>
                                          <p:spTgt spid="3"/>
                                        </p:tgtEl>
                                        <p:attrNameLst>
                                          <p:attrName>stroke.color</p:attrName>
                                        </p:attrNameLst>
                                      </p:cBhvr>
                                      <p:by>
                                        <p:hsl h="-7200000" s="0" l="0"/>
                                      </p:by>
                                    </p:animClr>
                                    <p:set>
                                      <p:cBhvr>
                                        <p:cTn id="17" dur="500" fill="hold"/>
                                        <p:tgtEl>
                                          <p:spTgt spid="3"/>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lowchart: Terminator 3">
            <a:extLst>
              <a:ext uri="{FF2B5EF4-FFF2-40B4-BE49-F238E27FC236}">
                <a16:creationId xmlns="" xmlns:a16="http://schemas.microsoft.com/office/drawing/2014/main" id="{66F17C7B-ED8C-478C-B5FD-09C8EA7028EE}"/>
              </a:ext>
            </a:extLst>
          </p:cNvPr>
          <p:cNvSpPr/>
          <p:nvPr/>
        </p:nvSpPr>
        <p:spPr>
          <a:xfrm>
            <a:off x="1854080" y="2030197"/>
            <a:ext cx="3089772" cy="758612"/>
          </a:xfrm>
          <a:prstGeom prst="flowChartTermina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 xmlns:a16="http://schemas.microsoft.com/office/drawing/2014/main" id="{0DF40E3E-771D-459F-A755-80BE972DDAB9}"/>
              </a:ext>
            </a:extLst>
          </p:cNvPr>
          <p:cNvSpPr txBox="1"/>
          <p:nvPr/>
        </p:nvSpPr>
        <p:spPr>
          <a:xfrm>
            <a:off x="2215911" y="2006980"/>
            <a:ext cx="4256434" cy="769441"/>
          </a:xfrm>
          <a:prstGeom prst="rect">
            <a:avLst/>
          </a:prstGeom>
          <a:noFill/>
        </p:spPr>
        <p:txBody>
          <a:bodyPr wrap="square" rtlCol="0">
            <a:spAutoFit/>
          </a:bodyPr>
          <a:lstStyle/>
          <a:p>
            <a:r>
              <a:rPr lang="en-US" sz="4400" b="1" dirty="0" err="1">
                <a:solidFill>
                  <a:srgbClr val="0000FF"/>
                </a:solidFill>
                <a:latin typeface="Times New Roman" panose="02020603050405020304" pitchFamily="18" charset="0"/>
                <a:cs typeface="Times New Roman" panose="02020603050405020304" pitchFamily="18" charset="0"/>
              </a:rPr>
              <a:t>Khí</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hậu</a:t>
            </a:r>
            <a:endParaRPr lang="en-US" sz="4400" b="1" dirty="0">
              <a:solidFill>
                <a:srgbClr val="0000FF"/>
              </a:solidFill>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 xmlns:a16="http://schemas.microsoft.com/office/drawing/2014/main" id="{75F12083-BF64-47F0-8581-60BFEA6ECA19}"/>
              </a:ext>
            </a:extLst>
          </p:cNvPr>
          <p:cNvSpPr/>
          <p:nvPr/>
        </p:nvSpPr>
        <p:spPr>
          <a:xfrm>
            <a:off x="893462" y="1989616"/>
            <a:ext cx="885604" cy="823919"/>
          </a:xfrm>
          <a:prstGeom prst="ellipse">
            <a:avLst/>
          </a:prstGeom>
          <a:solidFill>
            <a:srgbClr val="FFD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0000FF"/>
                </a:solidFill>
                <a:latin typeface="Times New Roman" panose="02020603050405020304" pitchFamily="18" charset="0"/>
                <a:cs typeface="Times New Roman" panose="02020603050405020304" pitchFamily="18" charset="0"/>
              </a:rPr>
              <a:t>1</a:t>
            </a:r>
          </a:p>
        </p:txBody>
      </p:sp>
      <p:sp>
        <p:nvSpPr>
          <p:cNvPr id="2" name="TextBox 1"/>
          <p:cNvSpPr txBox="1"/>
          <p:nvPr/>
        </p:nvSpPr>
        <p:spPr>
          <a:xfrm>
            <a:off x="2534177" y="3408370"/>
            <a:ext cx="5738046" cy="584775"/>
          </a:xfrm>
          <a:prstGeom prst="rect">
            <a:avLst/>
          </a:prstGeom>
          <a:noFill/>
        </p:spPr>
        <p:txBody>
          <a:bodyPr wrap="none" rtlCol="0">
            <a:spAutoFit/>
          </a:bodyPr>
          <a:lstStyle/>
          <a:p>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Vị</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trí</a:t>
            </a:r>
            <a:r>
              <a:rPr lang="en-US" sz="3200" b="1" dirty="0" smtClean="0">
                <a:latin typeface="Times New Roman" panose="02020603050405020304" pitchFamily="18" charset="0"/>
                <a:cs typeface="Times New Roman" panose="02020603050405020304" pitchFamily="18" charset="0"/>
              </a:rPr>
              <a:t>: Nam Á </a:t>
            </a:r>
            <a:r>
              <a:rPr lang="en-US" sz="3200" b="1" dirty="0" err="1" smtClean="0">
                <a:latin typeface="Times New Roman" panose="02020603050405020304" pitchFamily="18" charset="0"/>
                <a:cs typeface="Times New Roman" panose="02020603050405020304" pitchFamily="18" charset="0"/>
              </a:rPr>
              <a:t>và</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Đông</a:t>
            </a:r>
            <a:r>
              <a:rPr lang="en-US" sz="3200" b="1" dirty="0" smtClean="0">
                <a:latin typeface="Times New Roman" panose="02020603050405020304" pitchFamily="18" charset="0"/>
                <a:cs typeface="Times New Roman" panose="02020603050405020304" pitchFamily="18" charset="0"/>
              </a:rPr>
              <a:t> Nam Á</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51590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6" name="Picture 6" descr="Luoc do gio mua ha o Nam A va Dong Nam A">
            <a:extLst>
              <a:ext uri="{FF2B5EF4-FFF2-40B4-BE49-F238E27FC236}">
                <a16:creationId xmlns="" xmlns:a16="http://schemas.microsoft.com/office/drawing/2014/main" id="{112C6B34-A27C-451E-AA43-999DAC03A828}"/>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554163" y="762000"/>
            <a:ext cx="4572000" cy="5422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567" name="Picture 7" descr="Luoc do gio mua dong o Nam A va Dong Nam A">
            <a:extLst>
              <a:ext uri="{FF2B5EF4-FFF2-40B4-BE49-F238E27FC236}">
                <a16:creationId xmlns="" xmlns:a16="http://schemas.microsoft.com/office/drawing/2014/main" id="{FCA78167-DBDE-4294-A1C8-6CDE880517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533400"/>
            <a:ext cx="4267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69" name="Freeform 9">
            <a:extLst>
              <a:ext uri="{FF2B5EF4-FFF2-40B4-BE49-F238E27FC236}">
                <a16:creationId xmlns="" xmlns:a16="http://schemas.microsoft.com/office/drawing/2014/main" id="{2AC62C7B-C30D-455B-A50C-396330FDC3DA}"/>
              </a:ext>
            </a:extLst>
          </p:cNvPr>
          <p:cNvSpPr>
            <a:spLocks/>
          </p:cNvSpPr>
          <p:nvPr/>
        </p:nvSpPr>
        <p:spPr bwMode="auto">
          <a:xfrm>
            <a:off x="3735388" y="5181600"/>
            <a:ext cx="150812" cy="457200"/>
          </a:xfrm>
          <a:custGeom>
            <a:avLst/>
            <a:gdLst>
              <a:gd name="T0" fmla="*/ 2147483646 w 40"/>
              <a:gd name="T1" fmla="*/ 2147483646 h 248"/>
              <a:gd name="T2" fmla="*/ 2147483646 w 40"/>
              <a:gd name="T3" fmla="*/ 2147483646 h 248"/>
              <a:gd name="T4" fmla="*/ 0 w 40"/>
              <a:gd name="T5" fmla="*/ 2147483646 h 248"/>
              <a:gd name="T6" fmla="*/ 2147483646 w 40"/>
              <a:gd name="T7" fmla="*/ 2147483646 h 248"/>
              <a:gd name="T8" fmla="*/ 2147483646 w 40"/>
              <a:gd name="T9" fmla="*/ 0 h 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248">
                <a:moveTo>
                  <a:pt x="40" y="248"/>
                </a:moveTo>
                <a:lnTo>
                  <a:pt x="8" y="192"/>
                </a:lnTo>
                <a:lnTo>
                  <a:pt x="0" y="120"/>
                </a:lnTo>
                <a:lnTo>
                  <a:pt x="8" y="80"/>
                </a:lnTo>
                <a:lnTo>
                  <a:pt x="24" y="0"/>
                </a:ln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570" name="Freeform 10">
            <a:extLst>
              <a:ext uri="{FF2B5EF4-FFF2-40B4-BE49-F238E27FC236}">
                <a16:creationId xmlns="" xmlns:a16="http://schemas.microsoft.com/office/drawing/2014/main" id="{964337A4-E2D2-4C36-8BF0-CCAB0547BE2E}"/>
              </a:ext>
            </a:extLst>
          </p:cNvPr>
          <p:cNvSpPr>
            <a:spLocks/>
          </p:cNvSpPr>
          <p:nvPr/>
        </p:nvSpPr>
        <p:spPr bwMode="auto">
          <a:xfrm>
            <a:off x="4114801" y="5181600"/>
            <a:ext cx="98425" cy="393700"/>
          </a:xfrm>
          <a:custGeom>
            <a:avLst/>
            <a:gdLst>
              <a:gd name="T0" fmla="*/ 2147483646 w 56"/>
              <a:gd name="T1" fmla="*/ 2147483646 h 248"/>
              <a:gd name="T2" fmla="*/ 2147483646 w 56"/>
              <a:gd name="T3" fmla="*/ 2147483646 h 248"/>
              <a:gd name="T4" fmla="*/ 0 w 56"/>
              <a:gd name="T5" fmla="*/ 2147483646 h 248"/>
              <a:gd name="T6" fmla="*/ 2147483646 w 56"/>
              <a:gd name="T7" fmla="*/ 2147483646 h 248"/>
              <a:gd name="T8" fmla="*/ 2147483646 w 56"/>
              <a:gd name="T9" fmla="*/ 0 h 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248">
                <a:moveTo>
                  <a:pt x="56" y="248"/>
                </a:moveTo>
                <a:lnTo>
                  <a:pt x="24" y="192"/>
                </a:lnTo>
                <a:lnTo>
                  <a:pt x="0" y="144"/>
                </a:lnTo>
                <a:lnTo>
                  <a:pt x="8" y="96"/>
                </a:lnTo>
                <a:lnTo>
                  <a:pt x="40" y="0"/>
                </a:ln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571" name="Freeform 11">
            <a:extLst>
              <a:ext uri="{FF2B5EF4-FFF2-40B4-BE49-F238E27FC236}">
                <a16:creationId xmlns="" xmlns:a16="http://schemas.microsoft.com/office/drawing/2014/main" id="{27F1468A-F47E-492E-9A51-FA5CA75CC470}"/>
              </a:ext>
            </a:extLst>
          </p:cNvPr>
          <p:cNvSpPr>
            <a:spLocks/>
          </p:cNvSpPr>
          <p:nvPr/>
        </p:nvSpPr>
        <p:spPr bwMode="auto">
          <a:xfrm>
            <a:off x="4648200" y="5562600"/>
            <a:ext cx="509588" cy="304800"/>
          </a:xfrm>
          <a:custGeom>
            <a:avLst/>
            <a:gdLst>
              <a:gd name="T0" fmla="*/ 2147483646 w 288"/>
              <a:gd name="T1" fmla="*/ 2147483646 h 192"/>
              <a:gd name="T2" fmla="*/ 2147483646 w 288"/>
              <a:gd name="T3" fmla="*/ 2147483646 h 192"/>
              <a:gd name="T4" fmla="*/ 2147483646 w 288"/>
              <a:gd name="T5" fmla="*/ 2147483646 h 192"/>
              <a:gd name="T6" fmla="*/ 0 w 288"/>
              <a:gd name="T7" fmla="*/ 0 h 1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192">
                <a:moveTo>
                  <a:pt x="288" y="192"/>
                </a:moveTo>
                <a:lnTo>
                  <a:pt x="184" y="144"/>
                </a:lnTo>
                <a:lnTo>
                  <a:pt x="96" y="88"/>
                </a:lnTo>
                <a:lnTo>
                  <a:pt x="0" y="0"/>
                </a:lnTo>
              </a:path>
            </a:pathLst>
          </a:custGeom>
          <a:noFill/>
          <a:ln w="38100">
            <a:solidFill>
              <a:srgbClr val="FF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572" name="Freeform 12">
            <a:extLst>
              <a:ext uri="{FF2B5EF4-FFF2-40B4-BE49-F238E27FC236}">
                <a16:creationId xmlns="" xmlns:a16="http://schemas.microsoft.com/office/drawing/2014/main" id="{83FD7416-637F-494D-A4D7-59768C8BD563}"/>
              </a:ext>
            </a:extLst>
          </p:cNvPr>
          <p:cNvSpPr>
            <a:spLocks/>
          </p:cNvSpPr>
          <p:nvPr/>
        </p:nvSpPr>
        <p:spPr bwMode="auto">
          <a:xfrm>
            <a:off x="4876800" y="4724400"/>
            <a:ext cx="152400" cy="685800"/>
          </a:xfrm>
          <a:custGeom>
            <a:avLst/>
            <a:gdLst>
              <a:gd name="T0" fmla="*/ 0 w 80"/>
              <a:gd name="T1" fmla="*/ 2147483646 h 336"/>
              <a:gd name="T2" fmla="*/ 2147483646 w 80"/>
              <a:gd name="T3" fmla="*/ 2147483646 h 336"/>
              <a:gd name="T4" fmla="*/ 2147483646 w 80"/>
              <a:gd name="T5" fmla="*/ 0 h 336"/>
              <a:gd name="T6" fmla="*/ 0 60000 65536"/>
              <a:gd name="T7" fmla="*/ 0 60000 65536"/>
              <a:gd name="T8" fmla="*/ 0 60000 65536"/>
            </a:gdLst>
            <a:ahLst/>
            <a:cxnLst>
              <a:cxn ang="T6">
                <a:pos x="T0" y="T1"/>
              </a:cxn>
              <a:cxn ang="T7">
                <a:pos x="T2" y="T3"/>
              </a:cxn>
              <a:cxn ang="T8">
                <a:pos x="T4" y="T5"/>
              </a:cxn>
            </a:cxnLst>
            <a:rect l="0" t="0" r="r" b="b"/>
            <a:pathLst>
              <a:path w="80" h="336">
                <a:moveTo>
                  <a:pt x="0" y="336"/>
                </a:moveTo>
                <a:lnTo>
                  <a:pt x="32" y="168"/>
                </a:lnTo>
                <a:lnTo>
                  <a:pt x="80" y="0"/>
                </a:ln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573" name="Freeform 13">
            <a:extLst>
              <a:ext uri="{FF2B5EF4-FFF2-40B4-BE49-F238E27FC236}">
                <a16:creationId xmlns="" xmlns:a16="http://schemas.microsoft.com/office/drawing/2014/main" id="{8D70B21F-20D4-4AA0-BAA8-C65783FB9154}"/>
              </a:ext>
            </a:extLst>
          </p:cNvPr>
          <p:cNvSpPr>
            <a:spLocks/>
          </p:cNvSpPr>
          <p:nvPr/>
        </p:nvSpPr>
        <p:spPr bwMode="auto">
          <a:xfrm>
            <a:off x="2438400" y="4572000"/>
            <a:ext cx="381000" cy="304800"/>
          </a:xfrm>
          <a:custGeom>
            <a:avLst/>
            <a:gdLst>
              <a:gd name="T0" fmla="*/ 0 w 144"/>
              <a:gd name="T1" fmla="*/ 2147483646 h 192"/>
              <a:gd name="T2" fmla="*/ 2147483646 w 144"/>
              <a:gd name="T3" fmla="*/ 2147483646 h 192"/>
              <a:gd name="T4" fmla="*/ 2147483646 w 144"/>
              <a:gd name="T5" fmla="*/ 0 h 192"/>
              <a:gd name="T6" fmla="*/ 0 60000 65536"/>
              <a:gd name="T7" fmla="*/ 0 60000 65536"/>
              <a:gd name="T8" fmla="*/ 0 60000 65536"/>
            </a:gdLst>
            <a:ahLst/>
            <a:cxnLst>
              <a:cxn ang="T6">
                <a:pos x="T0" y="T1"/>
              </a:cxn>
              <a:cxn ang="T7">
                <a:pos x="T2" y="T3"/>
              </a:cxn>
              <a:cxn ang="T8">
                <a:pos x="T4" y="T5"/>
              </a:cxn>
            </a:cxnLst>
            <a:rect l="0" t="0" r="r" b="b"/>
            <a:pathLst>
              <a:path w="144" h="192">
                <a:moveTo>
                  <a:pt x="0" y="192"/>
                </a:moveTo>
                <a:lnTo>
                  <a:pt x="40" y="112"/>
                </a:lnTo>
                <a:lnTo>
                  <a:pt x="144" y="0"/>
                </a:ln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574" name="Line 14">
            <a:extLst>
              <a:ext uri="{FF2B5EF4-FFF2-40B4-BE49-F238E27FC236}">
                <a16:creationId xmlns="" xmlns:a16="http://schemas.microsoft.com/office/drawing/2014/main" id="{147D2EDA-E68C-4CAC-AE87-B7190399EBC1}"/>
              </a:ext>
            </a:extLst>
          </p:cNvPr>
          <p:cNvSpPr>
            <a:spLocks noChangeShapeType="1"/>
          </p:cNvSpPr>
          <p:nvPr/>
        </p:nvSpPr>
        <p:spPr bwMode="auto">
          <a:xfrm flipV="1">
            <a:off x="3505201" y="4495800"/>
            <a:ext cx="415925" cy="304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575" name="Line 15">
            <a:extLst>
              <a:ext uri="{FF2B5EF4-FFF2-40B4-BE49-F238E27FC236}">
                <a16:creationId xmlns="" xmlns:a16="http://schemas.microsoft.com/office/drawing/2014/main" id="{9448CEBA-83BC-4795-9EC1-E44AFFBCF611}"/>
              </a:ext>
            </a:extLst>
          </p:cNvPr>
          <p:cNvSpPr>
            <a:spLocks noChangeShapeType="1"/>
          </p:cNvSpPr>
          <p:nvPr/>
        </p:nvSpPr>
        <p:spPr bwMode="auto">
          <a:xfrm flipV="1">
            <a:off x="5715000" y="4800600"/>
            <a:ext cx="0" cy="381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576" name="Line 16">
            <a:extLst>
              <a:ext uri="{FF2B5EF4-FFF2-40B4-BE49-F238E27FC236}">
                <a16:creationId xmlns="" xmlns:a16="http://schemas.microsoft.com/office/drawing/2014/main" id="{218607B8-3E60-479C-9996-D1853FA185A5}"/>
              </a:ext>
            </a:extLst>
          </p:cNvPr>
          <p:cNvSpPr>
            <a:spLocks noChangeShapeType="1"/>
          </p:cNvSpPr>
          <p:nvPr/>
        </p:nvSpPr>
        <p:spPr bwMode="auto">
          <a:xfrm flipH="1" flipV="1">
            <a:off x="5791200" y="4114800"/>
            <a:ext cx="0" cy="304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577" name="Freeform 17">
            <a:extLst>
              <a:ext uri="{FF2B5EF4-FFF2-40B4-BE49-F238E27FC236}">
                <a16:creationId xmlns="" xmlns:a16="http://schemas.microsoft.com/office/drawing/2014/main" id="{BD456C25-9023-42A8-8BF0-DC4B8DC51807}"/>
              </a:ext>
            </a:extLst>
          </p:cNvPr>
          <p:cNvSpPr>
            <a:spLocks/>
          </p:cNvSpPr>
          <p:nvPr/>
        </p:nvSpPr>
        <p:spPr bwMode="auto">
          <a:xfrm>
            <a:off x="5562601" y="3429000"/>
            <a:ext cx="169863" cy="304800"/>
          </a:xfrm>
          <a:custGeom>
            <a:avLst/>
            <a:gdLst>
              <a:gd name="T0" fmla="*/ 2147483646 w 96"/>
              <a:gd name="T1" fmla="*/ 2147483646 h 192"/>
              <a:gd name="T2" fmla="*/ 2147483646 w 96"/>
              <a:gd name="T3" fmla="*/ 2147483646 h 192"/>
              <a:gd name="T4" fmla="*/ 0 w 96"/>
              <a:gd name="T5" fmla="*/ 0 h 192"/>
              <a:gd name="T6" fmla="*/ 0 60000 65536"/>
              <a:gd name="T7" fmla="*/ 0 60000 65536"/>
              <a:gd name="T8" fmla="*/ 0 60000 65536"/>
            </a:gdLst>
            <a:ahLst/>
            <a:cxnLst>
              <a:cxn ang="T6">
                <a:pos x="T0" y="T1"/>
              </a:cxn>
              <a:cxn ang="T7">
                <a:pos x="T2" y="T3"/>
              </a:cxn>
              <a:cxn ang="T8">
                <a:pos x="T4" y="T5"/>
              </a:cxn>
            </a:cxnLst>
            <a:rect l="0" t="0" r="r" b="b"/>
            <a:pathLst>
              <a:path w="96" h="192">
                <a:moveTo>
                  <a:pt x="96" y="192"/>
                </a:moveTo>
                <a:lnTo>
                  <a:pt x="56" y="128"/>
                </a:lnTo>
                <a:lnTo>
                  <a:pt x="0" y="0"/>
                </a:lnTo>
              </a:path>
            </a:pathLst>
          </a:custGeom>
          <a:noFill/>
          <a:ln w="38100">
            <a:solidFill>
              <a:srgbClr val="FF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578" name="Freeform 18">
            <a:extLst>
              <a:ext uri="{FF2B5EF4-FFF2-40B4-BE49-F238E27FC236}">
                <a16:creationId xmlns="" xmlns:a16="http://schemas.microsoft.com/office/drawing/2014/main" id="{5DEC0BAD-8877-4C57-AC28-616D024AB668}"/>
              </a:ext>
            </a:extLst>
          </p:cNvPr>
          <p:cNvSpPr>
            <a:spLocks/>
          </p:cNvSpPr>
          <p:nvPr/>
        </p:nvSpPr>
        <p:spPr bwMode="auto">
          <a:xfrm>
            <a:off x="5181601" y="4038600"/>
            <a:ext cx="74613" cy="431800"/>
          </a:xfrm>
          <a:custGeom>
            <a:avLst/>
            <a:gdLst>
              <a:gd name="T0" fmla="*/ 0 w 32"/>
              <a:gd name="T1" fmla="*/ 2147483646 h 272"/>
              <a:gd name="T2" fmla="*/ 2147483646 w 32"/>
              <a:gd name="T3" fmla="*/ 2147483646 h 272"/>
              <a:gd name="T4" fmla="*/ 2147483646 w 32"/>
              <a:gd name="T5" fmla="*/ 2147483646 h 272"/>
              <a:gd name="T6" fmla="*/ 2147483646 w 32"/>
              <a:gd name="T7" fmla="*/ 0 h 2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272">
                <a:moveTo>
                  <a:pt x="0" y="272"/>
                </a:moveTo>
                <a:lnTo>
                  <a:pt x="24" y="224"/>
                </a:lnTo>
                <a:lnTo>
                  <a:pt x="32" y="144"/>
                </a:lnTo>
                <a:lnTo>
                  <a:pt x="25" y="0"/>
                </a:lnTo>
              </a:path>
            </a:pathLst>
          </a:custGeom>
          <a:noFill/>
          <a:ln w="38100">
            <a:solidFill>
              <a:srgbClr val="FF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579" name="Freeform 19">
            <a:extLst>
              <a:ext uri="{FF2B5EF4-FFF2-40B4-BE49-F238E27FC236}">
                <a16:creationId xmlns="" xmlns:a16="http://schemas.microsoft.com/office/drawing/2014/main" id="{650366D4-D02A-4708-92F7-76FA624C93BA}"/>
              </a:ext>
            </a:extLst>
          </p:cNvPr>
          <p:cNvSpPr>
            <a:spLocks/>
          </p:cNvSpPr>
          <p:nvPr/>
        </p:nvSpPr>
        <p:spPr bwMode="auto">
          <a:xfrm>
            <a:off x="4876800" y="3886200"/>
            <a:ext cx="203200" cy="685800"/>
          </a:xfrm>
          <a:custGeom>
            <a:avLst/>
            <a:gdLst>
              <a:gd name="T0" fmla="*/ 2147483646 w 72"/>
              <a:gd name="T1" fmla="*/ 2147483646 h 384"/>
              <a:gd name="T2" fmla="*/ 2147483646 w 72"/>
              <a:gd name="T3" fmla="*/ 2147483646 h 384"/>
              <a:gd name="T4" fmla="*/ 2147483646 w 72"/>
              <a:gd name="T5" fmla="*/ 2147483646 h 384"/>
              <a:gd name="T6" fmla="*/ 0 w 72"/>
              <a:gd name="T7" fmla="*/ 0 h 3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 h="384">
                <a:moveTo>
                  <a:pt x="48" y="384"/>
                </a:moveTo>
                <a:lnTo>
                  <a:pt x="72" y="296"/>
                </a:lnTo>
                <a:lnTo>
                  <a:pt x="56" y="184"/>
                </a:lnTo>
                <a:lnTo>
                  <a:pt x="0" y="0"/>
                </a:ln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580" name="Line 20">
            <a:extLst>
              <a:ext uri="{FF2B5EF4-FFF2-40B4-BE49-F238E27FC236}">
                <a16:creationId xmlns="" xmlns:a16="http://schemas.microsoft.com/office/drawing/2014/main" id="{25A0B306-7473-4EC0-B18D-219085409542}"/>
              </a:ext>
            </a:extLst>
          </p:cNvPr>
          <p:cNvSpPr>
            <a:spLocks noChangeShapeType="1"/>
          </p:cNvSpPr>
          <p:nvPr/>
        </p:nvSpPr>
        <p:spPr bwMode="auto">
          <a:xfrm flipV="1">
            <a:off x="4267201" y="4876800"/>
            <a:ext cx="169863" cy="304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581" name="Line 21">
            <a:extLst>
              <a:ext uri="{FF2B5EF4-FFF2-40B4-BE49-F238E27FC236}">
                <a16:creationId xmlns="" xmlns:a16="http://schemas.microsoft.com/office/drawing/2014/main" id="{A34B0B16-B4B3-497E-9473-D507988F3FDB}"/>
              </a:ext>
            </a:extLst>
          </p:cNvPr>
          <p:cNvSpPr>
            <a:spLocks noChangeShapeType="1"/>
          </p:cNvSpPr>
          <p:nvPr/>
        </p:nvSpPr>
        <p:spPr bwMode="auto">
          <a:xfrm flipV="1">
            <a:off x="4495801" y="4724400"/>
            <a:ext cx="169863" cy="228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582" name="Freeform 22">
            <a:extLst>
              <a:ext uri="{FF2B5EF4-FFF2-40B4-BE49-F238E27FC236}">
                <a16:creationId xmlns="" xmlns:a16="http://schemas.microsoft.com/office/drawing/2014/main" id="{A2C69CC2-9C41-4732-B55A-12201E6216C3}"/>
              </a:ext>
            </a:extLst>
          </p:cNvPr>
          <p:cNvSpPr>
            <a:spLocks/>
          </p:cNvSpPr>
          <p:nvPr/>
        </p:nvSpPr>
        <p:spPr bwMode="auto">
          <a:xfrm>
            <a:off x="2971800" y="4343400"/>
            <a:ext cx="838200" cy="457200"/>
          </a:xfrm>
          <a:custGeom>
            <a:avLst/>
            <a:gdLst>
              <a:gd name="T0" fmla="*/ 0 w 432"/>
              <a:gd name="T1" fmla="*/ 2147483646 h 240"/>
              <a:gd name="T2" fmla="*/ 2147483646 w 432"/>
              <a:gd name="T3" fmla="*/ 2147483646 h 240"/>
              <a:gd name="T4" fmla="*/ 2147483646 w 432"/>
              <a:gd name="T5" fmla="*/ 2147483646 h 240"/>
              <a:gd name="T6" fmla="*/ 2147483646 w 432"/>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2" h="240">
                <a:moveTo>
                  <a:pt x="0" y="240"/>
                </a:moveTo>
                <a:lnTo>
                  <a:pt x="152" y="160"/>
                </a:lnTo>
                <a:lnTo>
                  <a:pt x="264" y="136"/>
                </a:lnTo>
                <a:lnTo>
                  <a:pt x="432" y="0"/>
                </a:ln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583" name="Line 23">
            <a:extLst>
              <a:ext uri="{FF2B5EF4-FFF2-40B4-BE49-F238E27FC236}">
                <a16:creationId xmlns="" xmlns:a16="http://schemas.microsoft.com/office/drawing/2014/main" id="{884BCEE9-5570-4875-94E1-7206887321F0}"/>
              </a:ext>
            </a:extLst>
          </p:cNvPr>
          <p:cNvSpPr>
            <a:spLocks noChangeShapeType="1"/>
          </p:cNvSpPr>
          <p:nvPr/>
        </p:nvSpPr>
        <p:spPr bwMode="auto">
          <a:xfrm flipV="1">
            <a:off x="3352800" y="4876800"/>
            <a:ext cx="457200" cy="457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584" name="Freeform 24">
            <a:extLst>
              <a:ext uri="{FF2B5EF4-FFF2-40B4-BE49-F238E27FC236}">
                <a16:creationId xmlns="" xmlns:a16="http://schemas.microsoft.com/office/drawing/2014/main" id="{85FA6DCD-B0B7-4928-A2C0-C2326B625911}"/>
              </a:ext>
            </a:extLst>
          </p:cNvPr>
          <p:cNvSpPr>
            <a:spLocks/>
          </p:cNvSpPr>
          <p:nvPr/>
        </p:nvSpPr>
        <p:spPr bwMode="auto">
          <a:xfrm>
            <a:off x="4267200" y="4267200"/>
            <a:ext cx="255588" cy="685800"/>
          </a:xfrm>
          <a:custGeom>
            <a:avLst/>
            <a:gdLst>
              <a:gd name="T0" fmla="*/ 0 w 144"/>
              <a:gd name="T1" fmla="*/ 2147483646 h 304"/>
              <a:gd name="T2" fmla="*/ 2147483646 w 144"/>
              <a:gd name="T3" fmla="*/ 2147483646 h 304"/>
              <a:gd name="T4" fmla="*/ 2147483646 w 144"/>
              <a:gd name="T5" fmla="*/ 2147483646 h 304"/>
              <a:gd name="T6" fmla="*/ 2147483646 w 144"/>
              <a:gd name="T7" fmla="*/ 2147483646 h 304"/>
              <a:gd name="T8" fmla="*/ 2147483646 w 144"/>
              <a:gd name="T9" fmla="*/ 2147483646 h 304"/>
              <a:gd name="T10" fmla="*/ 2147483646 w 144"/>
              <a:gd name="T11" fmla="*/ 0 h 3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4" h="304">
                <a:moveTo>
                  <a:pt x="0" y="304"/>
                </a:moveTo>
                <a:lnTo>
                  <a:pt x="24" y="248"/>
                </a:lnTo>
                <a:lnTo>
                  <a:pt x="96" y="184"/>
                </a:lnTo>
                <a:lnTo>
                  <a:pt x="128" y="144"/>
                </a:lnTo>
                <a:lnTo>
                  <a:pt x="144" y="104"/>
                </a:lnTo>
                <a:lnTo>
                  <a:pt x="136" y="0"/>
                </a:ln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585" name="Freeform 25">
            <a:extLst>
              <a:ext uri="{FF2B5EF4-FFF2-40B4-BE49-F238E27FC236}">
                <a16:creationId xmlns="" xmlns:a16="http://schemas.microsoft.com/office/drawing/2014/main" id="{D5497ED7-5983-41D2-98FC-BD9981D261B3}"/>
              </a:ext>
            </a:extLst>
          </p:cNvPr>
          <p:cNvSpPr>
            <a:spLocks/>
          </p:cNvSpPr>
          <p:nvPr/>
        </p:nvSpPr>
        <p:spPr bwMode="auto">
          <a:xfrm>
            <a:off x="2819400" y="3429000"/>
            <a:ext cx="311150" cy="457200"/>
          </a:xfrm>
          <a:custGeom>
            <a:avLst/>
            <a:gdLst>
              <a:gd name="T0" fmla="*/ 0 w 176"/>
              <a:gd name="T1" fmla="*/ 2147483646 h 288"/>
              <a:gd name="T2" fmla="*/ 2147483646 w 176"/>
              <a:gd name="T3" fmla="*/ 2147483646 h 288"/>
              <a:gd name="T4" fmla="*/ 2147483646 w 176"/>
              <a:gd name="T5" fmla="*/ 2147483646 h 288"/>
              <a:gd name="T6" fmla="*/ 2147483646 w 176"/>
              <a:gd name="T7" fmla="*/ 2147483646 h 288"/>
              <a:gd name="T8" fmla="*/ 2147483646 w 176"/>
              <a:gd name="T9" fmla="*/ 2147483646 h 288"/>
              <a:gd name="T10" fmla="*/ 2147483646 w 176"/>
              <a:gd name="T11" fmla="*/ 2147483646 h 288"/>
              <a:gd name="T12" fmla="*/ 2147483646 w 176"/>
              <a:gd name="T13" fmla="*/ 2147483646 h 288"/>
              <a:gd name="T14" fmla="*/ 2147483646 w 176"/>
              <a:gd name="T15" fmla="*/ 2147483646 h 288"/>
              <a:gd name="T16" fmla="*/ 2147483646 w 176"/>
              <a:gd name="T17" fmla="*/ 0 h 2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6" h="288">
                <a:moveTo>
                  <a:pt x="0" y="288"/>
                </a:moveTo>
                <a:lnTo>
                  <a:pt x="72" y="256"/>
                </a:lnTo>
                <a:lnTo>
                  <a:pt x="128" y="208"/>
                </a:lnTo>
                <a:lnTo>
                  <a:pt x="144" y="176"/>
                </a:lnTo>
                <a:lnTo>
                  <a:pt x="168" y="152"/>
                </a:lnTo>
                <a:lnTo>
                  <a:pt x="176" y="96"/>
                </a:lnTo>
                <a:lnTo>
                  <a:pt x="176" y="80"/>
                </a:lnTo>
                <a:lnTo>
                  <a:pt x="136" y="24"/>
                </a:lnTo>
                <a:lnTo>
                  <a:pt x="1" y="0"/>
                </a:ln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586" name="Freeform 26">
            <a:extLst>
              <a:ext uri="{FF2B5EF4-FFF2-40B4-BE49-F238E27FC236}">
                <a16:creationId xmlns="" xmlns:a16="http://schemas.microsoft.com/office/drawing/2014/main" id="{D27F2C06-66C4-4D4E-9CC1-A2EFE87F4ECA}"/>
              </a:ext>
            </a:extLst>
          </p:cNvPr>
          <p:cNvSpPr>
            <a:spLocks/>
          </p:cNvSpPr>
          <p:nvPr/>
        </p:nvSpPr>
        <p:spPr bwMode="auto">
          <a:xfrm>
            <a:off x="3352801" y="3657600"/>
            <a:ext cx="415925" cy="457200"/>
          </a:xfrm>
          <a:custGeom>
            <a:avLst/>
            <a:gdLst>
              <a:gd name="T0" fmla="*/ 0 w 192"/>
              <a:gd name="T1" fmla="*/ 2147483646 h 256"/>
              <a:gd name="T2" fmla="*/ 2147483646 w 192"/>
              <a:gd name="T3" fmla="*/ 2147483646 h 256"/>
              <a:gd name="T4" fmla="*/ 2147483646 w 192"/>
              <a:gd name="T5" fmla="*/ 2147483646 h 256"/>
              <a:gd name="T6" fmla="*/ 2147483646 w 192"/>
              <a:gd name="T7" fmla="*/ 2147483646 h 256"/>
              <a:gd name="T8" fmla="*/ 2147483646 w 192"/>
              <a:gd name="T9" fmla="*/ 2147483646 h 256"/>
              <a:gd name="T10" fmla="*/ 2147483646 w 192"/>
              <a:gd name="T11" fmla="*/ 2147483646 h 256"/>
              <a:gd name="T12" fmla="*/ 2147483646 w 192"/>
              <a:gd name="T13" fmla="*/ 2147483646 h 256"/>
              <a:gd name="T14" fmla="*/ 2147483646 w 192"/>
              <a:gd name="T15" fmla="*/ 0 h 2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2" h="256">
                <a:moveTo>
                  <a:pt x="0" y="256"/>
                </a:moveTo>
                <a:lnTo>
                  <a:pt x="56" y="232"/>
                </a:lnTo>
                <a:lnTo>
                  <a:pt x="112" y="216"/>
                </a:lnTo>
                <a:lnTo>
                  <a:pt x="176" y="184"/>
                </a:lnTo>
                <a:lnTo>
                  <a:pt x="192" y="144"/>
                </a:lnTo>
                <a:lnTo>
                  <a:pt x="176" y="88"/>
                </a:lnTo>
                <a:lnTo>
                  <a:pt x="152" y="72"/>
                </a:lnTo>
                <a:lnTo>
                  <a:pt x="88" y="0"/>
                </a:ln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587" name="Line 27">
            <a:extLst>
              <a:ext uri="{FF2B5EF4-FFF2-40B4-BE49-F238E27FC236}">
                <a16:creationId xmlns="" xmlns:a16="http://schemas.microsoft.com/office/drawing/2014/main" id="{B6523C3A-1703-46AE-8647-E15CB7A86AEC}"/>
              </a:ext>
            </a:extLst>
          </p:cNvPr>
          <p:cNvSpPr>
            <a:spLocks noChangeShapeType="1"/>
          </p:cNvSpPr>
          <p:nvPr/>
        </p:nvSpPr>
        <p:spPr bwMode="auto">
          <a:xfrm flipH="1" flipV="1">
            <a:off x="3124200" y="3352800"/>
            <a:ext cx="425450" cy="304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588" name="Freeform 28">
            <a:extLst>
              <a:ext uri="{FF2B5EF4-FFF2-40B4-BE49-F238E27FC236}">
                <a16:creationId xmlns="" xmlns:a16="http://schemas.microsoft.com/office/drawing/2014/main" id="{01CB0760-E7CD-4994-9173-5722AF0542C1}"/>
              </a:ext>
            </a:extLst>
          </p:cNvPr>
          <p:cNvSpPr>
            <a:spLocks/>
          </p:cNvSpPr>
          <p:nvPr/>
        </p:nvSpPr>
        <p:spPr bwMode="auto">
          <a:xfrm>
            <a:off x="3733801" y="3657600"/>
            <a:ext cx="212725" cy="393700"/>
          </a:xfrm>
          <a:custGeom>
            <a:avLst/>
            <a:gdLst>
              <a:gd name="T0" fmla="*/ 0 w 120"/>
              <a:gd name="T1" fmla="*/ 2147483646 h 248"/>
              <a:gd name="T2" fmla="*/ 2147483646 w 120"/>
              <a:gd name="T3" fmla="*/ 2147483646 h 248"/>
              <a:gd name="T4" fmla="*/ 2147483646 w 120"/>
              <a:gd name="T5" fmla="*/ 2147483646 h 248"/>
              <a:gd name="T6" fmla="*/ 2147483646 w 120"/>
              <a:gd name="T7" fmla="*/ 2147483646 h 248"/>
              <a:gd name="T8" fmla="*/ 2147483646 w 120"/>
              <a:gd name="T9" fmla="*/ 2147483646 h 248"/>
              <a:gd name="T10" fmla="*/ 2147483646 w 120"/>
              <a:gd name="T11" fmla="*/ 2147483646 h 248"/>
              <a:gd name="T12" fmla="*/ 0 w 120"/>
              <a:gd name="T13" fmla="*/ 0 h 2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248">
                <a:moveTo>
                  <a:pt x="0" y="248"/>
                </a:moveTo>
                <a:lnTo>
                  <a:pt x="48" y="232"/>
                </a:lnTo>
                <a:lnTo>
                  <a:pt x="80" y="216"/>
                </a:lnTo>
                <a:lnTo>
                  <a:pt x="120" y="152"/>
                </a:lnTo>
                <a:lnTo>
                  <a:pt x="120" y="112"/>
                </a:lnTo>
                <a:lnTo>
                  <a:pt x="96" y="64"/>
                </a:lnTo>
                <a:lnTo>
                  <a:pt x="0" y="0"/>
                </a:ln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594" name="Freeform 34">
            <a:extLst>
              <a:ext uri="{FF2B5EF4-FFF2-40B4-BE49-F238E27FC236}">
                <a16:creationId xmlns="" xmlns:a16="http://schemas.microsoft.com/office/drawing/2014/main" id="{328DA352-6512-4061-ADB1-5564DD5ED1FB}"/>
              </a:ext>
            </a:extLst>
          </p:cNvPr>
          <p:cNvSpPr>
            <a:spLocks/>
          </p:cNvSpPr>
          <p:nvPr/>
        </p:nvSpPr>
        <p:spPr bwMode="auto">
          <a:xfrm flipH="1">
            <a:off x="9296400" y="4876800"/>
            <a:ext cx="228600" cy="381000"/>
          </a:xfrm>
          <a:custGeom>
            <a:avLst/>
            <a:gdLst>
              <a:gd name="T0" fmla="*/ 2147483646 w 8"/>
              <a:gd name="T1" fmla="*/ 0 h 280"/>
              <a:gd name="T2" fmla="*/ 2147483646 w 8"/>
              <a:gd name="T3" fmla="*/ 2147483646 h 280"/>
              <a:gd name="T4" fmla="*/ 0 w 8"/>
              <a:gd name="T5" fmla="*/ 2147483646 h 280"/>
              <a:gd name="T6" fmla="*/ 0 60000 65536"/>
              <a:gd name="T7" fmla="*/ 0 60000 65536"/>
              <a:gd name="T8" fmla="*/ 0 60000 65536"/>
            </a:gdLst>
            <a:ahLst/>
            <a:cxnLst>
              <a:cxn ang="T6">
                <a:pos x="T0" y="T1"/>
              </a:cxn>
              <a:cxn ang="T7">
                <a:pos x="T2" y="T3"/>
              </a:cxn>
              <a:cxn ang="T8">
                <a:pos x="T4" y="T5"/>
              </a:cxn>
            </a:cxnLst>
            <a:rect l="0" t="0" r="r" b="b"/>
            <a:pathLst>
              <a:path w="8" h="280">
                <a:moveTo>
                  <a:pt x="8" y="0"/>
                </a:moveTo>
                <a:lnTo>
                  <a:pt x="8" y="128"/>
                </a:lnTo>
                <a:lnTo>
                  <a:pt x="0" y="280"/>
                </a:lnTo>
              </a:path>
            </a:pathLst>
          </a:custGeom>
          <a:noFill/>
          <a:ln w="38100" cmpd="sng">
            <a:solidFill>
              <a:srgbClr val="000066"/>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595" name="Freeform 35">
            <a:extLst>
              <a:ext uri="{FF2B5EF4-FFF2-40B4-BE49-F238E27FC236}">
                <a16:creationId xmlns="" xmlns:a16="http://schemas.microsoft.com/office/drawing/2014/main" id="{AA823226-82BE-4305-8C78-5D19360863D6}"/>
              </a:ext>
            </a:extLst>
          </p:cNvPr>
          <p:cNvSpPr>
            <a:spLocks/>
          </p:cNvSpPr>
          <p:nvPr/>
        </p:nvSpPr>
        <p:spPr bwMode="auto">
          <a:xfrm>
            <a:off x="8458200" y="4191000"/>
            <a:ext cx="152400" cy="495300"/>
          </a:xfrm>
          <a:custGeom>
            <a:avLst/>
            <a:gdLst>
              <a:gd name="T0" fmla="*/ 2147483646 w 96"/>
              <a:gd name="T1" fmla="*/ 0 h 312"/>
              <a:gd name="T2" fmla="*/ 2147483646 w 96"/>
              <a:gd name="T3" fmla="*/ 2147483646 h 312"/>
              <a:gd name="T4" fmla="*/ 0 w 96"/>
              <a:gd name="T5" fmla="*/ 2147483646 h 312"/>
              <a:gd name="T6" fmla="*/ 2147483646 w 96"/>
              <a:gd name="T7" fmla="*/ 2147483646 h 3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12">
                <a:moveTo>
                  <a:pt x="96" y="0"/>
                </a:moveTo>
                <a:lnTo>
                  <a:pt x="32" y="120"/>
                </a:lnTo>
                <a:lnTo>
                  <a:pt x="0" y="216"/>
                </a:lnTo>
                <a:lnTo>
                  <a:pt x="16" y="312"/>
                </a:lnTo>
              </a:path>
            </a:pathLst>
          </a:custGeom>
          <a:noFill/>
          <a:ln w="38100" cmpd="sng">
            <a:solidFill>
              <a:srgbClr val="000066"/>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596" name="Freeform 36">
            <a:extLst>
              <a:ext uri="{FF2B5EF4-FFF2-40B4-BE49-F238E27FC236}">
                <a16:creationId xmlns="" xmlns:a16="http://schemas.microsoft.com/office/drawing/2014/main" id="{EC51D8BC-A4E7-4B5A-8588-D9C58E72F45D}"/>
              </a:ext>
            </a:extLst>
          </p:cNvPr>
          <p:cNvSpPr>
            <a:spLocks/>
          </p:cNvSpPr>
          <p:nvPr/>
        </p:nvSpPr>
        <p:spPr bwMode="auto">
          <a:xfrm>
            <a:off x="7848600" y="3657600"/>
            <a:ext cx="114300" cy="495300"/>
          </a:xfrm>
          <a:custGeom>
            <a:avLst/>
            <a:gdLst>
              <a:gd name="T0" fmla="*/ 2147483646 w 72"/>
              <a:gd name="T1" fmla="*/ 0 h 312"/>
              <a:gd name="T2" fmla="*/ 2147483646 w 72"/>
              <a:gd name="T3" fmla="*/ 2147483646 h 312"/>
              <a:gd name="T4" fmla="*/ 2147483646 w 72"/>
              <a:gd name="T5" fmla="*/ 2147483646 h 312"/>
              <a:gd name="T6" fmla="*/ 2147483646 w 72"/>
              <a:gd name="T7" fmla="*/ 2147483646 h 312"/>
              <a:gd name="T8" fmla="*/ 0 w 72"/>
              <a:gd name="T9" fmla="*/ 2147483646 h 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312">
                <a:moveTo>
                  <a:pt x="64" y="0"/>
                </a:moveTo>
                <a:lnTo>
                  <a:pt x="56" y="80"/>
                </a:lnTo>
                <a:lnTo>
                  <a:pt x="72" y="128"/>
                </a:lnTo>
                <a:lnTo>
                  <a:pt x="72" y="184"/>
                </a:lnTo>
                <a:lnTo>
                  <a:pt x="0" y="312"/>
                </a:lnTo>
              </a:path>
            </a:pathLst>
          </a:custGeom>
          <a:noFill/>
          <a:ln w="38100" cmpd="sng">
            <a:solidFill>
              <a:srgbClr val="000066"/>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597" name="Line 37">
            <a:extLst>
              <a:ext uri="{FF2B5EF4-FFF2-40B4-BE49-F238E27FC236}">
                <a16:creationId xmlns="" xmlns:a16="http://schemas.microsoft.com/office/drawing/2014/main" id="{EF79C3D7-6E8C-487A-9390-6F5B25F1D886}"/>
              </a:ext>
            </a:extLst>
          </p:cNvPr>
          <p:cNvSpPr>
            <a:spLocks noChangeShapeType="1"/>
          </p:cNvSpPr>
          <p:nvPr/>
        </p:nvSpPr>
        <p:spPr bwMode="auto">
          <a:xfrm flipH="1">
            <a:off x="7772400" y="4419600"/>
            <a:ext cx="381000" cy="152400"/>
          </a:xfrm>
          <a:prstGeom prst="line">
            <a:avLst/>
          </a:prstGeom>
          <a:noFill/>
          <a:ln w="3810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598" name="Freeform 38">
            <a:extLst>
              <a:ext uri="{FF2B5EF4-FFF2-40B4-BE49-F238E27FC236}">
                <a16:creationId xmlns="" xmlns:a16="http://schemas.microsoft.com/office/drawing/2014/main" id="{821FC729-D489-4FBB-B053-1D40B363AEED}"/>
              </a:ext>
            </a:extLst>
          </p:cNvPr>
          <p:cNvSpPr>
            <a:spLocks/>
          </p:cNvSpPr>
          <p:nvPr/>
        </p:nvSpPr>
        <p:spPr bwMode="auto">
          <a:xfrm>
            <a:off x="8839200" y="3581400"/>
            <a:ext cx="139700" cy="647700"/>
          </a:xfrm>
          <a:custGeom>
            <a:avLst/>
            <a:gdLst>
              <a:gd name="T0" fmla="*/ 0 w 88"/>
              <a:gd name="T1" fmla="*/ 0 h 408"/>
              <a:gd name="T2" fmla="*/ 2147483646 w 88"/>
              <a:gd name="T3" fmla="*/ 2147483646 h 408"/>
              <a:gd name="T4" fmla="*/ 2147483646 w 88"/>
              <a:gd name="T5" fmla="*/ 2147483646 h 408"/>
              <a:gd name="T6" fmla="*/ 2147483646 w 88"/>
              <a:gd name="T7" fmla="*/ 2147483646 h 408"/>
              <a:gd name="T8" fmla="*/ 2147483646 w 88"/>
              <a:gd name="T9" fmla="*/ 2147483646 h 408"/>
              <a:gd name="T10" fmla="*/ 2147483646 w 88"/>
              <a:gd name="T11" fmla="*/ 2147483646 h 408"/>
              <a:gd name="T12" fmla="*/ 2147483646 w 88"/>
              <a:gd name="T13" fmla="*/ 2147483646 h 408"/>
              <a:gd name="T14" fmla="*/ 2147483646 w 88"/>
              <a:gd name="T15" fmla="*/ 2147483646 h 408"/>
              <a:gd name="T16" fmla="*/ 2147483646 w 88"/>
              <a:gd name="T17" fmla="*/ 2147483646 h 4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8" h="408">
                <a:moveTo>
                  <a:pt x="0" y="0"/>
                </a:moveTo>
                <a:lnTo>
                  <a:pt x="48" y="48"/>
                </a:lnTo>
                <a:lnTo>
                  <a:pt x="72" y="96"/>
                </a:lnTo>
                <a:lnTo>
                  <a:pt x="88" y="192"/>
                </a:lnTo>
                <a:lnTo>
                  <a:pt x="88" y="224"/>
                </a:lnTo>
                <a:lnTo>
                  <a:pt x="88" y="240"/>
                </a:lnTo>
                <a:lnTo>
                  <a:pt x="72" y="296"/>
                </a:lnTo>
                <a:lnTo>
                  <a:pt x="16" y="408"/>
                </a:lnTo>
                <a:lnTo>
                  <a:pt x="48" y="384"/>
                </a:lnTo>
              </a:path>
            </a:pathLst>
          </a:custGeom>
          <a:noFill/>
          <a:ln w="38100" cmpd="sng">
            <a:solidFill>
              <a:srgbClr val="000066"/>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599" name="Line 39">
            <a:extLst>
              <a:ext uri="{FF2B5EF4-FFF2-40B4-BE49-F238E27FC236}">
                <a16:creationId xmlns="" xmlns:a16="http://schemas.microsoft.com/office/drawing/2014/main" id="{08C17176-7E6C-4806-9B4E-DADFA58EF5DA}"/>
              </a:ext>
            </a:extLst>
          </p:cNvPr>
          <p:cNvSpPr>
            <a:spLocks noChangeShapeType="1"/>
          </p:cNvSpPr>
          <p:nvPr/>
        </p:nvSpPr>
        <p:spPr bwMode="auto">
          <a:xfrm flipH="1">
            <a:off x="7620000" y="3962400"/>
            <a:ext cx="228600" cy="381000"/>
          </a:xfrm>
          <a:prstGeom prst="line">
            <a:avLst/>
          </a:prstGeom>
          <a:noFill/>
          <a:ln w="3810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00" name="Freeform 40">
            <a:extLst>
              <a:ext uri="{FF2B5EF4-FFF2-40B4-BE49-F238E27FC236}">
                <a16:creationId xmlns="" xmlns:a16="http://schemas.microsoft.com/office/drawing/2014/main" id="{EB1A83EA-8C9A-4D1D-B6F9-5601A1BA8777}"/>
              </a:ext>
            </a:extLst>
          </p:cNvPr>
          <p:cNvSpPr>
            <a:spLocks/>
          </p:cNvSpPr>
          <p:nvPr/>
        </p:nvSpPr>
        <p:spPr bwMode="auto">
          <a:xfrm>
            <a:off x="9067800" y="3962400"/>
            <a:ext cx="152400" cy="533400"/>
          </a:xfrm>
          <a:custGeom>
            <a:avLst/>
            <a:gdLst>
              <a:gd name="T0" fmla="*/ 2147483646 w 96"/>
              <a:gd name="T1" fmla="*/ 0 h 336"/>
              <a:gd name="T2" fmla="*/ 2147483646 w 96"/>
              <a:gd name="T3" fmla="*/ 2147483646 h 336"/>
              <a:gd name="T4" fmla="*/ 2147483646 w 96"/>
              <a:gd name="T5" fmla="*/ 2147483646 h 336"/>
              <a:gd name="T6" fmla="*/ 2147483646 w 96"/>
              <a:gd name="T7" fmla="*/ 2147483646 h 336"/>
              <a:gd name="T8" fmla="*/ 0 w 96"/>
              <a:gd name="T9" fmla="*/ 2147483646 h 3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336">
                <a:moveTo>
                  <a:pt x="96" y="0"/>
                </a:moveTo>
                <a:lnTo>
                  <a:pt x="80" y="112"/>
                </a:lnTo>
                <a:lnTo>
                  <a:pt x="72" y="160"/>
                </a:lnTo>
                <a:lnTo>
                  <a:pt x="64" y="192"/>
                </a:lnTo>
                <a:lnTo>
                  <a:pt x="0" y="336"/>
                </a:lnTo>
              </a:path>
            </a:pathLst>
          </a:custGeom>
          <a:noFill/>
          <a:ln w="38100">
            <a:solidFill>
              <a:srgbClr val="000066"/>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01" name="Freeform 41">
            <a:extLst>
              <a:ext uri="{FF2B5EF4-FFF2-40B4-BE49-F238E27FC236}">
                <a16:creationId xmlns="" xmlns:a16="http://schemas.microsoft.com/office/drawing/2014/main" id="{3EF8581E-283E-4AD4-A72F-28C55E2F3D03}"/>
              </a:ext>
            </a:extLst>
          </p:cNvPr>
          <p:cNvSpPr>
            <a:spLocks/>
          </p:cNvSpPr>
          <p:nvPr/>
        </p:nvSpPr>
        <p:spPr bwMode="auto">
          <a:xfrm>
            <a:off x="9144000" y="4419600"/>
            <a:ext cx="152400" cy="381000"/>
          </a:xfrm>
          <a:custGeom>
            <a:avLst/>
            <a:gdLst>
              <a:gd name="T0" fmla="*/ 2147483646 w 96"/>
              <a:gd name="T1" fmla="*/ 0 h 240"/>
              <a:gd name="T2" fmla="*/ 2147483646 w 96"/>
              <a:gd name="T3" fmla="*/ 2147483646 h 240"/>
              <a:gd name="T4" fmla="*/ 2147483646 w 96"/>
              <a:gd name="T5" fmla="*/ 2147483646 h 240"/>
              <a:gd name="T6" fmla="*/ 0 w 96"/>
              <a:gd name="T7" fmla="*/ 2147483646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240">
                <a:moveTo>
                  <a:pt x="96" y="0"/>
                </a:moveTo>
                <a:lnTo>
                  <a:pt x="88" y="64"/>
                </a:lnTo>
                <a:lnTo>
                  <a:pt x="72" y="104"/>
                </a:lnTo>
                <a:lnTo>
                  <a:pt x="0" y="240"/>
                </a:lnTo>
              </a:path>
            </a:pathLst>
          </a:custGeom>
          <a:noFill/>
          <a:ln w="38100">
            <a:solidFill>
              <a:srgbClr val="000066"/>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02" name="Freeform 42">
            <a:extLst>
              <a:ext uri="{FF2B5EF4-FFF2-40B4-BE49-F238E27FC236}">
                <a16:creationId xmlns="" xmlns:a16="http://schemas.microsoft.com/office/drawing/2014/main" id="{C4C5D352-5618-41F3-8447-DAD6F2A241C8}"/>
              </a:ext>
            </a:extLst>
          </p:cNvPr>
          <p:cNvSpPr>
            <a:spLocks/>
          </p:cNvSpPr>
          <p:nvPr/>
        </p:nvSpPr>
        <p:spPr bwMode="auto">
          <a:xfrm>
            <a:off x="9525000" y="4267200"/>
            <a:ext cx="152400" cy="381000"/>
          </a:xfrm>
          <a:custGeom>
            <a:avLst/>
            <a:gdLst>
              <a:gd name="T0" fmla="*/ 2147483646 w 96"/>
              <a:gd name="T1" fmla="*/ 0 h 240"/>
              <a:gd name="T2" fmla="*/ 2147483646 w 96"/>
              <a:gd name="T3" fmla="*/ 2147483646 h 240"/>
              <a:gd name="T4" fmla="*/ 2147483646 w 96"/>
              <a:gd name="T5" fmla="*/ 2147483646 h 240"/>
              <a:gd name="T6" fmla="*/ 2147483646 w 96"/>
              <a:gd name="T7" fmla="*/ 2147483646 h 240"/>
              <a:gd name="T8" fmla="*/ 0 w 96"/>
              <a:gd name="T9" fmla="*/ 2147483646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 h="240">
                <a:moveTo>
                  <a:pt x="96" y="0"/>
                </a:moveTo>
                <a:lnTo>
                  <a:pt x="96" y="64"/>
                </a:lnTo>
                <a:lnTo>
                  <a:pt x="88" y="104"/>
                </a:lnTo>
                <a:lnTo>
                  <a:pt x="56" y="152"/>
                </a:lnTo>
                <a:lnTo>
                  <a:pt x="0" y="240"/>
                </a:lnTo>
              </a:path>
            </a:pathLst>
          </a:custGeom>
          <a:noFill/>
          <a:ln w="38100">
            <a:solidFill>
              <a:srgbClr val="000066"/>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03" name="Line 43">
            <a:extLst>
              <a:ext uri="{FF2B5EF4-FFF2-40B4-BE49-F238E27FC236}">
                <a16:creationId xmlns="" xmlns:a16="http://schemas.microsoft.com/office/drawing/2014/main" id="{B88B894E-0C76-4539-B69C-F0D4F967F0AD}"/>
              </a:ext>
            </a:extLst>
          </p:cNvPr>
          <p:cNvSpPr>
            <a:spLocks noChangeShapeType="1"/>
          </p:cNvSpPr>
          <p:nvPr/>
        </p:nvSpPr>
        <p:spPr bwMode="auto">
          <a:xfrm flipH="1">
            <a:off x="9525000" y="4724400"/>
            <a:ext cx="152400" cy="381000"/>
          </a:xfrm>
          <a:prstGeom prst="line">
            <a:avLst/>
          </a:prstGeom>
          <a:noFill/>
          <a:ln w="3810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04" name="Freeform 44">
            <a:extLst>
              <a:ext uri="{FF2B5EF4-FFF2-40B4-BE49-F238E27FC236}">
                <a16:creationId xmlns="" xmlns:a16="http://schemas.microsoft.com/office/drawing/2014/main" id="{2265E88C-FFC7-499C-B223-8BAF8FA4B6D1}"/>
              </a:ext>
            </a:extLst>
          </p:cNvPr>
          <p:cNvSpPr>
            <a:spLocks/>
          </p:cNvSpPr>
          <p:nvPr/>
        </p:nvSpPr>
        <p:spPr bwMode="auto">
          <a:xfrm>
            <a:off x="7696200" y="4038600"/>
            <a:ext cx="457200" cy="457200"/>
          </a:xfrm>
          <a:custGeom>
            <a:avLst/>
            <a:gdLst>
              <a:gd name="T0" fmla="*/ 2147483646 w 288"/>
              <a:gd name="T1" fmla="*/ 0 h 288"/>
              <a:gd name="T2" fmla="*/ 2147483646 w 288"/>
              <a:gd name="T3" fmla="*/ 2147483646 h 288"/>
              <a:gd name="T4" fmla="*/ 2147483646 w 288"/>
              <a:gd name="T5" fmla="*/ 2147483646 h 288"/>
              <a:gd name="T6" fmla="*/ 2147483646 w 288"/>
              <a:gd name="T7" fmla="*/ 2147483646 h 288"/>
              <a:gd name="T8" fmla="*/ 2147483646 w 288"/>
              <a:gd name="T9" fmla="*/ 2147483646 h 288"/>
              <a:gd name="T10" fmla="*/ 0 w 288"/>
              <a:gd name="T11" fmla="*/ 2147483646 h 2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8" h="288">
                <a:moveTo>
                  <a:pt x="288" y="0"/>
                </a:moveTo>
                <a:lnTo>
                  <a:pt x="248" y="80"/>
                </a:lnTo>
                <a:lnTo>
                  <a:pt x="168" y="144"/>
                </a:lnTo>
                <a:lnTo>
                  <a:pt x="120" y="176"/>
                </a:lnTo>
                <a:lnTo>
                  <a:pt x="64" y="208"/>
                </a:lnTo>
                <a:lnTo>
                  <a:pt x="0" y="288"/>
                </a:lnTo>
              </a:path>
            </a:pathLst>
          </a:custGeom>
          <a:noFill/>
          <a:ln w="38100" cmpd="sng">
            <a:solidFill>
              <a:srgbClr val="000066"/>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05" name="Line 45">
            <a:extLst>
              <a:ext uri="{FF2B5EF4-FFF2-40B4-BE49-F238E27FC236}">
                <a16:creationId xmlns="" xmlns:a16="http://schemas.microsoft.com/office/drawing/2014/main" id="{A25424BF-8238-46A2-9AC7-936E447C8398}"/>
              </a:ext>
            </a:extLst>
          </p:cNvPr>
          <p:cNvSpPr>
            <a:spLocks noChangeShapeType="1"/>
          </p:cNvSpPr>
          <p:nvPr/>
        </p:nvSpPr>
        <p:spPr bwMode="auto">
          <a:xfrm flipH="1">
            <a:off x="8077200" y="4191000"/>
            <a:ext cx="381000" cy="152400"/>
          </a:xfrm>
          <a:prstGeom prst="line">
            <a:avLst/>
          </a:prstGeom>
          <a:noFill/>
          <a:ln w="38100">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06" name="Freeform 46">
            <a:extLst>
              <a:ext uri="{FF2B5EF4-FFF2-40B4-BE49-F238E27FC236}">
                <a16:creationId xmlns="" xmlns:a16="http://schemas.microsoft.com/office/drawing/2014/main" id="{DF469776-FF67-46F0-B6E1-50FA956FAB5F}"/>
              </a:ext>
            </a:extLst>
          </p:cNvPr>
          <p:cNvSpPr>
            <a:spLocks/>
          </p:cNvSpPr>
          <p:nvPr/>
        </p:nvSpPr>
        <p:spPr bwMode="auto">
          <a:xfrm>
            <a:off x="7467600" y="4419600"/>
            <a:ext cx="76200" cy="381000"/>
          </a:xfrm>
          <a:custGeom>
            <a:avLst/>
            <a:gdLst>
              <a:gd name="T0" fmla="*/ 2147483646 w 48"/>
              <a:gd name="T1" fmla="*/ 0 h 240"/>
              <a:gd name="T2" fmla="*/ 0 w 48"/>
              <a:gd name="T3" fmla="*/ 2147483646 h 240"/>
              <a:gd name="T4" fmla="*/ 0 w 48"/>
              <a:gd name="T5" fmla="*/ 2147483646 h 240"/>
              <a:gd name="T6" fmla="*/ 0 60000 65536"/>
              <a:gd name="T7" fmla="*/ 0 60000 65536"/>
              <a:gd name="T8" fmla="*/ 0 60000 65536"/>
            </a:gdLst>
            <a:ahLst/>
            <a:cxnLst>
              <a:cxn ang="T6">
                <a:pos x="T0" y="T1"/>
              </a:cxn>
              <a:cxn ang="T7">
                <a:pos x="T2" y="T3"/>
              </a:cxn>
              <a:cxn ang="T8">
                <a:pos x="T4" y="T5"/>
              </a:cxn>
            </a:cxnLst>
            <a:rect l="0" t="0" r="r" b="b"/>
            <a:pathLst>
              <a:path w="48" h="240">
                <a:moveTo>
                  <a:pt x="48" y="0"/>
                </a:moveTo>
                <a:lnTo>
                  <a:pt x="0" y="120"/>
                </a:lnTo>
                <a:lnTo>
                  <a:pt x="0" y="240"/>
                </a:lnTo>
              </a:path>
            </a:pathLst>
          </a:custGeom>
          <a:noFill/>
          <a:ln w="38100" cmpd="sng">
            <a:solidFill>
              <a:srgbClr val="000066"/>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07" name="Freeform 47">
            <a:extLst>
              <a:ext uri="{FF2B5EF4-FFF2-40B4-BE49-F238E27FC236}">
                <a16:creationId xmlns="" xmlns:a16="http://schemas.microsoft.com/office/drawing/2014/main" id="{B51C466B-874C-4D15-B25A-279DC8EA0351}"/>
              </a:ext>
            </a:extLst>
          </p:cNvPr>
          <p:cNvSpPr>
            <a:spLocks/>
          </p:cNvSpPr>
          <p:nvPr/>
        </p:nvSpPr>
        <p:spPr bwMode="auto">
          <a:xfrm>
            <a:off x="7239000" y="4419600"/>
            <a:ext cx="152400" cy="304800"/>
          </a:xfrm>
          <a:custGeom>
            <a:avLst/>
            <a:gdLst>
              <a:gd name="T0" fmla="*/ 2147483646 w 96"/>
              <a:gd name="T1" fmla="*/ 0 h 192"/>
              <a:gd name="T2" fmla="*/ 2147483646 w 96"/>
              <a:gd name="T3" fmla="*/ 2147483646 h 192"/>
              <a:gd name="T4" fmla="*/ 0 w 96"/>
              <a:gd name="T5" fmla="*/ 2147483646 h 192"/>
              <a:gd name="T6" fmla="*/ 0 60000 65536"/>
              <a:gd name="T7" fmla="*/ 0 60000 65536"/>
              <a:gd name="T8" fmla="*/ 0 60000 65536"/>
            </a:gdLst>
            <a:ahLst/>
            <a:cxnLst>
              <a:cxn ang="T6">
                <a:pos x="T0" y="T1"/>
              </a:cxn>
              <a:cxn ang="T7">
                <a:pos x="T2" y="T3"/>
              </a:cxn>
              <a:cxn ang="T8">
                <a:pos x="T4" y="T5"/>
              </a:cxn>
            </a:cxnLst>
            <a:rect l="0" t="0" r="r" b="b"/>
            <a:pathLst>
              <a:path w="96" h="192">
                <a:moveTo>
                  <a:pt x="96" y="0"/>
                </a:moveTo>
                <a:lnTo>
                  <a:pt x="32" y="80"/>
                </a:lnTo>
                <a:lnTo>
                  <a:pt x="0" y="192"/>
                </a:lnTo>
              </a:path>
            </a:pathLst>
          </a:custGeom>
          <a:noFill/>
          <a:ln w="38100" cmpd="sng">
            <a:solidFill>
              <a:srgbClr val="000066"/>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08" name="Freeform 48">
            <a:extLst>
              <a:ext uri="{FF2B5EF4-FFF2-40B4-BE49-F238E27FC236}">
                <a16:creationId xmlns="" xmlns:a16="http://schemas.microsoft.com/office/drawing/2014/main" id="{02BEE54E-F5DB-4E2F-A0C0-FBAE4396A90C}"/>
              </a:ext>
            </a:extLst>
          </p:cNvPr>
          <p:cNvSpPr>
            <a:spLocks/>
          </p:cNvSpPr>
          <p:nvPr/>
        </p:nvSpPr>
        <p:spPr bwMode="auto">
          <a:xfrm>
            <a:off x="8534400" y="4648200"/>
            <a:ext cx="76200" cy="457200"/>
          </a:xfrm>
          <a:custGeom>
            <a:avLst/>
            <a:gdLst>
              <a:gd name="T0" fmla="*/ 2147483646 w 48"/>
              <a:gd name="T1" fmla="*/ 0 h 240"/>
              <a:gd name="T2" fmla="*/ 2147483646 w 48"/>
              <a:gd name="T3" fmla="*/ 2147483646 h 240"/>
              <a:gd name="T4" fmla="*/ 0 w 48"/>
              <a:gd name="T5" fmla="*/ 2147483646 h 240"/>
              <a:gd name="T6" fmla="*/ 0 60000 65536"/>
              <a:gd name="T7" fmla="*/ 0 60000 65536"/>
              <a:gd name="T8" fmla="*/ 0 60000 65536"/>
            </a:gdLst>
            <a:ahLst/>
            <a:cxnLst>
              <a:cxn ang="T6">
                <a:pos x="T0" y="T1"/>
              </a:cxn>
              <a:cxn ang="T7">
                <a:pos x="T2" y="T3"/>
              </a:cxn>
              <a:cxn ang="T8">
                <a:pos x="T4" y="T5"/>
              </a:cxn>
            </a:cxnLst>
            <a:rect l="0" t="0" r="r" b="b"/>
            <a:pathLst>
              <a:path w="48" h="240">
                <a:moveTo>
                  <a:pt x="48" y="0"/>
                </a:moveTo>
                <a:lnTo>
                  <a:pt x="16" y="88"/>
                </a:lnTo>
                <a:lnTo>
                  <a:pt x="0" y="240"/>
                </a:lnTo>
              </a:path>
            </a:pathLst>
          </a:custGeom>
          <a:noFill/>
          <a:ln w="38100" cmpd="sng">
            <a:solidFill>
              <a:srgbClr val="000066"/>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09" name="Freeform 49">
            <a:extLst>
              <a:ext uri="{FF2B5EF4-FFF2-40B4-BE49-F238E27FC236}">
                <a16:creationId xmlns="" xmlns:a16="http://schemas.microsoft.com/office/drawing/2014/main" id="{6B98D33A-BFF5-4868-BA92-E1D6EF54C7A9}"/>
              </a:ext>
            </a:extLst>
          </p:cNvPr>
          <p:cNvSpPr>
            <a:spLocks/>
          </p:cNvSpPr>
          <p:nvPr/>
        </p:nvSpPr>
        <p:spPr bwMode="auto">
          <a:xfrm>
            <a:off x="8229600" y="4800600"/>
            <a:ext cx="101600" cy="571500"/>
          </a:xfrm>
          <a:custGeom>
            <a:avLst/>
            <a:gdLst>
              <a:gd name="T0" fmla="*/ 0 w 64"/>
              <a:gd name="T1" fmla="*/ 0 h 264"/>
              <a:gd name="T2" fmla="*/ 2147483646 w 64"/>
              <a:gd name="T3" fmla="*/ 2147483646 h 264"/>
              <a:gd name="T4" fmla="*/ 2147483646 w 64"/>
              <a:gd name="T5" fmla="*/ 2147483646 h 264"/>
              <a:gd name="T6" fmla="*/ 2147483646 w 64"/>
              <a:gd name="T7" fmla="*/ 2147483646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264">
                <a:moveTo>
                  <a:pt x="0" y="0"/>
                </a:moveTo>
                <a:lnTo>
                  <a:pt x="8" y="88"/>
                </a:lnTo>
                <a:lnTo>
                  <a:pt x="24" y="160"/>
                </a:lnTo>
                <a:lnTo>
                  <a:pt x="64" y="264"/>
                </a:lnTo>
              </a:path>
            </a:pathLst>
          </a:custGeom>
          <a:noFill/>
          <a:ln w="38100" cmpd="sng">
            <a:solidFill>
              <a:srgbClr val="000066"/>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10" name="Freeform 50">
            <a:extLst>
              <a:ext uri="{FF2B5EF4-FFF2-40B4-BE49-F238E27FC236}">
                <a16:creationId xmlns="" xmlns:a16="http://schemas.microsoft.com/office/drawing/2014/main" id="{00A11023-208D-4102-904A-81470788262A}"/>
              </a:ext>
            </a:extLst>
          </p:cNvPr>
          <p:cNvSpPr>
            <a:spLocks/>
          </p:cNvSpPr>
          <p:nvPr/>
        </p:nvSpPr>
        <p:spPr bwMode="auto">
          <a:xfrm>
            <a:off x="7924800" y="5105400"/>
            <a:ext cx="241300" cy="393700"/>
          </a:xfrm>
          <a:custGeom>
            <a:avLst/>
            <a:gdLst>
              <a:gd name="T0" fmla="*/ 0 w 152"/>
              <a:gd name="T1" fmla="*/ 0 h 200"/>
              <a:gd name="T2" fmla="*/ 2147483646 w 152"/>
              <a:gd name="T3" fmla="*/ 2147483646 h 200"/>
              <a:gd name="T4" fmla="*/ 2147483646 w 152"/>
              <a:gd name="T5" fmla="*/ 2147483646 h 200"/>
              <a:gd name="T6" fmla="*/ 2147483646 w 152"/>
              <a:gd name="T7" fmla="*/ 2147483646 h 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 h="200">
                <a:moveTo>
                  <a:pt x="0" y="0"/>
                </a:moveTo>
                <a:lnTo>
                  <a:pt x="40" y="72"/>
                </a:lnTo>
                <a:lnTo>
                  <a:pt x="80" y="136"/>
                </a:lnTo>
                <a:lnTo>
                  <a:pt x="152" y="200"/>
                </a:lnTo>
              </a:path>
            </a:pathLst>
          </a:custGeom>
          <a:noFill/>
          <a:ln w="38100" cmpd="sng">
            <a:solidFill>
              <a:srgbClr val="000066"/>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11" name="Freeform 51">
            <a:extLst>
              <a:ext uri="{FF2B5EF4-FFF2-40B4-BE49-F238E27FC236}">
                <a16:creationId xmlns="" xmlns:a16="http://schemas.microsoft.com/office/drawing/2014/main" id="{E5142775-7531-45D1-B91B-65A7DAA71654}"/>
              </a:ext>
            </a:extLst>
          </p:cNvPr>
          <p:cNvSpPr>
            <a:spLocks/>
          </p:cNvSpPr>
          <p:nvPr/>
        </p:nvSpPr>
        <p:spPr bwMode="auto">
          <a:xfrm>
            <a:off x="8782050" y="4597400"/>
            <a:ext cx="355600" cy="279400"/>
          </a:xfrm>
          <a:custGeom>
            <a:avLst/>
            <a:gdLst>
              <a:gd name="T0" fmla="*/ 0 w 224"/>
              <a:gd name="T1" fmla="*/ 0 h 176"/>
              <a:gd name="T2" fmla="*/ 2147483646 w 224"/>
              <a:gd name="T3" fmla="*/ 2147483646 h 176"/>
              <a:gd name="T4" fmla="*/ 2147483646 w 224"/>
              <a:gd name="T5" fmla="*/ 2147483646 h 176"/>
              <a:gd name="T6" fmla="*/ 0 60000 65536"/>
              <a:gd name="T7" fmla="*/ 0 60000 65536"/>
              <a:gd name="T8" fmla="*/ 0 60000 65536"/>
            </a:gdLst>
            <a:ahLst/>
            <a:cxnLst>
              <a:cxn ang="T6">
                <a:pos x="T0" y="T1"/>
              </a:cxn>
              <a:cxn ang="T7">
                <a:pos x="T2" y="T3"/>
              </a:cxn>
              <a:cxn ang="T8">
                <a:pos x="T4" y="T5"/>
              </a:cxn>
            </a:cxnLst>
            <a:rect l="0" t="0" r="r" b="b"/>
            <a:pathLst>
              <a:path w="224" h="176">
                <a:moveTo>
                  <a:pt x="0" y="0"/>
                </a:moveTo>
                <a:lnTo>
                  <a:pt x="104" y="96"/>
                </a:lnTo>
                <a:lnTo>
                  <a:pt x="224" y="176"/>
                </a:lnTo>
              </a:path>
            </a:pathLst>
          </a:custGeom>
          <a:noFill/>
          <a:ln w="38100" cmpd="sng">
            <a:solidFill>
              <a:srgbClr val="000066"/>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12" name="Freeform 52">
            <a:extLst>
              <a:ext uri="{FF2B5EF4-FFF2-40B4-BE49-F238E27FC236}">
                <a16:creationId xmlns="" xmlns:a16="http://schemas.microsoft.com/office/drawing/2014/main" id="{4084F2D6-69D0-4B4A-8A14-EC86EB9BBB7C}"/>
              </a:ext>
            </a:extLst>
          </p:cNvPr>
          <p:cNvSpPr>
            <a:spLocks/>
          </p:cNvSpPr>
          <p:nvPr/>
        </p:nvSpPr>
        <p:spPr bwMode="auto">
          <a:xfrm>
            <a:off x="8686800" y="5334000"/>
            <a:ext cx="444500" cy="190500"/>
          </a:xfrm>
          <a:custGeom>
            <a:avLst/>
            <a:gdLst>
              <a:gd name="T0" fmla="*/ 0 w 280"/>
              <a:gd name="T1" fmla="*/ 0 h 120"/>
              <a:gd name="T2" fmla="*/ 2147483646 w 280"/>
              <a:gd name="T3" fmla="*/ 2147483646 h 120"/>
              <a:gd name="T4" fmla="*/ 2147483646 w 280"/>
              <a:gd name="T5" fmla="*/ 2147483646 h 120"/>
              <a:gd name="T6" fmla="*/ 0 60000 65536"/>
              <a:gd name="T7" fmla="*/ 0 60000 65536"/>
              <a:gd name="T8" fmla="*/ 0 60000 65536"/>
            </a:gdLst>
            <a:ahLst/>
            <a:cxnLst>
              <a:cxn ang="T6">
                <a:pos x="T0" y="T1"/>
              </a:cxn>
              <a:cxn ang="T7">
                <a:pos x="T2" y="T3"/>
              </a:cxn>
              <a:cxn ang="T8">
                <a:pos x="T4" y="T5"/>
              </a:cxn>
            </a:cxnLst>
            <a:rect l="0" t="0" r="r" b="b"/>
            <a:pathLst>
              <a:path w="280" h="120">
                <a:moveTo>
                  <a:pt x="0" y="0"/>
                </a:moveTo>
                <a:lnTo>
                  <a:pt x="128" y="72"/>
                </a:lnTo>
                <a:lnTo>
                  <a:pt x="280" y="120"/>
                </a:lnTo>
              </a:path>
            </a:pathLst>
          </a:custGeom>
          <a:noFill/>
          <a:ln w="38100" cmpd="sng">
            <a:solidFill>
              <a:srgbClr val="000066"/>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13" name="Text Box 53">
            <a:extLst>
              <a:ext uri="{FF2B5EF4-FFF2-40B4-BE49-F238E27FC236}">
                <a16:creationId xmlns="" xmlns:a16="http://schemas.microsoft.com/office/drawing/2014/main" id="{3D236255-7BD7-4FA0-BE1C-57BDFBB295D4}"/>
              </a:ext>
            </a:extLst>
          </p:cNvPr>
          <p:cNvSpPr>
            <a:spLocks noGrp="1" noChangeArrowheads="1"/>
          </p:cNvSpPr>
          <p:nvPr>
            <p:ph type="title"/>
          </p:nvPr>
        </p:nvSpPr>
        <p:spPr>
          <a:xfrm>
            <a:off x="520969" y="166686"/>
            <a:ext cx="11150062" cy="762000"/>
          </a:xfrm>
          <a:solidFill>
            <a:schemeClr val="accent4">
              <a:lumMod val="20000"/>
              <a:lumOff val="80000"/>
            </a:schemeClr>
          </a:solidFill>
        </p:spPr>
        <p:txBody>
          <a:bodyPr>
            <a:noAutofit/>
          </a:bodyPr>
          <a:lstStyle/>
          <a:p>
            <a:pPr eaLnBrk="1" hangingPunct="1">
              <a:spcBef>
                <a:spcPct val="50000"/>
              </a:spcBef>
            </a:pPr>
            <a:r>
              <a:rPr lang="en-US" altLang="en-US" sz="3000" b="1" dirty="0">
                <a:solidFill>
                  <a:srgbClr val="008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Nhận</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xét</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hướng</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gió</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thổi</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vào</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mùa</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hạ</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và</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vào</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mùa</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đông</a:t>
            </a:r>
            <a:r>
              <a:rPr lang="en-US" altLang="en-US" sz="3000" b="1" dirty="0">
                <a:solidFill>
                  <a:srgbClr val="FF0000"/>
                </a:solidFill>
                <a:latin typeface="Times New Roman" panose="02020603050405020304" pitchFamily="18" charset="0"/>
                <a:cs typeface="Times New Roman" panose="02020603050405020304" pitchFamily="18" charset="0"/>
              </a:rPr>
              <a:t> ở </a:t>
            </a:r>
            <a:r>
              <a:rPr lang="en-US" altLang="en-US" sz="3000" b="1" dirty="0" err="1">
                <a:solidFill>
                  <a:srgbClr val="FF0000"/>
                </a:solidFill>
                <a:latin typeface="Times New Roman" panose="02020603050405020304" pitchFamily="18" charset="0"/>
                <a:cs typeface="Times New Roman" panose="02020603050405020304" pitchFamily="18" charset="0"/>
              </a:rPr>
              <a:t>khu</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vực</a:t>
            </a:r>
            <a:r>
              <a:rPr lang="en-US" altLang="en-US" sz="3000" b="1" dirty="0">
                <a:solidFill>
                  <a:srgbClr val="FF0000"/>
                </a:solidFill>
                <a:latin typeface="Times New Roman" panose="02020603050405020304" pitchFamily="18" charset="0"/>
                <a:cs typeface="Times New Roman" panose="02020603050405020304" pitchFamily="18" charset="0"/>
              </a:rPr>
              <a:t> Nam Á </a:t>
            </a:r>
            <a:r>
              <a:rPr lang="en-US" altLang="en-US" sz="3000" b="1" dirty="0" err="1">
                <a:solidFill>
                  <a:srgbClr val="FF0000"/>
                </a:solidFill>
                <a:latin typeface="Times New Roman" panose="02020603050405020304" pitchFamily="18" charset="0"/>
                <a:cs typeface="Times New Roman" panose="02020603050405020304" pitchFamily="18" charset="0"/>
              </a:rPr>
              <a:t>và</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Đông</a:t>
            </a:r>
            <a:r>
              <a:rPr lang="en-US" altLang="en-US" sz="3000" b="1" dirty="0">
                <a:solidFill>
                  <a:srgbClr val="FF0000"/>
                </a:solidFill>
                <a:latin typeface="Times New Roman" panose="02020603050405020304" pitchFamily="18" charset="0"/>
                <a:cs typeface="Times New Roman" panose="02020603050405020304" pitchFamily="18" charset="0"/>
              </a:rPr>
              <a:t> Nam Á ?</a:t>
            </a:r>
          </a:p>
        </p:txBody>
      </p:sp>
      <p:sp>
        <p:nvSpPr>
          <p:cNvPr id="194616" name="Text Box 56">
            <a:extLst>
              <a:ext uri="{FF2B5EF4-FFF2-40B4-BE49-F238E27FC236}">
                <a16:creationId xmlns="" xmlns:a16="http://schemas.microsoft.com/office/drawing/2014/main" id="{51440EE1-DD4E-4636-B2B8-2E80813F7ECA}"/>
              </a:ext>
            </a:extLst>
          </p:cNvPr>
          <p:cNvSpPr txBox="1">
            <a:spLocks noChangeArrowheads="1"/>
          </p:cNvSpPr>
          <p:nvPr/>
        </p:nvSpPr>
        <p:spPr bwMode="auto">
          <a:xfrm>
            <a:off x="1524000" y="6157914"/>
            <a:ext cx="4572000" cy="708025"/>
          </a:xfrm>
          <a:prstGeom prst="rect">
            <a:avLst/>
          </a:prstGeom>
          <a:solidFill>
            <a:schemeClr val="accent2">
              <a:lumMod val="20000"/>
              <a:lumOff val="80000"/>
            </a:schemeClr>
          </a:solidFill>
          <a:ln>
            <a:noFill/>
          </a:ln>
          <a:effec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a:spcBef>
                <a:spcPct val="50000"/>
              </a:spcBef>
              <a:buClrTx/>
              <a:buSzTx/>
              <a:buFontTx/>
              <a:buNone/>
            </a:pPr>
            <a:r>
              <a:rPr lang="en-US" altLang="en-US" sz="2000" b="1">
                <a:solidFill>
                  <a:srgbClr val="000000"/>
                </a:solidFill>
                <a:latin typeface="Times New Roman" panose="02020603050405020304" pitchFamily="18" charset="0"/>
              </a:rPr>
              <a:t>H 7.1: Lược đồ gió mùa mùa hạ ở Nam Á và Đông Nam Á</a:t>
            </a:r>
          </a:p>
        </p:txBody>
      </p:sp>
      <p:sp>
        <p:nvSpPr>
          <p:cNvPr id="194618" name="Text Box 58">
            <a:extLst>
              <a:ext uri="{FF2B5EF4-FFF2-40B4-BE49-F238E27FC236}">
                <a16:creationId xmlns="" xmlns:a16="http://schemas.microsoft.com/office/drawing/2014/main" id="{208C7870-6901-4962-A22C-E4B3162C72AF}"/>
              </a:ext>
            </a:extLst>
          </p:cNvPr>
          <p:cNvSpPr txBox="1">
            <a:spLocks noChangeArrowheads="1"/>
          </p:cNvSpPr>
          <p:nvPr/>
        </p:nvSpPr>
        <p:spPr bwMode="auto">
          <a:xfrm>
            <a:off x="6400800" y="6172201"/>
            <a:ext cx="3886200" cy="708025"/>
          </a:xfrm>
          <a:prstGeom prst="rect">
            <a:avLst/>
          </a:prstGeom>
          <a:solidFill>
            <a:schemeClr val="accent2">
              <a:lumMod val="20000"/>
              <a:lumOff val="80000"/>
            </a:schemeClr>
          </a:solidFill>
          <a:ln>
            <a:noFill/>
          </a:ln>
          <a:effec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a:spcBef>
                <a:spcPct val="50000"/>
              </a:spcBef>
              <a:buClrTx/>
              <a:buSzTx/>
              <a:buFontTx/>
              <a:buNone/>
            </a:pPr>
            <a:r>
              <a:rPr lang="en-US" altLang="en-US" sz="2000" b="1">
                <a:solidFill>
                  <a:srgbClr val="000000"/>
                </a:solidFill>
                <a:latin typeface="Times New Roman" panose="02020603050405020304" pitchFamily="18" charset="0"/>
              </a:rPr>
              <a:t>H 7.2: Lược đồ gió mùa mùa đông ở Nam Á và Đông Nam Á</a:t>
            </a:r>
          </a:p>
        </p:txBody>
      </p:sp>
      <p:sp>
        <p:nvSpPr>
          <p:cNvPr id="16430" name="Text Box 60">
            <a:extLst>
              <a:ext uri="{FF2B5EF4-FFF2-40B4-BE49-F238E27FC236}">
                <a16:creationId xmlns="" xmlns:a16="http://schemas.microsoft.com/office/drawing/2014/main" id="{A94C7313-B268-41FE-953F-AD20DD01CF2F}"/>
              </a:ext>
            </a:extLst>
          </p:cNvPr>
          <p:cNvSpPr txBox="1">
            <a:spLocks noChangeArrowheads="1"/>
          </p:cNvSpPr>
          <p:nvPr/>
        </p:nvSpPr>
        <p:spPr bwMode="auto">
          <a:xfrm>
            <a:off x="3429000" y="228600"/>
            <a:ext cx="13716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50000"/>
              </a:spcBef>
              <a:buClrTx/>
              <a:buSzTx/>
              <a:buFontTx/>
              <a:buNone/>
            </a:pPr>
            <a:r>
              <a:rPr lang="en-US" altLang="en-US" sz="1800">
                <a:latin typeface="Times New Roman" panose="02020603050405020304" pitchFamily="18" charset="0"/>
              </a:rPr>
              <a:t>- </a:t>
            </a:r>
          </a:p>
        </p:txBody>
      </p:sp>
    </p:spTree>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94566"/>
                                        </p:tgtEl>
                                        <p:attrNameLst>
                                          <p:attrName>style.visibility</p:attrName>
                                        </p:attrNameLst>
                                      </p:cBhvr>
                                      <p:to>
                                        <p:strVal val="visible"/>
                                      </p:to>
                                    </p:set>
                                    <p:animEffect transition="in" filter="diamond(in)">
                                      <p:cBhvr>
                                        <p:cTn id="7" dur="2000"/>
                                        <p:tgtEl>
                                          <p:spTgt spid="194566"/>
                                        </p:tgtEl>
                                      </p:cBhvr>
                                    </p:animEffect>
                                  </p:childTnLst>
                                </p:cTn>
                              </p:par>
                            </p:childTnLst>
                          </p:cTn>
                        </p:par>
                        <p:par>
                          <p:cTn id="8" fill="hold" nodeType="afterGroup">
                            <p:stCondLst>
                              <p:cond delay="2000"/>
                            </p:stCondLst>
                            <p:childTnLst>
                              <p:par>
                                <p:cTn id="9" presetID="8" presetClass="entr" presetSubtype="16" fill="hold" nodeType="afterEffect">
                                  <p:stCondLst>
                                    <p:cond delay="0"/>
                                  </p:stCondLst>
                                  <p:childTnLst>
                                    <p:set>
                                      <p:cBhvr>
                                        <p:cTn id="10" dur="1" fill="hold">
                                          <p:stCondLst>
                                            <p:cond delay="0"/>
                                          </p:stCondLst>
                                        </p:cTn>
                                        <p:tgtEl>
                                          <p:spTgt spid="194567"/>
                                        </p:tgtEl>
                                        <p:attrNameLst>
                                          <p:attrName>style.visibility</p:attrName>
                                        </p:attrNameLst>
                                      </p:cBhvr>
                                      <p:to>
                                        <p:strVal val="visible"/>
                                      </p:to>
                                    </p:set>
                                    <p:animEffect transition="in" filter="diamond(in)">
                                      <p:cBhvr>
                                        <p:cTn id="11" dur="2000"/>
                                        <p:tgtEl>
                                          <p:spTgt spid="194567"/>
                                        </p:tgtEl>
                                      </p:cBhvr>
                                    </p:animEffect>
                                  </p:childTnLst>
                                </p:cTn>
                              </p:par>
                              <p:par>
                                <p:cTn id="12" presetID="22" presetClass="entr" presetSubtype="4" repeatCount="indefinite" fill="hold" nodeType="withEffect">
                                  <p:stCondLst>
                                    <p:cond delay="0"/>
                                  </p:stCondLst>
                                  <p:childTnLst>
                                    <p:set>
                                      <p:cBhvr>
                                        <p:cTn id="13" dur="1" fill="hold">
                                          <p:stCondLst>
                                            <p:cond delay="0"/>
                                          </p:stCondLst>
                                        </p:cTn>
                                        <p:tgtEl>
                                          <p:spTgt spid="194569"/>
                                        </p:tgtEl>
                                        <p:attrNameLst>
                                          <p:attrName>style.visibility</p:attrName>
                                        </p:attrNameLst>
                                      </p:cBhvr>
                                      <p:to>
                                        <p:strVal val="visible"/>
                                      </p:to>
                                    </p:set>
                                    <p:animEffect transition="in" filter="wipe(down)">
                                      <p:cBhvr>
                                        <p:cTn id="14" dur="1000"/>
                                        <p:tgtEl>
                                          <p:spTgt spid="194569"/>
                                        </p:tgtEl>
                                      </p:cBhvr>
                                    </p:animEffect>
                                  </p:childTnLst>
                                </p:cTn>
                              </p:par>
                              <p:par>
                                <p:cTn id="15" presetID="22" presetClass="entr" presetSubtype="4" repeatCount="indefinite" fill="hold" nodeType="withEffect">
                                  <p:stCondLst>
                                    <p:cond delay="0"/>
                                  </p:stCondLst>
                                  <p:childTnLst>
                                    <p:set>
                                      <p:cBhvr>
                                        <p:cTn id="16" dur="1" fill="hold">
                                          <p:stCondLst>
                                            <p:cond delay="0"/>
                                          </p:stCondLst>
                                        </p:cTn>
                                        <p:tgtEl>
                                          <p:spTgt spid="194570"/>
                                        </p:tgtEl>
                                        <p:attrNameLst>
                                          <p:attrName>style.visibility</p:attrName>
                                        </p:attrNameLst>
                                      </p:cBhvr>
                                      <p:to>
                                        <p:strVal val="visible"/>
                                      </p:to>
                                    </p:set>
                                    <p:animEffect transition="in" filter="wipe(down)">
                                      <p:cBhvr>
                                        <p:cTn id="17" dur="1000"/>
                                        <p:tgtEl>
                                          <p:spTgt spid="194570"/>
                                        </p:tgtEl>
                                      </p:cBhvr>
                                    </p:animEffect>
                                  </p:childTnLst>
                                </p:cTn>
                              </p:par>
                              <p:par>
                                <p:cTn id="18" presetID="22" presetClass="entr" presetSubtype="4" repeatCount="indefinite" fill="hold" nodeType="withEffect">
                                  <p:stCondLst>
                                    <p:cond delay="0"/>
                                  </p:stCondLst>
                                  <p:childTnLst>
                                    <p:set>
                                      <p:cBhvr>
                                        <p:cTn id="19" dur="1" fill="hold">
                                          <p:stCondLst>
                                            <p:cond delay="0"/>
                                          </p:stCondLst>
                                        </p:cTn>
                                        <p:tgtEl>
                                          <p:spTgt spid="194571"/>
                                        </p:tgtEl>
                                        <p:attrNameLst>
                                          <p:attrName>style.visibility</p:attrName>
                                        </p:attrNameLst>
                                      </p:cBhvr>
                                      <p:to>
                                        <p:strVal val="visible"/>
                                      </p:to>
                                    </p:set>
                                    <p:animEffect transition="in" filter="wipe(down)">
                                      <p:cBhvr>
                                        <p:cTn id="20" dur="1000"/>
                                        <p:tgtEl>
                                          <p:spTgt spid="194571"/>
                                        </p:tgtEl>
                                      </p:cBhvr>
                                    </p:animEffect>
                                  </p:childTnLst>
                                </p:cTn>
                              </p:par>
                              <p:par>
                                <p:cTn id="21" presetID="22" presetClass="entr" presetSubtype="4" repeatCount="indefinite" fill="hold" nodeType="withEffect">
                                  <p:stCondLst>
                                    <p:cond delay="0"/>
                                  </p:stCondLst>
                                  <p:childTnLst>
                                    <p:set>
                                      <p:cBhvr>
                                        <p:cTn id="22" dur="1" fill="hold">
                                          <p:stCondLst>
                                            <p:cond delay="0"/>
                                          </p:stCondLst>
                                        </p:cTn>
                                        <p:tgtEl>
                                          <p:spTgt spid="194572"/>
                                        </p:tgtEl>
                                        <p:attrNameLst>
                                          <p:attrName>style.visibility</p:attrName>
                                        </p:attrNameLst>
                                      </p:cBhvr>
                                      <p:to>
                                        <p:strVal val="visible"/>
                                      </p:to>
                                    </p:set>
                                    <p:animEffect transition="in" filter="wipe(down)">
                                      <p:cBhvr>
                                        <p:cTn id="23" dur="1000"/>
                                        <p:tgtEl>
                                          <p:spTgt spid="194572"/>
                                        </p:tgtEl>
                                      </p:cBhvr>
                                    </p:animEffect>
                                  </p:childTnLst>
                                </p:cTn>
                              </p:par>
                              <p:par>
                                <p:cTn id="24" presetID="22" presetClass="entr" presetSubtype="4" repeatCount="indefinite" fill="hold" nodeType="withEffect">
                                  <p:stCondLst>
                                    <p:cond delay="0"/>
                                  </p:stCondLst>
                                  <p:childTnLst>
                                    <p:set>
                                      <p:cBhvr>
                                        <p:cTn id="25" dur="1" fill="hold">
                                          <p:stCondLst>
                                            <p:cond delay="0"/>
                                          </p:stCondLst>
                                        </p:cTn>
                                        <p:tgtEl>
                                          <p:spTgt spid="194573"/>
                                        </p:tgtEl>
                                        <p:attrNameLst>
                                          <p:attrName>style.visibility</p:attrName>
                                        </p:attrNameLst>
                                      </p:cBhvr>
                                      <p:to>
                                        <p:strVal val="visible"/>
                                      </p:to>
                                    </p:set>
                                    <p:animEffect transition="in" filter="wipe(down)">
                                      <p:cBhvr>
                                        <p:cTn id="26" dur="1000"/>
                                        <p:tgtEl>
                                          <p:spTgt spid="194573"/>
                                        </p:tgtEl>
                                      </p:cBhvr>
                                    </p:animEffect>
                                  </p:childTnLst>
                                </p:cTn>
                              </p:par>
                              <p:par>
                                <p:cTn id="27" presetID="22" presetClass="entr" presetSubtype="4" repeatCount="indefinite" fill="hold" nodeType="withEffect">
                                  <p:stCondLst>
                                    <p:cond delay="0"/>
                                  </p:stCondLst>
                                  <p:childTnLst>
                                    <p:set>
                                      <p:cBhvr>
                                        <p:cTn id="28" dur="1" fill="hold">
                                          <p:stCondLst>
                                            <p:cond delay="0"/>
                                          </p:stCondLst>
                                        </p:cTn>
                                        <p:tgtEl>
                                          <p:spTgt spid="194574"/>
                                        </p:tgtEl>
                                        <p:attrNameLst>
                                          <p:attrName>style.visibility</p:attrName>
                                        </p:attrNameLst>
                                      </p:cBhvr>
                                      <p:to>
                                        <p:strVal val="visible"/>
                                      </p:to>
                                    </p:set>
                                    <p:animEffect transition="in" filter="wipe(down)">
                                      <p:cBhvr>
                                        <p:cTn id="29" dur="1000"/>
                                        <p:tgtEl>
                                          <p:spTgt spid="194574"/>
                                        </p:tgtEl>
                                      </p:cBhvr>
                                    </p:animEffect>
                                  </p:childTnLst>
                                </p:cTn>
                              </p:par>
                              <p:par>
                                <p:cTn id="30" presetID="22" presetClass="entr" presetSubtype="4" repeatCount="indefinite" fill="hold" nodeType="withEffect">
                                  <p:stCondLst>
                                    <p:cond delay="0"/>
                                  </p:stCondLst>
                                  <p:childTnLst>
                                    <p:set>
                                      <p:cBhvr>
                                        <p:cTn id="31" dur="1" fill="hold">
                                          <p:stCondLst>
                                            <p:cond delay="0"/>
                                          </p:stCondLst>
                                        </p:cTn>
                                        <p:tgtEl>
                                          <p:spTgt spid="194575"/>
                                        </p:tgtEl>
                                        <p:attrNameLst>
                                          <p:attrName>style.visibility</p:attrName>
                                        </p:attrNameLst>
                                      </p:cBhvr>
                                      <p:to>
                                        <p:strVal val="visible"/>
                                      </p:to>
                                    </p:set>
                                    <p:animEffect transition="in" filter="wipe(down)">
                                      <p:cBhvr>
                                        <p:cTn id="32" dur="1000"/>
                                        <p:tgtEl>
                                          <p:spTgt spid="194575"/>
                                        </p:tgtEl>
                                      </p:cBhvr>
                                    </p:animEffect>
                                  </p:childTnLst>
                                </p:cTn>
                              </p:par>
                              <p:par>
                                <p:cTn id="33" presetID="22" presetClass="entr" presetSubtype="4" repeatCount="indefinite" fill="hold" nodeType="withEffect">
                                  <p:stCondLst>
                                    <p:cond delay="0"/>
                                  </p:stCondLst>
                                  <p:childTnLst>
                                    <p:set>
                                      <p:cBhvr>
                                        <p:cTn id="34" dur="1" fill="hold">
                                          <p:stCondLst>
                                            <p:cond delay="0"/>
                                          </p:stCondLst>
                                        </p:cTn>
                                        <p:tgtEl>
                                          <p:spTgt spid="194576"/>
                                        </p:tgtEl>
                                        <p:attrNameLst>
                                          <p:attrName>style.visibility</p:attrName>
                                        </p:attrNameLst>
                                      </p:cBhvr>
                                      <p:to>
                                        <p:strVal val="visible"/>
                                      </p:to>
                                    </p:set>
                                    <p:animEffect transition="in" filter="wipe(down)">
                                      <p:cBhvr>
                                        <p:cTn id="35" dur="1000"/>
                                        <p:tgtEl>
                                          <p:spTgt spid="194576"/>
                                        </p:tgtEl>
                                      </p:cBhvr>
                                    </p:animEffect>
                                  </p:childTnLst>
                                </p:cTn>
                              </p:par>
                              <p:par>
                                <p:cTn id="36" presetID="22" presetClass="entr" presetSubtype="4" repeatCount="indefinite" fill="hold" nodeType="withEffect">
                                  <p:stCondLst>
                                    <p:cond delay="0"/>
                                  </p:stCondLst>
                                  <p:childTnLst>
                                    <p:set>
                                      <p:cBhvr>
                                        <p:cTn id="37" dur="1" fill="hold">
                                          <p:stCondLst>
                                            <p:cond delay="0"/>
                                          </p:stCondLst>
                                        </p:cTn>
                                        <p:tgtEl>
                                          <p:spTgt spid="194577"/>
                                        </p:tgtEl>
                                        <p:attrNameLst>
                                          <p:attrName>style.visibility</p:attrName>
                                        </p:attrNameLst>
                                      </p:cBhvr>
                                      <p:to>
                                        <p:strVal val="visible"/>
                                      </p:to>
                                    </p:set>
                                    <p:animEffect transition="in" filter="wipe(down)">
                                      <p:cBhvr>
                                        <p:cTn id="38" dur="1000"/>
                                        <p:tgtEl>
                                          <p:spTgt spid="194577"/>
                                        </p:tgtEl>
                                      </p:cBhvr>
                                    </p:animEffect>
                                  </p:childTnLst>
                                </p:cTn>
                              </p:par>
                              <p:par>
                                <p:cTn id="39" presetID="22" presetClass="entr" presetSubtype="4" repeatCount="indefinite" fill="hold" nodeType="withEffect">
                                  <p:stCondLst>
                                    <p:cond delay="0"/>
                                  </p:stCondLst>
                                  <p:childTnLst>
                                    <p:set>
                                      <p:cBhvr>
                                        <p:cTn id="40" dur="1" fill="hold">
                                          <p:stCondLst>
                                            <p:cond delay="0"/>
                                          </p:stCondLst>
                                        </p:cTn>
                                        <p:tgtEl>
                                          <p:spTgt spid="194578"/>
                                        </p:tgtEl>
                                        <p:attrNameLst>
                                          <p:attrName>style.visibility</p:attrName>
                                        </p:attrNameLst>
                                      </p:cBhvr>
                                      <p:to>
                                        <p:strVal val="visible"/>
                                      </p:to>
                                    </p:set>
                                    <p:animEffect transition="in" filter="wipe(down)">
                                      <p:cBhvr>
                                        <p:cTn id="41" dur="1000"/>
                                        <p:tgtEl>
                                          <p:spTgt spid="194578"/>
                                        </p:tgtEl>
                                      </p:cBhvr>
                                    </p:animEffect>
                                  </p:childTnLst>
                                </p:cTn>
                              </p:par>
                              <p:par>
                                <p:cTn id="42" presetID="22" presetClass="entr" presetSubtype="4" repeatCount="indefinite" fill="hold" nodeType="withEffect">
                                  <p:stCondLst>
                                    <p:cond delay="0"/>
                                  </p:stCondLst>
                                  <p:childTnLst>
                                    <p:set>
                                      <p:cBhvr>
                                        <p:cTn id="43" dur="1" fill="hold">
                                          <p:stCondLst>
                                            <p:cond delay="0"/>
                                          </p:stCondLst>
                                        </p:cTn>
                                        <p:tgtEl>
                                          <p:spTgt spid="194579"/>
                                        </p:tgtEl>
                                        <p:attrNameLst>
                                          <p:attrName>style.visibility</p:attrName>
                                        </p:attrNameLst>
                                      </p:cBhvr>
                                      <p:to>
                                        <p:strVal val="visible"/>
                                      </p:to>
                                    </p:set>
                                    <p:animEffect transition="in" filter="wipe(down)">
                                      <p:cBhvr>
                                        <p:cTn id="44" dur="1000"/>
                                        <p:tgtEl>
                                          <p:spTgt spid="194579"/>
                                        </p:tgtEl>
                                      </p:cBhvr>
                                    </p:animEffect>
                                  </p:childTnLst>
                                </p:cTn>
                              </p:par>
                              <p:par>
                                <p:cTn id="45" presetID="22" presetClass="entr" presetSubtype="4" repeatCount="indefinite" fill="hold" nodeType="withEffect">
                                  <p:stCondLst>
                                    <p:cond delay="0"/>
                                  </p:stCondLst>
                                  <p:childTnLst>
                                    <p:set>
                                      <p:cBhvr>
                                        <p:cTn id="46" dur="1" fill="hold">
                                          <p:stCondLst>
                                            <p:cond delay="0"/>
                                          </p:stCondLst>
                                        </p:cTn>
                                        <p:tgtEl>
                                          <p:spTgt spid="194580"/>
                                        </p:tgtEl>
                                        <p:attrNameLst>
                                          <p:attrName>style.visibility</p:attrName>
                                        </p:attrNameLst>
                                      </p:cBhvr>
                                      <p:to>
                                        <p:strVal val="visible"/>
                                      </p:to>
                                    </p:set>
                                    <p:animEffect transition="in" filter="wipe(down)">
                                      <p:cBhvr>
                                        <p:cTn id="47" dur="1000"/>
                                        <p:tgtEl>
                                          <p:spTgt spid="194580"/>
                                        </p:tgtEl>
                                      </p:cBhvr>
                                    </p:animEffect>
                                  </p:childTnLst>
                                </p:cTn>
                              </p:par>
                              <p:par>
                                <p:cTn id="48" presetID="22" presetClass="entr" presetSubtype="4" repeatCount="indefinite" fill="hold" nodeType="withEffect">
                                  <p:stCondLst>
                                    <p:cond delay="0"/>
                                  </p:stCondLst>
                                  <p:childTnLst>
                                    <p:set>
                                      <p:cBhvr>
                                        <p:cTn id="49" dur="1" fill="hold">
                                          <p:stCondLst>
                                            <p:cond delay="0"/>
                                          </p:stCondLst>
                                        </p:cTn>
                                        <p:tgtEl>
                                          <p:spTgt spid="194581"/>
                                        </p:tgtEl>
                                        <p:attrNameLst>
                                          <p:attrName>style.visibility</p:attrName>
                                        </p:attrNameLst>
                                      </p:cBhvr>
                                      <p:to>
                                        <p:strVal val="visible"/>
                                      </p:to>
                                    </p:set>
                                    <p:animEffect transition="in" filter="wipe(down)">
                                      <p:cBhvr>
                                        <p:cTn id="50" dur="1000"/>
                                        <p:tgtEl>
                                          <p:spTgt spid="194581"/>
                                        </p:tgtEl>
                                      </p:cBhvr>
                                    </p:animEffect>
                                  </p:childTnLst>
                                </p:cTn>
                              </p:par>
                              <p:par>
                                <p:cTn id="51" presetID="22" presetClass="entr" presetSubtype="4" repeatCount="indefinite" fill="hold" nodeType="withEffect">
                                  <p:stCondLst>
                                    <p:cond delay="0"/>
                                  </p:stCondLst>
                                  <p:childTnLst>
                                    <p:set>
                                      <p:cBhvr>
                                        <p:cTn id="52" dur="1" fill="hold">
                                          <p:stCondLst>
                                            <p:cond delay="0"/>
                                          </p:stCondLst>
                                        </p:cTn>
                                        <p:tgtEl>
                                          <p:spTgt spid="194582"/>
                                        </p:tgtEl>
                                        <p:attrNameLst>
                                          <p:attrName>style.visibility</p:attrName>
                                        </p:attrNameLst>
                                      </p:cBhvr>
                                      <p:to>
                                        <p:strVal val="visible"/>
                                      </p:to>
                                    </p:set>
                                    <p:animEffect transition="in" filter="wipe(down)">
                                      <p:cBhvr>
                                        <p:cTn id="53" dur="1000"/>
                                        <p:tgtEl>
                                          <p:spTgt spid="194582"/>
                                        </p:tgtEl>
                                      </p:cBhvr>
                                    </p:animEffect>
                                  </p:childTnLst>
                                </p:cTn>
                              </p:par>
                              <p:par>
                                <p:cTn id="54" presetID="22" presetClass="entr" presetSubtype="4" repeatCount="indefinite" fill="hold" nodeType="withEffect">
                                  <p:stCondLst>
                                    <p:cond delay="0"/>
                                  </p:stCondLst>
                                  <p:childTnLst>
                                    <p:set>
                                      <p:cBhvr>
                                        <p:cTn id="55" dur="1" fill="hold">
                                          <p:stCondLst>
                                            <p:cond delay="0"/>
                                          </p:stCondLst>
                                        </p:cTn>
                                        <p:tgtEl>
                                          <p:spTgt spid="194583"/>
                                        </p:tgtEl>
                                        <p:attrNameLst>
                                          <p:attrName>style.visibility</p:attrName>
                                        </p:attrNameLst>
                                      </p:cBhvr>
                                      <p:to>
                                        <p:strVal val="visible"/>
                                      </p:to>
                                    </p:set>
                                    <p:animEffect transition="in" filter="wipe(down)">
                                      <p:cBhvr>
                                        <p:cTn id="56" dur="1000"/>
                                        <p:tgtEl>
                                          <p:spTgt spid="194583"/>
                                        </p:tgtEl>
                                      </p:cBhvr>
                                    </p:animEffect>
                                  </p:childTnLst>
                                </p:cTn>
                              </p:par>
                              <p:par>
                                <p:cTn id="57" presetID="22" presetClass="entr" presetSubtype="4" repeatCount="indefinite" fill="hold" nodeType="withEffect">
                                  <p:stCondLst>
                                    <p:cond delay="0"/>
                                  </p:stCondLst>
                                  <p:childTnLst>
                                    <p:set>
                                      <p:cBhvr>
                                        <p:cTn id="58" dur="1" fill="hold">
                                          <p:stCondLst>
                                            <p:cond delay="0"/>
                                          </p:stCondLst>
                                        </p:cTn>
                                        <p:tgtEl>
                                          <p:spTgt spid="194584"/>
                                        </p:tgtEl>
                                        <p:attrNameLst>
                                          <p:attrName>style.visibility</p:attrName>
                                        </p:attrNameLst>
                                      </p:cBhvr>
                                      <p:to>
                                        <p:strVal val="visible"/>
                                      </p:to>
                                    </p:set>
                                    <p:animEffect transition="in" filter="wipe(down)">
                                      <p:cBhvr>
                                        <p:cTn id="59" dur="1000"/>
                                        <p:tgtEl>
                                          <p:spTgt spid="194584"/>
                                        </p:tgtEl>
                                      </p:cBhvr>
                                    </p:animEffect>
                                  </p:childTnLst>
                                </p:cTn>
                              </p:par>
                              <p:par>
                                <p:cTn id="60" presetID="22" presetClass="entr" presetSubtype="4" repeatCount="indefinite" fill="hold" nodeType="withEffect">
                                  <p:stCondLst>
                                    <p:cond delay="0"/>
                                  </p:stCondLst>
                                  <p:childTnLst>
                                    <p:set>
                                      <p:cBhvr>
                                        <p:cTn id="61" dur="1" fill="hold">
                                          <p:stCondLst>
                                            <p:cond delay="0"/>
                                          </p:stCondLst>
                                        </p:cTn>
                                        <p:tgtEl>
                                          <p:spTgt spid="194585"/>
                                        </p:tgtEl>
                                        <p:attrNameLst>
                                          <p:attrName>style.visibility</p:attrName>
                                        </p:attrNameLst>
                                      </p:cBhvr>
                                      <p:to>
                                        <p:strVal val="visible"/>
                                      </p:to>
                                    </p:set>
                                    <p:animEffect transition="in" filter="wipe(down)">
                                      <p:cBhvr>
                                        <p:cTn id="62" dur="1000"/>
                                        <p:tgtEl>
                                          <p:spTgt spid="194585"/>
                                        </p:tgtEl>
                                      </p:cBhvr>
                                    </p:animEffect>
                                  </p:childTnLst>
                                </p:cTn>
                              </p:par>
                              <p:par>
                                <p:cTn id="63" presetID="22" presetClass="entr" presetSubtype="4" repeatCount="indefinite" fill="hold" nodeType="withEffect">
                                  <p:stCondLst>
                                    <p:cond delay="0"/>
                                  </p:stCondLst>
                                  <p:childTnLst>
                                    <p:set>
                                      <p:cBhvr>
                                        <p:cTn id="64" dur="1" fill="hold">
                                          <p:stCondLst>
                                            <p:cond delay="0"/>
                                          </p:stCondLst>
                                        </p:cTn>
                                        <p:tgtEl>
                                          <p:spTgt spid="194586"/>
                                        </p:tgtEl>
                                        <p:attrNameLst>
                                          <p:attrName>style.visibility</p:attrName>
                                        </p:attrNameLst>
                                      </p:cBhvr>
                                      <p:to>
                                        <p:strVal val="visible"/>
                                      </p:to>
                                    </p:set>
                                    <p:animEffect transition="in" filter="wipe(down)">
                                      <p:cBhvr>
                                        <p:cTn id="65" dur="1000"/>
                                        <p:tgtEl>
                                          <p:spTgt spid="194586"/>
                                        </p:tgtEl>
                                      </p:cBhvr>
                                    </p:animEffect>
                                  </p:childTnLst>
                                </p:cTn>
                              </p:par>
                              <p:par>
                                <p:cTn id="66" presetID="22" presetClass="entr" presetSubtype="4" repeatCount="indefinite" fill="hold" nodeType="withEffect">
                                  <p:stCondLst>
                                    <p:cond delay="0"/>
                                  </p:stCondLst>
                                  <p:childTnLst>
                                    <p:set>
                                      <p:cBhvr>
                                        <p:cTn id="67" dur="1" fill="hold">
                                          <p:stCondLst>
                                            <p:cond delay="0"/>
                                          </p:stCondLst>
                                        </p:cTn>
                                        <p:tgtEl>
                                          <p:spTgt spid="194587"/>
                                        </p:tgtEl>
                                        <p:attrNameLst>
                                          <p:attrName>style.visibility</p:attrName>
                                        </p:attrNameLst>
                                      </p:cBhvr>
                                      <p:to>
                                        <p:strVal val="visible"/>
                                      </p:to>
                                    </p:set>
                                    <p:animEffect transition="in" filter="wipe(down)">
                                      <p:cBhvr>
                                        <p:cTn id="68" dur="1000"/>
                                        <p:tgtEl>
                                          <p:spTgt spid="194587"/>
                                        </p:tgtEl>
                                      </p:cBhvr>
                                    </p:animEffect>
                                  </p:childTnLst>
                                </p:cTn>
                              </p:par>
                              <p:par>
                                <p:cTn id="69" presetID="22" presetClass="entr" presetSubtype="4" repeatCount="indefinite" fill="hold" nodeType="withEffect">
                                  <p:stCondLst>
                                    <p:cond delay="0"/>
                                  </p:stCondLst>
                                  <p:childTnLst>
                                    <p:set>
                                      <p:cBhvr>
                                        <p:cTn id="70" dur="1" fill="hold">
                                          <p:stCondLst>
                                            <p:cond delay="0"/>
                                          </p:stCondLst>
                                        </p:cTn>
                                        <p:tgtEl>
                                          <p:spTgt spid="194588"/>
                                        </p:tgtEl>
                                        <p:attrNameLst>
                                          <p:attrName>style.visibility</p:attrName>
                                        </p:attrNameLst>
                                      </p:cBhvr>
                                      <p:to>
                                        <p:strVal val="visible"/>
                                      </p:to>
                                    </p:set>
                                    <p:animEffect transition="in" filter="wipe(down)">
                                      <p:cBhvr>
                                        <p:cTn id="71" dur="1000"/>
                                        <p:tgtEl>
                                          <p:spTgt spid="194588"/>
                                        </p:tgtEl>
                                      </p:cBhvr>
                                    </p:animEffect>
                                  </p:childTnLst>
                                </p:cTn>
                              </p:par>
                              <p:par>
                                <p:cTn id="72" presetID="22" presetClass="entr" presetSubtype="8" repeatCount="indefinite" fill="hold" nodeType="withEffect">
                                  <p:stCondLst>
                                    <p:cond delay="0"/>
                                  </p:stCondLst>
                                  <p:childTnLst>
                                    <p:set>
                                      <p:cBhvr>
                                        <p:cTn id="73" dur="1" fill="hold">
                                          <p:stCondLst>
                                            <p:cond delay="0"/>
                                          </p:stCondLst>
                                        </p:cTn>
                                        <p:tgtEl>
                                          <p:spTgt spid="194612"/>
                                        </p:tgtEl>
                                        <p:attrNameLst>
                                          <p:attrName>style.visibility</p:attrName>
                                        </p:attrNameLst>
                                      </p:cBhvr>
                                      <p:to>
                                        <p:strVal val="visible"/>
                                      </p:to>
                                    </p:set>
                                    <p:animEffect transition="in" filter="wipe(left)">
                                      <p:cBhvr>
                                        <p:cTn id="74" dur="1000"/>
                                        <p:tgtEl>
                                          <p:spTgt spid="194612"/>
                                        </p:tgtEl>
                                      </p:cBhvr>
                                    </p:animEffect>
                                  </p:childTnLst>
                                </p:cTn>
                              </p:par>
                              <p:par>
                                <p:cTn id="75" presetID="22" presetClass="entr" presetSubtype="8" repeatCount="indefinite" fill="hold" nodeType="withEffect">
                                  <p:stCondLst>
                                    <p:cond delay="0"/>
                                  </p:stCondLst>
                                  <p:childTnLst>
                                    <p:set>
                                      <p:cBhvr>
                                        <p:cTn id="76" dur="1" fill="hold">
                                          <p:stCondLst>
                                            <p:cond delay="0"/>
                                          </p:stCondLst>
                                        </p:cTn>
                                        <p:tgtEl>
                                          <p:spTgt spid="194611"/>
                                        </p:tgtEl>
                                        <p:attrNameLst>
                                          <p:attrName>style.visibility</p:attrName>
                                        </p:attrNameLst>
                                      </p:cBhvr>
                                      <p:to>
                                        <p:strVal val="visible"/>
                                      </p:to>
                                    </p:set>
                                    <p:animEffect transition="in" filter="wipe(left)">
                                      <p:cBhvr>
                                        <p:cTn id="77" dur="1000"/>
                                        <p:tgtEl>
                                          <p:spTgt spid="194611"/>
                                        </p:tgtEl>
                                      </p:cBhvr>
                                    </p:animEffect>
                                  </p:childTnLst>
                                </p:cTn>
                              </p:par>
                              <p:par>
                                <p:cTn id="78" presetID="22" presetClass="entr" presetSubtype="8" repeatCount="indefinite" fill="hold" nodeType="withEffect">
                                  <p:stCondLst>
                                    <p:cond delay="0"/>
                                  </p:stCondLst>
                                  <p:childTnLst>
                                    <p:set>
                                      <p:cBhvr>
                                        <p:cTn id="79" dur="1" fill="hold">
                                          <p:stCondLst>
                                            <p:cond delay="0"/>
                                          </p:stCondLst>
                                        </p:cTn>
                                        <p:tgtEl>
                                          <p:spTgt spid="194610"/>
                                        </p:tgtEl>
                                        <p:attrNameLst>
                                          <p:attrName>style.visibility</p:attrName>
                                        </p:attrNameLst>
                                      </p:cBhvr>
                                      <p:to>
                                        <p:strVal val="visible"/>
                                      </p:to>
                                    </p:set>
                                    <p:animEffect transition="in" filter="wipe(left)">
                                      <p:cBhvr>
                                        <p:cTn id="80" dur="1000"/>
                                        <p:tgtEl>
                                          <p:spTgt spid="194610"/>
                                        </p:tgtEl>
                                      </p:cBhvr>
                                    </p:animEffect>
                                  </p:childTnLst>
                                </p:cTn>
                              </p:par>
                              <p:par>
                                <p:cTn id="81" presetID="22" presetClass="entr" presetSubtype="1" repeatCount="indefinite" fill="hold" nodeType="withEffect">
                                  <p:stCondLst>
                                    <p:cond delay="0"/>
                                  </p:stCondLst>
                                  <p:childTnLst>
                                    <p:set>
                                      <p:cBhvr>
                                        <p:cTn id="82" dur="1" fill="hold">
                                          <p:stCondLst>
                                            <p:cond delay="0"/>
                                          </p:stCondLst>
                                        </p:cTn>
                                        <p:tgtEl>
                                          <p:spTgt spid="194609"/>
                                        </p:tgtEl>
                                        <p:attrNameLst>
                                          <p:attrName>style.visibility</p:attrName>
                                        </p:attrNameLst>
                                      </p:cBhvr>
                                      <p:to>
                                        <p:strVal val="visible"/>
                                      </p:to>
                                    </p:set>
                                    <p:animEffect transition="in" filter="wipe(up)">
                                      <p:cBhvr>
                                        <p:cTn id="83" dur="1000"/>
                                        <p:tgtEl>
                                          <p:spTgt spid="194609"/>
                                        </p:tgtEl>
                                      </p:cBhvr>
                                    </p:animEffect>
                                  </p:childTnLst>
                                </p:cTn>
                              </p:par>
                              <p:par>
                                <p:cTn id="84" presetID="22" presetClass="entr" presetSubtype="1" repeatCount="indefinite" fill="hold" nodeType="withEffect">
                                  <p:stCondLst>
                                    <p:cond delay="0"/>
                                  </p:stCondLst>
                                  <p:childTnLst>
                                    <p:set>
                                      <p:cBhvr>
                                        <p:cTn id="85" dur="1" fill="hold">
                                          <p:stCondLst>
                                            <p:cond delay="0"/>
                                          </p:stCondLst>
                                        </p:cTn>
                                        <p:tgtEl>
                                          <p:spTgt spid="194603"/>
                                        </p:tgtEl>
                                        <p:attrNameLst>
                                          <p:attrName>style.visibility</p:attrName>
                                        </p:attrNameLst>
                                      </p:cBhvr>
                                      <p:to>
                                        <p:strVal val="visible"/>
                                      </p:to>
                                    </p:set>
                                    <p:animEffect transition="in" filter="wipe(up)">
                                      <p:cBhvr>
                                        <p:cTn id="86" dur="1000"/>
                                        <p:tgtEl>
                                          <p:spTgt spid="194603"/>
                                        </p:tgtEl>
                                      </p:cBhvr>
                                    </p:animEffect>
                                  </p:childTnLst>
                                </p:cTn>
                              </p:par>
                              <p:par>
                                <p:cTn id="87" presetID="22" presetClass="entr" presetSubtype="1" repeatCount="indefinite" fill="hold" nodeType="withEffect">
                                  <p:stCondLst>
                                    <p:cond delay="0"/>
                                  </p:stCondLst>
                                  <p:childTnLst>
                                    <p:set>
                                      <p:cBhvr>
                                        <p:cTn id="88" dur="1" fill="hold">
                                          <p:stCondLst>
                                            <p:cond delay="0"/>
                                          </p:stCondLst>
                                        </p:cTn>
                                        <p:tgtEl>
                                          <p:spTgt spid="194601"/>
                                        </p:tgtEl>
                                        <p:attrNameLst>
                                          <p:attrName>style.visibility</p:attrName>
                                        </p:attrNameLst>
                                      </p:cBhvr>
                                      <p:to>
                                        <p:strVal val="visible"/>
                                      </p:to>
                                    </p:set>
                                    <p:animEffect transition="in" filter="wipe(up)">
                                      <p:cBhvr>
                                        <p:cTn id="89" dur="1000"/>
                                        <p:tgtEl>
                                          <p:spTgt spid="194601"/>
                                        </p:tgtEl>
                                      </p:cBhvr>
                                    </p:animEffect>
                                  </p:childTnLst>
                                </p:cTn>
                              </p:par>
                              <p:par>
                                <p:cTn id="90" presetID="22" presetClass="entr" presetSubtype="1" repeatCount="indefinite" fill="hold" nodeType="withEffect">
                                  <p:stCondLst>
                                    <p:cond delay="0"/>
                                  </p:stCondLst>
                                  <p:childTnLst>
                                    <p:set>
                                      <p:cBhvr>
                                        <p:cTn id="91" dur="1" fill="hold">
                                          <p:stCondLst>
                                            <p:cond delay="0"/>
                                          </p:stCondLst>
                                        </p:cTn>
                                        <p:tgtEl>
                                          <p:spTgt spid="194602"/>
                                        </p:tgtEl>
                                        <p:attrNameLst>
                                          <p:attrName>style.visibility</p:attrName>
                                        </p:attrNameLst>
                                      </p:cBhvr>
                                      <p:to>
                                        <p:strVal val="visible"/>
                                      </p:to>
                                    </p:set>
                                    <p:animEffect transition="in" filter="wipe(up)">
                                      <p:cBhvr>
                                        <p:cTn id="92" dur="1000"/>
                                        <p:tgtEl>
                                          <p:spTgt spid="194602"/>
                                        </p:tgtEl>
                                      </p:cBhvr>
                                    </p:animEffect>
                                  </p:childTnLst>
                                </p:cTn>
                              </p:par>
                              <p:par>
                                <p:cTn id="93" presetID="22" presetClass="entr" presetSubtype="1" repeatCount="indefinite" fill="hold" nodeType="withEffect">
                                  <p:stCondLst>
                                    <p:cond delay="0"/>
                                  </p:stCondLst>
                                  <p:childTnLst>
                                    <p:set>
                                      <p:cBhvr>
                                        <p:cTn id="94" dur="1" fill="hold">
                                          <p:stCondLst>
                                            <p:cond delay="0"/>
                                          </p:stCondLst>
                                        </p:cTn>
                                        <p:tgtEl>
                                          <p:spTgt spid="194600"/>
                                        </p:tgtEl>
                                        <p:attrNameLst>
                                          <p:attrName>style.visibility</p:attrName>
                                        </p:attrNameLst>
                                      </p:cBhvr>
                                      <p:to>
                                        <p:strVal val="visible"/>
                                      </p:to>
                                    </p:set>
                                    <p:animEffect transition="in" filter="wipe(up)">
                                      <p:cBhvr>
                                        <p:cTn id="95" dur="1000"/>
                                        <p:tgtEl>
                                          <p:spTgt spid="194600"/>
                                        </p:tgtEl>
                                      </p:cBhvr>
                                    </p:animEffect>
                                  </p:childTnLst>
                                </p:cTn>
                              </p:par>
                              <p:par>
                                <p:cTn id="96" presetID="22" presetClass="entr" presetSubtype="1" repeatCount="indefinite" fill="hold" nodeType="withEffect">
                                  <p:stCondLst>
                                    <p:cond delay="0"/>
                                  </p:stCondLst>
                                  <p:childTnLst>
                                    <p:set>
                                      <p:cBhvr>
                                        <p:cTn id="97" dur="1" fill="hold">
                                          <p:stCondLst>
                                            <p:cond delay="0"/>
                                          </p:stCondLst>
                                        </p:cTn>
                                        <p:tgtEl>
                                          <p:spTgt spid="194606"/>
                                        </p:tgtEl>
                                        <p:attrNameLst>
                                          <p:attrName>style.visibility</p:attrName>
                                        </p:attrNameLst>
                                      </p:cBhvr>
                                      <p:to>
                                        <p:strVal val="visible"/>
                                      </p:to>
                                    </p:set>
                                    <p:animEffect transition="in" filter="wipe(up)">
                                      <p:cBhvr>
                                        <p:cTn id="98" dur="1000"/>
                                        <p:tgtEl>
                                          <p:spTgt spid="194606"/>
                                        </p:tgtEl>
                                      </p:cBhvr>
                                    </p:animEffect>
                                  </p:childTnLst>
                                </p:cTn>
                              </p:par>
                              <p:par>
                                <p:cTn id="99" presetID="22" presetClass="entr" presetSubtype="1" repeatCount="indefinite" fill="hold" nodeType="withEffect">
                                  <p:stCondLst>
                                    <p:cond delay="0"/>
                                  </p:stCondLst>
                                  <p:childTnLst>
                                    <p:set>
                                      <p:cBhvr>
                                        <p:cTn id="100" dur="1" fill="hold">
                                          <p:stCondLst>
                                            <p:cond delay="0"/>
                                          </p:stCondLst>
                                        </p:cTn>
                                        <p:tgtEl>
                                          <p:spTgt spid="194594"/>
                                        </p:tgtEl>
                                        <p:attrNameLst>
                                          <p:attrName>style.visibility</p:attrName>
                                        </p:attrNameLst>
                                      </p:cBhvr>
                                      <p:to>
                                        <p:strVal val="visible"/>
                                      </p:to>
                                    </p:set>
                                    <p:animEffect transition="in" filter="wipe(up)">
                                      <p:cBhvr>
                                        <p:cTn id="101" dur="1000"/>
                                        <p:tgtEl>
                                          <p:spTgt spid="194594"/>
                                        </p:tgtEl>
                                      </p:cBhvr>
                                    </p:animEffect>
                                  </p:childTnLst>
                                </p:cTn>
                              </p:par>
                              <p:par>
                                <p:cTn id="102" presetID="22" presetClass="entr" presetSubtype="1" repeatCount="indefinite" fill="hold" nodeType="withEffect">
                                  <p:stCondLst>
                                    <p:cond delay="0"/>
                                  </p:stCondLst>
                                  <p:childTnLst>
                                    <p:set>
                                      <p:cBhvr>
                                        <p:cTn id="103" dur="1" fill="hold">
                                          <p:stCondLst>
                                            <p:cond delay="0"/>
                                          </p:stCondLst>
                                        </p:cTn>
                                        <p:tgtEl>
                                          <p:spTgt spid="194595"/>
                                        </p:tgtEl>
                                        <p:attrNameLst>
                                          <p:attrName>style.visibility</p:attrName>
                                        </p:attrNameLst>
                                      </p:cBhvr>
                                      <p:to>
                                        <p:strVal val="visible"/>
                                      </p:to>
                                    </p:set>
                                    <p:animEffect transition="in" filter="wipe(up)">
                                      <p:cBhvr>
                                        <p:cTn id="104" dur="1000"/>
                                        <p:tgtEl>
                                          <p:spTgt spid="194595"/>
                                        </p:tgtEl>
                                      </p:cBhvr>
                                    </p:animEffect>
                                  </p:childTnLst>
                                </p:cTn>
                              </p:par>
                              <p:par>
                                <p:cTn id="105" presetID="22" presetClass="entr" presetSubtype="1" repeatCount="indefinite" fill="hold" nodeType="withEffect">
                                  <p:stCondLst>
                                    <p:cond delay="0"/>
                                  </p:stCondLst>
                                  <p:childTnLst>
                                    <p:set>
                                      <p:cBhvr>
                                        <p:cTn id="106" dur="1" fill="hold">
                                          <p:stCondLst>
                                            <p:cond delay="0"/>
                                          </p:stCondLst>
                                        </p:cTn>
                                        <p:tgtEl>
                                          <p:spTgt spid="194596"/>
                                        </p:tgtEl>
                                        <p:attrNameLst>
                                          <p:attrName>style.visibility</p:attrName>
                                        </p:attrNameLst>
                                      </p:cBhvr>
                                      <p:to>
                                        <p:strVal val="visible"/>
                                      </p:to>
                                    </p:set>
                                    <p:animEffect transition="in" filter="wipe(up)">
                                      <p:cBhvr>
                                        <p:cTn id="107" dur="1000"/>
                                        <p:tgtEl>
                                          <p:spTgt spid="194596"/>
                                        </p:tgtEl>
                                      </p:cBhvr>
                                    </p:animEffect>
                                  </p:childTnLst>
                                </p:cTn>
                              </p:par>
                              <p:par>
                                <p:cTn id="108" presetID="22" presetClass="entr" presetSubtype="1" repeatCount="indefinite" fill="hold" nodeType="withEffect">
                                  <p:stCondLst>
                                    <p:cond delay="0"/>
                                  </p:stCondLst>
                                  <p:childTnLst>
                                    <p:set>
                                      <p:cBhvr>
                                        <p:cTn id="109" dur="1" fill="hold">
                                          <p:stCondLst>
                                            <p:cond delay="0"/>
                                          </p:stCondLst>
                                        </p:cTn>
                                        <p:tgtEl>
                                          <p:spTgt spid="194598"/>
                                        </p:tgtEl>
                                        <p:attrNameLst>
                                          <p:attrName>style.visibility</p:attrName>
                                        </p:attrNameLst>
                                      </p:cBhvr>
                                      <p:to>
                                        <p:strVal val="visible"/>
                                      </p:to>
                                    </p:set>
                                    <p:animEffect transition="in" filter="wipe(up)">
                                      <p:cBhvr>
                                        <p:cTn id="110" dur="1000"/>
                                        <p:tgtEl>
                                          <p:spTgt spid="194598"/>
                                        </p:tgtEl>
                                      </p:cBhvr>
                                    </p:animEffect>
                                  </p:childTnLst>
                                </p:cTn>
                              </p:par>
                              <p:par>
                                <p:cTn id="111" presetID="22" presetClass="entr" presetSubtype="1" repeatCount="indefinite" fill="hold" nodeType="withEffect">
                                  <p:stCondLst>
                                    <p:cond delay="0"/>
                                  </p:stCondLst>
                                  <p:childTnLst>
                                    <p:set>
                                      <p:cBhvr>
                                        <p:cTn id="112" dur="1" fill="hold">
                                          <p:stCondLst>
                                            <p:cond delay="0"/>
                                          </p:stCondLst>
                                        </p:cTn>
                                        <p:tgtEl>
                                          <p:spTgt spid="194599"/>
                                        </p:tgtEl>
                                        <p:attrNameLst>
                                          <p:attrName>style.visibility</p:attrName>
                                        </p:attrNameLst>
                                      </p:cBhvr>
                                      <p:to>
                                        <p:strVal val="visible"/>
                                      </p:to>
                                    </p:set>
                                    <p:animEffect transition="in" filter="wipe(up)">
                                      <p:cBhvr>
                                        <p:cTn id="113" dur="1000"/>
                                        <p:tgtEl>
                                          <p:spTgt spid="194599"/>
                                        </p:tgtEl>
                                      </p:cBhvr>
                                    </p:animEffect>
                                  </p:childTnLst>
                                </p:cTn>
                              </p:par>
                              <p:par>
                                <p:cTn id="114" presetID="22" presetClass="entr" presetSubtype="1" repeatCount="indefinite" fill="hold" nodeType="withEffect">
                                  <p:stCondLst>
                                    <p:cond delay="0"/>
                                  </p:stCondLst>
                                  <p:childTnLst>
                                    <p:set>
                                      <p:cBhvr>
                                        <p:cTn id="115" dur="1" fill="hold">
                                          <p:stCondLst>
                                            <p:cond delay="0"/>
                                          </p:stCondLst>
                                        </p:cTn>
                                        <p:tgtEl>
                                          <p:spTgt spid="194607"/>
                                        </p:tgtEl>
                                        <p:attrNameLst>
                                          <p:attrName>style.visibility</p:attrName>
                                        </p:attrNameLst>
                                      </p:cBhvr>
                                      <p:to>
                                        <p:strVal val="visible"/>
                                      </p:to>
                                    </p:set>
                                    <p:animEffect transition="in" filter="wipe(up)">
                                      <p:cBhvr>
                                        <p:cTn id="116" dur="1000"/>
                                        <p:tgtEl>
                                          <p:spTgt spid="194607"/>
                                        </p:tgtEl>
                                      </p:cBhvr>
                                    </p:animEffect>
                                  </p:childTnLst>
                                </p:cTn>
                              </p:par>
                              <p:par>
                                <p:cTn id="117" presetID="22" presetClass="entr" presetSubtype="1" repeatCount="indefinite" fill="hold" nodeType="withEffect">
                                  <p:stCondLst>
                                    <p:cond delay="0"/>
                                  </p:stCondLst>
                                  <p:childTnLst>
                                    <p:set>
                                      <p:cBhvr>
                                        <p:cTn id="118" dur="1" fill="hold">
                                          <p:stCondLst>
                                            <p:cond delay="0"/>
                                          </p:stCondLst>
                                        </p:cTn>
                                        <p:tgtEl>
                                          <p:spTgt spid="194608"/>
                                        </p:tgtEl>
                                        <p:attrNameLst>
                                          <p:attrName>style.visibility</p:attrName>
                                        </p:attrNameLst>
                                      </p:cBhvr>
                                      <p:to>
                                        <p:strVal val="visible"/>
                                      </p:to>
                                    </p:set>
                                    <p:animEffect transition="in" filter="wipe(up)">
                                      <p:cBhvr>
                                        <p:cTn id="119" dur="1000"/>
                                        <p:tgtEl>
                                          <p:spTgt spid="194608"/>
                                        </p:tgtEl>
                                      </p:cBhvr>
                                    </p:animEffect>
                                  </p:childTnLst>
                                </p:cTn>
                              </p:par>
                              <p:par>
                                <p:cTn id="120" presetID="22" presetClass="entr" presetSubtype="2" repeatCount="indefinite" fill="hold" nodeType="withEffect">
                                  <p:stCondLst>
                                    <p:cond delay="0"/>
                                  </p:stCondLst>
                                  <p:childTnLst>
                                    <p:set>
                                      <p:cBhvr>
                                        <p:cTn id="121" dur="1" fill="hold">
                                          <p:stCondLst>
                                            <p:cond delay="0"/>
                                          </p:stCondLst>
                                        </p:cTn>
                                        <p:tgtEl>
                                          <p:spTgt spid="194604"/>
                                        </p:tgtEl>
                                        <p:attrNameLst>
                                          <p:attrName>style.visibility</p:attrName>
                                        </p:attrNameLst>
                                      </p:cBhvr>
                                      <p:to>
                                        <p:strVal val="visible"/>
                                      </p:to>
                                    </p:set>
                                    <p:animEffect transition="in" filter="wipe(right)">
                                      <p:cBhvr>
                                        <p:cTn id="122" dur="1000"/>
                                        <p:tgtEl>
                                          <p:spTgt spid="194604"/>
                                        </p:tgtEl>
                                      </p:cBhvr>
                                    </p:animEffect>
                                  </p:childTnLst>
                                </p:cTn>
                              </p:par>
                              <p:par>
                                <p:cTn id="123" presetID="22" presetClass="entr" presetSubtype="2" repeatCount="indefinite" fill="hold" nodeType="withEffect">
                                  <p:stCondLst>
                                    <p:cond delay="0"/>
                                  </p:stCondLst>
                                  <p:childTnLst>
                                    <p:set>
                                      <p:cBhvr>
                                        <p:cTn id="124" dur="1" fill="hold">
                                          <p:stCondLst>
                                            <p:cond delay="0"/>
                                          </p:stCondLst>
                                        </p:cTn>
                                        <p:tgtEl>
                                          <p:spTgt spid="194605"/>
                                        </p:tgtEl>
                                        <p:attrNameLst>
                                          <p:attrName>style.visibility</p:attrName>
                                        </p:attrNameLst>
                                      </p:cBhvr>
                                      <p:to>
                                        <p:strVal val="visible"/>
                                      </p:to>
                                    </p:set>
                                    <p:animEffect transition="in" filter="wipe(right)">
                                      <p:cBhvr>
                                        <p:cTn id="125" dur="1000"/>
                                        <p:tgtEl>
                                          <p:spTgt spid="194605"/>
                                        </p:tgtEl>
                                      </p:cBhvr>
                                    </p:animEffect>
                                  </p:childTnLst>
                                </p:cTn>
                              </p:par>
                              <p:par>
                                <p:cTn id="126" presetID="22" presetClass="entr" presetSubtype="2" repeatCount="indefinite" fill="hold" nodeType="withEffect">
                                  <p:stCondLst>
                                    <p:cond delay="0"/>
                                  </p:stCondLst>
                                  <p:childTnLst>
                                    <p:set>
                                      <p:cBhvr>
                                        <p:cTn id="127" dur="1" fill="hold">
                                          <p:stCondLst>
                                            <p:cond delay="0"/>
                                          </p:stCondLst>
                                        </p:cTn>
                                        <p:tgtEl>
                                          <p:spTgt spid="194597"/>
                                        </p:tgtEl>
                                        <p:attrNameLst>
                                          <p:attrName>style.visibility</p:attrName>
                                        </p:attrNameLst>
                                      </p:cBhvr>
                                      <p:to>
                                        <p:strVal val="visible"/>
                                      </p:to>
                                    </p:set>
                                    <p:animEffect transition="in" filter="wipe(right)">
                                      <p:cBhvr>
                                        <p:cTn id="128" dur="1000"/>
                                        <p:tgtEl>
                                          <p:spTgt spid="194597"/>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194616"/>
                                        </p:tgtEl>
                                        <p:attrNameLst>
                                          <p:attrName>style.visibility</p:attrName>
                                        </p:attrNameLst>
                                      </p:cBhvr>
                                      <p:to>
                                        <p:strVal val="visible"/>
                                      </p:to>
                                    </p:set>
                                    <p:anim calcmode="lin" valueType="num">
                                      <p:cBhvr additive="base">
                                        <p:cTn id="133" dur="500" fill="hold"/>
                                        <p:tgtEl>
                                          <p:spTgt spid="194616"/>
                                        </p:tgtEl>
                                        <p:attrNameLst>
                                          <p:attrName>ppt_x</p:attrName>
                                        </p:attrNameLst>
                                      </p:cBhvr>
                                      <p:tavLst>
                                        <p:tav tm="0">
                                          <p:val>
                                            <p:strVal val="#ppt_x"/>
                                          </p:val>
                                        </p:tav>
                                        <p:tav tm="100000">
                                          <p:val>
                                            <p:strVal val="#ppt_x"/>
                                          </p:val>
                                        </p:tav>
                                      </p:tavLst>
                                    </p:anim>
                                    <p:anim calcmode="lin" valueType="num">
                                      <p:cBhvr additive="base">
                                        <p:cTn id="134" dur="500" fill="hold"/>
                                        <p:tgtEl>
                                          <p:spTgt spid="194616"/>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194618"/>
                                        </p:tgtEl>
                                        <p:attrNameLst>
                                          <p:attrName>style.visibility</p:attrName>
                                        </p:attrNameLst>
                                      </p:cBhvr>
                                      <p:to>
                                        <p:strVal val="visible"/>
                                      </p:to>
                                    </p:set>
                                    <p:anim calcmode="lin" valueType="num">
                                      <p:cBhvr additive="base">
                                        <p:cTn id="137" dur="500" fill="hold"/>
                                        <p:tgtEl>
                                          <p:spTgt spid="194618"/>
                                        </p:tgtEl>
                                        <p:attrNameLst>
                                          <p:attrName>ppt_x</p:attrName>
                                        </p:attrNameLst>
                                      </p:cBhvr>
                                      <p:tavLst>
                                        <p:tav tm="0">
                                          <p:val>
                                            <p:strVal val="#ppt_x"/>
                                          </p:val>
                                        </p:tav>
                                        <p:tav tm="100000">
                                          <p:val>
                                            <p:strVal val="#ppt_x"/>
                                          </p:val>
                                        </p:tav>
                                      </p:tavLst>
                                    </p:anim>
                                    <p:anim calcmode="lin" valueType="num">
                                      <p:cBhvr additive="base">
                                        <p:cTn id="138" dur="500" fill="hold"/>
                                        <p:tgtEl>
                                          <p:spTgt spid="194618"/>
                                        </p:tgtEl>
                                        <p:attrNameLst>
                                          <p:attrName>ppt_y</p:attrName>
                                        </p:attrNameLst>
                                      </p:cBhvr>
                                      <p:tavLst>
                                        <p:tav tm="0">
                                          <p:val>
                                            <p:strVal val="1+#ppt_h/2"/>
                                          </p:val>
                                        </p:tav>
                                        <p:tav tm="100000">
                                          <p:val>
                                            <p:strVal val="#ppt_y"/>
                                          </p:val>
                                        </p:tav>
                                      </p:tavLst>
                                    </p:anim>
                                  </p:childTnLst>
                                </p:cTn>
                              </p:par>
                            </p:childTnLst>
                          </p:cTn>
                        </p:par>
                      </p:childTnLst>
                    </p:cTn>
                  </p:par>
                  <p:par>
                    <p:cTn id="139" fill="hold" nodeType="clickPar">
                      <p:stCondLst>
                        <p:cond delay="indefinite"/>
                      </p:stCondLst>
                      <p:childTnLst>
                        <p:par>
                          <p:cTn id="140" fill="hold" nodeType="withGroup">
                            <p:stCondLst>
                              <p:cond delay="0"/>
                            </p:stCondLst>
                            <p:childTnLst>
                              <p:par>
                                <p:cTn id="141" presetID="4" presetClass="entr" presetSubtype="16" fill="hold" grpId="0" nodeType="clickEffect">
                                  <p:stCondLst>
                                    <p:cond delay="0"/>
                                  </p:stCondLst>
                                  <p:childTnLst>
                                    <p:set>
                                      <p:cBhvr>
                                        <p:cTn id="142" dur="1" fill="hold">
                                          <p:stCondLst>
                                            <p:cond delay="0"/>
                                          </p:stCondLst>
                                        </p:cTn>
                                        <p:tgtEl>
                                          <p:spTgt spid="194613"/>
                                        </p:tgtEl>
                                        <p:attrNameLst>
                                          <p:attrName>style.visibility</p:attrName>
                                        </p:attrNameLst>
                                      </p:cBhvr>
                                      <p:to>
                                        <p:strVal val="visible"/>
                                      </p:to>
                                    </p:set>
                                    <p:animEffect transition="in" filter="box(in)">
                                      <p:cBhvr>
                                        <p:cTn id="143" dur="500"/>
                                        <p:tgtEl>
                                          <p:spTgt spid="194613"/>
                                        </p:tgtEl>
                                      </p:cBhvr>
                                    </p:animEffec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4" presetClass="exit" presetSubtype="16" fill="hold" grpId="1" nodeType="clickEffect">
                                  <p:stCondLst>
                                    <p:cond delay="0"/>
                                  </p:stCondLst>
                                  <p:childTnLst>
                                    <p:animEffect transition="out" filter="box(in)">
                                      <p:cBhvr>
                                        <p:cTn id="147" dur="500"/>
                                        <p:tgtEl>
                                          <p:spTgt spid="194613"/>
                                        </p:tgtEl>
                                      </p:cBhvr>
                                    </p:animEffect>
                                    <p:set>
                                      <p:cBhvr>
                                        <p:cTn id="148" dur="1" fill="hold">
                                          <p:stCondLst>
                                            <p:cond delay="499"/>
                                          </p:stCondLst>
                                        </p:cTn>
                                        <p:tgtEl>
                                          <p:spTgt spid="1946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3" grpId="0" animBg="1"/>
      <p:bldP spid="194613" grpId="1" animBg="1"/>
      <p:bldP spid="194616" grpId="0" animBg="1"/>
      <p:bldP spid="1946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descr="Hinh 7">
            <a:extLst>
              <a:ext uri="{FF2B5EF4-FFF2-40B4-BE49-F238E27FC236}">
                <a16:creationId xmlns="" xmlns:a16="http://schemas.microsoft.com/office/drawing/2014/main" id="{EE276B1D-7E32-459B-A3B9-AED2B0098E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6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576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Text Box 9">
            <a:extLst>
              <a:ext uri="{FF2B5EF4-FFF2-40B4-BE49-F238E27FC236}">
                <a16:creationId xmlns="" xmlns:a16="http://schemas.microsoft.com/office/drawing/2014/main" id="{D5D1BFF6-7DD8-402F-AF76-DA6D2E8237F3}"/>
              </a:ext>
            </a:extLst>
          </p:cNvPr>
          <p:cNvSpPr txBox="1">
            <a:spLocks noChangeArrowheads="1"/>
          </p:cNvSpPr>
          <p:nvPr/>
        </p:nvSpPr>
        <p:spPr bwMode="auto">
          <a:xfrm>
            <a:off x="2895600" y="1600200"/>
            <a:ext cx="50292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1800" dirty="0">
              <a:latin typeface="Times New Roman" panose="02020603050405020304" pitchFamily="18" charset="0"/>
            </a:endParaRPr>
          </a:p>
        </p:txBody>
      </p:sp>
      <p:sp>
        <p:nvSpPr>
          <p:cNvPr id="100359" name="AutoShape 7">
            <a:hlinkClick r:id="rId3" action="ppaction://hlinksldjump"/>
            <a:extLst>
              <a:ext uri="{FF2B5EF4-FFF2-40B4-BE49-F238E27FC236}">
                <a16:creationId xmlns="" xmlns:a16="http://schemas.microsoft.com/office/drawing/2014/main" id="{3C144A28-CD51-4974-BD7C-137E50FFCDE7}"/>
              </a:ext>
            </a:extLst>
          </p:cNvPr>
          <p:cNvSpPr>
            <a:spLocks noChangeArrowheads="1"/>
          </p:cNvSpPr>
          <p:nvPr/>
        </p:nvSpPr>
        <p:spPr bwMode="gray">
          <a:xfrm>
            <a:off x="721360" y="2219960"/>
            <a:ext cx="10414000" cy="1600200"/>
          </a:xfrm>
          <a:prstGeom prst="roundRect">
            <a:avLst>
              <a:gd name="adj" fmla="val 50000"/>
            </a:avLst>
          </a:prstGeom>
          <a:gradFill rotWithShape="1">
            <a:gsLst>
              <a:gs pos="0">
                <a:srgbClr val="F8F8F8"/>
              </a:gs>
              <a:gs pos="100000">
                <a:srgbClr val="BEBEBE"/>
              </a:gs>
            </a:gsLst>
            <a:lin ang="5400000" scaled="1"/>
          </a:gradFill>
          <a:ln w="19050">
            <a:solidFill>
              <a:schemeClr val="bg1"/>
            </a:solidFill>
            <a:round/>
            <a:headEnd/>
            <a:tailEnd/>
          </a:ln>
          <a:effectLst>
            <a:outerShdw dist="53882" dir="2700000" algn="ctr" rotWithShape="0">
              <a:srgbClr val="292929">
                <a:alpha val="50000"/>
              </a:srgbClr>
            </a:outerShdw>
          </a:effec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n-US" altLang="en-US" sz="4000" b="1" dirty="0" err="1" smtClean="0">
                <a:solidFill>
                  <a:srgbClr val="0000FF"/>
                </a:solidFill>
                <a:latin typeface="Times New Roman" panose="02020603050405020304" pitchFamily="18" charset="0"/>
                <a:cs typeface="Times New Roman" panose="02020603050405020304" pitchFamily="18" charset="0"/>
              </a:rPr>
              <a:t>Câu</a:t>
            </a:r>
            <a:r>
              <a:rPr lang="en-US" altLang="en-US" sz="4000" b="1" dirty="0" smtClean="0">
                <a:solidFill>
                  <a:srgbClr val="0000FF"/>
                </a:solidFill>
                <a:latin typeface="Times New Roman" panose="02020603050405020304" pitchFamily="18" charset="0"/>
                <a:cs typeface="Times New Roman" panose="02020603050405020304" pitchFamily="18" charset="0"/>
              </a:rPr>
              <a:t> 1: </a:t>
            </a:r>
            <a:r>
              <a:rPr lang="en-US" altLang="en-US" sz="4000" b="1" dirty="0" err="1" smtClean="0">
                <a:solidFill>
                  <a:srgbClr val="0000FF"/>
                </a:solidFill>
                <a:latin typeface="Times New Roman" panose="02020603050405020304" pitchFamily="18" charset="0"/>
                <a:cs typeface="Times New Roman" panose="02020603050405020304" pitchFamily="18" charset="0"/>
              </a:rPr>
              <a:t>Phân</a:t>
            </a:r>
            <a:r>
              <a:rPr lang="en-US" altLang="en-US" sz="4000" b="1" dirty="0" smtClean="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tích</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biểu</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đồ</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nhiệt</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độ</a:t>
            </a:r>
            <a:endParaRPr lang="en-US" altLang="en-US" sz="4000" b="1" dirty="0">
              <a:solidFill>
                <a:srgbClr val="0000FF"/>
              </a:solidFill>
              <a:latin typeface="Times New Roman" panose="02020603050405020304" pitchFamily="18" charset="0"/>
              <a:cs typeface="Times New Roman" panose="02020603050405020304" pitchFamily="18" charset="0"/>
            </a:endParaRPr>
          </a:p>
          <a:p>
            <a:pPr algn="ctr" eaLnBrk="1" hangingPunct="1">
              <a:spcBef>
                <a:spcPct val="50000"/>
              </a:spcBef>
              <a:buClrTx/>
              <a:buSzTx/>
              <a:buFontTx/>
              <a:buNone/>
            </a:pPr>
            <a:r>
              <a:rPr lang="en-US" altLang="en-US" sz="4000" b="1" dirty="0" err="1">
                <a:solidFill>
                  <a:srgbClr val="0000FF"/>
                </a:solidFill>
                <a:latin typeface="Times New Roman" panose="02020603050405020304" pitchFamily="18" charset="0"/>
                <a:cs typeface="Times New Roman" panose="02020603050405020304" pitchFamily="18" charset="0"/>
              </a:rPr>
              <a:t>và</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lượng</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mưa</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của</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Hà</a:t>
            </a:r>
            <a:r>
              <a:rPr lang="en-US" altLang="en-US" sz="4000" b="1" dirty="0">
                <a:solidFill>
                  <a:srgbClr val="0000FF"/>
                </a:solidFill>
                <a:latin typeface="Times New Roman" panose="02020603050405020304" pitchFamily="18" charset="0"/>
                <a:cs typeface="Times New Roman" panose="02020603050405020304" pitchFamily="18" charset="0"/>
              </a:rPr>
              <a:t> </a:t>
            </a:r>
            <a:r>
              <a:rPr lang="en-US" altLang="en-US" sz="4000" b="1" dirty="0" err="1">
                <a:solidFill>
                  <a:srgbClr val="0000FF"/>
                </a:solidFill>
                <a:latin typeface="Times New Roman" panose="02020603050405020304" pitchFamily="18" charset="0"/>
                <a:cs typeface="Times New Roman" panose="02020603050405020304" pitchFamily="18" charset="0"/>
              </a:rPr>
              <a:t>Nội</a:t>
            </a:r>
            <a:r>
              <a:rPr lang="en-US" altLang="en-US" sz="4000" b="1" dirty="0">
                <a:solidFill>
                  <a:srgbClr val="0000FF"/>
                </a:solidFill>
                <a:latin typeface="Times New Roman" panose="02020603050405020304" pitchFamily="18" charset="0"/>
                <a:cs typeface="Times New Roman" panose="02020603050405020304" pitchFamily="18" charset="0"/>
              </a:rPr>
              <a:t>. </a:t>
            </a:r>
          </a:p>
        </p:txBody>
      </p:sp>
      <p:sp>
        <p:nvSpPr>
          <p:cNvPr id="2" name="AutoShape 7">
            <a:hlinkClick r:id="rId3" action="ppaction://hlinksldjump"/>
            <a:extLst>
              <a:ext uri="{FF2B5EF4-FFF2-40B4-BE49-F238E27FC236}">
                <a16:creationId xmlns="" xmlns:a16="http://schemas.microsoft.com/office/drawing/2014/main" id="{D9A6DD45-3024-4235-8A1F-40C53A747F5A}"/>
              </a:ext>
            </a:extLst>
          </p:cNvPr>
          <p:cNvSpPr>
            <a:spLocks noChangeArrowheads="1"/>
          </p:cNvSpPr>
          <p:nvPr/>
        </p:nvSpPr>
        <p:spPr bwMode="gray">
          <a:xfrm>
            <a:off x="747554" y="4551680"/>
            <a:ext cx="10414000" cy="1676400"/>
          </a:xfrm>
          <a:prstGeom prst="roundRect">
            <a:avLst>
              <a:gd name="adj" fmla="val 50000"/>
            </a:avLst>
          </a:prstGeom>
          <a:gradFill rotWithShape="1">
            <a:gsLst>
              <a:gs pos="0">
                <a:srgbClr val="F8F8F8"/>
              </a:gs>
              <a:gs pos="100000">
                <a:srgbClr val="BEBEBE"/>
              </a:gs>
            </a:gsLst>
            <a:lin ang="5400000" scaled="1"/>
          </a:gradFill>
          <a:ln w="19050">
            <a:solidFill>
              <a:schemeClr val="bg1"/>
            </a:solidFill>
            <a:round/>
            <a:headEnd/>
            <a:tailEnd/>
          </a:ln>
          <a:effectLst>
            <a:outerShdw dist="53882" dir="2700000" algn="ctr" rotWithShape="0">
              <a:srgbClr val="292929">
                <a:alpha val="50000"/>
              </a:srgbClr>
            </a:outerShdw>
          </a:effec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n-US" altLang="en-US" sz="4000" b="1" u="sng" dirty="0" err="1" smtClean="0">
                <a:solidFill>
                  <a:srgbClr val="7030A0"/>
                </a:solidFill>
                <a:latin typeface="Times New Roman" panose="02020603050405020304" pitchFamily="18" charset="0"/>
                <a:cs typeface="Times New Roman" panose="02020603050405020304" pitchFamily="18" charset="0"/>
              </a:rPr>
              <a:t>Câu</a:t>
            </a:r>
            <a:r>
              <a:rPr lang="en-US" altLang="en-US" sz="4000" b="1" u="sng" dirty="0" smtClean="0">
                <a:solidFill>
                  <a:srgbClr val="7030A0"/>
                </a:solidFill>
                <a:latin typeface="Times New Roman" panose="02020603050405020304" pitchFamily="18" charset="0"/>
                <a:cs typeface="Times New Roman" panose="02020603050405020304" pitchFamily="18" charset="0"/>
              </a:rPr>
              <a:t> 2: </a:t>
            </a:r>
            <a:r>
              <a:rPr lang="en-US" altLang="en-US" sz="4000" b="1" dirty="0" err="1" smtClean="0">
                <a:solidFill>
                  <a:srgbClr val="7030A0"/>
                </a:solidFill>
                <a:latin typeface="Times New Roman" panose="02020603050405020304" pitchFamily="18" charset="0"/>
                <a:cs typeface="Times New Roman" panose="02020603050405020304" pitchFamily="18" charset="0"/>
              </a:rPr>
              <a:t>Phân</a:t>
            </a:r>
            <a:r>
              <a:rPr lang="en-US" altLang="en-US" sz="4000" b="1" dirty="0" smtClean="0">
                <a:solidFill>
                  <a:srgbClr val="7030A0"/>
                </a:solidFill>
                <a:latin typeface="Times New Roman" panose="02020603050405020304" pitchFamily="18" charset="0"/>
                <a:cs typeface="Times New Roman" panose="02020603050405020304" pitchFamily="18" charset="0"/>
              </a:rPr>
              <a:t> </a:t>
            </a:r>
            <a:r>
              <a:rPr lang="en-US" altLang="en-US" sz="4000" b="1" dirty="0" err="1">
                <a:solidFill>
                  <a:srgbClr val="7030A0"/>
                </a:solidFill>
                <a:latin typeface="Times New Roman" panose="02020603050405020304" pitchFamily="18" charset="0"/>
                <a:cs typeface="Times New Roman" panose="02020603050405020304" pitchFamily="18" charset="0"/>
              </a:rPr>
              <a:t>tích</a:t>
            </a:r>
            <a:r>
              <a:rPr lang="en-US" altLang="en-US" sz="4000" b="1" dirty="0">
                <a:solidFill>
                  <a:srgbClr val="7030A0"/>
                </a:solidFill>
                <a:latin typeface="Times New Roman" panose="02020603050405020304" pitchFamily="18" charset="0"/>
                <a:cs typeface="Times New Roman" panose="02020603050405020304" pitchFamily="18" charset="0"/>
              </a:rPr>
              <a:t> </a:t>
            </a:r>
            <a:r>
              <a:rPr lang="en-US" altLang="en-US" sz="4000" b="1" dirty="0" err="1">
                <a:solidFill>
                  <a:srgbClr val="7030A0"/>
                </a:solidFill>
                <a:latin typeface="Times New Roman" panose="02020603050405020304" pitchFamily="18" charset="0"/>
                <a:cs typeface="Times New Roman" panose="02020603050405020304" pitchFamily="18" charset="0"/>
              </a:rPr>
              <a:t>biểu</a:t>
            </a:r>
            <a:r>
              <a:rPr lang="en-US" altLang="en-US" sz="4000" b="1" dirty="0">
                <a:solidFill>
                  <a:srgbClr val="7030A0"/>
                </a:solidFill>
                <a:latin typeface="Times New Roman" panose="02020603050405020304" pitchFamily="18" charset="0"/>
                <a:cs typeface="Times New Roman" panose="02020603050405020304" pitchFamily="18" charset="0"/>
              </a:rPr>
              <a:t> </a:t>
            </a:r>
            <a:r>
              <a:rPr lang="en-US" altLang="en-US" sz="4000" b="1" dirty="0" err="1">
                <a:solidFill>
                  <a:srgbClr val="7030A0"/>
                </a:solidFill>
                <a:latin typeface="Times New Roman" panose="02020603050405020304" pitchFamily="18" charset="0"/>
                <a:cs typeface="Times New Roman" panose="02020603050405020304" pitchFamily="18" charset="0"/>
              </a:rPr>
              <a:t>đồ</a:t>
            </a:r>
            <a:r>
              <a:rPr lang="en-US" altLang="en-US" sz="4000" b="1" dirty="0">
                <a:solidFill>
                  <a:srgbClr val="7030A0"/>
                </a:solidFill>
                <a:latin typeface="Times New Roman" panose="02020603050405020304" pitchFamily="18" charset="0"/>
                <a:cs typeface="Times New Roman" panose="02020603050405020304" pitchFamily="18" charset="0"/>
              </a:rPr>
              <a:t> </a:t>
            </a:r>
            <a:r>
              <a:rPr lang="en-US" altLang="en-US" sz="4000" b="1" dirty="0" err="1">
                <a:solidFill>
                  <a:srgbClr val="7030A0"/>
                </a:solidFill>
                <a:latin typeface="Times New Roman" panose="02020603050405020304" pitchFamily="18" charset="0"/>
                <a:cs typeface="Times New Roman" panose="02020603050405020304" pitchFamily="18" charset="0"/>
              </a:rPr>
              <a:t>nhiệt</a:t>
            </a:r>
            <a:r>
              <a:rPr lang="en-US" altLang="en-US" sz="4000" b="1" dirty="0">
                <a:solidFill>
                  <a:srgbClr val="7030A0"/>
                </a:solidFill>
                <a:latin typeface="Times New Roman" panose="02020603050405020304" pitchFamily="18" charset="0"/>
                <a:cs typeface="Times New Roman" panose="02020603050405020304" pitchFamily="18" charset="0"/>
              </a:rPr>
              <a:t> </a:t>
            </a:r>
            <a:r>
              <a:rPr lang="en-US" altLang="en-US" sz="4000" b="1" dirty="0" err="1">
                <a:solidFill>
                  <a:srgbClr val="7030A0"/>
                </a:solidFill>
                <a:latin typeface="Times New Roman" panose="02020603050405020304" pitchFamily="18" charset="0"/>
                <a:cs typeface="Times New Roman" panose="02020603050405020304" pitchFamily="18" charset="0"/>
              </a:rPr>
              <a:t>độ</a:t>
            </a:r>
            <a:r>
              <a:rPr lang="en-US" altLang="en-US" sz="4000" b="1" dirty="0">
                <a:solidFill>
                  <a:srgbClr val="7030A0"/>
                </a:solidFill>
                <a:latin typeface="Times New Roman" panose="02020603050405020304" pitchFamily="18" charset="0"/>
                <a:cs typeface="Times New Roman" panose="02020603050405020304" pitchFamily="18" charset="0"/>
              </a:rPr>
              <a:t> </a:t>
            </a:r>
          </a:p>
          <a:p>
            <a:pPr algn="ctr" eaLnBrk="1" hangingPunct="1">
              <a:spcBef>
                <a:spcPct val="50000"/>
              </a:spcBef>
              <a:buClrTx/>
              <a:buSzTx/>
              <a:buFontTx/>
              <a:buNone/>
            </a:pPr>
            <a:r>
              <a:rPr lang="en-US" altLang="en-US" sz="4000" b="1" dirty="0" err="1">
                <a:solidFill>
                  <a:srgbClr val="7030A0"/>
                </a:solidFill>
                <a:latin typeface="Times New Roman" panose="02020603050405020304" pitchFamily="18" charset="0"/>
                <a:cs typeface="Times New Roman" panose="02020603050405020304" pitchFamily="18" charset="0"/>
              </a:rPr>
              <a:t>và</a:t>
            </a:r>
            <a:r>
              <a:rPr lang="en-US" altLang="en-US" sz="4000" b="1" dirty="0">
                <a:solidFill>
                  <a:srgbClr val="7030A0"/>
                </a:solidFill>
                <a:latin typeface="Times New Roman" panose="02020603050405020304" pitchFamily="18" charset="0"/>
                <a:cs typeface="Times New Roman" panose="02020603050405020304" pitchFamily="18" charset="0"/>
              </a:rPr>
              <a:t> </a:t>
            </a:r>
            <a:r>
              <a:rPr lang="en-US" altLang="en-US" sz="4000" b="1" dirty="0" err="1">
                <a:solidFill>
                  <a:srgbClr val="7030A0"/>
                </a:solidFill>
                <a:latin typeface="Times New Roman" panose="02020603050405020304" pitchFamily="18" charset="0"/>
                <a:cs typeface="Times New Roman" panose="02020603050405020304" pitchFamily="18" charset="0"/>
              </a:rPr>
              <a:t>lượng</a:t>
            </a:r>
            <a:r>
              <a:rPr lang="en-US" altLang="en-US" sz="4000" b="1" dirty="0">
                <a:solidFill>
                  <a:srgbClr val="7030A0"/>
                </a:solidFill>
                <a:latin typeface="Times New Roman" panose="02020603050405020304" pitchFamily="18" charset="0"/>
                <a:cs typeface="Times New Roman" panose="02020603050405020304" pitchFamily="18" charset="0"/>
              </a:rPr>
              <a:t> </a:t>
            </a:r>
            <a:r>
              <a:rPr lang="en-US" altLang="en-US" sz="4000" b="1" dirty="0" err="1">
                <a:solidFill>
                  <a:srgbClr val="7030A0"/>
                </a:solidFill>
                <a:latin typeface="Times New Roman" panose="02020603050405020304" pitchFamily="18" charset="0"/>
                <a:cs typeface="Times New Roman" panose="02020603050405020304" pitchFamily="18" charset="0"/>
              </a:rPr>
              <a:t>mưa</a:t>
            </a:r>
            <a:r>
              <a:rPr lang="en-US" altLang="en-US" sz="4000" b="1" dirty="0">
                <a:solidFill>
                  <a:srgbClr val="7030A0"/>
                </a:solidFill>
                <a:latin typeface="Times New Roman" panose="02020603050405020304" pitchFamily="18" charset="0"/>
                <a:cs typeface="Times New Roman" panose="02020603050405020304" pitchFamily="18" charset="0"/>
              </a:rPr>
              <a:t> </a:t>
            </a:r>
            <a:r>
              <a:rPr lang="en-US" altLang="en-US" sz="4000" b="1" dirty="0" err="1">
                <a:solidFill>
                  <a:srgbClr val="7030A0"/>
                </a:solidFill>
                <a:latin typeface="Times New Roman" panose="02020603050405020304" pitchFamily="18" charset="0"/>
                <a:cs typeface="Times New Roman" panose="02020603050405020304" pitchFamily="18" charset="0"/>
              </a:rPr>
              <a:t>của</a:t>
            </a:r>
            <a:r>
              <a:rPr lang="en-US" altLang="en-US" sz="4000" b="1" dirty="0">
                <a:solidFill>
                  <a:srgbClr val="7030A0"/>
                </a:solidFill>
                <a:latin typeface="Times New Roman" panose="02020603050405020304" pitchFamily="18" charset="0"/>
                <a:cs typeface="Times New Roman" panose="02020603050405020304" pitchFamily="18" charset="0"/>
              </a:rPr>
              <a:t> Mum – </a:t>
            </a:r>
            <a:r>
              <a:rPr lang="en-US" altLang="en-US" sz="4000" b="1" dirty="0" err="1">
                <a:solidFill>
                  <a:srgbClr val="7030A0"/>
                </a:solidFill>
                <a:latin typeface="Times New Roman" panose="02020603050405020304" pitchFamily="18" charset="0"/>
                <a:cs typeface="Times New Roman" panose="02020603050405020304" pitchFamily="18" charset="0"/>
              </a:rPr>
              <a:t>bai</a:t>
            </a:r>
            <a:r>
              <a:rPr lang="en-US" altLang="en-US" sz="4000" b="1" dirty="0">
                <a:solidFill>
                  <a:srgbClr val="7030A0"/>
                </a:solidFill>
                <a:latin typeface="Times New Roman" panose="02020603050405020304" pitchFamily="18" charset="0"/>
                <a:cs typeface="Times New Roman" panose="02020603050405020304" pitchFamily="18" charset="0"/>
              </a:rPr>
              <a:t>.</a:t>
            </a:r>
          </a:p>
        </p:txBody>
      </p:sp>
      <p:sp>
        <p:nvSpPr>
          <p:cNvPr id="3" name="AutoShape 7">
            <a:extLst>
              <a:ext uri="{FF2B5EF4-FFF2-40B4-BE49-F238E27FC236}">
                <a16:creationId xmlns="" xmlns:a16="http://schemas.microsoft.com/office/drawing/2014/main" id="{816AA0C0-5C9F-430B-8337-AE53A290CDCD}"/>
              </a:ext>
            </a:extLst>
          </p:cNvPr>
          <p:cNvSpPr>
            <a:spLocks noChangeArrowheads="1"/>
          </p:cNvSpPr>
          <p:nvPr/>
        </p:nvSpPr>
        <p:spPr bwMode="gray">
          <a:xfrm>
            <a:off x="3048000" y="304800"/>
            <a:ext cx="6756400" cy="1295400"/>
          </a:xfrm>
          <a:prstGeom prst="roundRect">
            <a:avLst>
              <a:gd name="adj" fmla="val 50000"/>
            </a:avLst>
          </a:prstGeom>
          <a:gradFill rotWithShape="1">
            <a:gsLst>
              <a:gs pos="87000">
                <a:schemeClr val="accent2">
                  <a:lumMod val="20000"/>
                  <a:lumOff val="80000"/>
                </a:schemeClr>
              </a:gs>
              <a:gs pos="100000">
                <a:schemeClr val="accent1">
                  <a:gamma/>
                  <a:shade val="46275"/>
                  <a:invGamma/>
                </a:scheme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lgn="ctr" eaLnBrk="1" hangingPunct="1">
              <a:defRPr/>
            </a:pPr>
            <a:r>
              <a:rPr lang="en-US" sz="4800" b="1" dirty="0">
                <a:solidFill>
                  <a:srgbClr val="00B050"/>
                </a:solidFill>
                <a:latin typeface="Times New Roman" panose="02020603050405020304" pitchFamily="18" charset="0"/>
                <a:cs typeface="Times New Roman" panose="02020603050405020304" pitchFamily="18" charset="0"/>
              </a:rPr>
              <a:t>THẢO </a:t>
            </a:r>
            <a:r>
              <a:rPr lang="en-US" sz="4800" b="1" dirty="0" smtClean="0">
                <a:solidFill>
                  <a:srgbClr val="00B050"/>
                </a:solidFill>
                <a:latin typeface="Times New Roman" panose="02020603050405020304" pitchFamily="18" charset="0"/>
                <a:cs typeface="Times New Roman" panose="02020603050405020304" pitchFamily="18" charset="0"/>
              </a:rPr>
              <a:t>LUẬN</a:t>
            </a:r>
            <a:endParaRPr lang="en-US" sz="4800" b="1" dirty="0">
              <a:solidFill>
                <a:srgbClr val="00B05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05"/>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 calcmode="lin" valueType="num">
                                      <p:cBhvr>
                                        <p:cTn id="9" dur="500" fill="hold"/>
                                        <p:tgtEl>
                                          <p:spTgt spid="3"/>
                                        </p:tgtEl>
                                        <p:attrNameLst>
                                          <p:attrName>ppt_x</p:attrName>
                                        </p:attrNameLst>
                                      </p:cBhvr>
                                      <p:tavLst>
                                        <p:tav tm="0">
                                          <p:val>
                                            <p:strVal val="#ppt_x-.2"/>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animEffect transition="in" filter="fade">
                                      <p:cBhvr>
                                        <p:cTn id="11" dur="500"/>
                                        <p:tgtEl>
                                          <p:spTgt spid="3"/>
                                        </p:tgtEl>
                                      </p:cBhvr>
                                    </p:animEffect>
                                  </p:childTnLst>
                                </p:cTn>
                              </p:par>
                            </p:childTnLst>
                          </p:cTn>
                        </p:par>
                        <p:par>
                          <p:cTn id="12" fill="hold" nodeType="afterGroup">
                            <p:stCondLst>
                              <p:cond delay="500"/>
                            </p:stCondLst>
                            <p:childTnLst>
                              <p:par>
                                <p:cTn id="13" presetID="8" presetClass="entr" presetSubtype="16" fill="hold" grpId="0" nodeType="afterEffect">
                                  <p:stCondLst>
                                    <p:cond delay="0"/>
                                  </p:stCondLst>
                                  <p:childTnLst>
                                    <p:set>
                                      <p:cBhvr>
                                        <p:cTn id="14" dur="1" fill="hold">
                                          <p:stCondLst>
                                            <p:cond delay="0"/>
                                          </p:stCondLst>
                                        </p:cTn>
                                        <p:tgtEl>
                                          <p:spTgt spid="100359"/>
                                        </p:tgtEl>
                                        <p:attrNameLst>
                                          <p:attrName>style.visibility</p:attrName>
                                        </p:attrNameLst>
                                      </p:cBhvr>
                                      <p:to>
                                        <p:strVal val="visible"/>
                                      </p:to>
                                    </p:set>
                                    <p:animEffect transition="in" filter="diamond(in)">
                                      <p:cBhvr>
                                        <p:cTn id="15" dur="1000"/>
                                        <p:tgtEl>
                                          <p:spTgt spid="100359"/>
                                        </p:tgtEl>
                                      </p:cBhvr>
                                    </p:animEffect>
                                  </p:childTnLst>
                                </p:cTn>
                              </p:par>
                            </p:childTnLst>
                          </p:cTn>
                        </p:par>
                        <p:par>
                          <p:cTn id="16" fill="hold" nodeType="afterGroup">
                            <p:stCondLst>
                              <p:cond delay="1500"/>
                            </p:stCondLst>
                            <p:childTnLst>
                              <p:par>
                                <p:cTn id="17" presetID="8" presetClass="entr" presetSubtype="16"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amond(in)">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9" grpId="0" animBg="1"/>
      <p:bldP spid="2" grpId="0" animBg="1"/>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69915278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TotalTime>
  <Words>861</Words>
  <Application>Microsoft Office PowerPoint</Application>
  <PresentationFormat>Widescreen</PresentationFormat>
  <Paragraphs>133</Paragraphs>
  <Slides>20</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#9Slide03 IcielNovecento sans E</vt:lpstr>
      <vt:lpstr>#9Slide03 Neutra</vt:lpstr>
      <vt:lpstr>Arial</vt:lpstr>
      <vt:lpstr>Calibri</vt:lpstr>
      <vt:lpstr>Calibri Light</vt:lpstr>
      <vt:lpstr>Cambria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 Nhận xét hướng gió thổi vào mùa hạ và vào mùa đông ở khu vực Nam Á và Đông Nam Á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Windows User</cp:lastModifiedBy>
  <cp:revision>20</cp:revision>
  <dcterms:created xsi:type="dcterms:W3CDTF">2021-06-20T02:21:57Z</dcterms:created>
  <dcterms:modified xsi:type="dcterms:W3CDTF">2021-09-28T03:12:35Z</dcterms:modified>
</cp:coreProperties>
</file>