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92" r:id="rId2"/>
    <p:sldId id="258" r:id="rId3"/>
    <p:sldId id="259" r:id="rId4"/>
    <p:sldId id="294" r:id="rId5"/>
    <p:sldId id="261" r:id="rId6"/>
    <p:sldId id="295" r:id="rId7"/>
    <p:sldId id="263" r:id="rId8"/>
    <p:sldId id="264" r:id="rId9"/>
    <p:sldId id="296" r:id="rId10"/>
    <p:sldId id="265" r:id="rId11"/>
    <p:sldId id="266" r:id="rId12"/>
    <p:sldId id="297" r:id="rId13"/>
    <p:sldId id="298" r:id="rId14"/>
    <p:sldId id="299" r:id="rId15"/>
    <p:sldId id="301" r:id="rId16"/>
    <p:sldId id="300" r:id="rId17"/>
    <p:sldId id="305" r:id="rId18"/>
    <p:sldId id="302" r:id="rId19"/>
    <p:sldId id="303" r:id="rId20"/>
    <p:sldId id="306" r:id="rId21"/>
    <p:sldId id="278" r:id="rId22"/>
    <p:sldId id="326" r:id="rId23"/>
    <p:sldId id="282" r:id="rId24"/>
    <p:sldId id="310" r:id="rId25"/>
    <p:sldId id="307" r:id="rId26"/>
    <p:sldId id="308" r:id="rId27"/>
    <p:sldId id="311" r:id="rId28"/>
    <p:sldId id="312" r:id="rId29"/>
    <p:sldId id="313" r:id="rId30"/>
    <p:sldId id="314" r:id="rId31"/>
    <p:sldId id="315" r:id="rId32"/>
    <p:sldId id="316" r:id="rId33"/>
    <p:sldId id="317" r:id="rId34"/>
    <p:sldId id="318" r:id="rId35"/>
    <p:sldId id="319" r:id="rId36"/>
    <p:sldId id="320" r:id="rId37"/>
    <p:sldId id="321" r:id="rId38"/>
    <p:sldId id="323" r:id="rId39"/>
    <p:sldId id="324" r:id="rId40"/>
    <p:sldId id="322" r:id="rId41"/>
    <p:sldId id="279" r:id="rId42"/>
    <p:sldId id="286" r:id="rId43"/>
    <p:sldId id="287" r:id="rId44"/>
    <p:sldId id="288" r:id="rId45"/>
    <p:sldId id="281" r:id="rId46"/>
    <p:sldId id="280" r:id="rId47"/>
    <p:sldId id="328" r:id="rId48"/>
    <p:sldId id="327"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FF33"/>
    <a:srgbClr val="FFFFFF"/>
    <a:srgbClr val="FF3399"/>
    <a:srgbClr val="1C1C1C"/>
    <a:srgbClr val="292929"/>
    <a:srgbClr val="9933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10-31T07:55:03.4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18D379D-B133-431E-B509-D015A61C80E4}" type="slidenum">
              <a:rPr lang="en-US" altLang="en-US"/>
              <a:pPr/>
              <a:t>‹#›</a:t>
            </a:fld>
            <a:endParaRPr lang="en-US" altLang="en-US"/>
          </a:p>
        </p:txBody>
      </p:sp>
    </p:spTree>
    <p:extLst>
      <p:ext uri="{BB962C8B-B14F-4D97-AF65-F5344CB8AC3E}">
        <p14:creationId xmlns:p14="http://schemas.microsoft.com/office/powerpoint/2010/main" val="1449527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121D113-797B-4841-A64A-1582C49CF4E3}" type="slidenum">
              <a:rPr lang="en-US" altLang="en-US" sz="1200"/>
              <a:pPr algn="r" eaLnBrk="1" hangingPunct="1"/>
              <a:t>1</a:t>
            </a:fld>
            <a:endParaRPr lang="en-US" altLang="en-US" sz="1200"/>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47AF0B7-28A1-48C8-8D91-DF8BE438A554}" type="slidenum">
              <a:rPr lang="en-US" altLang="en-US" sz="1200">
                <a:cs typeface="Arial" panose="020B0604020202020204" pitchFamily="34" charset="0"/>
              </a:rPr>
              <a:pPr algn="r" eaLnBrk="1" hangingPunct="1"/>
              <a:t>1</a:t>
            </a:fld>
            <a:endParaRPr lang="en-US" altLang="en-US" sz="1200">
              <a:cs typeface="Arial" panose="020B0604020202020204" pitchFamily="34" charset="0"/>
            </a:endParaRPr>
          </a:p>
        </p:txBody>
      </p:sp>
      <p:sp>
        <p:nvSpPr>
          <p:cNvPr id="47108"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cs typeface="Arial" panose="020B0604020202020204" pitchFamily="34" charset="0"/>
              </a:rPr>
              <a:t>giáo án lý 8                 Gv: BỬU HẠP</a:t>
            </a:r>
          </a:p>
        </p:txBody>
      </p:sp>
      <p:sp>
        <p:nvSpPr>
          <p:cNvPr id="471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C0AACC-1C2C-4EC8-9DF8-F65D54B0A770}" type="slidenum">
              <a:rPr lang="en-US" altLang="en-US" sz="1200">
                <a:cs typeface="Arial" panose="020B0604020202020204" pitchFamily="34" charset="0"/>
              </a:rPr>
              <a:pPr algn="r" eaLnBrk="1" hangingPunct="1"/>
              <a:t>1</a:t>
            </a:fld>
            <a:endParaRPr lang="en-US" altLang="en-US" sz="1200">
              <a:cs typeface="Arial" panose="020B0604020202020204" pitchFamily="34" charset="0"/>
            </a:endParaRPr>
          </a:p>
        </p:txBody>
      </p:sp>
      <p:sp>
        <p:nvSpPr>
          <p:cNvPr id="47110" name="Rectangle 2"/>
          <p:cNvSpPr>
            <a:spLocks noGrp="1" noRot="1" noChangeAspect="1" noChangeArrowheads="1" noTextEdit="1"/>
          </p:cNvSpPr>
          <p:nvPr>
            <p:ph type="sldImg"/>
          </p:nvPr>
        </p:nvSpPr>
        <p:spPr>
          <a:ln/>
        </p:spPr>
      </p:sp>
      <p:sp>
        <p:nvSpPr>
          <p:cNvPr id="47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165811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6818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a:t>
            </a:r>
          </a:p>
        </p:txBody>
      </p:sp>
    </p:spTree>
    <p:extLst>
      <p:ext uri="{BB962C8B-B14F-4D97-AF65-F5344CB8AC3E}">
        <p14:creationId xmlns:p14="http://schemas.microsoft.com/office/powerpoint/2010/main" val="386469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73F0BBE8-6C45-4381-B395-52822999D27C}" type="slidenum">
              <a:rPr lang="en-US" altLang="en-US" sz="1200">
                <a:latin typeface="Times New Roman" panose="02020603050405020304" pitchFamily="18" charset="0"/>
                <a:cs typeface="Arial" panose="020B0604020202020204" pitchFamily="34" charset="0"/>
              </a:rPr>
              <a:pPr algn="r"/>
              <a:t>48</a:t>
            </a:fld>
            <a:endParaRPr lang="en-US" altLang="en-US" sz="12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616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9A607A-E3B8-414C-9EBA-5D252A35B9A4}" type="slidenum">
              <a:rPr lang="en-US" altLang="en-US"/>
              <a:pPr/>
              <a:t>‹#›</a:t>
            </a:fld>
            <a:endParaRPr lang="en-US" altLang="en-US"/>
          </a:p>
        </p:txBody>
      </p:sp>
    </p:spTree>
    <p:extLst>
      <p:ext uri="{BB962C8B-B14F-4D97-AF65-F5344CB8AC3E}">
        <p14:creationId xmlns:p14="http://schemas.microsoft.com/office/powerpoint/2010/main" val="130469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3D7C1F-762E-44E6-AD6E-CB13F073C7C3}" type="slidenum">
              <a:rPr lang="en-US" altLang="en-US"/>
              <a:pPr/>
              <a:t>‹#›</a:t>
            </a:fld>
            <a:endParaRPr lang="en-US" altLang="en-US"/>
          </a:p>
        </p:txBody>
      </p:sp>
    </p:spTree>
    <p:extLst>
      <p:ext uri="{BB962C8B-B14F-4D97-AF65-F5344CB8AC3E}">
        <p14:creationId xmlns:p14="http://schemas.microsoft.com/office/powerpoint/2010/main" val="98752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D7A5AEA-3811-492F-A29D-F833B1065398}" type="slidenum">
              <a:rPr lang="en-US" altLang="en-US"/>
              <a:pPr/>
              <a:t>‹#›</a:t>
            </a:fld>
            <a:endParaRPr lang="en-US" altLang="en-US"/>
          </a:p>
        </p:txBody>
      </p:sp>
    </p:spTree>
    <p:extLst>
      <p:ext uri="{BB962C8B-B14F-4D97-AF65-F5344CB8AC3E}">
        <p14:creationId xmlns:p14="http://schemas.microsoft.com/office/powerpoint/2010/main" val="236092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7687D3-9EE3-4761-B9F1-C3594FA07FFE}" type="slidenum">
              <a:rPr lang="en-US" altLang="en-US"/>
              <a:pPr/>
              <a:t>‹#›</a:t>
            </a:fld>
            <a:endParaRPr lang="en-US" altLang="en-US"/>
          </a:p>
        </p:txBody>
      </p:sp>
    </p:spTree>
    <p:extLst>
      <p:ext uri="{BB962C8B-B14F-4D97-AF65-F5344CB8AC3E}">
        <p14:creationId xmlns:p14="http://schemas.microsoft.com/office/powerpoint/2010/main" val="112024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DE19DA-7EB9-44AA-9159-ED75997986FB}" type="slidenum">
              <a:rPr lang="en-US" altLang="en-US"/>
              <a:pPr/>
              <a:t>‹#›</a:t>
            </a:fld>
            <a:endParaRPr lang="en-US" altLang="en-US"/>
          </a:p>
        </p:txBody>
      </p:sp>
    </p:spTree>
    <p:extLst>
      <p:ext uri="{BB962C8B-B14F-4D97-AF65-F5344CB8AC3E}">
        <p14:creationId xmlns:p14="http://schemas.microsoft.com/office/powerpoint/2010/main" val="7785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03602C-D013-4793-937E-6FCC3C465320}" type="slidenum">
              <a:rPr lang="en-US" altLang="en-US"/>
              <a:pPr/>
              <a:t>‹#›</a:t>
            </a:fld>
            <a:endParaRPr lang="en-US" altLang="en-US"/>
          </a:p>
        </p:txBody>
      </p:sp>
    </p:spTree>
    <p:extLst>
      <p:ext uri="{BB962C8B-B14F-4D97-AF65-F5344CB8AC3E}">
        <p14:creationId xmlns:p14="http://schemas.microsoft.com/office/powerpoint/2010/main" val="399635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37F1E11-5850-4458-8D43-2A8D7A6394E5}" type="slidenum">
              <a:rPr lang="en-US" altLang="en-US"/>
              <a:pPr/>
              <a:t>‹#›</a:t>
            </a:fld>
            <a:endParaRPr lang="en-US" altLang="en-US"/>
          </a:p>
        </p:txBody>
      </p:sp>
    </p:spTree>
    <p:extLst>
      <p:ext uri="{BB962C8B-B14F-4D97-AF65-F5344CB8AC3E}">
        <p14:creationId xmlns:p14="http://schemas.microsoft.com/office/powerpoint/2010/main" val="147273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375A9BA-072A-4C61-B26B-253B929D8D7D}" type="slidenum">
              <a:rPr lang="en-US" altLang="en-US"/>
              <a:pPr/>
              <a:t>‹#›</a:t>
            </a:fld>
            <a:endParaRPr lang="en-US" altLang="en-US"/>
          </a:p>
        </p:txBody>
      </p:sp>
    </p:spTree>
    <p:extLst>
      <p:ext uri="{BB962C8B-B14F-4D97-AF65-F5344CB8AC3E}">
        <p14:creationId xmlns:p14="http://schemas.microsoft.com/office/powerpoint/2010/main" val="215203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35FBA1F-D494-4DDA-8AE4-94239910C89D}" type="slidenum">
              <a:rPr lang="en-US" altLang="en-US"/>
              <a:pPr/>
              <a:t>‹#›</a:t>
            </a:fld>
            <a:endParaRPr lang="en-US" altLang="en-US"/>
          </a:p>
        </p:txBody>
      </p:sp>
    </p:spTree>
    <p:extLst>
      <p:ext uri="{BB962C8B-B14F-4D97-AF65-F5344CB8AC3E}">
        <p14:creationId xmlns:p14="http://schemas.microsoft.com/office/powerpoint/2010/main" val="234092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B290733-C997-4338-BC73-9E639900C9E0}" type="slidenum">
              <a:rPr lang="en-US" altLang="en-US"/>
              <a:pPr/>
              <a:t>‹#›</a:t>
            </a:fld>
            <a:endParaRPr lang="en-US" altLang="en-US"/>
          </a:p>
        </p:txBody>
      </p:sp>
    </p:spTree>
    <p:extLst>
      <p:ext uri="{BB962C8B-B14F-4D97-AF65-F5344CB8AC3E}">
        <p14:creationId xmlns:p14="http://schemas.microsoft.com/office/powerpoint/2010/main" val="364998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607011-EDEE-4D0D-A098-7795D24D3F54}" type="slidenum">
              <a:rPr lang="en-US" altLang="en-US"/>
              <a:pPr/>
              <a:t>‹#›</a:t>
            </a:fld>
            <a:endParaRPr lang="en-US" altLang="en-US"/>
          </a:p>
        </p:txBody>
      </p:sp>
    </p:spTree>
    <p:extLst>
      <p:ext uri="{BB962C8B-B14F-4D97-AF65-F5344CB8AC3E}">
        <p14:creationId xmlns:p14="http://schemas.microsoft.com/office/powerpoint/2010/main" val="288449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FA39920-9FBE-44A4-AA99-C75EA25C48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9.wav"/><Relationship Id="rId7" Type="http://schemas.openxmlformats.org/officeDocument/2006/relationships/image" Target="../media/image30.gif"/><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9.wav"/><Relationship Id="rId7" Type="http://schemas.openxmlformats.org/officeDocument/2006/relationships/image" Target="../media/image30.gif"/><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9.wav"/><Relationship Id="rId7" Type="http://schemas.openxmlformats.org/officeDocument/2006/relationships/image" Target="../media/image30.gif"/><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wmf"/></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hyperlink" Target="http://vi.wikipedia.org/wiki/1608" TargetMode="External"/><Relationship Id="rId18" Type="http://schemas.openxmlformats.org/officeDocument/2006/relationships/hyperlink" Target="http://vi.wikipedia.org/wiki/%C3%9D" TargetMode="External"/><Relationship Id="rId3" Type="http://schemas.openxmlformats.org/officeDocument/2006/relationships/slide" Target="slide29.xml"/><Relationship Id="rId21" Type="http://schemas.openxmlformats.org/officeDocument/2006/relationships/slide" Target="slide22.xml"/><Relationship Id="rId7" Type="http://schemas.openxmlformats.org/officeDocument/2006/relationships/slide" Target="slide33.xml"/><Relationship Id="rId12" Type="http://schemas.openxmlformats.org/officeDocument/2006/relationships/hyperlink" Target="http://vi.wikipedia.org/wiki/15_th%C3%A1ng_10" TargetMode="External"/><Relationship Id="rId17" Type="http://schemas.openxmlformats.org/officeDocument/2006/relationships/hyperlink" Target="http://vi.wikipedia.org/wiki/To%C3%A1n_h%E1%BB%8Dc" TargetMode="External"/><Relationship Id="rId2" Type="http://schemas.openxmlformats.org/officeDocument/2006/relationships/audio" Target="../media/audio10.wav"/><Relationship Id="rId16" Type="http://schemas.openxmlformats.org/officeDocument/2006/relationships/hyperlink" Target="http://vi.wikipedia.org/wiki/V%E1%BA%ADt_l%C3%BD" TargetMode="External"/><Relationship Id="rId20" Type="http://schemas.openxmlformats.org/officeDocument/2006/relationships/hyperlink" Target="http://vi.wikipedia.org/wiki/1644" TargetMode="Externa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image" Target="../media/image33.jpeg"/><Relationship Id="rId24" Type="http://schemas.openxmlformats.org/officeDocument/2006/relationships/image" Target="../media/image35.png"/><Relationship Id="rId5" Type="http://schemas.openxmlformats.org/officeDocument/2006/relationships/slide" Target="slide31.xml"/><Relationship Id="rId15" Type="http://schemas.openxmlformats.org/officeDocument/2006/relationships/hyperlink" Target="http://vi.wikipedia.org/wiki/1647" TargetMode="External"/><Relationship Id="rId23" Type="http://schemas.openxmlformats.org/officeDocument/2006/relationships/slide" Target="slide37.xml"/><Relationship Id="rId10" Type="http://schemas.openxmlformats.org/officeDocument/2006/relationships/slide" Target="slide36.xml"/><Relationship Id="rId19" Type="http://schemas.openxmlformats.org/officeDocument/2006/relationships/hyperlink" Target="http://vi.wikipedia.org/w/index.php?title=Phong_v%C5%A9_bi%E1%BB%83u&amp;action=edit&amp;redlink=1" TargetMode="External"/><Relationship Id="rId4" Type="http://schemas.openxmlformats.org/officeDocument/2006/relationships/slide" Target="slide30.xml"/><Relationship Id="rId9" Type="http://schemas.openxmlformats.org/officeDocument/2006/relationships/slide" Target="slide35.xml"/><Relationship Id="rId14" Type="http://schemas.openxmlformats.org/officeDocument/2006/relationships/hyperlink" Target="http://vi.wikipedia.org/wiki/25_th%C3%A1ng_10" TargetMode="External"/><Relationship Id="rId22"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0.wav"/><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0.wav"/><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9.wav"/><Relationship Id="rId7" Type="http://schemas.openxmlformats.org/officeDocument/2006/relationships/image" Target="../media/image31.png"/><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vi.wikipedia.org/wiki/%C3%94xy" TargetMode="External"/><Relationship Id="rId13" Type="http://schemas.openxmlformats.org/officeDocument/2006/relationships/hyperlink" Target="http://vi.wikipedia.org/wiki/Tia_c%E1%BB%B1c_t%C3%ADm" TargetMode="External"/><Relationship Id="rId3" Type="http://schemas.openxmlformats.org/officeDocument/2006/relationships/audio" Target="../media/audio2.wav"/><Relationship Id="rId7" Type="http://schemas.openxmlformats.org/officeDocument/2006/relationships/hyperlink" Target="http://vi.wikipedia.org/wiki/Nit%C6%A1" TargetMode="External"/><Relationship Id="rId12" Type="http://schemas.openxmlformats.org/officeDocument/2006/relationships/hyperlink" Target="http://vi.wikipedia.org/wiki/B%E1%BB%A9c_x%E1%BA%A1" TargetMode="External"/><Relationship Id="rId2" Type="http://schemas.openxmlformats.org/officeDocument/2006/relationships/audio" Target="../media/audio4.wav"/><Relationship Id="rId16" Type="http://schemas.openxmlformats.org/officeDocument/2006/relationships/hyperlink" Target="http://vi.wikipedia.org/wiki/%C4%90%C3%AAm" TargetMode="External"/><Relationship Id="rId1" Type="http://schemas.openxmlformats.org/officeDocument/2006/relationships/slideLayout" Target="../slideLayouts/slideLayout7.xml"/><Relationship Id="rId6" Type="http://schemas.openxmlformats.org/officeDocument/2006/relationships/hyperlink" Target="http://vi.wikipedia.org/wiki/%C4%90%E1%BB%8Ba_C%E1%BA%A7u" TargetMode="External"/><Relationship Id="rId11" Type="http://schemas.openxmlformats.org/officeDocument/2006/relationships/hyperlink" Target="http://vi.wikipedia.org/wiki/H%C6%A1i_n%C6%B0%E1%BB%9Bc" TargetMode="External"/><Relationship Id="rId5" Type="http://schemas.openxmlformats.org/officeDocument/2006/relationships/hyperlink" Target="http://vi.wikipedia.org/wiki/Ch%E1%BA%A5t_kh%C3%AD" TargetMode="External"/><Relationship Id="rId15" Type="http://schemas.openxmlformats.org/officeDocument/2006/relationships/hyperlink" Target="http://vi.wikipedia.org/wiki/Ng%C3%A0y" TargetMode="External"/><Relationship Id="rId10" Type="http://schemas.openxmlformats.org/officeDocument/2006/relationships/hyperlink" Target="http://vi.wikipedia.org/wiki/%C4%90i%C3%B4x%C3%ADt_cacbon" TargetMode="External"/><Relationship Id="rId4" Type="http://schemas.openxmlformats.org/officeDocument/2006/relationships/image" Target="../media/image8.gif"/><Relationship Id="rId9" Type="http://schemas.openxmlformats.org/officeDocument/2006/relationships/hyperlink" Target="http://vi.wikipedia.org/wiki/Agon" TargetMode="External"/><Relationship Id="rId14" Type="http://schemas.openxmlformats.org/officeDocument/2006/relationships/hyperlink" Target="http://vi.wikipedia.org/wiki/Nhi%E1%BB%87t_%C4%91%E1%BB%99" TargetMode="Externa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8.gif"/></Relationships>
</file>

<file path=ppt/slides/_rels/slide44.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44.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2.wmf"/></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txBox="1">
            <a:spLocks noGrp="1"/>
          </p:cNvSpPr>
          <p:nvPr/>
        </p:nvSpPr>
        <p:spPr bwMode="auto">
          <a:xfrm>
            <a:off x="6553200" y="6245225"/>
            <a:ext cx="2133600" cy="47625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53A0CF7-099B-4AA3-8B8B-3E624E676C0C}" type="slidenum">
              <a:rPr lang="en-US" altLang="en-US" sz="1400">
                <a:effectLst>
                  <a:outerShdw blurRad="38100" dist="38100" dir="2700000" algn="tl">
                    <a:srgbClr val="C0C0C0"/>
                  </a:outerShdw>
                </a:effectLst>
              </a:rPr>
              <a:pPr algn="r" eaLnBrk="1" hangingPunct="1"/>
              <a:t>1</a:t>
            </a:fld>
            <a:endParaRPr lang="en-US" altLang="en-US" sz="1400">
              <a:effectLst>
                <a:outerShdw blurRad="38100" dist="38100" dir="2700000" algn="tl">
                  <a:srgbClr val="C0C0C0"/>
                </a:outerShdw>
              </a:effectLst>
            </a:endParaRPr>
          </a:p>
        </p:txBody>
      </p:sp>
      <p:pic>
        <p:nvPicPr>
          <p:cNvPr id="46083" name="Picture 2" descr="JPL19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13" descr="VIETNAM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7400" y="1981200"/>
            <a:ext cx="13716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9"/>
          <p:cNvGrpSpPr>
            <a:grpSpLocks/>
          </p:cNvGrpSpPr>
          <p:nvPr/>
        </p:nvGrpSpPr>
        <p:grpSpPr bwMode="auto">
          <a:xfrm rot="-761862">
            <a:off x="-1066800" y="6858000"/>
            <a:ext cx="2959100" cy="914400"/>
            <a:chOff x="248" y="3312"/>
            <a:chExt cx="2248" cy="790"/>
          </a:xfrm>
        </p:grpSpPr>
        <p:pic>
          <p:nvPicPr>
            <p:cNvPr id="46086"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3312"/>
              <a:ext cx="168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4" descr="fal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6592313">
              <a:off x="525" y="3515"/>
              <a:ext cx="31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7941" name="WordArt 5"/>
          <p:cNvSpPr>
            <a:spLocks noChangeArrowheads="1" noChangeShapeType="1" noTextEdit="1"/>
          </p:cNvSpPr>
          <p:nvPr/>
        </p:nvSpPr>
        <p:spPr bwMode="auto">
          <a:xfrm>
            <a:off x="685800" y="457200"/>
            <a:ext cx="7696200" cy="1600200"/>
          </a:xfrm>
          <a:prstGeom prst="rect">
            <a:avLst/>
          </a:prstGeom>
        </p:spPr>
        <p:txBody>
          <a:bodyPr wrap="none" fromWordArt="1">
            <a:prstTxWarp prst="textWave4">
              <a:avLst>
                <a:gd name="adj1" fmla="val 10319"/>
                <a:gd name="adj2" fmla="val 167"/>
              </a:avLst>
            </a:prstTxWarp>
            <a:scene3d>
              <a:camera prst="legacyObliqueBottomRight"/>
              <a:lightRig rig="legacyFlat1" dir="t"/>
            </a:scene3d>
            <a:sp3d extrusionH="430200" prstMaterial="legacyMatte">
              <a:extrusionClr>
                <a:schemeClr val="accent2"/>
              </a:extrusionClr>
              <a:contourClr>
                <a:srgbClr val="99FF33"/>
              </a:contourClr>
            </a:sp3d>
          </a:bodyPr>
          <a:lstStyle/>
          <a:p>
            <a:r>
              <a:rPr lang="en-US" sz="3600" b="1" kern="10" dirty="0">
                <a:ln w="9525">
                  <a:round/>
                  <a:headEnd/>
                  <a:tailEnd/>
                </a:ln>
                <a:solidFill>
                  <a:srgbClr val="99FF33"/>
                </a:solidFill>
                <a:cs typeface="Arial" panose="020B0604020202020204" pitchFamily="34" charset="0"/>
              </a:rPr>
              <a:t> NHIỆT LIỆT CHÀO MỪNG CÁC THẦY GIÁO,CÔ GIÁO !</a:t>
            </a:r>
          </a:p>
        </p:txBody>
      </p:sp>
      <p:pic>
        <p:nvPicPr>
          <p:cNvPr id="46089" name="Picture 82" descr="som_an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5200650"/>
            <a:ext cx="1633538"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020" name="Text Box 84"/>
          <p:cNvSpPr txBox="1">
            <a:spLocks noChangeArrowheads="1"/>
          </p:cNvSpPr>
          <p:nvPr/>
        </p:nvSpPr>
        <p:spPr bwMode="auto">
          <a:xfrm>
            <a:off x="6934200" y="6232525"/>
            <a:ext cx="2590800" cy="396875"/>
          </a:xfrm>
          <a:prstGeom prst="rect">
            <a:avLst/>
          </a:prstGeom>
          <a:noFill/>
          <a:ln w="9525">
            <a:noFill/>
            <a:miter lim="800000"/>
            <a:headEnd/>
            <a:tailEnd/>
          </a:ln>
          <a:effectLst/>
        </p:spPr>
        <p:txBody>
          <a:bodyPr>
            <a:spAutoFit/>
          </a:bodyPr>
          <a:lstStyle/>
          <a:p>
            <a:pPr eaLnBrk="0" hangingPunct="0">
              <a:spcBef>
                <a:spcPct val="50000"/>
              </a:spcBef>
              <a:defRPr/>
            </a:pPr>
            <a:endParaRPr lang="en-US" sz="2000" b="1" i="1">
              <a:effectLst>
                <a:outerShdw blurRad="38100" dist="38100" dir="2700000" algn="tl">
                  <a:srgbClr val="000000"/>
                </a:outerShdw>
              </a:effectLst>
              <a:latin typeface="Times New Roman" pitchFamily="18" charset="0"/>
            </a:endParaRPr>
          </a:p>
        </p:txBody>
      </p:sp>
      <p:sp>
        <p:nvSpPr>
          <p:cNvPr id="46091" name="WordArt 12"/>
          <p:cNvSpPr>
            <a:spLocks noChangeArrowheads="1" noChangeShapeType="1" noTextEdit="1"/>
          </p:cNvSpPr>
          <p:nvPr/>
        </p:nvSpPr>
        <p:spPr bwMode="auto">
          <a:xfrm rot="-1676245">
            <a:off x="4362450" y="3810000"/>
            <a:ext cx="4705350" cy="847725"/>
          </a:xfrm>
          <a:prstGeom prst="rect">
            <a:avLst/>
          </a:prstGeom>
        </p:spPr>
        <p:txBody>
          <a:bodyPr wrap="none" fromWordArt="1">
            <a:prstTxWarp prst="textPlain">
              <a:avLst>
                <a:gd name="adj" fmla="val 46255"/>
              </a:avLst>
            </a:prstTxWarp>
          </a:bodyPr>
          <a:lstStyle/>
          <a:p>
            <a:pPr algn="ctr"/>
            <a:r>
              <a:rPr lang="en-US" sz="3600" kern="10" dirty="0" err="1">
                <a:ln w="9525">
                  <a:solidFill>
                    <a:srgbClr val="FFFF66"/>
                  </a:solidFill>
                  <a:round/>
                  <a:headEnd/>
                  <a:tailEnd/>
                </a:ln>
                <a:solidFill>
                  <a:srgbClr val="FF0000"/>
                </a:solidFill>
                <a:cs typeface="Arial" panose="020B0604020202020204" pitchFamily="34" charset="0"/>
              </a:rPr>
              <a:t>Về</a:t>
            </a:r>
            <a:r>
              <a:rPr lang="en-US" sz="3600" kern="10" dirty="0">
                <a:ln w="9525">
                  <a:solidFill>
                    <a:srgbClr val="FFFF66"/>
                  </a:solidFill>
                  <a:round/>
                  <a:headEnd/>
                  <a:tailEnd/>
                </a:ln>
                <a:solidFill>
                  <a:srgbClr val="FF0000"/>
                </a:solidFill>
                <a:cs typeface="Arial" panose="020B0604020202020204" pitchFamily="34" charset="0"/>
              </a:rPr>
              <a:t> </a:t>
            </a:r>
            <a:r>
              <a:rPr lang="en-US" sz="3600" kern="10" dirty="0" err="1">
                <a:ln w="9525">
                  <a:solidFill>
                    <a:srgbClr val="FFFF66"/>
                  </a:solidFill>
                  <a:round/>
                  <a:headEnd/>
                  <a:tailEnd/>
                </a:ln>
                <a:solidFill>
                  <a:srgbClr val="FF0000"/>
                </a:solidFill>
                <a:cs typeface="Arial" panose="020B0604020202020204" pitchFamily="34" charset="0"/>
              </a:rPr>
              <a:t>dự</a:t>
            </a:r>
            <a:r>
              <a:rPr lang="en-US" sz="3600" kern="10" dirty="0">
                <a:ln w="9525">
                  <a:solidFill>
                    <a:srgbClr val="FFFF66"/>
                  </a:solidFill>
                  <a:round/>
                  <a:headEnd/>
                  <a:tailEnd/>
                </a:ln>
                <a:solidFill>
                  <a:srgbClr val="FF0000"/>
                </a:solidFill>
                <a:cs typeface="Arial" panose="020B0604020202020204" pitchFamily="34" charset="0"/>
              </a:rPr>
              <a:t> </a:t>
            </a:r>
            <a:r>
              <a:rPr lang="en-US" sz="3600" kern="10" dirty="0" err="1">
                <a:ln w="9525">
                  <a:solidFill>
                    <a:srgbClr val="FFFF66"/>
                  </a:solidFill>
                  <a:round/>
                  <a:headEnd/>
                  <a:tailEnd/>
                </a:ln>
                <a:solidFill>
                  <a:srgbClr val="FF0000"/>
                </a:solidFill>
                <a:cs typeface="Arial" panose="020B0604020202020204" pitchFamily="34" charset="0"/>
              </a:rPr>
              <a:t>giờ</a:t>
            </a:r>
            <a:r>
              <a:rPr lang="en-US" sz="3600" kern="10" dirty="0">
                <a:ln w="9525">
                  <a:solidFill>
                    <a:srgbClr val="FFFF66"/>
                  </a:solidFill>
                  <a:round/>
                  <a:headEnd/>
                  <a:tailEnd/>
                </a:ln>
                <a:solidFill>
                  <a:srgbClr val="FF0000"/>
                </a:solidFill>
                <a:cs typeface="Arial" panose="020B0604020202020204" pitchFamily="34" charset="0"/>
              </a:rPr>
              <a:t> </a:t>
            </a:r>
            <a:r>
              <a:rPr lang="en-US" sz="3600" kern="10" dirty="0" err="1">
                <a:ln w="9525">
                  <a:solidFill>
                    <a:srgbClr val="FFFF66"/>
                  </a:solidFill>
                  <a:round/>
                  <a:headEnd/>
                  <a:tailEnd/>
                </a:ln>
                <a:solidFill>
                  <a:srgbClr val="FF0000"/>
                </a:solidFill>
                <a:cs typeface="Arial" panose="020B0604020202020204" pitchFamily="34" charset="0"/>
              </a:rPr>
              <a:t>lớp</a:t>
            </a:r>
            <a:r>
              <a:rPr lang="en-US" sz="3600" kern="10">
                <a:ln w="9525">
                  <a:solidFill>
                    <a:srgbClr val="FFFF66"/>
                  </a:solidFill>
                  <a:round/>
                  <a:headEnd/>
                  <a:tailEnd/>
                </a:ln>
                <a:solidFill>
                  <a:srgbClr val="FF0000"/>
                </a:solidFill>
                <a:cs typeface="Arial" panose="020B0604020202020204" pitchFamily="34" charset="0"/>
              </a:rPr>
              <a:t> </a:t>
            </a:r>
            <a:r>
              <a:rPr lang="en-US" sz="3600" kern="10" smtClean="0">
                <a:ln w="9525">
                  <a:solidFill>
                    <a:srgbClr val="FFFF66"/>
                  </a:solidFill>
                  <a:round/>
                  <a:headEnd/>
                  <a:tailEnd/>
                </a:ln>
                <a:solidFill>
                  <a:srgbClr val="FF0000"/>
                </a:solidFill>
                <a:cs typeface="Arial" panose="020B0604020202020204" pitchFamily="34" charset="0"/>
              </a:rPr>
              <a:t>8B</a:t>
            </a:r>
            <a:endParaRPr lang="en-US" sz="3600" kern="10">
              <a:ln w="9525">
                <a:solidFill>
                  <a:srgbClr val="FFFF66"/>
                </a:solidFill>
                <a:round/>
                <a:headEnd/>
                <a:tailEnd/>
              </a:ln>
              <a:solidFill>
                <a:srgbClr val="FF0000"/>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2000" fill="hold"/>
                                        <p:tgtEl>
                                          <p:spTgt spid="167941"/>
                                        </p:tgtEl>
                                        <p:attrNameLst>
                                          <p:attrName>ppt_w</p:attrName>
                                        </p:attrNameLst>
                                      </p:cBhvr>
                                      <p:tavLst>
                                        <p:tav tm="0">
                                          <p:val>
                                            <p:strVal val="#ppt_w+.3"/>
                                          </p:val>
                                        </p:tav>
                                        <p:tav tm="100000">
                                          <p:val>
                                            <p:strVal val="#ppt_w"/>
                                          </p:val>
                                        </p:tav>
                                      </p:tavLst>
                                    </p:anim>
                                    <p:anim calcmode="lin" valueType="num">
                                      <p:cBhvr>
                                        <p:cTn id="8" dur="2000" fill="hold"/>
                                        <p:tgtEl>
                                          <p:spTgt spid="167941"/>
                                        </p:tgtEl>
                                        <p:attrNameLst>
                                          <p:attrName>ppt_h</p:attrName>
                                        </p:attrNameLst>
                                      </p:cBhvr>
                                      <p:tavLst>
                                        <p:tav tm="0">
                                          <p:val>
                                            <p:strVal val="#ppt_h"/>
                                          </p:val>
                                        </p:tav>
                                        <p:tav tm="100000">
                                          <p:val>
                                            <p:strVal val="#ppt_h"/>
                                          </p:val>
                                        </p:tav>
                                      </p:tavLst>
                                    </p:anim>
                                    <p:animEffect transition="in" filter="fade">
                                      <p:cBhvr>
                                        <p:cTn id="9" dur="2000"/>
                                        <p:tgtEl>
                                          <p:spTgt spid="167941"/>
                                        </p:tgtEl>
                                      </p:cBhvr>
                                    </p:animEffect>
                                  </p:childTnLst>
                                  <p:subTnLst>
                                    <p:audio>
                                      <p:cMediaNode vol="100000">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10" fill="hold" nodeType="afterGroup">
                            <p:stCondLst>
                              <p:cond delay="2000"/>
                            </p:stCondLst>
                            <p:childTnLst>
                              <p:par>
                                <p:cTn id="11" presetID="0" presetClass="path" presetSubtype="0" repeatCount="100000" accel="50000" decel="50000" fill="hold" nodeType="afterEffect">
                                  <p:stCondLst>
                                    <p:cond delay="0"/>
                                  </p:stCondLst>
                                  <p:childTnLst>
                                    <p:animMotion origin="layout" path="M 0.09653 -0.06412 L 1.10486 -0.76412 " pathEditMode="relative" rAng="0" ptsTypes="AA">
                                      <p:cBhvr>
                                        <p:cTn id="12" dur="2000" fill="hold"/>
                                        <p:tgtEl>
                                          <p:spTgt spid="2"/>
                                        </p:tgtEl>
                                        <p:attrNameLst>
                                          <p:attrName>ppt_x</p:attrName>
                                          <p:attrName>ppt_y</p:attrName>
                                        </p:attrNameLst>
                                      </p:cBhvr>
                                      <p:rCtr x="50417" y="-35000"/>
                                    </p:animMotion>
                                  </p:childTnLst>
                                  <p:subTnLst>
                                    <p:audio>
                                      <p:cMediaNode vol="100000">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86200" y="3429000"/>
            <a:ext cx="2133600" cy="2130425"/>
            <a:chOff x="2016" y="2776"/>
            <a:chExt cx="672" cy="672"/>
          </a:xfrm>
        </p:grpSpPr>
        <p:sp>
          <p:nvSpPr>
            <p:cNvPr id="11286" name="Oval 3"/>
            <p:cNvSpPr>
              <a:spLocks noChangeArrowheads="1"/>
            </p:cNvSpPr>
            <p:nvPr/>
          </p:nvSpPr>
          <p:spPr bwMode="auto">
            <a:xfrm>
              <a:off x="2016" y="2776"/>
              <a:ext cx="672" cy="67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1287" name="Oval 4"/>
            <p:cNvSpPr>
              <a:spLocks noChangeArrowheads="1"/>
            </p:cNvSpPr>
            <p:nvPr/>
          </p:nvSpPr>
          <p:spPr bwMode="auto">
            <a:xfrm>
              <a:off x="2120" y="2891"/>
              <a:ext cx="461" cy="461"/>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22533" name="Text Box 5"/>
          <p:cNvSpPr txBox="1">
            <a:spLocks noChangeArrowheads="1"/>
          </p:cNvSpPr>
          <p:nvPr/>
        </p:nvSpPr>
        <p:spPr bwMode="auto">
          <a:xfrm>
            <a:off x="285750" y="16764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3.Thí nghiệm 3:</a:t>
            </a:r>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3429000"/>
            <a:ext cx="11906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3352800"/>
            <a:ext cx="14208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ChangeArrowheads="1"/>
          </p:cNvSpPr>
          <p:nvPr/>
        </p:nvSpPr>
        <p:spPr bwMode="auto">
          <a:xfrm flipH="1">
            <a:off x="4833938" y="3429000"/>
            <a:ext cx="209550" cy="21383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2537" name="Text Box 9"/>
          <p:cNvSpPr txBox="1">
            <a:spLocks noChangeArrowheads="1"/>
          </p:cNvSpPr>
          <p:nvPr/>
        </p:nvSpPr>
        <p:spPr bwMode="auto">
          <a:xfrm>
            <a:off x="4038600" y="1524000"/>
            <a:ext cx="187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Times New Roman" panose="02020603050405020304" pitchFamily="18" charset="0"/>
              </a:rPr>
              <a:t>Hai bán cầu</a:t>
            </a:r>
          </a:p>
        </p:txBody>
      </p:sp>
      <p:sp>
        <p:nvSpPr>
          <p:cNvPr id="22538" name="Line 10"/>
          <p:cNvSpPr>
            <a:spLocks noChangeShapeType="1"/>
          </p:cNvSpPr>
          <p:nvPr/>
        </p:nvSpPr>
        <p:spPr bwMode="auto">
          <a:xfrm flipH="1">
            <a:off x="3657600" y="2057400"/>
            <a:ext cx="14478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11"/>
          <p:cNvSpPr>
            <a:spLocks noChangeShapeType="1"/>
          </p:cNvSpPr>
          <p:nvPr/>
        </p:nvSpPr>
        <p:spPr bwMode="auto">
          <a:xfrm>
            <a:off x="5181600" y="2057400"/>
            <a:ext cx="1371600" cy="1066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0" name="Text Box 12"/>
          <p:cNvSpPr txBox="1">
            <a:spLocks noChangeArrowheads="1"/>
          </p:cNvSpPr>
          <p:nvPr/>
        </p:nvSpPr>
        <p:spPr bwMode="auto">
          <a:xfrm>
            <a:off x="4095750" y="6019800"/>
            <a:ext cx="17764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Times New Roman" panose="02020603050405020304" pitchFamily="18" charset="0"/>
              </a:rPr>
              <a:t>Miếng lót</a:t>
            </a:r>
          </a:p>
        </p:txBody>
      </p:sp>
      <p:sp>
        <p:nvSpPr>
          <p:cNvPr id="22541" name="Line 13"/>
          <p:cNvSpPr>
            <a:spLocks noChangeShapeType="1"/>
          </p:cNvSpPr>
          <p:nvPr/>
        </p:nvSpPr>
        <p:spPr bwMode="auto">
          <a:xfrm flipV="1">
            <a:off x="4943475" y="5654675"/>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7" name="Text Box 15"/>
          <p:cNvSpPr txBox="1">
            <a:spLocks noChangeArrowheads="1"/>
          </p:cNvSpPr>
          <p:nvPr/>
        </p:nvSpPr>
        <p:spPr bwMode="auto">
          <a:xfrm>
            <a:off x="228600" y="533400"/>
            <a:ext cx="618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I. SỰ TỒN TẠI CỦA ÁP SUẤT KHÍ QUYỂN</a:t>
            </a:r>
          </a:p>
        </p:txBody>
      </p:sp>
      <p:sp>
        <p:nvSpPr>
          <p:cNvPr id="11278" name="Text Box 16"/>
          <p:cNvSpPr txBox="1">
            <a:spLocks noChangeArrowheads="1"/>
          </p:cNvSpPr>
          <p:nvPr/>
        </p:nvSpPr>
        <p:spPr bwMode="auto">
          <a:xfrm>
            <a:off x="228600" y="838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1.Thí nghiệm 1:</a:t>
            </a:r>
          </a:p>
        </p:txBody>
      </p:sp>
      <p:sp>
        <p:nvSpPr>
          <p:cNvPr id="11279" name="Text Box 17"/>
          <p:cNvSpPr txBox="1">
            <a:spLocks noChangeArrowheads="1"/>
          </p:cNvSpPr>
          <p:nvPr/>
        </p:nvSpPr>
        <p:spPr bwMode="auto">
          <a:xfrm>
            <a:off x="247650" y="1219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2.Thí nghiệm 2:</a:t>
            </a:r>
          </a:p>
        </p:txBody>
      </p:sp>
      <p:grpSp>
        <p:nvGrpSpPr>
          <p:cNvPr id="3" name="Group 18"/>
          <p:cNvGrpSpPr>
            <a:grpSpLocks/>
          </p:cNvGrpSpPr>
          <p:nvPr/>
        </p:nvGrpSpPr>
        <p:grpSpPr bwMode="auto">
          <a:xfrm>
            <a:off x="381000" y="4038600"/>
            <a:ext cx="2590800" cy="2362200"/>
            <a:chOff x="2640" y="2768"/>
            <a:chExt cx="624" cy="672"/>
          </a:xfrm>
        </p:grpSpPr>
        <p:sp>
          <p:nvSpPr>
            <p:cNvPr id="11283" name="Oval 19"/>
            <p:cNvSpPr>
              <a:spLocks noChangeArrowheads="1"/>
            </p:cNvSpPr>
            <p:nvPr/>
          </p:nvSpPr>
          <p:spPr bwMode="auto">
            <a:xfrm>
              <a:off x="2640" y="2792"/>
              <a:ext cx="624" cy="624"/>
            </a:xfrm>
            <a:prstGeom prst="ellipse">
              <a:avLst/>
            </a:prstGeom>
            <a:gradFill rotWithShape="1">
              <a:gsLst>
                <a:gs pos="0">
                  <a:srgbClr val="765E00"/>
                </a:gs>
                <a:gs pos="50000">
                  <a:srgbClr val="FFCC00"/>
                </a:gs>
                <a:gs pos="100000">
                  <a:srgbClr val="765E00"/>
                </a:gs>
              </a:gsLst>
              <a:lin ang="54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1284" name="Rectangle 20"/>
            <p:cNvSpPr>
              <a:spLocks noChangeArrowheads="1"/>
            </p:cNvSpPr>
            <p:nvPr/>
          </p:nvSpPr>
          <p:spPr bwMode="auto">
            <a:xfrm flipH="1">
              <a:off x="2920" y="2768"/>
              <a:ext cx="48" cy="67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1285" name="AutoShape 21"/>
            <p:cNvSpPr>
              <a:spLocks noChangeArrowheads="1"/>
            </p:cNvSpPr>
            <p:nvPr/>
          </p:nvSpPr>
          <p:spPr bwMode="auto">
            <a:xfrm rot="2652911">
              <a:off x="3080" y="2792"/>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25 w 21600"/>
                <a:gd name="T13" fmla="*/ 4650 h 21600"/>
                <a:gd name="T14" fmla="*/ 16875 w 21600"/>
                <a:gd name="T15" fmla="*/ 16950 h 21600"/>
              </a:gdLst>
              <a:ahLst/>
              <a:cxnLst>
                <a:cxn ang="T8">
                  <a:pos x="T0" y="T1"/>
                </a:cxn>
                <a:cxn ang="T9">
                  <a:pos x="T2" y="T3"/>
                </a:cxn>
                <a:cxn ang="T10">
                  <a:pos x="T4" y="T5"/>
                </a:cxn>
                <a:cxn ang="T11">
                  <a:pos x="T6" y="T7"/>
                </a:cxn>
              </a:cxnLst>
              <a:rect l="T12" t="T13" r="T14" b="T15"/>
              <a:pathLst>
                <a:path w="21600" h="21600">
                  <a:moveTo>
                    <a:pt x="0" y="0"/>
                  </a:moveTo>
                  <a:lnTo>
                    <a:pt x="5625" y="21600"/>
                  </a:lnTo>
                  <a:lnTo>
                    <a:pt x="15975" y="21600"/>
                  </a:lnTo>
                  <a:lnTo>
                    <a:pt x="21600" y="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22550" name="Line 22"/>
          <p:cNvSpPr>
            <a:spLocks noChangeShapeType="1"/>
          </p:cNvSpPr>
          <p:nvPr/>
        </p:nvSpPr>
        <p:spPr bwMode="auto">
          <a:xfrm flipH="1">
            <a:off x="2286000" y="4191000"/>
            <a:ext cx="290513" cy="300038"/>
          </a:xfrm>
          <a:prstGeom prst="line">
            <a:avLst/>
          </a:prstGeom>
          <a:noFill/>
          <a:ln w="317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Line 23"/>
          <p:cNvSpPr>
            <a:spLocks noChangeShapeType="1"/>
          </p:cNvSpPr>
          <p:nvPr/>
        </p:nvSpPr>
        <p:spPr bwMode="auto">
          <a:xfrm rot="304904" flipV="1">
            <a:off x="2289175" y="3811588"/>
            <a:ext cx="685800" cy="769937"/>
          </a:xfrm>
          <a:prstGeom prst="line">
            <a:avLst/>
          </a:prstGeom>
          <a:noFill/>
          <a:ln w="127000">
            <a:solidFill>
              <a:srgbClr val="FF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0-#ppt_w/2"/>
                                          </p:val>
                                        </p:tav>
                                        <p:tav tm="100000">
                                          <p:val>
                                            <p:strVal val="#ppt_x"/>
                                          </p:val>
                                        </p:tav>
                                      </p:tavLst>
                                    </p:anim>
                                    <p:anim calcmode="lin" valueType="num">
                                      <p:cBhvr additive="base">
                                        <p:cTn id="8"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p:cTn id="13" dur="500" fill="hold"/>
                                        <p:tgtEl>
                                          <p:spTgt spid="22537"/>
                                        </p:tgtEl>
                                        <p:attrNameLst>
                                          <p:attrName>ppt_w</p:attrName>
                                        </p:attrNameLst>
                                      </p:cBhvr>
                                      <p:tavLst>
                                        <p:tav tm="0">
                                          <p:val>
                                            <p:fltVal val="0"/>
                                          </p:val>
                                        </p:tav>
                                        <p:tav tm="100000">
                                          <p:val>
                                            <p:strVal val="#ppt_w"/>
                                          </p:val>
                                        </p:tav>
                                      </p:tavLst>
                                    </p:anim>
                                    <p:anim calcmode="lin" valueType="num">
                                      <p:cBhvr>
                                        <p:cTn id="14" dur="500" fill="hold"/>
                                        <p:tgtEl>
                                          <p:spTgt spid="2253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22538"/>
                                        </p:tgtEl>
                                        <p:attrNameLst>
                                          <p:attrName>style.visibility</p:attrName>
                                        </p:attrNameLst>
                                      </p:cBhvr>
                                      <p:to>
                                        <p:strVal val="visible"/>
                                      </p:to>
                                    </p:set>
                                    <p:anim calcmode="lin" valueType="num">
                                      <p:cBhvr>
                                        <p:cTn id="18" dur="500" fill="hold"/>
                                        <p:tgtEl>
                                          <p:spTgt spid="22538"/>
                                        </p:tgtEl>
                                        <p:attrNameLst>
                                          <p:attrName>ppt_w</p:attrName>
                                        </p:attrNameLst>
                                      </p:cBhvr>
                                      <p:tavLst>
                                        <p:tav tm="0">
                                          <p:val>
                                            <p:fltVal val="0"/>
                                          </p:val>
                                        </p:tav>
                                        <p:tav tm="100000">
                                          <p:val>
                                            <p:strVal val="#ppt_w"/>
                                          </p:val>
                                        </p:tav>
                                      </p:tavLst>
                                    </p:anim>
                                    <p:anim calcmode="lin" valueType="num">
                                      <p:cBhvr>
                                        <p:cTn id="19" dur="500" fill="hold"/>
                                        <p:tgtEl>
                                          <p:spTgt spid="22538"/>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2539"/>
                                        </p:tgtEl>
                                        <p:attrNameLst>
                                          <p:attrName>style.visibility</p:attrName>
                                        </p:attrNameLst>
                                      </p:cBhvr>
                                      <p:to>
                                        <p:strVal val="visible"/>
                                      </p:to>
                                    </p:set>
                                    <p:anim calcmode="lin" valueType="num">
                                      <p:cBhvr>
                                        <p:cTn id="22" dur="500" fill="hold"/>
                                        <p:tgtEl>
                                          <p:spTgt spid="22539"/>
                                        </p:tgtEl>
                                        <p:attrNameLst>
                                          <p:attrName>ppt_w</p:attrName>
                                        </p:attrNameLst>
                                      </p:cBhvr>
                                      <p:tavLst>
                                        <p:tav tm="0">
                                          <p:val>
                                            <p:fltVal val="0"/>
                                          </p:val>
                                        </p:tav>
                                        <p:tav tm="100000">
                                          <p:val>
                                            <p:strVal val="#ppt_w"/>
                                          </p:val>
                                        </p:tav>
                                      </p:tavLst>
                                    </p:anim>
                                    <p:anim calcmode="lin" valueType="num">
                                      <p:cBhvr>
                                        <p:cTn id="23" dur="500" fill="hold"/>
                                        <p:tgtEl>
                                          <p:spTgt spid="22539"/>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nodeType="afterEffect">
                                  <p:stCondLst>
                                    <p:cond delay="0"/>
                                  </p:stCondLst>
                                  <p:childTnLst>
                                    <p:set>
                                      <p:cBhvr>
                                        <p:cTn id="26" dur="1" fill="hold">
                                          <p:stCondLst>
                                            <p:cond delay="0"/>
                                          </p:stCondLst>
                                        </p:cTn>
                                        <p:tgtEl>
                                          <p:spTgt spid="22534"/>
                                        </p:tgtEl>
                                        <p:attrNameLst>
                                          <p:attrName>style.visibility</p:attrName>
                                        </p:attrNameLst>
                                      </p:cBhvr>
                                      <p:to>
                                        <p:strVal val="visible"/>
                                      </p:to>
                                    </p:set>
                                    <p:anim calcmode="lin" valueType="num">
                                      <p:cBhvr>
                                        <p:cTn id="27" dur="500" fill="hold"/>
                                        <p:tgtEl>
                                          <p:spTgt spid="22534"/>
                                        </p:tgtEl>
                                        <p:attrNameLst>
                                          <p:attrName>ppt_w</p:attrName>
                                        </p:attrNameLst>
                                      </p:cBhvr>
                                      <p:tavLst>
                                        <p:tav tm="0">
                                          <p:val>
                                            <p:fltVal val="0"/>
                                          </p:val>
                                        </p:tav>
                                        <p:tav tm="100000">
                                          <p:val>
                                            <p:strVal val="#ppt_w"/>
                                          </p:val>
                                        </p:tav>
                                      </p:tavLst>
                                    </p:anim>
                                    <p:anim calcmode="lin" valueType="num">
                                      <p:cBhvr>
                                        <p:cTn id="28" dur="500" fill="hold"/>
                                        <p:tgtEl>
                                          <p:spTgt spid="22534"/>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2535"/>
                                        </p:tgtEl>
                                        <p:attrNameLst>
                                          <p:attrName>style.visibility</p:attrName>
                                        </p:attrNameLst>
                                      </p:cBhvr>
                                      <p:to>
                                        <p:strVal val="visible"/>
                                      </p:to>
                                    </p:set>
                                    <p:anim calcmode="lin" valueType="num">
                                      <p:cBhvr>
                                        <p:cTn id="31" dur="500" fill="hold"/>
                                        <p:tgtEl>
                                          <p:spTgt spid="22535"/>
                                        </p:tgtEl>
                                        <p:attrNameLst>
                                          <p:attrName>ppt_w</p:attrName>
                                        </p:attrNameLst>
                                      </p:cBhvr>
                                      <p:tavLst>
                                        <p:tav tm="0">
                                          <p:val>
                                            <p:fltVal val="0"/>
                                          </p:val>
                                        </p:tav>
                                        <p:tav tm="100000">
                                          <p:val>
                                            <p:strVal val="#ppt_w"/>
                                          </p:val>
                                        </p:tav>
                                      </p:tavLst>
                                    </p:anim>
                                    <p:anim calcmode="lin" valueType="num">
                                      <p:cBhvr>
                                        <p:cTn id="32" dur="500" fill="hold"/>
                                        <p:tgtEl>
                                          <p:spTgt spid="22535"/>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500"/>
                            </p:stCondLst>
                            <p:childTnLst>
                              <p:par>
                                <p:cTn id="34" presetID="23" presetClass="entr" presetSubtype="16" fill="hold" grpId="0" nodeType="afterEffect">
                                  <p:stCondLst>
                                    <p:cond delay="0"/>
                                  </p:stCondLst>
                                  <p:childTnLst>
                                    <p:set>
                                      <p:cBhvr>
                                        <p:cTn id="35" dur="1" fill="hold">
                                          <p:stCondLst>
                                            <p:cond delay="0"/>
                                          </p:stCondLst>
                                        </p:cTn>
                                        <p:tgtEl>
                                          <p:spTgt spid="22540"/>
                                        </p:tgtEl>
                                        <p:attrNameLst>
                                          <p:attrName>style.visibility</p:attrName>
                                        </p:attrNameLst>
                                      </p:cBhvr>
                                      <p:to>
                                        <p:strVal val="visible"/>
                                      </p:to>
                                    </p:set>
                                    <p:anim calcmode="lin" valueType="num">
                                      <p:cBhvr>
                                        <p:cTn id="36" dur="500" fill="hold"/>
                                        <p:tgtEl>
                                          <p:spTgt spid="22540"/>
                                        </p:tgtEl>
                                        <p:attrNameLst>
                                          <p:attrName>ppt_w</p:attrName>
                                        </p:attrNameLst>
                                      </p:cBhvr>
                                      <p:tavLst>
                                        <p:tav tm="0">
                                          <p:val>
                                            <p:fltVal val="0"/>
                                          </p:val>
                                        </p:tav>
                                        <p:tav tm="100000">
                                          <p:val>
                                            <p:strVal val="#ppt_w"/>
                                          </p:val>
                                        </p:tav>
                                      </p:tavLst>
                                    </p:anim>
                                    <p:anim calcmode="lin" valueType="num">
                                      <p:cBhvr>
                                        <p:cTn id="37" dur="500" fill="hold"/>
                                        <p:tgtEl>
                                          <p:spTgt spid="22540"/>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000"/>
                            </p:stCondLst>
                            <p:childTnLst>
                              <p:par>
                                <p:cTn id="39" presetID="23" presetClass="entr" presetSubtype="16" fill="hold" nodeType="afterEffect">
                                  <p:stCondLst>
                                    <p:cond delay="0"/>
                                  </p:stCondLst>
                                  <p:childTnLst>
                                    <p:set>
                                      <p:cBhvr>
                                        <p:cTn id="40" dur="1" fill="hold">
                                          <p:stCondLst>
                                            <p:cond delay="0"/>
                                          </p:stCondLst>
                                        </p:cTn>
                                        <p:tgtEl>
                                          <p:spTgt spid="22541"/>
                                        </p:tgtEl>
                                        <p:attrNameLst>
                                          <p:attrName>style.visibility</p:attrName>
                                        </p:attrNameLst>
                                      </p:cBhvr>
                                      <p:to>
                                        <p:strVal val="visible"/>
                                      </p:to>
                                    </p:set>
                                    <p:anim calcmode="lin" valueType="num">
                                      <p:cBhvr>
                                        <p:cTn id="41" dur="500" fill="hold"/>
                                        <p:tgtEl>
                                          <p:spTgt spid="22541"/>
                                        </p:tgtEl>
                                        <p:attrNameLst>
                                          <p:attrName>ppt_w</p:attrName>
                                        </p:attrNameLst>
                                      </p:cBhvr>
                                      <p:tavLst>
                                        <p:tav tm="0">
                                          <p:val>
                                            <p:fltVal val="0"/>
                                          </p:val>
                                        </p:tav>
                                        <p:tav tm="100000">
                                          <p:val>
                                            <p:strVal val="#ppt_w"/>
                                          </p:val>
                                        </p:tav>
                                      </p:tavLst>
                                    </p:anim>
                                    <p:anim calcmode="lin" valueType="num">
                                      <p:cBhvr>
                                        <p:cTn id="42" dur="500" fill="hold"/>
                                        <p:tgtEl>
                                          <p:spTgt spid="22541"/>
                                        </p:tgtEl>
                                        <p:attrNameLst>
                                          <p:attrName>ppt_h</p:attrName>
                                        </p:attrNameLst>
                                      </p:cBhvr>
                                      <p:tavLst>
                                        <p:tav tm="0">
                                          <p:val>
                                            <p:fltVal val="0"/>
                                          </p:val>
                                        </p:tav>
                                        <p:tav tm="100000">
                                          <p:val>
                                            <p:strVal val="#ppt_h"/>
                                          </p:val>
                                        </p:tav>
                                      </p:tavLst>
                                    </p:anim>
                                  </p:childTnLst>
                                </p:cTn>
                              </p:par>
                            </p:childTnLst>
                          </p:cTn>
                        </p:par>
                        <p:par>
                          <p:cTn id="43" fill="hold" nodeType="afterGroup">
                            <p:stCondLst>
                              <p:cond delay="2500"/>
                            </p:stCondLst>
                            <p:childTnLst>
                              <p:par>
                                <p:cTn id="44" presetID="23" presetClass="entr" presetSubtype="16"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44"/>
                                            </p:cond>
                                          </p:stCondLst>
                                          <p:endCondLst>
                                            <p:cond evt="onStopAudio" delay="0">
                                              <p:tgtEl>
                                                <p:sldTgt/>
                                              </p:tgtEl>
                                            </p:cond>
                                          </p:endCondLst>
                                        </p:cTn>
                                        <p:tgtEl>
                                          <p:sndTgt r:embed="rId2" name="laser.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9" presetClass="exit" presetSubtype="10" fill="hold" nodeType="clickEffect">
                                  <p:stCondLst>
                                    <p:cond delay="0"/>
                                  </p:stCondLst>
                                  <p:childTnLst>
                                    <p:anim calcmode="lin" valueType="num">
                                      <p:cBhvr>
                                        <p:cTn id="51" dur="3000"/>
                                        <p:tgtEl>
                                          <p:spTgt spid="2"/>
                                        </p:tgtEl>
                                        <p:attrNameLst>
                                          <p:attrName>ppt_h</p:attrName>
                                        </p:attrNameLst>
                                      </p:cBhvr>
                                      <p:tavLst>
                                        <p:tav tm="0">
                                          <p:val>
                                            <p:strVal val="ppt_h"/>
                                          </p:val>
                                        </p:tav>
                                        <p:tav tm="100000">
                                          <p:val>
                                            <p:strVal val="ppt_h"/>
                                          </p:val>
                                        </p:tav>
                                      </p:tavLst>
                                    </p:anim>
                                    <p:anim calcmode="lin" valueType="num">
                                      <p:cBhvr>
                                        <p:cTn id="52" dur="3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53" dur="1" fill="hold">
                                          <p:stCondLst>
                                            <p:cond delay="2999"/>
                                          </p:stCondLst>
                                        </p:cTn>
                                        <p:tgtEl>
                                          <p:spTgt spid="2"/>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2" name="laser.wav"/>
                                        </p:tgtEl>
                                      </p:cMediaNode>
                                    </p:audio>
                                  </p:subTnLst>
                                </p:cTn>
                              </p:par>
                              <p:par>
                                <p:cTn id="54" presetID="63" presetClass="path" presetSubtype="0" accel="50000" decel="50000" fill="hold" nodeType="withEffect">
                                  <p:stCondLst>
                                    <p:cond delay="0"/>
                                  </p:stCondLst>
                                  <p:childTnLst>
                                    <p:animMotion origin="layout" path="M -3.33333E-6 1.01758E-7 L 0.15209 -0.00486 " pathEditMode="relative" rAng="0" ptsTypes="AA">
                                      <p:cBhvr>
                                        <p:cTn id="55" dur="1000" fill="hold"/>
                                        <p:tgtEl>
                                          <p:spTgt spid="22534"/>
                                        </p:tgtEl>
                                        <p:attrNameLst>
                                          <p:attrName>ppt_x</p:attrName>
                                          <p:attrName>ppt_y</p:attrName>
                                        </p:attrNameLst>
                                      </p:cBhvr>
                                      <p:rCtr x="7604" y="-254"/>
                                    </p:animMotion>
                                  </p:childTnLst>
                                </p:cTn>
                              </p:par>
                              <p:par>
                                <p:cTn id="56" presetID="35" presetClass="path" presetSubtype="0" accel="50000" decel="50000" fill="hold" nodeType="withEffect">
                                  <p:stCondLst>
                                    <p:cond delay="0"/>
                                  </p:stCondLst>
                                  <p:childTnLst>
                                    <p:animMotion origin="layout" path="M 1.66667E-6 2.31214E-6 L -0.16979 0.00277 " pathEditMode="relative" rAng="0" ptsTypes="AA">
                                      <p:cBhvr>
                                        <p:cTn id="57" dur="1000" fill="hold"/>
                                        <p:tgtEl>
                                          <p:spTgt spid="22535"/>
                                        </p:tgtEl>
                                        <p:attrNameLst>
                                          <p:attrName>ppt_x</p:attrName>
                                          <p:attrName>ppt_y</p:attrName>
                                        </p:attrNameLst>
                                      </p:cBhvr>
                                      <p:rCtr x="-8490" y="139"/>
                                    </p:animMotion>
                                  </p:childTnLst>
                                </p:cTn>
                              </p:par>
                              <p:par>
                                <p:cTn id="58" presetID="23" presetClass="entr" presetSubtype="16" fill="hold" grpId="0" nodeType="withEffect">
                                  <p:stCondLst>
                                    <p:cond delay="0"/>
                                  </p:stCondLst>
                                  <p:childTnLst>
                                    <p:set>
                                      <p:cBhvr>
                                        <p:cTn id="59" dur="1" fill="hold">
                                          <p:stCondLst>
                                            <p:cond delay="0"/>
                                          </p:stCondLst>
                                        </p:cTn>
                                        <p:tgtEl>
                                          <p:spTgt spid="22536"/>
                                        </p:tgtEl>
                                        <p:attrNameLst>
                                          <p:attrName>style.visibility</p:attrName>
                                        </p:attrNameLst>
                                      </p:cBhvr>
                                      <p:to>
                                        <p:strVal val="visible"/>
                                      </p:to>
                                    </p:set>
                                    <p:anim calcmode="lin" valueType="num">
                                      <p:cBhvr>
                                        <p:cTn id="60" dur="500" fill="hold"/>
                                        <p:tgtEl>
                                          <p:spTgt spid="22536"/>
                                        </p:tgtEl>
                                        <p:attrNameLst>
                                          <p:attrName>ppt_w</p:attrName>
                                        </p:attrNameLst>
                                      </p:cBhvr>
                                      <p:tavLst>
                                        <p:tav tm="0">
                                          <p:val>
                                            <p:fltVal val="0"/>
                                          </p:val>
                                        </p:tav>
                                        <p:tav tm="100000">
                                          <p:val>
                                            <p:strVal val="#ppt_w"/>
                                          </p:val>
                                        </p:tav>
                                      </p:tavLst>
                                    </p:anim>
                                    <p:anim calcmode="lin" valueType="num">
                                      <p:cBhvr>
                                        <p:cTn id="61" dur="500" fill="hold"/>
                                        <p:tgtEl>
                                          <p:spTgt spid="22536"/>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repeatCount="5000" fill="hold" nodeType="clickEffect">
                                  <p:stCondLst>
                                    <p:cond delay="0"/>
                                  </p:stCondLst>
                                  <p:childTnLst>
                                    <p:set>
                                      <p:cBhvr>
                                        <p:cTn id="69" dur="1" fill="hold">
                                          <p:stCondLst>
                                            <p:cond delay="0"/>
                                          </p:stCondLst>
                                        </p:cTn>
                                        <p:tgtEl>
                                          <p:spTgt spid="22551"/>
                                        </p:tgtEl>
                                        <p:attrNameLst>
                                          <p:attrName>style.visibility</p:attrName>
                                        </p:attrNameLst>
                                      </p:cBhvr>
                                      <p:to>
                                        <p:strVal val="visible"/>
                                      </p:to>
                                    </p:set>
                                    <p:animEffect transition="in" filter="wipe(down)">
                                      <p:cBhvr>
                                        <p:cTn id="70" dur="1000"/>
                                        <p:tgtEl>
                                          <p:spTgt spid="22551"/>
                                        </p:tgtEl>
                                      </p:cBhvr>
                                    </p:animEffect>
                                  </p:childTnLst>
                                  <p:subTnLst>
                                    <p:audio>
                                      <p:cMediaNode vol="90000">
                                        <p:cTn display="0" masterRel="sameClick">
                                          <p:stCondLst>
                                            <p:cond evt="begin" delay="0">
                                              <p:tn val="68"/>
                                            </p:cond>
                                          </p:stCondLst>
                                          <p:endCondLst>
                                            <p:cond evt="onStopAudio" delay="0">
                                              <p:tgtEl>
                                                <p:sldTgt/>
                                              </p:tgtEl>
                                            </p:cond>
                                          </p:endCondLst>
                                        </p:cTn>
                                        <p:tgtEl>
                                          <p:sndTgt r:embed="rId3" name="wind.wav"/>
                                        </p:tgtEl>
                                      </p:cMediaNode>
                                    </p:audio>
                                  </p:subTnLst>
                                </p:cTn>
                              </p:par>
                            </p:childTnLst>
                          </p:cTn>
                        </p:par>
                        <p:par>
                          <p:cTn id="71" fill="hold" nodeType="afterGroup">
                            <p:stCondLst>
                              <p:cond delay="5000"/>
                            </p:stCondLst>
                            <p:childTnLst>
                              <p:par>
                                <p:cTn id="72" presetID="10" presetClass="exit" presetSubtype="0" fill="hold" nodeType="afterEffect">
                                  <p:stCondLst>
                                    <p:cond delay="0"/>
                                  </p:stCondLst>
                                  <p:childTnLst>
                                    <p:animEffect transition="out" filter="fade">
                                      <p:cBhvr>
                                        <p:cTn id="73" dur="2000"/>
                                        <p:tgtEl>
                                          <p:spTgt spid="22551"/>
                                        </p:tgtEl>
                                      </p:cBhvr>
                                    </p:animEffect>
                                    <p:set>
                                      <p:cBhvr>
                                        <p:cTn id="74" dur="1" fill="hold">
                                          <p:stCondLst>
                                            <p:cond delay="1999"/>
                                          </p:stCondLst>
                                        </p:cTn>
                                        <p:tgtEl>
                                          <p:spTgt spid="22551"/>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3" fill="hold" nodeType="clickEffect">
                                  <p:stCondLst>
                                    <p:cond delay="0"/>
                                  </p:stCondLst>
                                  <p:childTnLst>
                                    <p:set>
                                      <p:cBhvr>
                                        <p:cTn id="78" dur="1" fill="hold">
                                          <p:stCondLst>
                                            <p:cond delay="0"/>
                                          </p:stCondLst>
                                        </p:cTn>
                                        <p:tgtEl>
                                          <p:spTgt spid="22550"/>
                                        </p:tgtEl>
                                        <p:attrNameLst>
                                          <p:attrName>style.visibility</p:attrName>
                                        </p:attrNameLst>
                                      </p:cBhvr>
                                      <p:to>
                                        <p:strVal val="visible"/>
                                      </p:to>
                                    </p:set>
                                    <p:anim calcmode="lin" valueType="num">
                                      <p:cBhvr additive="base">
                                        <p:cTn id="79" dur="500" fill="hold"/>
                                        <p:tgtEl>
                                          <p:spTgt spid="22550"/>
                                        </p:tgtEl>
                                        <p:attrNameLst>
                                          <p:attrName>ppt_x</p:attrName>
                                        </p:attrNameLst>
                                      </p:cBhvr>
                                      <p:tavLst>
                                        <p:tav tm="0">
                                          <p:val>
                                            <p:strVal val="1+#ppt_w/2"/>
                                          </p:val>
                                        </p:tav>
                                        <p:tav tm="100000">
                                          <p:val>
                                            <p:strVal val="#ppt_x"/>
                                          </p:val>
                                        </p:tav>
                                      </p:tavLst>
                                    </p:anim>
                                    <p:anim calcmode="lin" valueType="num">
                                      <p:cBhvr additive="base">
                                        <p:cTn id="80" dur="500" fill="hold"/>
                                        <p:tgtEl>
                                          <p:spTgt spid="225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6" grpId="0" animBg="1"/>
      <p:bldP spid="22537" grpId="0"/>
      <p:bldP spid="225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38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1" name="Group 3"/>
          <p:cNvGrpSpPr>
            <a:grpSpLocks/>
          </p:cNvGrpSpPr>
          <p:nvPr/>
        </p:nvGrpSpPr>
        <p:grpSpPr bwMode="auto">
          <a:xfrm>
            <a:off x="4138613" y="4043363"/>
            <a:ext cx="990600" cy="1066800"/>
            <a:chOff x="2640" y="2768"/>
            <a:chExt cx="624" cy="672"/>
          </a:xfrm>
        </p:grpSpPr>
        <p:sp>
          <p:nvSpPr>
            <p:cNvPr id="12306" name="Oval 4"/>
            <p:cNvSpPr>
              <a:spLocks noChangeArrowheads="1"/>
            </p:cNvSpPr>
            <p:nvPr/>
          </p:nvSpPr>
          <p:spPr bwMode="auto">
            <a:xfrm>
              <a:off x="2640" y="2792"/>
              <a:ext cx="624" cy="624"/>
            </a:xfrm>
            <a:prstGeom prst="ellipse">
              <a:avLst/>
            </a:prstGeom>
            <a:gradFill rotWithShape="1">
              <a:gsLst>
                <a:gs pos="0">
                  <a:srgbClr val="765E00"/>
                </a:gs>
                <a:gs pos="50000">
                  <a:srgbClr val="FFCC00"/>
                </a:gs>
                <a:gs pos="100000">
                  <a:srgbClr val="765E00"/>
                </a:gs>
              </a:gsLst>
              <a:lin ang="5400000" scaled="1"/>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2307" name="Rectangle 5"/>
            <p:cNvSpPr>
              <a:spLocks noChangeArrowheads="1"/>
            </p:cNvSpPr>
            <p:nvPr/>
          </p:nvSpPr>
          <p:spPr bwMode="auto">
            <a:xfrm flipH="1">
              <a:off x="2920" y="2768"/>
              <a:ext cx="48" cy="67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2308" name="AutoShape 6"/>
            <p:cNvSpPr>
              <a:spLocks noChangeArrowheads="1"/>
            </p:cNvSpPr>
            <p:nvPr/>
          </p:nvSpPr>
          <p:spPr bwMode="auto">
            <a:xfrm rot="2652911">
              <a:off x="3080" y="2792"/>
              <a:ext cx="96"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725 w 21600"/>
                <a:gd name="T13" fmla="*/ 4650 h 21600"/>
                <a:gd name="T14" fmla="*/ 16875 w 21600"/>
                <a:gd name="T15" fmla="*/ 16950 h 21600"/>
              </a:gdLst>
              <a:ahLst/>
              <a:cxnLst>
                <a:cxn ang="T8">
                  <a:pos x="T0" y="T1"/>
                </a:cxn>
                <a:cxn ang="T9">
                  <a:pos x="T2" y="T3"/>
                </a:cxn>
                <a:cxn ang="T10">
                  <a:pos x="T4" y="T5"/>
                </a:cxn>
                <a:cxn ang="T11">
                  <a:pos x="T6" y="T7"/>
                </a:cxn>
              </a:cxnLst>
              <a:rect l="T12" t="T13" r="T14" b="T15"/>
              <a:pathLst>
                <a:path w="21600" h="21600">
                  <a:moveTo>
                    <a:pt x="0" y="0"/>
                  </a:moveTo>
                  <a:lnTo>
                    <a:pt x="5625" y="21600"/>
                  </a:lnTo>
                  <a:lnTo>
                    <a:pt x="15975" y="21600"/>
                  </a:lnTo>
                  <a:lnTo>
                    <a:pt x="21600" y="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12292" name="Line 7"/>
          <p:cNvSpPr>
            <a:spLocks noChangeShapeType="1"/>
          </p:cNvSpPr>
          <p:nvPr/>
        </p:nvSpPr>
        <p:spPr bwMode="auto">
          <a:xfrm flipH="1">
            <a:off x="4840288" y="4081463"/>
            <a:ext cx="152400" cy="152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Freeform 8"/>
          <p:cNvSpPr>
            <a:spLocks/>
          </p:cNvSpPr>
          <p:nvPr/>
        </p:nvSpPr>
        <p:spPr bwMode="auto">
          <a:xfrm>
            <a:off x="4029075" y="4752975"/>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3561" name="Freeform 9"/>
          <p:cNvSpPr>
            <a:spLocks/>
          </p:cNvSpPr>
          <p:nvPr/>
        </p:nvSpPr>
        <p:spPr bwMode="auto">
          <a:xfrm>
            <a:off x="4010025" y="4286250"/>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3562" name="Freeform 10"/>
          <p:cNvSpPr>
            <a:spLocks/>
          </p:cNvSpPr>
          <p:nvPr/>
        </p:nvSpPr>
        <p:spPr bwMode="auto">
          <a:xfrm>
            <a:off x="3967163" y="4533900"/>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3563" name="Freeform 11"/>
          <p:cNvSpPr>
            <a:spLocks/>
          </p:cNvSpPr>
          <p:nvPr/>
        </p:nvSpPr>
        <p:spPr bwMode="auto">
          <a:xfrm>
            <a:off x="4905375" y="4238625"/>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3564" name="Freeform 12"/>
          <p:cNvSpPr>
            <a:spLocks/>
          </p:cNvSpPr>
          <p:nvPr/>
        </p:nvSpPr>
        <p:spPr bwMode="auto">
          <a:xfrm>
            <a:off x="5000625" y="4514850"/>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3565" name="Freeform 13"/>
          <p:cNvSpPr>
            <a:spLocks/>
          </p:cNvSpPr>
          <p:nvPr/>
        </p:nvSpPr>
        <p:spPr bwMode="auto">
          <a:xfrm>
            <a:off x="4919663" y="4772025"/>
            <a:ext cx="254000" cy="190500"/>
          </a:xfrm>
          <a:custGeom>
            <a:avLst/>
            <a:gdLst>
              <a:gd name="T0" fmla="*/ 2147483647 w 160"/>
              <a:gd name="T1" fmla="*/ 2147483647 h 120"/>
              <a:gd name="T2" fmla="*/ 2147483647 w 160"/>
              <a:gd name="T3" fmla="*/ 2147483647 h 120"/>
              <a:gd name="T4" fmla="*/ 2147483647 w 160"/>
              <a:gd name="T5" fmla="*/ 2147483647 h 120"/>
              <a:gd name="T6" fmla="*/ 2147483647 w 160"/>
              <a:gd name="T7" fmla="*/ 2147483647 h 120"/>
              <a:gd name="T8" fmla="*/ 2147483647 w 160"/>
              <a:gd name="T9" fmla="*/ 2147483647 h 120"/>
              <a:gd name="T10" fmla="*/ 0 60000 65536"/>
              <a:gd name="T11" fmla="*/ 0 60000 65536"/>
              <a:gd name="T12" fmla="*/ 0 60000 65536"/>
              <a:gd name="T13" fmla="*/ 0 60000 65536"/>
              <a:gd name="T14" fmla="*/ 0 60000 65536"/>
              <a:gd name="T15" fmla="*/ 0 w 160"/>
              <a:gd name="T16" fmla="*/ 0 h 120"/>
              <a:gd name="T17" fmla="*/ 160 w 160"/>
              <a:gd name="T18" fmla="*/ 120 h 120"/>
            </a:gdLst>
            <a:ahLst/>
            <a:cxnLst>
              <a:cxn ang="T10">
                <a:pos x="T0" y="T1"/>
              </a:cxn>
              <a:cxn ang="T11">
                <a:pos x="T2" y="T3"/>
              </a:cxn>
              <a:cxn ang="T12">
                <a:pos x="T4" y="T5"/>
              </a:cxn>
              <a:cxn ang="T13">
                <a:pos x="T6" y="T7"/>
              </a:cxn>
              <a:cxn ang="T14">
                <a:pos x="T8" y="T9"/>
              </a:cxn>
            </a:cxnLst>
            <a:rect l="T15" t="T16" r="T17" b="T18"/>
            <a:pathLst>
              <a:path w="160" h="120">
                <a:moveTo>
                  <a:pt x="104" y="8"/>
                </a:moveTo>
                <a:cubicBezTo>
                  <a:pt x="80" y="0"/>
                  <a:pt x="16" y="40"/>
                  <a:pt x="8" y="56"/>
                </a:cubicBezTo>
                <a:cubicBezTo>
                  <a:pt x="0" y="72"/>
                  <a:pt x="32" y="96"/>
                  <a:pt x="56" y="104"/>
                </a:cubicBezTo>
                <a:cubicBezTo>
                  <a:pt x="80" y="112"/>
                  <a:pt x="144" y="120"/>
                  <a:pt x="152" y="104"/>
                </a:cubicBezTo>
                <a:cubicBezTo>
                  <a:pt x="160" y="88"/>
                  <a:pt x="128" y="16"/>
                  <a:pt x="104" y="8"/>
                </a:cubicBezTo>
                <a:close/>
              </a:path>
            </a:pathLst>
          </a:custGeom>
          <a:solidFill>
            <a:srgbClr val="FF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2299" name="Text Box 14"/>
          <p:cNvSpPr txBox="1">
            <a:spLocks noChangeArrowheads="1"/>
          </p:cNvSpPr>
          <p:nvPr/>
        </p:nvSpPr>
        <p:spPr bwMode="auto">
          <a:xfrm>
            <a:off x="381000" y="16002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Thí nghiệm 3:</a:t>
            </a:r>
          </a:p>
        </p:txBody>
      </p:sp>
      <p:sp>
        <p:nvSpPr>
          <p:cNvPr id="23567" name="Text Box 15"/>
          <p:cNvSpPr txBox="1">
            <a:spLocks noChangeArrowheads="1"/>
          </p:cNvSpPr>
          <p:nvPr/>
        </p:nvSpPr>
        <p:spPr bwMode="auto">
          <a:xfrm>
            <a:off x="457200" y="53340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latin typeface="Times New Roman" panose="02020603050405020304" pitchFamily="18" charset="0"/>
              </a:rPr>
              <a:t>Hai đàn ngựa mỗi đàn 8 con mà cũng không kéo ra được.</a:t>
            </a:r>
          </a:p>
        </p:txBody>
      </p:sp>
      <p:sp>
        <p:nvSpPr>
          <p:cNvPr id="23568" name="Text Box 16"/>
          <p:cNvSpPr txBox="1">
            <a:spLocks noChangeArrowheads="1"/>
          </p:cNvSpPr>
          <p:nvPr/>
        </p:nvSpPr>
        <p:spPr bwMode="auto">
          <a:xfrm>
            <a:off x="838200" y="58674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srgbClr val="33CC33"/>
                </a:solidFill>
                <a:latin typeface="Times New Roman" panose="02020603050405020304" pitchFamily="18" charset="0"/>
              </a:rPr>
              <a:t>C4:</a:t>
            </a:r>
            <a:r>
              <a:rPr lang="en-US" altLang="en-US" sz="2800" b="1">
                <a:solidFill>
                  <a:srgbClr val="0000FF"/>
                </a:solidFill>
                <a:latin typeface="Times New Roman" panose="02020603050405020304" pitchFamily="18" charset="0"/>
              </a:rPr>
              <a:t> </a:t>
            </a:r>
            <a:r>
              <a:rPr lang="en-US" altLang="en-US" sz="2800" b="1">
                <a:latin typeface="Times New Roman" panose="02020603050405020304" pitchFamily="18" charset="0"/>
              </a:rPr>
              <a:t>Hãy giải thích tại sao?</a:t>
            </a:r>
          </a:p>
        </p:txBody>
      </p:sp>
      <p:sp>
        <p:nvSpPr>
          <p:cNvPr id="12303" name="Text Box 18"/>
          <p:cNvSpPr txBox="1">
            <a:spLocks noChangeArrowheads="1"/>
          </p:cNvSpPr>
          <p:nvPr/>
        </p:nvSpPr>
        <p:spPr bwMode="auto">
          <a:xfrm>
            <a:off x="228600" y="533400"/>
            <a:ext cx="618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I. SỰ TỒN TẠI CỦA ÁP SUẤT KHÍ QUYỂN</a:t>
            </a:r>
          </a:p>
        </p:txBody>
      </p:sp>
      <p:sp>
        <p:nvSpPr>
          <p:cNvPr id="12304" name="Text Box 19"/>
          <p:cNvSpPr txBox="1">
            <a:spLocks noChangeArrowheads="1"/>
          </p:cNvSpPr>
          <p:nvPr/>
        </p:nvSpPr>
        <p:spPr bwMode="auto">
          <a:xfrm>
            <a:off x="228600" y="8382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Thí nghiệm 1:</a:t>
            </a:r>
          </a:p>
        </p:txBody>
      </p:sp>
      <p:sp>
        <p:nvSpPr>
          <p:cNvPr id="12305" name="Text Box 20"/>
          <p:cNvSpPr txBox="1">
            <a:spLocks noChangeArrowheads="1"/>
          </p:cNvSpPr>
          <p:nvPr/>
        </p:nvSpPr>
        <p:spPr bwMode="auto">
          <a:xfrm>
            <a:off x="304800" y="12192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Thí nghiệm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edge">
                                      <p:cBhvr>
                                        <p:cTn id="7" dur="2000"/>
                                        <p:tgtEl>
                                          <p:spTgt spid="2355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3561"/>
                                        </p:tgtEl>
                                        <p:attrNameLst>
                                          <p:attrName>style.visibility</p:attrName>
                                        </p:attrNameLst>
                                      </p:cBhvr>
                                      <p:to>
                                        <p:strVal val="visible"/>
                                      </p:to>
                                    </p:set>
                                    <p:animEffect transition="in" filter="wedge">
                                      <p:cBhvr>
                                        <p:cTn id="10" dur="2000"/>
                                        <p:tgtEl>
                                          <p:spTgt spid="2356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3562"/>
                                        </p:tgtEl>
                                        <p:attrNameLst>
                                          <p:attrName>style.visibility</p:attrName>
                                        </p:attrNameLst>
                                      </p:cBhvr>
                                      <p:to>
                                        <p:strVal val="visible"/>
                                      </p:to>
                                    </p:set>
                                    <p:animEffect transition="in" filter="wedge">
                                      <p:cBhvr>
                                        <p:cTn id="13" dur="2000"/>
                                        <p:tgtEl>
                                          <p:spTgt spid="2356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560"/>
                                        </p:tgtEl>
                                        <p:attrNameLst>
                                          <p:attrName>style.visibility</p:attrName>
                                        </p:attrNameLst>
                                      </p:cBhvr>
                                      <p:to>
                                        <p:strVal val="visible"/>
                                      </p:to>
                                    </p:set>
                                    <p:animEffect transition="in" filter="wedge">
                                      <p:cBhvr>
                                        <p:cTn id="16" dur="2000"/>
                                        <p:tgtEl>
                                          <p:spTgt spid="23560"/>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3565"/>
                                        </p:tgtEl>
                                        <p:attrNameLst>
                                          <p:attrName>style.visibility</p:attrName>
                                        </p:attrNameLst>
                                      </p:cBhvr>
                                      <p:to>
                                        <p:strVal val="visible"/>
                                      </p:to>
                                    </p:set>
                                    <p:animEffect transition="in" filter="wedge">
                                      <p:cBhvr>
                                        <p:cTn id="19" dur="2000"/>
                                        <p:tgtEl>
                                          <p:spTgt spid="23565"/>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wedge">
                                      <p:cBhvr>
                                        <p:cTn id="22" dur="2000"/>
                                        <p:tgtEl>
                                          <p:spTgt spid="23564"/>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3563"/>
                                        </p:tgtEl>
                                        <p:attrNameLst>
                                          <p:attrName>style.visibility</p:attrName>
                                        </p:attrNameLst>
                                      </p:cBhvr>
                                      <p:to>
                                        <p:strVal val="visible"/>
                                      </p:to>
                                    </p:set>
                                    <p:animEffect transition="in" filter="wedge">
                                      <p:cBhvr>
                                        <p:cTn id="25" dur="2000"/>
                                        <p:tgtEl>
                                          <p:spTgt spid="2356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3567"/>
                                        </p:tgtEl>
                                        <p:attrNameLst>
                                          <p:attrName>style.visibility</p:attrName>
                                        </p:attrNameLst>
                                      </p:cBhvr>
                                      <p:to>
                                        <p:strVal val="visible"/>
                                      </p:to>
                                    </p:set>
                                    <p:anim calcmode="lin" valueType="num">
                                      <p:cBhvr>
                                        <p:cTn id="30" dur="500" fill="hold"/>
                                        <p:tgtEl>
                                          <p:spTgt spid="23567"/>
                                        </p:tgtEl>
                                        <p:attrNameLst>
                                          <p:attrName>ppt_w</p:attrName>
                                        </p:attrNameLst>
                                      </p:cBhvr>
                                      <p:tavLst>
                                        <p:tav tm="0">
                                          <p:val>
                                            <p:fltVal val="0"/>
                                          </p:val>
                                        </p:tav>
                                        <p:tav tm="100000">
                                          <p:val>
                                            <p:strVal val="#ppt_w"/>
                                          </p:val>
                                        </p:tav>
                                      </p:tavLst>
                                    </p:anim>
                                    <p:anim calcmode="lin" valueType="num">
                                      <p:cBhvr>
                                        <p:cTn id="31" dur="500" fill="hold"/>
                                        <p:tgtEl>
                                          <p:spTgt spid="23567"/>
                                        </p:tgtEl>
                                        <p:attrNameLst>
                                          <p:attrName>ppt_h</p:attrName>
                                        </p:attrNameLst>
                                      </p:cBhvr>
                                      <p:tavLst>
                                        <p:tav tm="0">
                                          <p:val>
                                            <p:fltVal val="0"/>
                                          </p:val>
                                        </p:tav>
                                        <p:tav tm="100000">
                                          <p:val>
                                            <p:strVal val="#ppt_h"/>
                                          </p:val>
                                        </p:tav>
                                      </p:tavLst>
                                    </p:anim>
                                    <p:anim calcmode="lin" valueType="num">
                                      <p:cBhvr>
                                        <p:cTn id="32" dur="500" fill="hold"/>
                                        <p:tgtEl>
                                          <p:spTgt spid="23567"/>
                                        </p:tgtEl>
                                        <p:attrNameLst>
                                          <p:attrName>style.rotation</p:attrName>
                                        </p:attrNameLst>
                                      </p:cBhvr>
                                      <p:tavLst>
                                        <p:tav tm="0">
                                          <p:val>
                                            <p:fltVal val="360"/>
                                          </p:val>
                                        </p:tav>
                                        <p:tav tm="100000">
                                          <p:val>
                                            <p:fltVal val="0"/>
                                          </p:val>
                                        </p:tav>
                                      </p:tavLst>
                                    </p:anim>
                                    <p:animEffect transition="in" filter="fade">
                                      <p:cBhvr>
                                        <p:cTn id="33" dur="500"/>
                                        <p:tgtEl>
                                          <p:spTgt spid="23567"/>
                                        </p:tgtEl>
                                      </p:cBhvr>
                                    </p:animEffect>
                                  </p:childTnLst>
                                  <p:subTnLst>
                                    <p:audio>
                                      <p:cMediaNode vol="100000">
                                        <p:cTn display="0" masterRel="sameClick">
                                          <p:stCondLst>
                                            <p:cond evt="begin" delay="0">
                                              <p:tn val="28"/>
                                            </p:cond>
                                          </p:stCondLst>
                                          <p:endCondLst>
                                            <p:cond evt="onStopAudio" delay="0">
                                              <p:tgtEl>
                                                <p:sldTgt/>
                                              </p:tgtEl>
                                            </p:cond>
                                          </p:endCondLst>
                                        </p:cTn>
                                        <p:tgtEl>
                                          <p:sndTgt r:embed="rId2" name="bomb.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568"/>
                                        </p:tgtEl>
                                        <p:attrNameLst>
                                          <p:attrName>style.visibility</p:attrName>
                                        </p:attrNameLst>
                                      </p:cBhvr>
                                      <p:to>
                                        <p:strVal val="visible"/>
                                      </p:to>
                                    </p:set>
                                    <p:anim calcmode="lin" valueType="num">
                                      <p:cBhvr additive="base">
                                        <p:cTn id="38" dur="500" fill="hold"/>
                                        <p:tgtEl>
                                          <p:spTgt spid="23568"/>
                                        </p:tgtEl>
                                        <p:attrNameLst>
                                          <p:attrName>ppt_x</p:attrName>
                                        </p:attrNameLst>
                                      </p:cBhvr>
                                      <p:tavLst>
                                        <p:tav tm="0">
                                          <p:val>
                                            <p:strVal val="#ppt_x"/>
                                          </p:val>
                                        </p:tav>
                                        <p:tav tm="100000">
                                          <p:val>
                                            <p:strVal val="#ppt_x"/>
                                          </p:val>
                                        </p:tav>
                                      </p:tavLst>
                                    </p:anim>
                                    <p:anim calcmode="lin" valueType="num">
                                      <p:cBhvr additive="base">
                                        <p:cTn id="39"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P spid="23563" grpId="0" animBg="1"/>
      <p:bldP spid="23564" grpId="0" animBg="1"/>
      <p:bldP spid="23565" grpId="0" animBg="1"/>
      <p:bldP spid="23567" grpId="0"/>
      <p:bldP spid="235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4419600" y="3708400"/>
            <a:ext cx="990600" cy="1066800"/>
            <a:chOff x="2640" y="2768"/>
            <a:chExt cx="624" cy="672"/>
          </a:xfrm>
        </p:grpSpPr>
        <p:sp>
          <p:nvSpPr>
            <p:cNvPr id="54275" name="Oval 3"/>
            <p:cNvSpPr>
              <a:spLocks noChangeArrowheads="1"/>
            </p:cNvSpPr>
            <p:nvPr/>
          </p:nvSpPr>
          <p:spPr bwMode="auto">
            <a:xfrm>
              <a:off x="2640" y="2792"/>
              <a:ext cx="624" cy="624"/>
            </a:xfrm>
            <a:prstGeom prst="ellipse">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Rectangle 4"/>
            <p:cNvSpPr>
              <a:spLocks noChangeArrowheads="1"/>
            </p:cNvSpPr>
            <p:nvPr/>
          </p:nvSpPr>
          <p:spPr bwMode="auto">
            <a:xfrm flipH="1">
              <a:off x="2920" y="2768"/>
              <a:ext cx="48"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AutoShape 5"/>
            <p:cNvSpPr>
              <a:spLocks noChangeArrowheads="1"/>
            </p:cNvSpPr>
            <p:nvPr/>
          </p:nvSpPr>
          <p:spPr bwMode="auto">
            <a:xfrm rot="2652911">
              <a:off x="3080" y="2792"/>
              <a:ext cx="96" cy="144"/>
            </a:xfrm>
            <a:custGeom>
              <a:avLst/>
              <a:gdLst>
                <a:gd name="G0" fmla="+- 5625 0 0"/>
                <a:gd name="G1" fmla="+- 21600 0 5625"/>
                <a:gd name="G2" fmla="*/ 5625 1 2"/>
                <a:gd name="G3" fmla="+- 21600 0 G2"/>
                <a:gd name="G4" fmla="+/ 5625 21600 2"/>
                <a:gd name="G5" fmla="+/ G1 0 2"/>
                <a:gd name="G6" fmla="*/ 21600 21600 5625"/>
                <a:gd name="G7" fmla="*/ G6 1 2"/>
                <a:gd name="G8" fmla="+- 21600 0 G7"/>
                <a:gd name="G9" fmla="*/ 21600 1 2"/>
                <a:gd name="G10" fmla="+- 5625 0 G9"/>
                <a:gd name="G11" fmla="?: G10 G8 0"/>
                <a:gd name="G12" fmla="?: G10 G7 21600"/>
                <a:gd name="T0" fmla="*/ 18787 w 21600"/>
                <a:gd name="T1" fmla="*/ 10800 h 21600"/>
                <a:gd name="T2" fmla="*/ 10800 w 21600"/>
                <a:gd name="T3" fmla="*/ 21600 h 21600"/>
                <a:gd name="T4" fmla="*/ 2813 w 21600"/>
                <a:gd name="T5" fmla="*/ 10800 h 21600"/>
                <a:gd name="T6" fmla="*/ 10800 w 21600"/>
                <a:gd name="T7" fmla="*/ 0 h 21600"/>
                <a:gd name="T8" fmla="*/ 4613 w 21600"/>
                <a:gd name="T9" fmla="*/ 4613 h 21600"/>
                <a:gd name="T10" fmla="*/ 16987 w 21600"/>
                <a:gd name="T11" fmla="*/ 16987 h 21600"/>
              </a:gdLst>
              <a:ahLst/>
              <a:cxnLst>
                <a:cxn ang="0">
                  <a:pos x="T0" y="T1"/>
                </a:cxn>
                <a:cxn ang="0">
                  <a:pos x="T2" y="T3"/>
                </a:cxn>
                <a:cxn ang="0">
                  <a:pos x="T4" y="T5"/>
                </a:cxn>
                <a:cxn ang="0">
                  <a:pos x="T6" y="T7"/>
                </a:cxn>
              </a:cxnLst>
              <a:rect l="T8" t="T9" r="T10" b="T11"/>
              <a:pathLst>
                <a:path w="21600" h="21600">
                  <a:moveTo>
                    <a:pt x="0" y="0"/>
                  </a:moveTo>
                  <a:lnTo>
                    <a:pt x="5625" y="21600"/>
                  </a:lnTo>
                  <a:lnTo>
                    <a:pt x="15975"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278" name="Line 6"/>
          <p:cNvSpPr>
            <a:spLocks noChangeShapeType="1"/>
          </p:cNvSpPr>
          <p:nvPr/>
        </p:nvSpPr>
        <p:spPr bwMode="auto">
          <a:xfrm flipH="1">
            <a:off x="5143500" y="3759200"/>
            <a:ext cx="152400" cy="152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9" name="Line 7"/>
          <p:cNvSpPr>
            <a:spLocks noChangeShapeType="1"/>
          </p:cNvSpPr>
          <p:nvPr/>
        </p:nvSpPr>
        <p:spPr bwMode="auto">
          <a:xfrm>
            <a:off x="3657600" y="4114800"/>
            <a:ext cx="685800"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0" name="Line 8"/>
          <p:cNvSpPr>
            <a:spLocks noChangeShapeType="1"/>
          </p:cNvSpPr>
          <p:nvPr/>
        </p:nvSpPr>
        <p:spPr bwMode="auto">
          <a:xfrm>
            <a:off x="3657600" y="4419600"/>
            <a:ext cx="685800"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1" name="Line 9"/>
          <p:cNvSpPr>
            <a:spLocks noChangeShapeType="1"/>
          </p:cNvSpPr>
          <p:nvPr/>
        </p:nvSpPr>
        <p:spPr bwMode="auto">
          <a:xfrm rot="10672734">
            <a:off x="5486400" y="4038600"/>
            <a:ext cx="685800"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2" name="Line 10"/>
          <p:cNvSpPr>
            <a:spLocks noChangeShapeType="1"/>
          </p:cNvSpPr>
          <p:nvPr/>
        </p:nvSpPr>
        <p:spPr bwMode="auto">
          <a:xfrm rot="10800000">
            <a:off x="5486400" y="4343400"/>
            <a:ext cx="685800" cy="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Line 11"/>
          <p:cNvSpPr>
            <a:spLocks noChangeShapeType="1"/>
          </p:cNvSpPr>
          <p:nvPr/>
        </p:nvSpPr>
        <p:spPr bwMode="auto">
          <a:xfrm rot="18804587">
            <a:off x="3848894" y="4914106"/>
            <a:ext cx="685800"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4" name="Line 12"/>
          <p:cNvSpPr>
            <a:spLocks noChangeShapeType="1"/>
          </p:cNvSpPr>
          <p:nvPr/>
        </p:nvSpPr>
        <p:spPr bwMode="auto">
          <a:xfrm rot="29629852">
            <a:off x="5296694" y="3542506"/>
            <a:ext cx="685800"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5" name="Line 13"/>
          <p:cNvSpPr>
            <a:spLocks noChangeShapeType="1"/>
          </p:cNvSpPr>
          <p:nvPr/>
        </p:nvSpPr>
        <p:spPr bwMode="auto">
          <a:xfrm rot="34420126">
            <a:off x="5257800" y="4953000"/>
            <a:ext cx="685800"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Line 14"/>
          <p:cNvSpPr>
            <a:spLocks noChangeShapeType="1"/>
          </p:cNvSpPr>
          <p:nvPr/>
        </p:nvSpPr>
        <p:spPr bwMode="auto">
          <a:xfrm rot="45268162">
            <a:off x="3810000" y="3657600"/>
            <a:ext cx="685800"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Text Box 15"/>
          <p:cNvSpPr txBox="1">
            <a:spLocks noChangeArrowheads="1"/>
          </p:cNvSpPr>
          <p:nvPr/>
        </p:nvSpPr>
        <p:spPr bwMode="auto">
          <a:xfrm>
            <a:off x="381000" y="255588"/>
            <a:ext cx="2470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b="1" u="sng">
                <a:solidFill>
                  <a:srgbClr val="009900"/>
                </a:solidFill>
                <a:latin typeface="Times New Roman" panose="02020603050405020304" pitchFamily="18" charset="0"/>
              </a:rPr>
              <a:t>Thí nghiệm 3:</a:t>
            </a:r>
          </a:p>
        </p:txBody>
      </p:sp>
      <p:sp>
        <p:nvSpPr>
          <p:cNvPr id="54288" name="AutoShape 16"/>
          <p:cNvSpPr>
            <a:spLocks noChangeArrowheads="1"/>
          </p:cNvSpPr>
          <p:nvPr/>
        </p:nvSpPr>
        <p:spPr bwMode="auto">
          <a:xfrm>
            <a:off x="228600" y="1752600"/>
            <a:ext cx="3886200" cy="1371600"/>
          </a:xfrm>
          <a:prstGeom prst="wedgeRectCallout">
            <a:avLst>
              <a:gd name="adj1" fmla="val 69894"/>
              <a:gd name="adj2" fmla="val 106829"/>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600" b="1">
                <a:solidFill>
                  <a:srgbClr val="000000"/>
                </a:solidFill>
                <a:latin typeface="Times New Roman" panose="02020603050405020304" pitchFamily="18" charset="0"/>
              </a:rPr>
              <a:t>Rút hết không khí trong quả cầu ra thì áp suất trong quả cầu bằng 0</a:t>
            </a:r>
          </a:p>
        </p:txBody>
      </p:sp>
      <p:sp>
        <p:nvSpPr>
          <p:cNvPr id="54289" name="AutoShape 17"/>
          <p:cNvSpPr>
            <a:spLocks noChangeArrowheads="1"/>
          </p:cNvSpPr>
          <p:nvPr/>
        </p:nvSpPr>
        <p:spPr bwMode="auto">
          <a:xfrm>
            <a:off x="4800600" y="457200"/>
            <a:ext cx="4267200" cy="2438400"/>
          </a:xfrm>
          <a:prstGeom prst="wedgeEllipseCallout">
            <a:avLst>
              <a:gd name="adj1" fmla="val -33407"/>
              <a:gd name="adj2" fmla="val 74611"/>
            </a:avLst>
          </a:prstGeom>
          <a:noFill/>
          <a:ln w="38100">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600" b="1">
                <a:solidFill>
                  <a:srgbClr val="000000"/>
                </a:solidFill>
                <a:latin typeface="Times New Roman" panose="02020603050405020304" pitchFamily="18" charset="0"/>
              </a:rPr>
              <a:t>Vỏ quả cầu chịu tác dụng của </a:t>
            </a:r>
            <a:r>
              <a:rPr lang="en-US" altLang="en-US" sz="2600" b="1">
                <a:solidFill>
                  <a:srgbClr val="0000FF"/>
                </a:solidFill>
                <a:latin typeface="Times New Roman" panose="02020603050405020304" pitchFamily="18" charset="0"/>
              </a:rPr>
              <a:t>áp suất khí quyển</a:t>
            </a:r>
            <a:r>
              <a:rPr lang="en-US" altLang="en-US" sz="2600" b="1">
                <a:solidFill>
                  <a:srgbClr val="000000"/>
                </a:solidFill>
                <a:latin typeface="Times New Roman" panose="02020603050405020304" pitchFamily="18" charset="0"/>
              </a:rPr>
              <a:t> làm hai bán cầu ép chặt vào nhau.</a:t>
            </a:r>
          </a:p>
        </p:txBody>
      </p:sp>
      <p:sp>
        <p:nvSpPr>
          <p:cNvPr id="54290" name="Text Box 18"/>
          <p:cNvSpPr txBox="1">
            <a:spLocks noChangeArrowheads="1"/>
          </p:cNvSpPr>
          <p:nvPr/>
        </p:nvSpPr>
        <p:spPr bwMode="auto">
          <a:xfrm>
            <a:off x="304800" y="5162550"/>
            <a:ext cx="8686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a:solidFill>
                  <a:srgbClr val="0000FF"/>
                </a:solidFill>
                <a:latin typeface="Times New Roman" panose="02020603050405020304" pitchFamily="18" charset="0"/>
              </a:rPr>
              <a:t>Bên trong quả cầu, áp suất bằng 0. Mà quả cầu lại chịu tác dụng của </a:t>
            </a:r>
            <a:r>
              <a:rPr lang="en-US" altLang="en-US" sz="2600" b="1">
                <a:solidFill>
                  <a:srgbClr val="FF3300"/>
                </a:solidFill>
                <a:latin typeface="Times New Roman" panose="02020603050405020304" pitchFamily="18" charset="0"/>
              </a:rPr>
              <a:t>áp suất khí quyển</a:t>
            </a:r>
            <a:r>
              <a:rPr lang="en-US" altLang="en-US" sz="2600" b="1">
                <a:solidFill>
                  <a:srgbClr val="0000FF"/>
                </a:solidFill>
                <a:latin typeface="Times New Roman" panose="02020603050405020304" pitchFamily="18" charset="0"/>
              </a:rPr>
              <a:t> ở bên ngoài, làm hai bán cầu ép chặt vào nhau, gây ra một lực ép lớn, đến nỗi 8 con ngựa ở mỗi bên không thể kéo ra được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4288"/>
                                        </p:tgtEl>
                                        <p:attrNameLst>
                                          <p:attrName>style.visibility</p:attrName>
                                        </p:attrNameLst>
                                      </p:cBhvr>
                                      <p:to>
                                        <p:strVal val="visible"/>
                                      </p:to>
                                    </p:set>
                                    <p:anim calcmode="lin" valueType="num">
                                      <p:cBhvr>
                                        <p:cTn id="7" dur="1000" fill="hold"/>
                                        <p:tgtEl>
                                          <p:spTgt spid="54288"/>
                                        </p:tgtEl>
                                        <p:attrNameLst>
                                          <p:attrName>ppt_w</p:attrName>
                                        </p:attrNameLst>
                                      </p:cBhvr>
                                      <p:tavLst>
                                        <p:tav tm="0">
                                          <p:val>
                                            <p:fltVal val="0"/>
                                          </p:val>
                                        </p:tav>
                                        <p:tav tm="100000">
                                          <p:val>
                                            <p:strVal val="#ppt_w"/>
                                          </p:val>
                                        </p:tav>
                                      </p:tavLst>
                                    </p:anim>
                                    <p:anim calcmode="lin" valueType="num">
                                      <p:cBhvr>
                                        <p:cTn id="8" dur="1000" fill="hold"/>
                                        <p:tgtEl>
                                          <p:spTgt spid="54288"/>
                                        </p:tgtEl>
                                        <p:attrNameLst>
                                          <p:attrName>ppt_h</p:attrName>
                                        </p:attrNameLst>
                                      </p:cBhvr>
                                      <p:tavLst>
                                        <p:tav tm="0">
                                          <p:val>
                                            <p:fltVal val="0"/>
                                          </p:val>
                                        </p:tav>
                                        <p:tav tm="100000">
                                          <p:val>
                                            <p:strVal val="#ppt_h"/>
                                          </p:val>
                                        </p:tav>
                                      </p:tavLst>
                                    </p:anim>
                                    <p:anim calcmode="lin" valueType="num">
                                      <p:cBhvr>
                                        <p:cTn id="9" dur="1000" fill="hold"/>
                                        <p:tgtEl>
                                          <p:spTgt spid="542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4289"/>
                                        </p:tgtEl>
                                        <p:attrNameLst>
                                          <p:attrName>style.visibility</p:attrName>
                                        </p:attrNameLst>
                                      </p:cBhvr>
                                      <p:to>
                                        <p:strVal val="visible"/>
                                      </p:to>
                                    </p:set>
                                    <p:anim calcmode="lin" valueType="num">
                                      <p:cBhvr>
                                        <p:cTn id="15" dur="500" fill="hold"/>
                                        <p:tgtEl>
                                          <p:spTgt spid="5428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428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428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428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0" presetClass="entr" presetSubtype="0" repeatCount="3000" fill="hold" nodeType="afterEffect">
                                  <p:stCondLst>
                                    <p:cond delay="0"/>
                                  </p:stCondLst>
                                  <p:childTnLst>
                                    <p:set>
                                      <p:cBhvr>
                                        <p:cTn id="21" dur="1" fill="hold">
                                          <p:stCondLst>
                                            <p:cond delay="0"/>
                                          </p:stCondLst>
                                        </p:cTn>
                                        <p:tgtEl>
                                          <p:spTgt spid="54286"/>
                                        </p:tgtEl>
                                        <p:attrNameLst>
                                          <p:attrName>style.visibility</p:attrName>
                                        </p:attrNameLst>
                                      </p:cBhvr>
                                      <p:to>
                                        <p:strVal val="visible"/>
                                      </p:to>
                                    </p:set>
                                    <p:animEffect transition="in" filter="fade">
                                      <p:cBhvr>
                                        <p:cTn id="22" dur="2000"/>
                                        <p:tgtEl>
                                          <p:spTgt spid="54286"/>
                                        </p:tgtEl>
                                      </p:cBhvr>
                                    </p:animEffect>
                                  </p:childTnLst>
                                </p:cTn>
                              </p:par>
                              <p:par>
                                <p:cTn id="23" presetID="10" presetClass="entr" presetSubtype="0" repeatCount="3000" fill="hold" nodeType="withEffect">
                                  <p:stCondLst>
                                    <p:cond delay="0"/>
                                  </p:stCondLst>
                                  <p:childTnLst>
                                    <p:set>
                                      <p:cBhvr>
                                        <p:cTn id="24" dur="1" fill="hold">
                                          <p:stCondLst>
                                            <p:cond delay="0"/>
                                          </p:stCondLst>
                                        </p:cTn>
                                        <p:tgtEl>
                                          <p:spTgt spid="54284"/>
                                        </p:tgtEl>
                                        <p:attrNameLst>
                                          <p:attrName>style.visibility</p:attrName>
                                        </p:attrNameLst>
                                      </p:cBhvr>
                                      <p:to>
                                        <p:strVal val="visible"/>
                                      </p:to>
                                    </p:set>
                                    <p:animEffect transition="in" filter="fade">
                                      <p:cBhvr>
                                        <p:cTn id="25" dur="2000"/>
                                        <p:tgtEl>
                                          <p:spTgt spid="54284"/>
                                        </p:tgtEl>
                                      </p:cBhvr>
                                    </p:animEffect>
                                  </p:childTnLst>
                                </p:cTn>
                              </p:par>
                              <p:par>
                                <p:cTn id="26" presetID="10" presetClass="entr" presetSubtype="0" repeatCount="3000" fill="hold" nodeType="withEffect">
                                  <p:stCondLst>
                                    <p:cond delay="0"/>
                                  </p:stCondLst>
                                  <p:childTnLst>
                                    <p:set>
                                      <p:cBhvr>
                                        <p:cTn id="27" dur="1" fill="hold">
                                          <p:stCondLst>
                                            <p:cond delay="0"/>
                                          </p:stCondLst>
                                        </p:cTn>
                                        <p:tgtEl>
                                          <p:spTgt spid="54281"/>
                                        </p:tgtEl>
                                        <p:attrNameLst>
                                          <p:attrName>style.visibility</p:attrName>
                                        </p:attrNameLst>
                                      </p:cBhvr>
                                      <p:to>
                                        <p:strVal val="visible"/>
                                      </p:to>
                                    </p:set>
                                    <p:animEffect transition="in" filter="fade">
                                      <p:cBhvr>
                                        <p:cTn id="28" dur="2000"/>
                                        <p:tgtEl>
                                          <p:spTgt spid="54281"/>
                                        </p:tgtEl>
                                      </p:cBhvr>
                                    </p:animEffect>
                                  </p:childTnLst>
                                </p:cTn>
                              </p:par>
                              <p:par>
                                <p:cTn id="29" presetID="10" presetClass="entr" presetSubtype="0" repeatCount="3000" fill="hold" nodeType="withEffect">
                                  <p:stCondLst>
                                    <p:cond delay="0"/>
                                  </p:stCondLst>
                                  <p:childTnLst>
                                    <p:set>
                                      <p:cBhvr>
                                        <p:cTn id="30" dur="1" fill="hold">
                                          <p:stCondLst>
                                            <p:cond delay="0"/>
                                          </p:stCondLst>
                                        </p:cTn>
                                        <p:tgtEl>
                                          <p:spTgt spid="54282"/>
                                        </p:tgtEl>
                                        <p:attrNameLst>
                                          <p:attrName>style.visibility</p:attrName>
                                        </p:attrNameLst>
                                      </p:cBhvr>
                                      <p:to>
                                        <p:strVal val="visible"/>
                                      </p:to>
                                    </p:set>
                                    <p:animEffect transition="in" filter="fade">
                                      <p:cBhvr>
                                        <p:cTn id="31" dur="2000"/>
                                        <p:tgtEl>
                                          <p:spTgt spid="54282"/>
                                        </p:tgtEl>
                                      </p:cBhvr>
                                    </p:animEffect>
                                  </p:childTnLst>
                                </p:cTn>
                              </p:par>
                              <p:par>
                                <p:cTn id="32" presetID="10" presetClass="entr" presetSubtype="0" repeatCount="3000" fill="hold" nodeType="withEffect">
                                  <p:stCondLst>
                                    <p:cond delay="0"/>
                                  </p:stCondLst>
                                  <p:childTnLst>
                                    <p:set>
                                      <p:cBhvr>
                                        <p:cTn id="33" dur="1" fill="hold">
                                          <p:stCondLst>
                                            <p:cond delay="0"/>
                                          </p:stCondLst>
                                        </p:cTn>
                                        <p:tgtEl>
                                          <p:spTgt spid="54285"/>
                                        </p:tgtEl>
                                        <p:attrNameLst>
                                          <p:attrName>style.visibility</p:attrName>
                                        </p:attrNameLst>
                                      </p:cBhvr>
                                      <p:to>
                                        <p:strVal val="visible"/>
                                      </p:to>
                                    </p:set>
                                    <p:animEffect transition="in" filter="fade">
                                      <p:cBhvr>
                                        <p:cTn id="34" dur="2000"/>
                                        <p:tgtEl>
                                          <p:spTgt spid="54285"/>
                                        </p:tgtEl>
                                      </p:cBhvr>
                                    </p:animEffect>
                                  </p:childTnLst>
                                </p:cTn>
                              </p:par>
                              <p:par>
                                <p:cTn id="35" presetID="10" presetClass="entr" presetSubtype="0" repeatCount="3000" fill="hold" nodeType="withEffect">
                                  <p:stCondLst>
                                    <p:cond delay="0"/>
                                  </p:stCondLst>
                                  <p:childTnLst>
                                    <p:set>
                                      <p:cBhvr>
                                        <p:cTn id="36" dur="1" fill="hold">
                                          <p:stCondLst>
                                            <p:cond delay="0"/>
                                          </p:stCondLst>
                                        </p:cTn>
                                        <p:tgtEl>
                                          <p:spTgt spid="54283"/>
                                        </p:tgtEl>
                                        <p:attrNameLst>
                                          <p:attrName>style.visibility</p:attrName>
                                        </p:attrNameLst>
                                      </p:cBhvr>
                                      <p:to>
                                        <p:strVal val="visible"/>
                                      </p:to>
                                    </p:set>
                                    <p:animEffect transition="in" filter="fade">
                                      <p:cBhvr>
                                        <p:cTn id="37" dur="2000"/>
                                        <p:tgtEl>
                                          <p:spTgt spid="54283"/>
                                        </p:tgtEl>
                                      </p:cBhvr>
                                    </p:animEffect>
                                  </p:childTnLst>
                                </p:cTn>
                              </p:par>
                              <p:par>
                                <p:cTn id="38" presetID="10" presetClass="entr" presetSubtype="0" repeatCount="3000" fill="hold" nodeType="withEffect">
                                  <p:stCondLst>
                                    <p:cond delay="0"/>
                                  </p:stCondLst>
                                  <p:childTnLst>
                                    <p:set>
                                      <p:cBhvr>
                                        <p:cTn id="39" dur="1" fill="hold">
                                          <p:stCondLst>
                                            <p:cond delay="0"/>
                                          </p:stCondLst>
                                        </p:cTn>
                                        <p:tgtEl>
                                          <p:spTgt spid="54280"/>
                                        </p:tgtEl>
                                        <p:attrNameLst>
                                          <p:attrName>style.visibility</p:attrName>
                                        </p:attrNameLst>
                                      </p:cBhvr>
                                      <p:to>
                                        <p:strVal val="visible"/>
                                      </p:to>
                                    </p:set>
                                    <p:animEffect transition="in" filter="fade">
                                      <p:cBhvr>
                                        <p:cTn id="40" dur="2000"/>
                                        <p:tgtEl>
                                          <p:spTgt spid="54280"/>
                                        </p:tgtEl>
                                      </p:cBhvr>
                                    </p:animEffect>
                                  </p:childTnLst>
                                </p:cTn>
                              </p:par>
                              <p:par>
                                <p:cTn id="41" presetID="10" presetClass="entr" presetSubtype="0" repeatCount="3000" fill="hold" nodeType="withEffect">
                                  <p:stCondLst>
                                    <p:cond delay="0"/>
                                  </p:stCondLst>
                                  <p:childTnLst>
                                    <p:set>
                                      <p:cBhvr>
                                        <p:cTn id="42" dur="1" fill="hold">
                                          <p:stCondLst>
                                            <p:cond delay="0"/>
                                          </p:stCondLst>
                                        </p:cTn>
                                        <p:tgtEl>
                                          <p:spTgt spid="54279"/>
                                        </p:tgtEl>
                                        <p:attrNameLst>
                                          <p:attrName>style.visibility</p:attrName>
                                        </p:attrNameLst>
                                      </p:cBhvr>
                                      <p:to>
                                        <p:strVal val="visible"/>
                                      </p:to>
                                    </p:set>
                                    <p:animEffect transition="in" filter="fade">
                                      <p:cBhvr>
                                        <p:cTn id="43" dur="2000"/>
                                        <p:tgtEl>
                                          <p:spTgt spid="54279"/>
                                        </p:tgtEl>
                                      </p:cBhvr>
                                    </p:animEffect>
                                  </p:childTnLst>
                                </p:cTn>
                              </p:par>
                              <p:par>
                                <p:cTn id="44" presetID="35" presetClass="emph" presetSubtype="0" repeatCount="3000" fill="hold" nodeType="withEffect">
                                  <p:stCondLst>
                                    <p:cond delay="0"/>
                                  </p:stCondLst>
                                  <p:childTnLst>
                                    <p:anim calcmode="discrete" valueType="str">
                                      <p:cBhvr>
                                        <p:cTn id="45" dur="1000" fill="hold"/>
                                        <p:tgtEl>
                                          <p:spTgt spid="54284"/>
                                        </p:tgtEl>
                                        <p:attrNameLst>
                                          <p:attrName>style.visibility</p:attrName>
                                        </p:attrNameLst>
                                      </p:cBhvr>
                                      <p:tavLst>
                                        <p:tav tm="0">
                                          <p:val>
                                            <p:strVal val="hidden"/>
                                          </p:val>
                                        </p:tav>
                                        <p:tav tm="50000">
                                          <p:val>
                                            <p:strVal val="visible"/>
                                          </p:val>
                                        </p:tav>
                                      </p:tavLst>
                                    </p:anim>
                                  </p:childTnLst>
                                </p:cTn>
                              </p:par>
                              <p:par>
                                <p:cTn id="46" presetID="35" presetClass="emph" presetSubtype="0" repeatCount="3000" fill="hold" nodeType="withEffect">
                                  <p:stCondLst>
                                    <p:cond delay="0"/>
                                  </p:stCondLst>
                                  <p:childTnLst>
                                    <p:anim calcmode="discrete" valueType="str">
                                      <p:cBhvr>
                                        <p:cTn id="47" dur="1000" fill="hold"/>
                                        <p:tgtEl>
                                          <p:spTgt spid="54281"/>
                                        </p:tgtEl>
                                        <p:attrNameLst>
                                          <p:attrName>style.visibility</p:attrName>
                                        </p:attrNameLst>
                                      </p:cBhvr>
                                      <p:tavLst>
                                        <p:tav tm="0">
                                          <p:val>
                                            <p:strVal val="hidden"/>
                                          </p:val>
                                        </p:tav>
                                        <p:tav tm="50000">
                                          <p:val>
                                            <p:strVal val="visible"/>
                                          </p:val>
                                        </p:tav>
                                      </p:tavLst>
                                    </p:anim>
                                  </p:childTnLst>
                                </p:cTn>
                              </p:par>
                              <p:par>
                                <p:cTn id="48" presetID="35" presetClass="emph" presetSubtype="0" repeatCount="3000" fill="hold" nodeType="withEffect">
                                  <p:stCondLst>
                                    <p:cond delay="0"/>
                                  </p:stCondLst>
                                  <p:childTnLst>
                                    <p:anim calcmode="discrete" valueType="str">
                                      <p:cBhvr>
                                        <p:cTn id="49" dur="1000" fill="hold"/>
                                        <p:tgtEl>
                                          <p:spTgt spid="54282"/>
                                        </p:tgtEl>
                                        <p:attrNameLst>
                                          <p:attrName>style.visibility</p:attrName>
                                        </p:attrNameLst>
                                      </p:cBhvr>
                                      <p:tavLst>
                                        <p:tav tm="0">
                                          <p:val>
                                            <p:strVal val="hidden"/>
                                          </p:val>
                                        </p:tav>
                                        <p:tav tm="50000">
                                          <p:val>
                                            <p:strVal val="visible"/>
                                          </p:val>
                                        </p:tav>
                                      </p:tavLst>
                                    </p:anim>
                                  </p:childTnLst>
                                </p:cTn>
                              </p:par>
                              <p:par>
                                <p:cTn id="50" presetID="35" presetClass="emph" presetSubtype="0" repeatCount="3000" fill="hold" nodeType="withEffect">
                                  <p:stCondLst>
                                    <p:cond delay="0"/>
                                  </p:stCondLst>
                                  <p:childTnLst>
                                    <p:anim calcmode="discrete" valueType="str">
                                      <p:cBhvr>
                                        <p:cTn id="51" dur="1000" fill="hold"/>
                                        <p:tgtEl>
                                          <p:spTgt spid="54285"/>
                                        </p:tgtEl>
                                        <p:attrNameLst>
                                          <p:attrName>style.visibility</p:attrName>
                                        </p:attrNameLst>
                                      </p:cBhvr>
                                      <p:tavLst>
                                        <p:tav tm="0">
                                          <p:val>
                                            <p:strVal val="hidden"/>
                                          </p:val>
                                        </p:tav>
                                        <p:tav tm="50000">
                                          <p:val>
                                            <p:strVal val="visible"/>
                                          </p:val>
                                        </p:tav>
                                      </p:tavLst>
                                    </p:anim>
                                  </p:childTnLst>
                                </p:cTn>
                              </p:par>
                              <p:par>
                                <p:cTn id="52" presetID="35" presetClass="emph" presetSubtype="0" repeatCount="3000" fill="hold" nodeType="withEffect">
                                  <p:stCondLst>
                                    <p:cond delay="0"/>
                                  </p:stCondLst>
                                  <p:childTnLst>
                                    <p:anim calcmode="discrete" valueType="str">
                                      <p:cBhvr>
                                        <p:cTn id="53" dur="1000" fill="hold"/>
                                        <p:tgtEl>
                                          <p:spTgt spid="54283"/>
                                        </p:tgtEl>
                                        <p:attrNameLst>
                                          <p:attrName>style.visibility</p:attrName>
                                        </p:attrNameLst>
                                      </p:cBhvr>
                                      <p:tavLst>
                                        <p:tav tm="0">
                                          <p:val>
                                            <p:strVal val="hidden"/>
                                          </p:val>
                                        </p:tav>
                                        <p:tav tm="50000">
                                          <p:val>
                                            <p:strVal val="visible"/>
                                          </p:val>
                                        </p:tav>
                                      </p:tavLst>
                                    </p:anim>
                                  </p:childTnLst>
                                </p:cTn>
                              </p:par>
                              <p:par>
                                <p:cTn id="54" presetID="35" presetClass="emph" presetSubtype="0" repeatCount="3000" fill="hold" nodeType="withEffect">
                                  <p:stCondLst>
                                    <p:cond delay="0"/>
                                  </p:stCondLst>
                                  <p:childTnLst>
                                    <p:anim calcmode="discrete" valueType="str">
                                      <p:cBhvr>
                                        <p:cTn id="55" dur="1000" fill="hold"/>
                                        <p:tgtEl>
                                          <p:spTgt spid="54280"/>
                                        </p:tgtEl>
                                        <p:attrNameLst>
                                          <p:attrName>style.visibility</p:attrName>
                                        </p:attrNameLst>
                                      </p:cBhvr>
                                      <p:tavLst>
                                        <p:tav tm="0">
                                          <p:val>
                                            <p:strVal val="hidden"/>
                                          </p:val>
                                        </p:tav>
                                        <p:tav tm="50000">
                                          <p:val>
                                            <p:strVal val="visible"/>
                                          </p:val>
                                        </p:tav>
                                      </p:tavLst>
                                    </p:anim>
                                  </p:childTnLst>
                                </p:cTn>
                              </p:par>
                              <p:par>
                                <p:cTn id="56" presetID="35" presetClass="emph" presetSubtype="0" repeatCount="3000" fill="hold" nodeType="withEffect">
                                  <p:stCondLst>
                                    <p:cond delay="0"/>
                                  </p:stCondLst>
                                  <p:childTnLst>
                                    <p:anim calcmode="discrete" valueType="str">
                                      <p:cBhvr>
                                        <p:cTn id="57" dur="1000" fill="hold"/>
                                        <p:tgtEl>
                                          <p:spTgt spid="54279"/>
                                        </p:tgtEl>
                                        <p:attrNameLst>
                                          <p:attrName>style.visibility</p:attrName>
                                        </p:attrNameLst>
                                      </p:cBhvr>
                                      <p:tavLst>
                                        <p:tav tm="0">
                                          <p:val>
                                            <p:strVal val="hidden"/>
                                          </p:val>
                                        </p:tav>
                                        <p:tav tm="50000">
                                          <p:val>
                                            <p:strVal val="visible"/>
                                          </p:val>
                                        </p:tav>
                                      </p:tavLst>
                                    </p:anim>
                                  </p:childTnLst>
                                </p:cTn>
                              </p:par>
                              <p:par>
                                <p:cTn id="58" presetID="35" presetClass="emph" presetSubtype="0" repeatCount="3000" fill="hold" nodeType="withEffect">
                                  <p:stCondLst>
                                    <p:cond delay="0"/>
                                  </p:stCondLst>
                                  <p:childTnLst>
                                    <p:anim calcmode="discrete" valueType="str">
                                      <p:cBhvr>
                                        <p:cTn id="59" dur="1000" fill="hold"/>
                                        <p:tgtEl>
                                          <p:spTgt spid="54286"/>
                                        </p:tgtEl>
                                        <p:attrNameLst>
                                          <p:attrName>style.visibility</p:attrName>
                                        </p:attrNameLst>
                                      </p:cBhvr>
                                      <p:tavLst>
                                        <p:tav tm="0">
                                          <p:val>
                                            <p:strVal val="hidden"/>
                                          </p:val>
                                        </p:tav>
                                        <p:tav tm="50000">
                                          <p:val>
                                            <p:strVal val="visible"/>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54290">
                                            <p:txEl>
                                              <p:pRg st="0" end="0"/>
                                            </p:txEl>
                                          </p:spTgt>
                                        </p:tgtEl>
                                        <p:attrNameLst>
                                          <p:attrName>style.visibility</p:attrName>
                                        </p:attrNameLst>
                                      </p:cBhvr>
                                      <p:to>
                                        <p:strVal val="visible"/>
                                      </p:to>
                                    </p:set>
                                    <p:anim calcmode="discrete" valueType="clr">
                                      <p:cBhvr override="childStyle">
                                        <p:cTn id="64" dur="40"/>
                                        <p:tgtEl>
                                          <p:spTgt spid="54290">
                                            <p:txEl>
                                              <p:pRg st="0" end="0"/>
                                            </p:txEl>
                                          </p:spTgt>
                                        </p:tgtEl>
                                        <p:attrNameLst>
                                          <p:attrName>style.color</p:attrName>
                                        </p:attrNameLst>
                                      </p:cBhvr>
                                      <p:tavLst>
                                        <p:tav tm="0">
                                          <p:val>
                                            <p:clrVal>
                                              <a:srgbClr val="FFFF00"/>
                                            </p:clrVal>
                                          </p:val>
                                        </p:tav>
                                        <p:tav tm="50000">
                                          <p:val>
                                            <p:clrVal>
                                              <a:srgbClr val="FF3300"/>
                                            </p:clrVal>
                                          </p:val>
                                        </p:tav>
                                      </p:tavLst>
                                    </p:anim>
                                    <p:anim calcmode="discrete" valueType="clr">
                                      <p:cBhvr>
                                        <p:cTn id="65" dur="40"/>
                                        <p:tgtEl>
                                          <p:spTgt spid="54290">
                                            <p:txEl>
                                              <p:pRg st="0" end="0"/>
                                            </p:txEl>
                                          </p:spTgt>
                                        </p:tgtEl>
                                        <p:attrNameLst>
                                          <p:attrName>fillcolor</p:attrName>
                                        </p:attrNameLst>
                                      </p:cBhvr>
                                      <p:tavLst>
                                        <p:tav tm="0">
                                          <p:val>
                                            <p:clrVal>
                                              <a:schemeClr val="accent2"/>
                                            </p:clrVal>
                                          </p:val>
                                        </p:tav>
                                        <p:tav tm="50000">
                                          <p:val>
                                            <p:clrVal>
                                              <a:schemeClr val="hlink"/>
                                            </p:clrVal>
                                          </p:val>
                                        </p:tav>
                                      </p:tavLst>
                                    </p:anim>
                                    <p:set>
                                      <p:cBhvr>
                                        <p:cTn id="66" dur="40"/>
                                        <p:tgtEl>
                                          <p:spTgt spid="5429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8" grpId="0" animBg="1"/>
      <p:bldP spid="542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04800" y="838200"/>
            <a:ext cx="5267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u="sng">
                <a:solidFill>
                  <a:srgbClr val="009900"/>
                </a:solidFill>
                <a:latin typeface="Times New Roman" panose="02020603050405020304" pitchFamily="18" charset="0"/>
              </a:rPr>
              <a:t>I. SỰ TỒN TẠI CỦA ÁP SUẤT KHÍ QUYỂN:</a:t>
            </a:r>
          </a:p>
        </p:txBody>
      </p:sp>
      <p:sp>
        <p:nvSpPr>
          <p:cNvPr id="55300" name="Text Box 4"/>
          <p:cNvSpPr txBox="1">
            <a:spLocks noChangeArrowheads="1"/>
          </p:cNvSpPr>
          <p:nvPr/>
        </p:nvSpPr>
        <p:spPr bwMode="auto">
          <a:xfrm>
            <a:off x="0" y="1143000"/>
            <a:ext cx="88392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600" b="1" i="1">
                <a:solidFill>
                  <a:srgbClr val="0000FF"/>
                </a:solidFill>
                <a:latin typeface="Times New Roman" panose="02020603050405020304" pitchFamily="18" charset="0"/>
              </a:rPr>
              <a:t>   </a:t>
            </a:r>
            <a:r>
              <a:rPr lang="en-US" altLang="en-US" sz="4200" b="1" i="1">
                <a:solidFill>
                  <a:srgbClr val="0000FF"/>
                </a:solidFill>
                <a:latin typeface="Times New Roman" panose="02020603050405020304" pitchFamily="18" charset="0"/>
                <a:sym typeface="Wingdings" panose="05000000000000000000" pitchFamily="2" charset="2"/>
              </a:rPr>
              <a:t> </a:t>
            </a:r>
            <a:r>
              <a:rPr lang="en-US" altLang="en-US" sz="2800" b="1" i="1">
                <a:solidFill>
                  <a:srgbClr val="000000"/>
                </a:solidFill>
                <a:cs typeface="Arial" panose="020B0604020202020204" pitchFamily="34" charset="0"/>
              </a:rPr>
              <a:t>Trái Đất và mọi vật trên Trái Đất đều chịu tác dụng của áp suất do lớp không khí bao quanh trái đất gây ra, áp suất này gọi là áp suất khí quyển. Áp suất khí quyển tác dụng theo mọi phương.</a:t>
            </a:r>
          </a:p>
        </p:txBody>
      </p:sp>
      <p:pic>
        <p:nvPicPr>
          <p:cNvPr id="55301" name="Picture 5" descr="Espaco_00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4546600"/>
            <a:ext cx="1117600" cy="1039813"/>
          </a:xfrm>
          <a:prstGeom prst="rect">
            <a:avLst/>
          </a:prstGeom>
          <a:noFill/>
          <a:extLst>
            <a:ext uri="{909E8E84-426E-40DD-AFC4-6F175D3DCCD1}">
              <a14:hiddenFill xmlns:a14="http://schemas.microsoft.com/office/drawing/2010/main">
                <a:solidFill>
                  <a:srgbClr val="FFFFFF"/>
                </a:solidFill>
              </a14:hiddenFill>
            </a:ext>
          </a:extLst>
        </p:spPr>
      </p:pic>
      <p:sp>
        <p:nvSpPr>
          <p:cNvPr id="55302" name="Freeform 6"/>
          <p:cNvSpPr>
            <a:spLocks/>
          </p:cNvSpPr>
          <p:nvPr/>
        </p:nvSpPr>
        <p:spPr bwMode="auto">
          <a:xfrm>
            <a:off x="2667000" y="2971800"/>
            <a:ext cx="3886200" cy="3886200"/>
          </a:xfrm>
          <a:custGeom>
            <a:avLst/>
            <a:gdLst>
              <a:gd name="T0" fmla="*/ 1312 w 2760"/>
              <a:gd name="T1" fmla="*/ 48 h 2704"/>
              <a:gd name="T2" fmla="*/ 1744 w 2760"/>
              <a:gd name="T3" fmla="*/ 48 h 2704"/>
              <a:gd name="T4" fmla="*/ 2224 w 2760"/>
              <a:gd name="T5" fmla="*/ 336 h 2704"/>
              <a:gd name="T6" fmla="*/ 2560 w 2760"/>
              <a:gd name="T7" fmla="*/ 816 h 2704"/>
              <a:gd name="T8" fmla="*/ 2752 w 2760"/>
              <a:gd name="T9" fmla="*/ 1536 h 2704"/>
              <a:gd name="T10" fmla="*/ 2512 w 2760"/>
              <a:gd name="T11" fmla="*/ 2256 h 2704"/>
              <a:gd name="T12" fmla="*/ 1696 w 2760"/>
              <a:gd name="T13" fmla="*/ 2640 h 2704"/>
              <a:gd name="T14" fmla="*/ 640 w 2760"/>
              <a:gd name="T15" fmla="*/ 2544 h 2704"/>
              <a:gd name="T16" fmla="*/ 64 w 2760"/>
              <a:gd name="T17" fmla="*/ 1680 h 2704"/>
              <a:gd name="T18" fmla="*/ 256 w 2760"/>
              <a:gd name="T19" fmla="*/ 720 h 2704"/>
              <a:gd name="T20" fmla="*/ 832 w 2760"/>
              <a:gd name="T21" fmla="*/ 192 h 2704"/>
              <a:gd name="T22" fmla="*/ 1312 w 2760"/>
              <a:gd name="T23" fmla="*/ 48 h 2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3" name="Line 7"/>
          <p:cNvSpPr>
            <a:spLocks noChangeShapeType="1"/>
          </p:cNvSpPr>
          <p:nvPr/>
        </p:nvSpPr>
        <p:spPr bwMode="auto">
          <a:xfrm>
            <a:off x="3495675" y="4953000"/>
            <a:ext cx="447675"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4" name="Line 8"/>
          <p:cNvSpPr>
            <a:spLocks noChangeShapeType="1"/>
          </p:cNvSpPr>
          <p:nvPr/>
        </p:nvSpPr>
        <p:spPr bwMode="auto">
          <a:xfrm>
            <a:off x="3495675" y="5257800"/>
            <a:ext cx="447675"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5" name="Line 9"/>
          <p:cNvSpPr>
            <a:spLocks noChangeShapeType="1"/>
          </p:cNvSpPr>
          <p:nvPr/>
        </p:nvSpPr>
        <p:spPr bwMode="auto">
          <a:xfrm rot="10672734">
            <a:off x="5111750" y="4948238"/>
            <a:ext cx="449263" cy="9525"/>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6" name="Line 10"/>
          <p:cNvSpPr>
            <a:spLocks noChangeShapeType="1"/>
          </p:cNvSpPr>
          <p:nvPr/>
        </p:nvSpPr>
        <p:spPr bwMode="auto">
          <a:xfrm rot="10800000">
            <a:off x="5114925" y="5257800"/>
            <a:ext cx="447675"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7" name="Line 11"/>
          <p:cNvSpPr>
            <a:spLocks noChangeShapeType="1"/>
          </p:cNvSpPr>
          <p:nvPr/>
        </p:nvSpPr>
        <p:spPr bwMode="auto">
          <a:xfrm rot="5400000">
            <a:off x="4180681" y="4179094"/>
            <a:ext cx="479425"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8" name="Line 12"/>
          <p:cNvSpPr>
            <a:spLocks noChangeShapeType="1"/>
          </p:cNvSpPr>
          <p:nvPr/>
        </p:nvSpPr>
        <p:spPr bwMode="auto">
          <a:xfrm rot="27000000">
            <a:off x="4483894" y="4179094"/>
            <a:ext cx="479425" cy="1587"/>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9" name="Line 13"/>
          <p:cNvSpPr>
            <a:spLocks noChangeShapeType="1"/>
          </p:cNvSpPr>
          <p:nvPr/>
        </p:nvSpPr>
        <p:spPr bwMode="auto">
          <a:xfrm rot="16200000">
            <a:off x="4180681" y="5953919"/>
            <a:ext cx="479425" cy="1588"/>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0" name="Line 14"/>
          <p:cNvSpPr>
            <a:spLocks noChangeShapeType="1"/>
          </p:cNvSpPr>
          <p:nvPr/>
        </p:nvSpPr>
        <p:spPr bwMode="auto">
          <a:xfrm rot="16200000">
            <a:off x="4483894" y="5953919"/>
            <a:ext cx="479425" cy="1587"/>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Line 15"/>
          <p:cNvSpPr>
            <a:spLocks noChangeShapeType="1"/>
          </p:cNvSpPr>
          <p:nvPr/>
        </p:nvSpPr>
        <p:spPr bwMode="auto">
          <a:xfrm rot="18804587">
            <a:off x="3694907" y="5603081"/>
            <a:ext cx="522288" cy="136525"/>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16"/>
          <p:cNvSpPr>
            <a:spLocks noChangeShapeType="1"/>
          </p:cNvSpPr>
          <p:nvPr/>
        </p:nvSpPr>
        <p:spPr bwMode="auto">
          <a:xfrm rot="29629852">
            <a:off x="4912519" y="4393406"/>
            <a:ext cx="523875" cy="138113"/>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3" name="Line 17"/>
          <p:cNvSpPr>
            <a:spLocks noChangeShapeType="1"/>
          </p:cNvSpPr>
          <p:nvPr/>
        </p:nvSpPr>
        <p:spPr bwMode="auto">
          <a:xfrm rot="12820126" flipV="1">
            <a:off x="4995863" y="5715000"/>
            <a:ext cx="490537" cy="11113"/>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4" name="Line 18"/>
          <p:cNvSpPr>
            <a:spLocks noChangeShapeType="1"/>
          </p:cNvSpPr>
          <p:nvPr/>
        </p:nvSpPr>
        <p:spPr bwMode="auto">
          <a:xfrm rot="2068162" flipV="1">
            <a:off x="3698875" y="4483100"/>
            <a:ext cx="492125" cy="12700"/>
          </a:xfrm>
          <a:prstGeom prst="line">
            <a:avLst/>
          </a:prstGeom>
          <a:noFill/>
          <a:ln w="762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ssolve">
                                      <p:cBhvr>
                                        <p:cTn id="7" dur="500"/>
                                        <p:tgtEl>
                                          <p:spTgt spid="55301"/>
                                        </p:tgtEl>
                                      </p:cBhvr>
                                    </p:animEffect>
                                  </p:childTnLst>
                                </p:cTn>
                              </p:par>
                              <p:par>
                                <p:cTn id="8" presetID="10" presetClass="entr" presetSubtype="0" fill="hold"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fade">
                                      <p:cBhvr>
                                        <p:cTn id="10" dur="2000"/>
                                        <p:tgtEl>
                                          <p:spTgt spid="55302"/>
                                        </p:tgtEl>
                                      </p:cBhvr>
                                    </p:animEffect>
                                  </p:childTnLst>
                                </p:cTn>
                              </p:par>
                              <p:par>
                                <p:cTn id="11" presetID="8" presetClass="emph" presetSubtype="0" repeatCount="indefinite" fill="hold" nodeType="withEffect">
                                  <p:stCondLst>
                                    <p:cond delay="0"/>
                                  </p:stCondLst>
                                  <p:childTnLst>
                                    <p:animRot by="21600000">
                                      <p:cBhvr>
                                        <p:cTn id="12" dur="20000" fill="hold"/>
                                        <p:tgtEl>
                                          <p:spTgt spid="55302"/>
                                        </p:tgtEl>
                                        <p:attrNameLst>
                                          <p:attrName>r</p:attrName>
                                        </p:attrNameLst>
                                      </p:cBhvr>
                                    </p:animRot>
                                  </p:childTnLst>
                                </p:cTn>
                              </p:par>
                              <p:par>
                                <p:cTn id="13" presetID="10" presetClass="entr" presetSubtype="0" fill="hold" nodeType="withEffect">
                                  <p:stCondLst>
                                    <p:cond delay="0"/>
                                  </p:stCondLst>
                                  <p:childTnLst>
                                    <p:set>
                                      <p:cBhvr>
                                        <p:cTn id="14" dur="1" fill="hold">
                                          <p:stCondLst>
                                            <p:cond delay="0"/>
                                          </p:stCondLst>
                                        </p:cTn>
                                        <p:tgtEl>
                                          <p:spTgt spid="55314"/>
                                        </p:tgtEl>
                                        <p:attrNameLst>
                                          <p:attrName>style.visibility</p:attrName>
                                        </p:attrNameLst>
                                      </p:cBhvr>
                                      <p:to>
                                        <p:strVal val="visible"/>
                                      </p:to>
                                    </p:set>
                                    <p:animEffect transition="in" filter="fade">
                                      <p:cBhvr>
                                        <p:cTn id="15" dur="2000"/>
                                        <p:tgtEl>
                                          <p:spTgt spid="55314"/>
                                        </p:tgtEl>
                                      </p:cBhvr>
                                    </p:animEffect>
                                  </p:childTnLst>
                                </p:cTn>
                              </p:par>
                              <p:par>
                                <p:cTn id="16" presetID="10" presetClass="entr" presetSubtype="0" fill="hold" nodeType="withEffect">
                                  <p:stCondLst>
                                    <p:cond delay="0"/>
                                  </p:stCondLst>
                                  <p:childTnLst>
                                    <p:set>
                                      <p:cBhvr>
                                        <p:cTn id="17" dur="1" fill="hold">
                                          <p:stCondLst>
                                            <p:cond delay="0"/>
                                          </p:stCondLst>
                                        </p:cTn>
                                        <p:tgtEl>
                                          <p:spTgt spid="55307"/>
                                        </p:tgtEl>
                                        <p:attrNameLst>
                                          <p:attrName>style.visibility</p:attrName>
                                        </p:attrNameLst>
                                      </p:cBhvr>
                                      <p:to>
                                        <p:strVal val="visible"/>
                                      </p:to>
                                    </p:set>
                                    <p:animEffect transition="in" filter="fade">
                                      <p:cBhvr>
                                        <p:cTn id="18" dur="2000"/>
                                        <p:tgtEl>
                                          <p:spTgt spid="55307"/>
                                        </p:tgtEl>
                                      </p:cBhvr>
                                    </p:animEffect>
                                  </p:childTnLst>
                                </p:cTn>
                              </p:par>
                              <p:par>
                                <p:cTn id="19" presetID="10" presetClass="entr" presetSubtype="0" fill="hold" nodeType="withEffect">
                                  <p:stCondLst>
                                    <p:cond delay="0"/>
                                  </p:stCondLst>
                                  <p:childTnLst>
                                    <p:set>
                                      <p:cBhvr>
                                        <p:cTn id="20" dur="1" fill="hold">
                                          <p:stCondLst>
                                            <p:cond delay="0"/>
                                          </p:stCondLst>
                                        </p:cTn>
                                        <p:tgtEl>
                                          <p:spTgt spid="55308"/>
                                        </p:tgtEl>
                                        <p:attrNameLst>
                                          <p:attrName>style.visibility</p:attrName>
                                        </p:attrNameLst>
                                      </p:cBhvr>
                                      <p:to>
                                        <p:strVal val="visible"/>
                                      </p:to>
                                    </p:set>
                                    <p:animEffect transition="in" filter="fade">
                                      <p:cBhvr>
                                        <p:cTn id="21" dur="2000"/>
                                        <p:tgtEl>
                                          <p:spTgt spid="55308"/>
                                        </p:tgtEl>
                                      </p:cBhvr>
                                    </p:animEffect>
                                  </p:childTnLst>
                                </p:cTn>
                              </p:par>
                              <p:par>
                                <p:cTn id="22" presetID="10" presetClass="entr" presetSubtype="0" fill="hold" nodeType="withEffect">
                                  <p:stCondLst>
                                    <p:cond delay="0"/>
                                  </p:stCondLst>
                                  <p:childTnLst>
                                    <p:set>
                                      <p:cBhvr>
                                        <p:cTn id="23" dur="1" fill="hold">
                                          <p:stCondLst>
                                            <p:cond delay="0"/>
                                          </p:stCondLst>
                                        </p:cTn>
                                        <p:tgtEl>
                                          <p:spTgt spid="55312"/>
                                        </p:tgtEl>
                                        <p:attrNameLst>
                                          <p:attrName>style.visibility</p:attrName>
                                        </p:attrNameLst>
                                      </p:cBhvr>
                                      <p:to>
                                        <p:strVal val="visible"/>
                                      </p:to>
                                    </p:set>
                                    <p:animEffect transition="in" filter="fade">
                                      <p:cBhvr>
                                        <p:cTn id="24" dur="2000"/>
                                        <p:tgtEl>
                                          <p:spTgt spid="55312"/>
                                        </p:tgtEl>
                                      </p:cBhvr>
                                    </p:animEffect>
                                  </p:childTnLst>
                                </p:cTn>
                              </p:par>
                              <p:par>
                                <p:cTn id="25" presetID="10" presetClass="entr" presetSubtype="0" fill="hold" nodeType="withEffect">
                                  <p:stCondLst>
                                    <p:cond delay="0"/>
                                  </p:stCondLst>
                                  <p:childTnLst>
                                    <p:set>
                                      <p:cBhvr>
                                        <p:cTn id="26" dur="1" fill="hold">
                                          <p:stCondLst>
                                            <p:cond delay="0"/>
                                          </p:stCondLst>
                                        </p:cTn>
                                        <p:tgtEl>
                                          <p:spTgt spid="55305"/>
                                        </p:tgtEl>
                                        <p:attrNameLst>
                                          <p:attrName>style.visibility</p:attrName>
                                        </p:attrNameLst>
                                      </p:cBhvr>
                                      <p:to>
                                        <p:strVal val="visible"/>
                                      </p:to>
                                    </p:set>
                                    <p:animEffect transition="in" filter="fade">
                                      <p:cBhvr>
                                        <p:cTn id="27" dur="2000"/>
                                        <p:tgtEl>
                                          <p:spTgt spid="55305"/>
                                        </p:tgtEl>
                                      </p:cBhvr>
                                    </p:animEffect>
                                  </p:childTnLst>
                                </p:cTn>
                              </p:par>
                              <p:par>
                                <p:cTn id="28" presetID="10" presetClass="entr" presetSubtype="0" fill="hold" nodeType="withEffect">
                                  <p:stCondLst>
                                    <p:cond delay="0"/>
                                  </p:stCondLst>
                                  <p:childTnLst>
                                    <p:set>
                                      <p:cBhvr>
                                        <p:cTn id="29" dur="1" fill="hold">
                                          <p:stCondLst>
                                            <p:cond delay="0"/>
                                          </p:stCondLst>
                                        </p:cTn>
                                        <p:tgtEl>
                                          <p:spTgt spid="55306"/>
                                        </p:tgtEl>
                                        <p:attrNameLst>
                                          <p:attrName>style.visibility</p:attrName>
                                        </p:attrNameLst>
                                      </p:cBhvr>
                                      <p:to>
                                        <p:strVal val="visible"/>
                                      </p:to>
                                    </p:set>
                                    <p:animEffect transition="in" filter="fade">
                                      <p:cBhvr>
                                        <p:cTn id="30" dur="2000"/>
                                        <p:tgtEl>
                                          <p:spTgt spid="55306"/>
                                        </p:tgtEl>
                                      </p:cBhvr>
                                    </p:animEffect>
                                  </p:childTnLst>
                                </p:cTn>
                              </p:par>
                              <p:par>
                                <p:cTn id="31" presetID="10" presetClass="entr" presetSubtype="0" fill="hold" nodeType="withEffect">
                                  <p:stCondLst>
                                    <p:cond delay="0"/>
                                  </p:stCondLst>
                                  <p:childTnLst>
                                    <p:set>
                                      <p:cBhvr>
                                        <p:cTn id="32" dur="1" fill="hold">
                                          <p:stCondLst>
                                            <p:cond delay="0"/>
                                          </p:stCondLst>
                                        </p:cTn>
                                        <p:tgtEl>
                                          <p:spTgt spid="55313"/>
                                        </p:tgtEl>
                                        <p:attrNameLst>
                                          <p:attrName>style.visibility</p:attrName>
                                        </p:attrNameLst>
                                      </p:cBhvr>
                                      <p:to>
                                        <p:strVal val="visible"/>
                                      </p:to>
                                    </p:set>
                                    <p:animEffect transition="in" filter="fade">
                                      <p:cBhvr>
                                        <p:cTn id="33" dur="2000"/>
                                        <p:tgtEl>
                                          <p:spTgt spid="55313"/>
                                        </p:tgtEl>
                                      </p:cBhvr>
                                    </p:animEffect>
                                  </p:childTnLst>
                                </p:cTn>
                              </p:par>
                              <p:par>
                                <p:cTn id="34" presetID="10" presetClass="entr" presetSubtype="0" fill="hold" nodeType="withEffect">
                                  <p:stCondLst>
                                    <p:cond delay="0"/>
                                  </p:stCondLst>
                                  <p:childTnLst>
                                    <p:set>
                                      <p:cBhvr>
                                        <p:cTn id="35" dur="1" fill="hold">
                                          <p:stCondLst>
                                            <p:cond delay="0"/>
                                          </p:stCondLst>
                                        </p:cTn>
                                        <p:tgtEl>
                                          <p:spTgt spid="55310"/>
                                        </p:tgtEl>
                                        <p:attrNameLst>
                                          <p:attrName>style.visibility</p:attrName>
                                        </p:attrNameLst>
                                      </p:cBhvr>
                                      <p:to>
                                        <p:strVal val="visible"/>
                                      </p:to>
                                    </p:set>
                                    <p:animEffect transition="in" filter="fade">
                                      <p:cBhvr>
                                        <p:cTn id="36" dur="2000"/>
                                        <p:tgtEl>
                                          <p:spTgt spid="55310"/>
                                        </p:tgtEl>
                                      </p:cBhvr>
                                    </p:animEffect>
                                  </p:childTnLst>
                                </p:cTn>
                              </p:par>
                              <p:par>
                                <p:cTn id="37" presetID="10" presetClass="entr" presetSubtype="0" fill="hold" nodeType="withEffect">
                                  <p:stCondLst>
                                    <p:cond delay="0"/>
                                  </p:stCondLst>
                                  <p:childTnLst>
                                    <p:set>
                                      <p:cBhvr>
                                        <p:cTn id="38" dur="1" fill="hold">
                                          <p:stCondLst>
                                            <p:cond delay="0"/>
                                          </p:stCondLst>
                                        </p:cTn>
                                        <p:tgtEl>
                                          <p:spTgt spid="55309"/>
                                        </p:tgtEl>
                                        <p:attrNameLst>
                                          <p:attrName>style.visibility</p:attrName>
                                        </p:attrNameLst>
                                      </p:cBhvr>
                                      <p:to>
                                        <p:strVal val="visible"/>
                                      </p:to>
                                    </p:set>
                                    <p:animEffect transition="in" filter="fade">
                                      <p:cBhvr>
                                        <p:cTn id="39" dur="2000"/>
                                        <p:tgtEl>
                                          <p:spTgt spid="55309"/>
                                        </p:tgtEl>
                                      </p:cBhvr>
                                    </p:animEffect>
                                  </p:childTnLst>
                                </p:cTn>
                              </p:par>
                              <p:par>
                                <p:cTn id="40" presetID="10" presetClass="entr" presetSubtype="0" fill="hold" nodeType="withEffect">
                                  <p:stCondLst>
                                    <p:cond delay="0"/>
                                  </p:stCondLst>
                                  <p:childTnLst>
                                    <p:set>
                                      <p:cBhvr>
                                        <p:cTn id="41" dur="1" fill="hold">
                                          <p:stCondLst>
                                            <p:cond delay="0"/>
                                          </p:stCondLst>
                                        </p:cTn>
                                        <p:tgtEl>
                                          <p:spTgt spid="55311"/>
                                        </p:tgtEl>
                                        <p:attrNameLst>
                                          <p:attrName>style.visibility</p:attrName>
                                        </p:attrNameLst>
                                      </p:cBhvr>
                                      <p:to>
                                        <p:strVal val="visible"/>
                                      </p:to>
                                    </p:set>
                                    <p:animEffect transition="in" filter="fade">
                                      <p:cBhvr>
                                        <p:cTn id="42" dur="2000"/>
                                        <p:tgtEl>
                                          <p:spTgt spid="55311"/>
                                        </p:tgtEl>
                                      </p:cBhvr>
                                    </p:animEffect>
                                  </p:childTnLst>
                                </p:cTn>
                              </p:par>
                              <p:par>
                                <p:cTn id="43" presetID="10" presetClass="entr" presetSubtype="0" fill="hold" nodeType="withEffect">
                                  <p:stCondLst>
                                    <p:cond delay="0"/>
                                  </p:stCondLst>
                                  <p:childTnLst>
                                    <p:set>
                                      <p:cBhvr>
                                        <p:cTn id="44" dur="1" fill="hold">
                                          <p:stCondLst>
                                            <p:cond delay="0"/>
                                          </p:stCondLst>
                                        </p:cTn>
                                        <p:tgtEl>
                                          <p:spTgt spid="55304"/>
                                        </p:tgtEl>
                                        <p:attrNameLst>
                                          <p:attrName>style.visibility</p:attrName>
                                        </p:attrNameLst>
                                      </p:cBhvr>
                                      <p:to>
                                        <p:strVal val="visible"/>
                                      </p:to>
                                    </p:set>
                                    <p:animEffect transition="in" filter="fade">
                                      <p:cBhvr>
                                        <p:cTn id="45" dur="2000"/>
                                        <p:tgtEl>
                                          <p:spTgt spid="55304"/>
                                        </p:tgtEl>
                                      </p:cBhvr>
                                    </p:animEffect>
                                  </p:childTnLst>
                                </p:cTn>
                              </p:par>
                              <p:par>
                                <p:cTn id="46" presetID="10" presetClass="entr" presetSubtype="0" fill="hold" nodeType="withEffect">
                                  <p:stCondLst>
                                    <p:cond delay="0"/>
                                  </p:stCondLst>
                                  <p:childTnLst>
                                    <p:set>
                                      <p:cBhvr>
                                        <p:cTn id="47" dur="1" fill="hold">
                                          <p:stCondLst>
                                            <p:cond delay="0"/>
                                          </p:stCondLst>
                                        </p:cTn>
                                        <p:tgtEl>
                                          <p:spTgt spid="55303"/>
                                        </p:tgtEl>
                                        <p:attrNameLst>
                                          <p:attrName>style.visibility</p:attrName>
                                        </p:attrNameLst>
                                      </p:cBhvr>
                                      <p:to>
                                        <p:strVal val="visible"/>
                                      </p:to>
                                    </p:set>
                                    <p:animEffect transition="in" filter="fade">
                                      <p:cBhvr>
                                        <p:cTn id="48" dur="2000"/>
                                        <p:tgtEl>
                                          <p:spTgt spid="55303"/>
                                        </p:tgtEl>
                                      </p:cBhvr>
                                    </p:animEffect>
                                  </p:childTnLst>
                                </p:cTn>
                              </p:par>
                              <p:par>
                                <p:cTn id="49" presetID="35" presetClass="emph" presetSubtype="0" fill="hold" nodeType="withEffect">
                                  <p:stCondLst>
                                    <p:cond delay="0"/>
                                  </p:stCondLst>
                                  <p:childTnLst>
                                    <p:anim calcmode="discrete" valueType="str">
                                      <p:cBhvr>
                                        <p:cTn id="50" dur="1000" fill="hold"/>
                                        <p:tgtEl>
                                          <p:spTgt spid="55307"/>
                                        </p:tgtEl>
                                        <p:attrNameLst>
                                          <p:attrName>style.visibility</p:attrName>
                                        </p:attrNameLst>
                                      </p:cBhvr>
                                      <p:tavLst>
                                        <p:tav tm="0">
                                          <p:val>
                                            <p:strVal val="hidden"/>
                                          </p:val>
                                        </p:tav>
                                        <p:tav tm="50000">
                                          <p:val>
                                            <p:strVal val="visible"/>
                                          </p:val>
                                        </p:tav>
                                      </p:tavLst>
                                    </p:anim>
                                  </p:childTnLst>
                                </p:cTn>
                              </p:par>
                              <p:par>
                                <p:cTn id="51" presetID="35" presetClass="emph" presetSubtype="0" fill="hold" nodeType="withEffect">
                                  <p:stCondLst>
                                    <p:cond delay="0"/>
                                  </p:stCondLst>
                                  <p:childTnLst>
                                    <p:anim calcmode="discrete" valueType="str">
                                      <p:cBhvr>
                                        <p:cTn id="52" dur="1000" fill="hold"/>
                                        <p:tgtEl>
                                          <p:spTgt spid="55308"/>
                                        </p:tgtEl>
                                        <p:attrNameLst>
                                          <p:attrName>style.visibility</p:attrName>
                                        </p:attrNameLst>
                                      </p:cBhvr>
                                      <p:tavLst>
                                        <p:tav tm="0">
                                          <p:val>
                                            <p:strVal val="hidden"/>
                                          </p:val>
                                        </p:tav>
                                        <p:tav tm="50000">
                                          <p:val>
                                            <p:strVal val="visible"/>
                                          </p:val>
                                        </p:tav>
                                      </p:tavLst>
                                    </p:anim>
                                  </p:childTnLst>
                                </p:cTn>
                              </p:par>
                              <p:par>
                                <p:cTn id="53" presetID="35" presetClass="emph" presetSubtype="0" fill="hold" nodeType="withEffect">
                                  <p:stCondLst>
                                    <p:cond delay="0"/>
                                  </p:stCondLst>
                                  <p:childTnLst>
                                    <p:anim calcmode="discrete" valueType="str">
                                      <p:cBhvr>
                                        <p:cTn id="54" dur="1000" fill="hold"/>
                                        <p:tgtEl>
                                          <p:spTgt spid="55312"/>
                                        </p:tgtEl>
                                        <p:attrNameLst>
                                          <p:attrName>style.visibility</p:attrName>
                                        </p:attrNameLst>
                                      </p:cBhvr>
                                      <p:tavLst>
                                        <p:tav tm="0">
                                          <p:val>
                                            <p:strVal val="hidden"/>
                                          </p:val>
                                        </p:tav>
                                        <p:tav tm="50000">
                                          <p:val>
                                            <p:strVal val="visible"/>
                                          </p:val>
                                        </p:tav>
                                      </p:tavLst>
                                    </p:anim>
                                  </p:childTnLst>
                                </p:cTn>
                              </p:par>
                              <p:par>
                                <p:cTn id="55" presetID="35" presetClass="emph" presetSubtype="0" fill="hold" nodeType="withEffect">
                                  <p:stCondLst>
                                    <p:cond delay="0"/>
                                  </p:stCondLst>
                                  <p:childTnLst>
                                    <p:anim calcmode="discrete" valueType="str">
                                      <p:cBhvr>
                                        <p:cTn id="56" dur="1000" fill="hold"/>
                                        <p:tgtEl>
                                          <p:spTgt spid="55305"/>
                                        </p:tgtEl>
                                        <p:attrNameLst>
                                          <p:attrName>style.visibility</p:attrName>
                                        </p:attrNameLst>
                                      </p:cBhvr>
                                      <p:tavLst>
                                        <p:tav tm="0">
                                          <p:val>
                                            <p:strVal val="hidden"/>
                                          </p:val>
                                        </p:tav>
                                        <p:tav tm="50000">
                                          <p:val>
                                            <p:strVal val="visible"/>
                                          </p:val>
                                        </p:tav>
                                      </p:tavLst>
                                    </p:anim>
                                  </p:childTnLst>
                                </p:cTn>
                              </p:par>
                              <p:par>
                                <p:cTn id="57" presetID="35" presetClass="emph" presetSubtype="0" fill="hold" nodeType="withEffect">
                                  <p:stCondLst>
                                    <p:cond delay="0"/>
                                  </p:stCondLst>
                                  <p:childTnLst>
                                    <p:anim calcmode="discrete" valueType="str">
                                      <p:cBhvr>
                                        <p:cTn id="58" dur="1000" fill="hold"/>
                                        <p:tgtEl>
                                          <p:spTgt spid="55306"/>
                                        </p:tgtEl>
                                        <p:attrNameLst>
                                          <p:attrName>style.visibility</p:attrName>
                                        </p:attrNameLst>
                                      </p:cBhvr>
                                      <p:tavLst>
                                        <p:tav tm="0">
                                          <p:val>
                                            <p:strVal val="hidden"/>
                                          </p:val>
                                        </p:tav>
                                        <p:tav tm="50000">
                                          <p:val>
                                            <p:strVal val="visible"/>
                                          </p:val>
                                        </p:tav>
                                      </p:tavLst>
                                    </p:anim>
                                  </p:childTnLst>
                                </p:cTn>
                              </p:par>
                              <p:par>
                                <p:cTn id="59" presetID="35" presetClass="emph" presetSubtype="0" fill="hold" nodeType="withEffect">
                                  <p:stCondLst>
                                    <p:cond delay="0"/>
                                  </p:stCondLst>
                                  <p:childTnLst>
                                    <p:anim calcmode="discrete" valueType="str">
                                      <p:cBhvr>
                                        <p:cTn id="60" dur="1000" fill="hold"/>
                                        <p:tgtEl>
                                          <p:spTgt spid="55313"/>
                                        </p:tgtEl>
                                        <p:attrNameLst>
                                          <p:attrName>style.visibility</p:attrName>
                                        </p:attrNameLst>
                                      </p:cBhvr>
                                      <p:tavLst>
                                        <p:tav tm="0">
                                          <p:val>
                                            <p:strVal val="hidden"/>
                                          </p:val>
                                        </p:tav>
                                        <p:tav tm="50000">
                                          <p:val>
                                            <p:strVal val="visible"/>
                                          </p:val>
                                        </p:tav>
                                      </p:tavLst>
                                    </p:anim>
                                  </p:childTnLst>
                                </p:cTn>
                              </p:par>
                              <p:par>
                                <p:cTn id="61" presetID="35" presetClass="emph" presetSubtype="0" fill="hold" nodeType="withEffect">
                                  <p:stCondLst>
                                    <p:cond delay="0"/>
                                  </p:stCondLst>
                                  <p:childTnLst>
                                    <p:anim calcmode="discrete" valueType="str">
                                      <p:cBhvr>
                                        <p:cTn id="62" dur="1000" fill="hold"/>
                                        <p:tgtEl>
                                          <p:spTgt spid="55310"/>
                                        </p:tgtEl>
                                        <p:attrNameLst>
                                          <p:attrName>style.visibility</p:attrName>
                                        </p:attrNameLst>
                                      </p:cBhvr>
                                      <p:tavLst>
                                        <p:tav tm="0">
                                          <p:val>
                                            <p:strVal val="hidden"/>
                                          </p:val>
                                        </p:tav>
                                        <p:tav tm="50000">
                                          <p:val>
                                            <p:strVal val="visible"/>
                                          </p:val>
                                        </p:tav>
                                      </p:tavLst>
                                    </p:anim>
                                  </p:childTnLst>
                                </p:cTn>
                              </p:par>
                              <p:par>
                                <p:cTn id="63" presetID="35" presetClass="emph" presetSubtype="0" fill="hold" nodeType="withEffect">
                                  <p:stCondLst>
                                    <p:cond delay="0"/>
                                  </p:stCondLst>
                                  <p:childTnLst>
                                    <p:anim calcmode="discrete" valueType="str">
                                      <p:cBhvr>
                                        <p:cTn id="64" dur="1000" fill="hold"/>
                                        <p:tgtEl>
                                          <p:spTgt spid="55309"/>
                                        </p:tgtEl>
                                        <p:attrNameLst>
                                          <p:attrName>style.visibility</p:attrName>
                                        </p:attrNameLst>
                                      </p:cBhvr>
                                      <p:tavLst>
                                        <p:tav tm="0">
                                          <p:val>
                                            <p:strVal val="hidden"/>
                                          </p:val>
                                        </p:tav>
                                        <p:tav tm="50000">
                                          <p:val>
                                            <p:strVal val="visible"/>
                                          </p:val>
                                        </p:tav>
                                      </p:tavLst>
                                    </p:anim>
                                  </p:childTnLst>
                                </p:cTn>
                              </p:par>
                              <p:par>
                                <p:cTn id="65" presetID="35" presetClass="emph" presetSubtype="0" fill="hold" nodeType="withEffect">
                                  <p:stCondLst>
                                    <p:cond delay="0"/>
                                  </p:stCondLst>
                                  <p:childTnLst>
                                    <p:anim calcmode="discrete" valueType="str">
                                      <p:cBhvr>
                                        <p:cTn id="66" dur="1000" fill="hold"/>
                                        <p:tgtEl>
                                          <p:spTgt spid="55311"/>
                                        </p:tgtEl>
                                        <p:attrNameLst>
                                          <p:attrName>style.visibility</p:attrName>
                                        </p:attrNameLst>
                                      </p:cBhvr>
                                      <p:tavLst>
                                        <p:tav tm="0">
                                          <p:val>
                                            <p:strVal val="hidden"/>
                                          </p:val>
                                        </p:tav>
                                        <p:tav tm="50000">
                                          <p:val>
                                            <p:strVal val="visible"/>
                                          </p:val>
                                        </p:tav>
                                      </p:tavLst>
                                    </p:anim>
                                  </p:childTnLst>
                                </p:cTn>
                              </p:par>
                              <p:par>
                                <p:cTn id="67" presetID="35" presetClass="emph" presetSubtype="0" fill="hold" nodeType="withEffect">
                                  <p:stCondLst>
                                    <p:cond delay="0"/>
                                  </p:stCondLst>
                                  <p:childTnLst>
                                    <p:anim calcmode="discrete" valueType="str">
                                      <p:cBhvr>
                                        <p:cTn id="68" dur="1000" fill="hold"/>
                                        <p:tgtEl>
                                          <p:spTgt spid="55304"/>
                                        </p:tgtEl>
                                        <p:attrNameLst>
                                          <p:attrName>style.visibility</p:attrName>
                                        </p:attrNameLst>
                                      </p:cBhvr>
                                      <p:tavLst>
                                        <p:tav tm="0">
                                          <p:val>
                                            <p:strVal val="hidden"/>
                                          </p:val>
                                        </p:tav>
                                        <p:tav tm="50000">
                                          <p:val>
                                            <p:strVal val="visible"/>
                                          </p:val>
                                        </p:tav>
                                      </p:tavLst>
                                    </p:anim>
                                  </p:childTnLst>
                                </p:cTn>
                              </p:par>
                              <p:par>
                                <p:cTn id="69" presetID="35" presetClass="emph" presetSubtype="0" fill="hold" nodeType="withEffect">
                                  <p:stCondLst>
                                    <p:cond delay="0"/>
                                  </p:stCondLst>
                                  <p:childTnLst>
                                    <p:anim calcmode="discrete" valueType="str">
                                      <p:cBhvr>
                                        <p:cTn id="70" dur="1000" fill="hold"/>
                                        <p:tgtEl>
                                          <p:spTgt spid="55303"/>
                                        </p:tgtEl>
                                        <p:attrNameLst>
                                          <p:attrName>style.visibility</p:attrName>
                                        </p:attrNameLst>
                                      </p:cBhvr>
                                      <p:tavLst>
                                        <p:tav tm="0">
                                          <p:val>
                                            <p:strVal val="hidden"/>
                                          </p:val>
                                        </p:tav>
                                        <p:tav tm="50000">
                                          <p:val>
                                            <p:strVal val="visible"/>
                                          </p:val>
                                        </p:tav>
                                      </p:tavLst>
                                    </p:anim>
                                  </p:childTnLst>
                                </p:cTn>
                              </p:par>
                              <p:par>
                                <p:cTn id="71" presetID="35" presetClass="emph" presetSubtype="0" fill="hold" nodeType="withEffect">
                                  <p:stCondLst>
                                    <p:cond delay="0"/>
                                  </p:stCondLst>
                                  <p:childTnLst>
                                    <p:anim calcmode="discrete" valueType="str">
                                      <p:cBhvr>
                                        <p:cTn id="72" dur="1000" fill="hold"/>
                                        <p:tgtEl>
                                          <p:spTgt spid="55314"/>
                                        </p:tgtEl>
                                        <p:attrNameLst>
                                          <p:attrName>style.visibility</p:attrName>
                                        </p:attrNameLst>
                                      </p:cBhvr>
                                      <p:tavLst>
                                        <p:tav tm="0">
                                          <p:val>
                                            <p:strVal val="hidden"/>
                                          </p:val>
                                        </p:tav>
                                        <p:tav tm="50000">
                                          <p:val>
                                            <p:strVal val="visible"/>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55298"/>
                                        </p:tgtEl>
                                        <p:attrNameLst>
                                          <p:attrName>style.visibility</p:attrName>
                                        </p:attrNameLst>
                                      </p:cBhvr>
                                      <p:to>
                                        <p:strVal val="visible"/>
                                      </p:to>
                                    </p:set>
                                    <p:animEffect transition="in" filter="box(in)">
                                      <p:cBhvr>
                                        <p:cTn id="77" dur="500"/>
                                        <p:tgtEl>
                                          <p:spTgt spid="5529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nodeType="clickEffect">
                                  <p:stCondLst>
                                    <p:cond delay="0"/>
                                  </p:stCondLst>
                                  <p:iterate type="lt">
                                    <p:tmPct val="50000"/>
                                  </p:iterate>
                                  <p:childTnLst>
                                    <p:set>
                                      <p:cBhvr>
                                        <p:cTn id="81" dur="1" fill="hold">
                                          <p:stCondLst>
                                            <p:cond delay="0"/>
                                          </p:stCondLst>
                                        </p:cTn>
                                        <p:tgtEl>
                                          <p:spTgt spid="55300">
                                            <p:txEl>
                                              <p:pRg st="0" end="0"/>
                                            </p:txEl>
                                          </p:spTgt>
                                        </p:tgtEl>
                                        <p:attrNameLst>
                                          <p:attrName>style.visibility</p:attrName>
                                        </p:attrNameLst>
                                      </p:cBhvr>
                                      <p:to>
                                        <p:strVal val="visible"/>
                                      </p:to>
                                    </p:set>
                                    <p:anim calcmode="discrete" valueType="clr">
                                      <p:cBhvr override="childStyle">
                                        <p:cTn id="82" dur="80"/>
                                        <p:tgtEl>
                                          <p:spTgt spid="55300">
                                            <p:txEl>
                                              <p:pRg st="0" end="0"/>
                                            </p:txEl>
                                          </p:spTgt>
                                        </p:tgtEl>
                                        <p:attrNameLst>
                                          <p:attrName>style.color</p:attrName>
                                        </p:attrNameLst>
                                      </p:cBhvr>
                                      <p:tavLst>
                                        <p:tav tm="0">
                                          <p:val>
                                            <p:clrVal>
                                              <a:srgbClr val="33CC33"/>
                                            </p:clrVal>
                                          </p:val>
                                        </p:tav>
                                        <p:tav tm="50000">
                                          <p:val>
                                            <p:clrVal>
                                              <a:srgbClr val="FF3300"/>
                                            </p:clrVal>
                                          </p:val>
                                        </p:tav>
                                      </p:tavLst>
                                    </p:anim>
                                    <p:anim calcmode="discrete" valueType="clr">
                                      <p:cBhvr>
                                        <p:cTn id="83" dur="80"/>
                                        <p:tgtEl>
                                          <p:spTgt spid="55300">
                                            <p:txEl>
                                              <p:pRg st="0" end="0"/>
                                            </p:txEl>
                                          </p:spTgt>
                                        </p:tgtEl>
                                        <p:attrNameLst>
                                          <p:attrName>fillcolor</p:attrName>
                                        </p:attrNameLst>
                                      </p:cBhvr>
                                      <p:tavLst>
                                        <p:tav tm="0">
                                          <p:val>
                                            <p:clrVal>
                                              <a:schemeClr val="accent2"/>
                                            </p:clrVal>
                                          </p:val>
                                        </p:tav>
                                        <p:tav tm="50000">
                                          <p:val>
                                            <p:clrVal>
                                              <a:schemeClr val="hlink"/>
                                            </p:clrVal>
                                          </p:val>
                                        </p:tav>
                                      </p:tavLst>
                                    </p:anim>
                                    <p:set>
                                      <p:cBhvr>
                                        <p:cTn id="84" dur="80"/>
                                        <p:tgtEl>
                                          <p:spTgt spid="5530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228600" y="1524000"/>
            <a:ext cx="2819400" cy="3409950"/>
            <a:chOff x="144" y="960"/>
            <a:chExt cx="1776" cy="2148"/>
          </a:xfrm>
        </p:grpSpPr>
        <p:sp>
          <p:nvSpPr>
            <p:cNvPr id="56323" name="AutoShape 3"/>
            <p:cNvSpPr>
              <a:spLocks noChangeArrowheads="1"/>
            </p:cNvSpPr>
            <p:nvPr/>
          </p:nvSpPr>
          <p:spPr bwMode="auto">
            <a:xfrm>
              <a:off x="322" y="1199"/>
              <a:ext cx="1420" cy="1909"/>
            </a:xfrm>
            <a:prstGeom prst="roundRect">
              <a:avLst>
                <a:gd name="adj" fmla="val 16667"/>
              </a:avLst>
            </a:prstGeom>
            <a:solidFill>
              <a:srgbClr val="FF99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4" name="Rectangle 4"/>
            <p:cNvSpPr>
              <a:spLocks noChangeArrowheads="1"/>
            </p:cNvSpPr>
            <p:nvPr/>
          </p:nvSpPr>
          <p:spPr bwMode="auto">
            <a:xfrm>
              <a:off x="144" y="960"/>
              <a:ext cx="1776" cy="434"/>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325" name="Text Box 5"/>
          <p:cNvSpPr txBox="1">
            <a:spLocks noChangeArrowheads="1"/>
          </p:cNvSpPr>
          <p:nvPr/>
        </p:nvSpPr>
        <p:spPr bwMode="auto">
          <a:xfrm>
            <a:off x="847725" y="4495800"/>
            <a:ext cx="1285875"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200" b="1">
                <a:solidFill>
                  <a:srgbClr val="FF0000"/>
                </a:solidFill>
              </a:rPr>
              <a:t>?</a:t>
            </a:r>
          </a:p>
        </p:txBody>
      </p:sp>
      <p:sp>
        <p:nvSpPr>
          <p:cNvPr id="56326" name="Text Box 6"/>
          <p:cNvSpPr txBox="1">
            <a:spLocks noChangeArrowheads="1"/>
          </p:cNvSpPr>
          <p:nvPr/>
        </p:nvSpPr>
        <p:spPr bwMode="auto">
          <a:xfrm>
            <a:off x="3473450" y="146050"/>
            <a:ext cx="5410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3200" b="1">
                <a:latin typeface="Verdana" panose="020B0604030504040204" pitchFamily="34" charset="0"/>
              </a:rPr>
              <a:t>	</a:t>
            </a:r>
            <a:r>
              <a:rPr lang="en-US" altLang="en-US" sz="3200" b="1">
                <a:solidFill>
                  <a:srgbClr val="000099"/>
                </a:solidFill>
                <a:latin typeface="Times New Roman" panose="02020603050405020304" pitchFamily="18" charset="0"/>
              </a:rPr>
              <a:t>Có một cốc nước đầy được đậy kín bằng một tờ giấy không thấm nước.</a:t>
            </a:r>
          </a:p>
        </p:txBody>
      </p:sp>
      <p:sp>
        <p:nvSpPr>
          <p:cNvPr id="56327" name="Text Box 7"/>
          <p:cNvSpPr txBox="1">
            <a:spLocks noChangeArrowheads="1"/>
          </p:cNvSpPr>
          <p:nvPr/>
        </p:nvSpPr>
        <p:spPr bwMode="auto">
          <a:xfrm>
            <a:off x="3429000" y="2667000"/>
            <a:ext cx="5715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3600" b="1"/>
              <a:t>	</a:t>
            </a:r>
            <a:r>
              <a:rPr lang="en-US" altLang="en-US" sz="3600" b="1">
                <a:solidFill>
                  <a:srgbClr val="FF0000"/>
                </a:solidFill>
                <a:latin typeface="Times New Roman" panose="02020603050405020304" pitchFamily="18" charset="0"/>
              </a:rPr>
              <a:t>Khi lộn ngược cốc nước thì nước có chảy ra ngoài không? Vì sao?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 calcmode="lin" valueType="num">
                                      <p:cBhvr>
                                        <p:cTn id="7" dur="500" fill="hold"/>
                                        <p:tgtEl>
                                          <p:spTgt spid="56326"/>
                                        </p:tgtEl>
                                        <p:attrNameLst>
                                          <p:attrName>ppt_w</p:attrName>
                                        </p:attrNameLst>
                                      </p:cBhvr>
                                      <p:tavLst>
                                        <p:tav tm="0">
                                          <p:val>
                                            <p:strVal val="#ppt_w*2.5"/>
                                          </p:val>
                                        </p:tav>
                                        <p:tav tm="100000">
                                          <p:val>
                                            <p:strVal val="#ppt_w"/>
                                          </p:val>
                                        </p:tav>
                                      </p:tavLst>
                                    </p:anim>
                                    <p:anim calcmode="lin" valueType="num">
                                      <p:cBhvr>
                                        <p:cTn id="8" dur="500" fill="hold"/>
                                        <p:tgtEl>
                                          <p:spTgt spid="56326"/>
                                        </p:tgtEl>
                                        <p:attrNameLst>
                                          <p:attrName>ppt_h</p:attrName>
                                        </p:attrNameLst>
                                      </p:cBhvr>
                                      <p:tavLst>
                                        <p:tav tm="0">
                                          <p:val>
                                            <p:strVal val="#ppt_h*0.01"/>
                                          </p:val>
                                        </p:tav>
                                        <p:tav tm="100000">
                                          <p:val>
                                            <p:strVal val="#ppt_h"/>
                                          </p:val>
                                        </p:tav>
                                      </p:tavLst>
                                    </p:anim>
                                    <p:anim calcmode="lin" valueType="num">
                                      <p:cBhvr>
                                        <p:cTn id="9" dur="500" fill="hold"/>
                                        <p:tgtEl>
                                          <p:spTgt spid="56326"/>
                                        </p:tgtEl>
                                        <p:attrNameLst>
                                          <p:attrName>ppt_x</p:attrName>
                                        </p:attrNameLst>
                                      </p:cBhvr>
                                      <p:tavLst>
                                        <p:tav tm="0">
                                          <p:val>
                                            <p:strVal val="#ppt_x"/>
                                          </p:val>
                                        </p:tav>
                                        <p:tav tm="100000">
                                          <p:val>
                                            <p:strVal val="#ppt_x"/>
                                          </p:val>
                                        </p:tav>
                                      </p:tavLst>
                                    </p:anim>
                                    <p:anim calcmode="lin" valueType="num">
                                      <p:cBhvr>
                                        <p:cTn id="10" dur="500" fill="hold"/>
                                        <p:tgtEl>
                                          <p:spTgt spid="56326"/>
                                        </p:tgtEl>
                                        <p:attrNameLst>
                                          <p:attrName>ppt_y</p:attrName>
                                        </p:attrNameLst>
                                      </p:cBhvr>
                                      <p:tavLst>
                                        <p:tav tm="0">
                                          <p:val>
                                            <p:strVal val="#ppt_h+1"/>
                                          </p:val>
                                        </p:tav>
                                        <p:tav tm="100000">
                                          <p:val>
                                            <p:strVal val="#ppt_y"/>
                                          </p:val>
                                        </p:tav>
                                      </p:tavLst>
                                    </p:anim>
                                    <p:animEffect transition="in" filter="fade">
                                      <p:cBhvr>
                                        <p:cTn id="11" dur="500"/>
                                        <p:tgtEl>
                                          <p:spTgt spid="56326"/>
                                        </p:tgtEl>
                                      </p:cBhvr>
                                    </p:animEffect>
                                  </p:childTnLst>
                                </p:cTn>
                              </p:par>
                            </p:childTnLst>
                          </p:cTn>
                        </p:par>
                        <p:par>
                          <p:cTn id="12" fill="hold" nodeType="afterGroup">
                            <p:stCondLst>
                              <p:cond delay="500"/>
                            </p:stCondLst>
                            <p:childTnLst>
                              <p:par>
                                <p:cTn id="13" presetID="2" presetClass="entr" presetSubtype="8" fill="hold" nodeType="afterEffect">
                                  <p:stCondLst>
                                    <p:cond delay="0"/>
                                  </p:stCondLst>
                                  <p:childTnLst>
                                    <p:set>
                                      <p:cBhvr>
                                        <p:cTn id="14" dur="1" fill="hold">
                                          <p:stCondLst>
                                            <p:cond delay="0"/>
                                          </p:stCondLst>
                                        </p:cTn>
                                        <p:tgtEl>
                                          <p:spTgt spid="56322"/>
                                        </p:tgtEl>
                                        <p:attrNameLst>
                                          <p:attrName>style.visibility</p:attrName>
                                        </p:attrNameLst>
                                      </p:cBhvr>
                                      <p:to>
                                        <p:strVal val="visible"/>
                                      </p:to>
                                    </p:set>
                                    <p:anim calcmode="lin" valueType="num">
                                      <p:cBhvr additive="base">
                                        <p:cTn id="15" dur="500" fill="hold"/>
                                        <p:tgtEl>
                                          <p:spTgt spid="56322"/>
                                        </p:tgtEl>
                                        <p:attrNameLst>
                                          <p:attrName>ppt_x</p:attrName>
                                        </p:attrNameLst>
                                      </p:cBhvr>
                                      <p:tavLst>
                                        <p:tav tm="0">
                                          <p:val>
                                            <p:strVal val="0-#ppt_w/2"/>
                                          </p:val>
                                        </p:tav>
                                        <p:tav tm="100000">
                                          <p:val>
                                            <p:strVal val="#ppt_x"/>
                                          </p:val>
                                        </p:tav>
                                      </p:tavLst>
                                    </p:anim>
                                    <p:anim calcmode="lin" valueType="num">
                                      <p:cBhvr additive="base">
                                        <p:cTn id="16"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56326"/>
                                        </p:tgtEl>
                                        <p:attrNameLst>
                                          <p:attrName>style.visibility</p:attrName>
                                        </p:attrNameLst>
                                      </p:cBhvr>
                                      <p:to>
                                        <p:strVal val="hidden"/>
                                      </p:to>
                                    </p:set>
                                  </p:childTnLst>
                                </p:cTn>
                              </p:par>
                            </p:childTnLst>
                          </p:cTn>
                        </p:par>
                        <p:par>
                          <p:cTn id="21" fill="hold" nodeType="afterGroup">
                            <p:stCondLst>
                              <p:cond delay="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6327"/>
                                        </p:tgtEl>
                                        <p:attrNameLst>
                                          <p:attrName>style.visibility</p:attrName>
                                        </p:attrNameLst>
                                      </p:cBhvr>
                                      <p:to>
                                        <p:strVal val="visible"/>
                                      </p:to>
                                    </p:set>
                                    <p:anim calcmode="lin" valueType="num">
                                      <p:cBhvr>
                                        <p:cTn id="24" dur="500" fill="hold"/>
                                        <p:tgtEl>
                                          <p:spTgt spid="5632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6327"/>
                                        </p:tgtEl>
                                        <p:attrNameLst>
                                          <p:attrName>ppt_y</p:attrName>
                                        </p:attrNameLst>
                                      </p:cBhvr>
                                      <p:tavLst>
                                        <p:tav tm="0">
                                          <p:val>
                                            <p:strVal val="#ppt_y"/>
                                          </p:val>
                                        </p:tav>
                                        <p:tav tm="100000">
                                          <p:val>
                                            <p:strVal val="#ppt_y"/>
                                          </p:val>
                                        </p:tav>
                                      </p:tavLst>
                                    </p:anim>
                                    <p:anim calcmode="lin" valueType="num">
                                      <p:cBhvr>
                                        <p:cTn id="26" dur="500" fill="hold"/>
                                        <p:tgtEl>
                                          <p:spTgt spid="5632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632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6327"/>
                                        </p:tgtEl>
                                      </p:cBhvr>
                                    </p:animEffect>
                                  </p:childTnLst>
                                </p:cTn>
                              </p:par>
                            </p:childTnLst>
                          </p:cTn>
                        </p:par>
                        <p:par>
                          <p:cTn id="29" fill="hold" nodeType="afterGroup">
                            <p:stCondLst>
                              <p:cond delay="2950"/>
                            </p:stCondLst>
                            <p:childTnLst>
                              <p:par>
                                <p:cTn id="30" presetID="8" presetClass="emph" presetSubtype="0" fill="hold" nodeType="afterEffect">
                                  <p:stCondLst>
                                    <p:cond delay="0"/>
                                  </p:stCondLst>
                                  <p:childTnLst>
                                    <p:animRot by="10800000">
                                      <p:cBhvr>
                                        <p:cTn id="31" dur="2000" fill="hold"/>
                                        <p:tgtEl>
                                          <p:spTgt spid="56322"/>
                                        </p:tgtEl>
                                        <p:attrNameLst>
                                          <p:attrName>r</p:attrName>
                                        </p:attrNameLst>
                                      </p:cBhvr>
                                    </p:animRot>
                                  </p:childTnLst>
                                </p:cTn>
                              </p:par>
                            </p:childTnLst>
                          </p:cTn>
                        </p:par>
                        <p:par>
                          <p:cTn id="32" fill="hold" nodeType="afterGroup">
                            <p:stCondLst>
                              <p:cond delay="4950"/>
                            </p:stCondLst>
                            <p:childTnLst>
                              <p:par>
                                <p:cTn id="33" presetID="23" presetClass="entr" presetSubtype="16" repeatCount="3000" fill="hold" grpId="0" nodeType="afterEffect">
                                  <p:stCondLst>
                                    <p:cond delay="0"/>
                                  </p:stCondLst>
                                  <p:childTnLst>
                                    <p:set>
                                      <p:cBhvr>
                                        <p:cTn id="34" dur="1" fill="hold">
                                          <p:stCondLst>
                                            <p:cond delay="0"/>
                                          </p:stCondLst>
                                        </p:cTn>
                                        <p:tgtEl>
                                          <p:spTgt spid="56325"/>
                                        </p:tgtEl>
                                        <p:attrNameLst>
                                          <p:attrName>style.visibility</p:attrName>
                                        </p:attrNameLst>
                                      </p:cBhvr>
                                      <p:to>
                                        <p:strVal val="visible"/>
                                      </p:to>
                                    </p:set>
                                    <p:anim calcmode="lin" valueType="num">
                                      <p:cBhvr>
                                        <p:cTn id="35" dur="500" fill="hold"/>
                                        <p:tgtEl>
                                          <p:spTgt spid="56325"/>
                                        </p:tgtEl>
                                        <p:attrNameLst>
                                          <p:attrName>ppt_w</p:attrName>
                                        </p:attrNameLst>
                                      </p:cBhvr>
                                      <p:tavLst>
                                        <p:tav tm="0">
                                          <p:val>
                                            <p:fltVal val="0"/>
                                          </p:val>
                                        </p:tav>
                                        <p:tav tm="100000">
                                          <p:val>
                                            <p:strVal val="#ppt_w"/>
                                          </p:val>
                                        </p:tav>
                                      </p:tavLst>
                                    </p:anim>
                                    <p:anim calcmode="lin" valueType="num">
                                      <p:cBhvr>
                                        <p:cTn id="36" dur="500" fill="hold"/>
                                        <p:tgtEl>
                                          <p:spTgt spid="563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26" grpId="1"/>
      <p:bldP spid="563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127625" y="4892675"/>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600">
              <a:latin typeface="Times New Roman" panose="02020603050405020304" pitchFamily="18" charset="0"/>
            </a:endParaRP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l="6451" t="26315" r="16129" b="5263"/>
          <a:stretch>
            <a:fillRect/>
          </a:stretch>
        </p:blipFill>
        <p:spPr bwMode="auto">
          <a:xfrm>
            <a:off x="3352800" y="1485900"/>
            <a:ext cx="2362200" cy="1706563"/>
          </a:xfrm>
          <a:prstGeom prst="rect">
            <a:avLst/>
          </a:prstGeom>
          <a:noFill/>
          <a:extLst>
            <a:ext uri="{909E8E84-426E-40DD-AFC4-6F175D3DCCD1}">
              <a14:hiddenFill xmlns:a14="http://schemas.microsoft.com/office/drawing/2010/main">
                <a:solidFill>
                  <a:srgbClr val="FFFFFF"/>
                </a:solidFill>
              </a14:hiddenFill>
            </a:ext>
          </a:extLst>
        </p:spPr>
      </p:pic>
      <p:sp>
        <p:nvSpPr>
          <p:cNvPr id="58372" name="Text Box 4"/>
          <p:cNvSpPr txBox="1">
            <a:spLocks noChangeArrowheads="1"/>
          </p:cNvSpPr>
          <p:nvPr/>
        </p:nvSpPr>
        <p:spPr bwMode="auto">
          <a:xfrm>
            <a:off x="695325" y="847725"/>
            <a:ext cx="807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i="1">
                <a:solidFill>
                  <a:srgbClr val="000000"/>
                </a:solidFill>
                <a:cs typeface="Arial" panose="020B0604020202020204" pitchFamily="34" charset="0"/>
              </a:rPr>
              <a:t>C8: Giải thích hiện tượng thí nghiệm đầu bài:</a:t>
            </a:r>
          </a:p>
        </p:txBody>
      </p:sp>
      <p:sp>
        <p:nvSpPr>
          <p:cNvPr id="58373" name="WordArt 5"/>
          <p:cNvSpPr>
            <a:spLocks noChangeArrowheads="1" noChangeShapeType="1" noTextEdit="1"/>
          </p:cNvSpPr>
          <p:nvPr/>
        </p:nvSpPr>
        <p:spPr bwMode="auto">
          <a:xfrm>
            <a:off x="1905000" y="304800"/>
            <a:ext cx="3905250" cy="466725"/>
          </a:xfrm>
          <a:prstGeom prst="rect">
            <a:avLst/>
          </a:prstGeom>
        </p:spPr>
        <p:txBody>
          <a:bodyPr wrap="none" fromWordArt="1">
            <a:prstTxWarp prst="textPlain">
              <a:avLst>
                <a:gd name="adj" fmla="val 50000"/>
              </a:avLst>
            </a:prstTxWarp>
          </a:bodyPr>
          <a:lstStyle/>
          <a:p>
            <a:pPr algn="ctr"/>
            <a:r>
              <a:rPr lang="en-US" sz="2800" b="1" i="1" kern="10">
                <a:ln w="12700">
                  <a:solidFill>
                    <a:srgbClr val="FF6600"/>
                  </a:solidFill>
                  <a:round/>
                  <a:headEnd/>
                  <a:tailEnd/>
                </a:ln>
                <a:gradFill rotWithShape="0">
                  <a:gsLst>
                    <a:gs pos="0">
                      <a:srgbClr val="FF3399"/>
                    </a:gs>
                    <a:gs pos="25000">
                      <a:srgbClr val="FF6633"/>
                    </a:gs>
                    <a:gs pos="50000">
                      <a:srgbClr val="FFFF00"/>
                    </a:gs>
                    <a:gs pos="75000">
                      <a:srgbClr val="01A78F"/>
                    </a:gs>
                    <a:gs pos="100000">
                      <a:srgbClr val="3366FF"/>
                    </a:gs>
                  </a:gsLst>
                  <a:path path="rect">
                    <a:fillToRect l="50000" t="50000" r="50000" b="50000"/>
                  </a:path>
                </a:gra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II. Vận dụng</a:t>
            </a:r>
          </a:p>
        </p:txBody>
      </p:sp>
      <p:sp>
        <p:nvSpPr>
          <p:cNvPr id="58374" name="Rectangle 6"/>
          <p:cNvSpPr>
            <a:spLocks noChangeArrowheads="1"/>
          </p:cNvSpPr>
          <p:nvPr/>
        </p:nvSpPr>
        <p:spPr bwMode="auto">
          <a:xfrm>
            <a:off x="533400" y="4984750"/>
            <a:ext cx="81534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en-US" altLang="en-US" sz="2800">
                <a:solidFill>
                  <a:srgbClr val="0000FF"/>
                </a:solidFill>
              </a:rPr>
              <a:t>  Nước trong cốc không chảy ra, vì á</a:t>
            </a:r>
            <a:r>
              <a:rPr lang="vi-VN" altLang="en-US" sz="2800">
                <a:solidFill>
                  <a:srgbClr val="0000FF"/>
                </a:solidFill>
              </a:rPr>
              <a:t>p lực </a:t>
            </a:r>
            <a:r>
              <a:rPr lang="en-US" altLang="en-US" sz="2800">
                <a:solidFill>
                  <a:srgbClr val="0000FF"/>
                </a:solidFill>
              </a:rPr>
              <a:t>do</a:t>
            </a:r>
            <a:r>
              <a:rPr lang="vi-VN" altLang="en-US" sz="2800">
                <a:solidFill>
                  <a:srgbClr val="0000FF"/>
                </a:solidFill>
              </a:rPr>
              <a:t> áp suất khí quyển t</a:t>
            </a:r>
            <a:r>
              <a:rPr lang="en-US" altLang="en-US" sz="2800">
                <a:solidFill>
                  <a:srgbClr val="0000FF"/>
                </a:solidFill>
              </a:rPr>
              <a:t>ác dụng</a:t>
            </a:r>
            <a:r>
              <a:rPr lang="vi-VN" altLang="en-US" sz="2800">
                <a:solidFill>
                  <a:srgbClr val="0000FF"/>
                </a:solidFill>
              </a:rPr>
              <a:t> lên tờ giấy từ phía dưới lên lớn hơn</a:t>
            </a:r>
            <a:r>
              <a:rPr lang="en-US" altLang="en-US" sz="2800">
                <a:solidFill>
                  <a:srgbClr val="0000FF"/>
                </a:solidFill>
              </a:rPr>
              <a:t>(hoặc bằng)</a:t>
            </a:r>
            <a:r>
              <a:rPr lang="vi-VN" altLang="en-US" sz="2800">
                <a:solidFill>
                  <a:srgbClr val="0000FF"/>
                </a:solidFill>
              </a:rPr>
              <a:t> P của phần nước trong cốc.</a:t>
            </a:r>
          </a:p>
        </p:txBody>
      </p:sp>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l="16129" t="5263" r="6451" b="26315"/>
          <a:stretch>
            <a:fillRect/>
          </a:stretch>
        </p:blipFill>
        <p:spPr bwMode="auto">
          <a:xfrm>
            <a:off x="3352800" y="1531938"/>
            <a:ext cx="2362200" cy="1706562"/>
          </a:xfrm>
          <a:prstGeom prst="rect">
            <a:avLst/>
          </a:prstGeom>
          <a:noFill/>
          <a:extLst>
            <a:ext uri="{909E8E84-426E-40DD-AFC4-6F175D3DCCD1}">
              <a14:hiddenFill xmlns:a14="http://schemas.microsoft.com/office/drawing/2010/main">
                <a:solidFill>
                  <a:srgbClr val="FFFFFF"/>
                </a:solidFill>
              </a14:hiddenFill>
            </a:ext>
          </a:extLst>
        </p:spPr>
      </p:pic>
      <p:sp>
        <p:nvSpPr>
          <p:cNvPr id="58376" name="Line 8"/>
          <p:cNvSpPr>
            <a:spLocks noChangeShapeType="1"/>
          </p:cNvSpPr>
          <p:nvPr/>
        </p:nvSpPr>
        <p:spPr bwMode="auto">
          <a:xfrm rot="-10800000">
            <a:off x="3752850" y="3505200"/>
            <a:ext cx="0" cy="990600"/>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7" name="Line 9"/>
          <p:cNvSpPr>
            <a:spLocks noChangeShapeType="1"/>
          </p:cNvSpPr>
          <p:nvPr/>
        </p:nvSpPr>
        <p:spPr bwMode="auto">
          <a:xfrm rot="-10800000">
            <a:off x="4057650" y="3505200"/>
            <a:ext cx="0" cy="990600"/>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8" name="Line 10"/>
          <p:cNvSpPr>
            <a:spLocks noChangeShapeType="1"/>
          </p:cNvSpPr>
          <p:nvPr/>
        </p:nvSpPr>
        <p:spPr bwMode="auto">
          <a:xfrm rot="-10800000">
            <a:off x="4362450" y="3505200"/>
            <a:ext cx="0" cy="990600"/>
          </a:xfrm>
          <a:prstGeom prst="line">
            <a:avLst/>
          </a:prstGeom>
          <a:noFill/>
          <a:ln w="381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9" name="AutoShape 11"/>
          <p:cNvSpPr>
            <a:spLocks noChangeArrowheads="1"/>
          </p:cNvSpPr>
          <p:nvPr/>
        </p:nvSpPr>
        <p:spPr bwMode="auto">
          <a:xfrm>
            <a:off x="609600" y="1752600"/>
            <a:ext cx="2209800" cy="2362200"/>
          </a:xfrm>
          <a:prstGeom prst="wedgeEllipseCallout">
            <a:avLst>
              <a:gd name="adj1" fmla="val 82111"/>
              <a:gd name="adj2" fmla="val 5235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a:solidFill>
                  <a:srgbClr val="990000"/>
                </a:solidFill>
                <a:latin typeface="Times New Roman" panose="02020603050405020304" pitchFamily="18" charset="0"/>
              </a:rPr>
              <a:t>Áp lực tạo bởi áp suất khí quyển</a:t>
            </a:r>
          </a:p>
          <a:p>
            <a:pPr algn="ctr"/>
            <a:endParaRPr lang="en-US" altLang="en-US" sz="2800">
              <a:latin typeface="Times New Roman" panose="02020603050405020304" pitchFamily="18" charset="0"/>
            </a:endParaRPr>
          </a:p>
        </p:txBody>
      </p:sp>
      <p:sp>
        <p:nvSpPr>
          <p:cNvPr id="58380" name="Line 12"/>
          <p:cNvSpPr>
            <a:spLocks noChangeShapeType="1"/>
          </p:cNvSpPr>
          <p:nvPr/>
        </p:nvSpPr>
        <p:spPr bwMode="auto">
          <a:xfrm rot="-21600000">
            <a:off x="3962400" y="2819400"/>
            <a:ext cx="0" cy="762000"/>
          </a:xfrm>
          <a:prstGeom prst="line">
            <a:avLst/>
          </a:prstGeom>
          <a:noFill/>
          <a:ln w="38100">
            <a:solidFill>
              <a:srgbClr val="99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1" name="Line 13"/>
          <p:cNvSpPr>
            <a:spLocks noChangeShapeType="1"/>
          </p:cNvSpPr>
          <p:nvPr/>
        </p:nvSpPr>
        <p:spPr bwMode="auto">
          <a:xfrm rot="-21600000">
            <a:off x="4191000" y="2819400"/>
            <a:ext cx="0" cy="762000"/>
          </a:xfrm>
          <a:prstGeom prst="line">
            <a:avLst/>
          </a:prstGeom>
          <a:noFill/>
          <a:ln w="38100">
            <a:solidFill>
              <a:srgbClr val="99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AutoShape 14"/>
          <p:cNvSpPr>
            <a:spLocks noChangeArrowheads="1"/>
          </p:cNvSpPr>
          <p:nvPr/>
        </p:nvSpPr>
        <p:spPr bwMode="auto">
          <a:xfrm>
            <a:off x="6324600" y="1828800"/>
            <a:ext cx="2209800" cy="2362200"/>
          </a:xfrm>
          <a:prstGeom prst="wedgeEllipseCallout">
            <a:avLst>
              <a:gd name="adj1" fmla="val -136421"/>
              <a:gd name="adj2" fmla="val 1122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a:solidFill>
                  <a:srgbClr val="990000"/>
                </a:solidFill>
                <a:latin typeface="Times New Roman" panose="02020603050405020304" pitchFamily="18" charset="0"/>
              </a:rPr>
              <a:t>Trọng lực của phần nước trong cốc</a:t>
            </a:r>
            <a:endParaRPr lang="en-US" altLang="en-US" sz="28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p:cTn id="7" dur="1000" fill="hold"/>
                                        <p:tgtEl>
                                          <p:spTgt spid="58373"/>
                                        </p:tgtEl>
                                        <p:attrNameLst>
                                          <p:attrName>ppt_w</p:attrName>
                                        </p:attrNameLst>
                                      </p:cBhvr>
                                      <p:tavLst>
                                        <p:tav tm="0">
                                          <p:val>
                                            <p:strVal val="#ppt_w*0.70"/>
                                          </p:val>
                                        </p:tav>
                                        <p:tav tm="100000">
                                          <p:val>
                                            <p:strVal val="#ppt_w"/>
                                          </p:val>
                                        </p:tav>
                                      </p:tavLst>
                                    </p:anim>
                                    <p:anim calcmode="lin" valueType="num">
                                      <p:cBhvr>
                                        <p:cTn id="8" dur="1000" fill="hold"/>
                                        <p:tgtEl>
                                          <p:spTgt spid="58373"/>
                                        </p:tgtEl>
                                        <p:attrNameLst>
                                          <p:attrName>ppt_h</p:attrName>
                                        </p:attrNameLst>
                                      </p:cBhvr>
                                      <p:tavLst>
                                        <p:tav tm="0">
                                          <p:val>
                                            <p:strVal val="#ppt_h"/>
                                          </p:val>
                                        </p:tav>
                                        <p:tav tm="100000">
                                          <p:val>
                                            <p:strVal val="#ppt_h"/>
                                          </p:val>
                                        </p:tav>
                                      </p:tavLst>
                                    </p:anim>
                                    <p:animEffect transition="in" filter="fade">
                                      <p:cBhvr>
                                        <p:cTn id="9" dur="1000"/>
                                        <p:tgtEl>
                                          <p:spTgt spid="583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8372"/>
                                        </p:tgtEl>
                                        <p:attrNameLst>
                                          <p:attrName>style.visibility</p:attrName>
                                        </p:attrNameLst>
                                      </p:cBhvr>
                                      <p:to>
                                        <p:strVal val="visible"/>
                                      </p:to>
                                    </p:set>
                                    <p:anim calcmode="lin" valueType="num">
                                      <p:cBhvr>
                                        <p:cTn id="14" dur="500" fill="hold"/>
                                        <p:tgtEl>
                                          <p:spTgt spid="58372"/>
                                        </p:tgtEl>
                                        <p:attrNameLst>
                                          <p:attrName>ppt_w</p:attrName>
                                        </p:attrNameLst>
                                      </p:cBhvr>
                                      <p:tavLst>
                                        <p:tav tm="0">
                                          <p:val>
                                            <p:fltVal val="0"/>
                                          </p:val>
                                        </p:tav>
                                        <p:tav tm="100000">
                                          <p:val>
                                            <p:strVal val="#ppt_w"/>
                                          </p:val>
                                        </p:tav>
                                      </p:tavLst>
                                    </p:anim>
                                    <p:anim calcmode="lin" valueType="num">
                                      <p:cBhvr>
                                        <p:cTn id="15" dur="500" fill="hold"/>
                                        <p:tgtEl>
                                          <p:spTgt spid="58372"/>
                                        </p:tgtEl>
                                        <p:attrNameLst>
                                          <p:attrName>ppt_h</p:attrName>
                                        </p:attrNameLst>
                                      </p:cBhvr>
                                      <p:tavLst>
                                        <p:tav tm="0">
                                          <p:val>
                                            <p:fltVal val="0"/>
                                          </p:val>
                                        </p:tav>
                                        <p:tav tm="100000">
                                          <p:val>
                                            <p:strVal val="#ppt_h"/>
                                          </p:val>
                                        </p:tav>
                                      </p:tavLst>
                                    </p:anim>
                                    <p:anim calcmode="lin" valueType="num">
                                      <p:cBhvr>
                                        <p:cTn id="16" dur="500" fill="hold"/>
                                        <p:tgtEl>
                                          <p:spTgt spid="58372"/>
                                        </p:tgtEl>
                                        <p:attrNameLst>
                                          <p:attrName>style.rotation</p:attrName>
                                        </p:attrNameLst>
                                      </p:cBhvr>
                                      <p:tavLst>
                                        <p:tav tm="0">
                                          <p:val>
                                            <p:fltVal val="360"/>
                                          </p:val>
                                        </p:tav>
                                        <p:tav tm="100000">
                                          <p:val>
                                            <p:fltVal val="0"/>
                                          </p:val>
                                        </p:tav>
                                      </p:tavLst>
                                    </p:anim>
                                    <p:animEffect transition="in" filter="fade">
                                      <p:cBhvr>
                                        <p:cTn id="17" dur="500"/>
                                        <p:tgtEl>
                                          <p:spTgt spid="58372"/>
                                        </p:tgtEl>
                                      </p:cBhvr>
                                    </p:animEffect>
                                  </p:childTnLst>
                                </p:cTn>
                              </p:par>
                            </p:childTnLst>
                          </p:cTn>
                        </p:par>
                        <p:par>
                          <p:cTn id="18" fill="hold" nodeType="afterGroup">
                            <p:stCondLst>
                              <p:cond delay="500"/>
                            </p:stCondLst>
                            <p:childTnLst>
                              <p:par>
                                <p:cTn id="19" presetID="1" presetClass="entr" presetSubtype="0" fill="hold" nodeType="afterEffect">
                                  <p:stCondLst>
                                    <p:cond delay="200"/>
                                  </p:stCondLst>
                                  <p:childTnLst>
                                    <p:set>
                                      <p:cBhvr>
                                        <p:cTn id="20" dur="1" fill="hold">
                                          <p:stCondLst>
                                            <p:cond delay="0"/>
                                          </p:stCondLst>
                                        </p:cTn>
                                        <p:tgtEl>
                                          <p:spTgt spid="5837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xit" presetSubtype="0" accel="100000" fill="hold" nodeType="clickEffect">
                                  <p:stCondLst>
                                    <p:cond delay="200"/>
                                  </p:stCondLst>
                                  <p:childTnLst>
                                    <p:anim calcmode="lin" valueType="num">
                                      <p:cBhvr>
                                        <p:cTn id="24" dur="200"/>
                                        <p:tgtEl>
                                          <p:spTgt spid="58371"/>
                                        </p:tgtEl>
                                        <p:attrNameLst>
                                          <p:attrName>ppt_w</p:attrName>
                                        </p:attrNameLst>
                                      </p:cBhvr>
                                      <p:tavLst>
                                        <p:tav tm="0">
                                          <p:val>
                                            <p:strVal val="ppt_w"/>
                                          </p:val>
                                        </p:tav>
                                        <p:tav tm="100000">
                                          <p:val>
                                            <p:fltVal val="0"/>
                                          </p:val>
                                        </p:tav>
                                      </p:tavLst>
                                    </p:anim>
                                    <p:anim calcmode="lin" valueType="num">
                                      <p:cBhvr>
                                        <p:cTn id="25" dur="200"/>
                                        <p:tgtEl>
                                          <p:spTgt spid="58371"/>
                                        </p:tgtEl>
                                        <p:attrNameLst>
                                          <p:attrName>ppt_h</p:attrName>
                                        </p:attrNameLst>
                                      </p:cBhvr>
                                      <p:tavLst>
                                        <p:tav tm="0">
                                          <p:val>
                                            <p:strVal val="ppt_h"/>
                                          </p:val>
                                        </p:tav>
                                        <p:tav tm="100000">
                                          <p:val>
                                            <p:fltVal val="0"/>
                                          </p:val>
                                        </p:tav>
                                      </p:tavLst>
                                    </p:anim>
                                    <p:anim calcmode="lin" valueType="num">
                                      <p:cBhvr>
                                        <p:cTn id="26" dur="200"/>
                                        <p:tgtEl>
                                          <p:spTgt spid="58371"/>
                                        </p:tgtEl>
                                        <p:attrNameLst>
                                          <p:attrName>style.rotation</p:attrName>
                                        </p:attrNameLst>
                                      </p:cBhvr>
                                      <p:tavLst>
                                        <p:tav tm="0">
                                          <p:val>
                                            <p:fltVal val="0"/>
                                          </p:val>
                                        </p:tav>
                                        <p:tav tm="100000">
                                          <p:val>
                                            <p:fltVal val="360"/>
                                          </p:val>
                                        </p:tav>
                                      </p:tavLst>
                                    </p:anim>
                                    <p:animEffect transition="out" filter="fade">
                                      <p:cBhvr>
                                        <p:cTn id="27" dur="200"/>
                                        <p:tgtEl>
                                          <p:spTgt spid="58371"/>
                                        </p:tgtEl>
                                      </p:cBhvr>
                                    </p:animEffect>
                                    <p:set>
                                      <p:cBhvr>
                                        <p:cTn id="28" dur="1" fill="hold">
                                          <p:stCondLst>
                                            <p:cond delay="199"/>
                                          </p:stCondLst>
                                        </p:cTn>
                                        <p:tgtEl>
                                          <p:spTgt spid="58371"/>
                                        </p:tgtEl>
                                        <p:attrNameLst>
                                          <p:attrName>style.visibility</p:attrName>
                                        </p:attrNameLst>
                                      </p:cBhvr>
                                      <p:to>
                                        <p:strVal val="hidden"/>
                                      </p:to>
                                    </p:set>
                                  </p:childTnLst>
                                </p:cTn>
                              </p:par>
                              <p:par>
                                <p:cTn id="29" presetID="49" presetClass="entr" presetSubtype="0" decel="100000" fill="hold" nodeType="withEffect">
                                  <p:stCondLst>
                                    <p:cond delay="0"/>
                                  </p:stCondLst>
                                  <p:childTnLst>
                                    <p:set>
                                      <p:cBhvr>
                                        <p:cTn id="30" dur="1" fill="hold">
                                          <p:stCondLst>
                                            <p:cond delay="0"/>
                                          </p:stCondLst>
                                        </p:cTn>
                                        <p:tgtEl>
                                          <p:spTgt spid="58375"/>
                                        </p:tgtEl>
                                        <p:attrNameLst>
                                          <p:attrName>style.visibility</p:attrName>
                                        </p:attrNameLst>
                                      </p:cBhvr>
                                      <p:to>
                                        <p:strVal val="visible"/>
                                      </p:to>
                                    </p:set>
                                    <p:anim calcmode="lin" valueType="num">
                                      <p:cBhvr>
                                        <p:cTn id="31" dur="500" fill="hold"/>
                                        <p:tgtEl>
                                          <p:spTgt spid="58375"/>
                                        </p:tgtEl>
                                        <p:attrNameLst>
                                          <p:attrName>ppt_w</p:attrName>
                                        </p:attrNameLst>
                                      </p:cBhvr>
                                      <p:tavLst>
                                        <p:tav tm="0">
                                          <p:val>
                                            <p:fltVal val="0"/>
                                          </p:val>
                                        </p:tav>
                                        <p:tav tm="100000">
                                          <p:val>
                                            <p:strVal val="#ppt_w"/>
                                          </p:val>
                                        </p:tav>
                                      </p:tavLst>
                                    </p:anim>
                                    <p:anim calcmode="lin" valueType="num">
                                      <p:cBhvr>
                                        <p:cTn id="32" dur="500" fill="hold"/>
                                        <p:tgtEl>
                                          <p:spTgt spid="58375"/>
                                        </p:tgtEl>
                                        <p:attrNameLst>
                                          <p:attrName>ppt_h</p:attrName>
                                        </p:attrNameLst>
                                      </p:cBhvr>
                                      <p:tavLst>
                                        <p:tav tm="0">
                                          <p:val>
                                            <p:fltVal val="0"/>
                                          </p:val>
                                        </p:tav>
                                        <p:tav tm="100000">
                                          <p:val>
                                            <p:strVal val="#ppt_h"/>
                                          </p:val>
                                        </p:tav>
                                      </p:tavLst>
                                    </p:anim>
                                    <p:anim calcmode="lin" valueType="num">
                                      <p:cBhvr>
                                        <p:cTn id="33" dur="500" fill="hold"/>
                                        <p:tgtEl>
                                          <p:spTgt spid="58375"/>
                                        </p:tgtEl>
                                        <p:attrNameLst>
                                          <p:attrName>style.rotation</p:attrName>
                                        </p:attrNameLst>
                                      </p:cBhvr>
                                      <p:tavLst>
                                        <p:tav tm="0">
                                          <p:val>
                                            <p:fltVal val="360"/>
                                          </p:val>
                                        </p:tav>
                                        <p:tav tm="100000">
                                          <p:val>
                                            <p:fltVal val="0"/>
                                          </p:val>
                                        </p:tav>
                                      </p:tavLst>
                                    </p:anim>
                                    <p:animEffect transition="in" filter="fade">
                                      <p:cBhvr>
                                        <p:cTn id="34" dur="500"/>
                                        <p:tgtEl>
                                          <p:spTgt spid="5837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8" presetClass="entr" presetSubtype="0" accel="100000" fill="hold" nodeType="clickEffect">
                                  <p:stCondLst>
                                    <p:cond delay="0"/>
                                  </p:stCondLst>
                                  <p:childTnLst>
                                    <p:set>
                                      <p:cBhvr>
                                        <p:cTn id="38" dur="1" fill="hold">
                                          <p:stCondLst>
                                            <p:cond delay="0"/>
                                          </p:stCondLst>
                                        </p:cTn>
                                        <p:tgtEl>
                                          <p:spTgt spid="58376"/>
                                        </p:tgtEl>
                                        <p:attrNameLst>
                                          <p:attrName>style.visibility</p:attrName>
                                        </p:attrNameLst>
                                      </p:cBhvr>
                                      <p:to>
                                        <p:strVal val="visible"/>
                                      </p:to>
                                    </p:set>
                                    <p:anim calcmode="lin" valueType="num">
                                      <p:cBhvr>
                                        <p:cTn id="39" dur="500" fill="hold"/>
                                        <p:tgtEl>
                                          <p:spTgt spid="58376"/>
                                        </p:tgtEl>
                                        <p:attrNameLst>
                                          <p:attrName>ppt_w</p:attrName>
                                        </p:attrNameLst>
                                      </p:cBhvr>
                                      <p:tavLst>
                                        <p:tav tm="0">
                                          <p:val>
                                            <p:strVal val="#ppt_w*2.5"/>
                                          </p:val>
                                        </p:tav>
                                        <p:tav tm="100000">
                                          <p:val>
                                            <p:strVal val="#ppt_w"/>
                                          </p:val>
                                        </p:tav>
                                      </p:tavLst>
                                    </p:anim>
                                    <p:anim calcmode="lin" valueType="num">
                                      <p:cBhvr>
                                        <p:cTn id="40" dur="500" fill="hold"/>
                                        <p:tgtEl>
                                          <p:spTgt spid="58376"/>
                                        </p:tgtEl>
                                        <p:attrNameLst>
                                          <p:attrName>ppt_h</p:attrName>
                                        </p:attrNameLst>
                                      </p:cBhvr>
                                      <p:tavLst>
                                        <p:tav tm="0">
                                          <p:val>
                                            <p:strVal val="#ppt_h*0.01"/>
                                          </p:val>
                                        </p:tav>
                                        <p:tav tm="100000">
                                          <p:val>
                                            <p:strVal val="#ppt_h"/>
                                          </p:val>
                                        </p:tav>
                                      </p:tavLst>
                                    </p:anim>
                                    <p:anim calcmode="lin" valueType="num">
                                      <p:cBhvr>
                                        <p:cTn id="41" dur="500" fill="hold"/>
                                        <p:tgtEl>
                                          <p:spTgt spid="58376"/>
                                        </p:tgtEl>
                                        <p:attrNameLst>
                                          <p:attrName>ppt_x</p:attrName>
                                        </p:attrNameLst>
                                      </p:cBhvr>
                                      <p:tavLst>
                                        <p:tav tm="0">
                                          <p:val>
                                            <p:strVal val="#ppt_x"/>
                                          </p:val>
                                        </p:tav>
                                        <p:tav tm="100000">
                                          <p:val>
                                            <p:strVal val="#ppt_x"/>
                                          </p:val>
                                        </p:tav>
                                      </p:tavLst>
                                    </p:anim>
                                    <p:anim calcmode="lin" valueType="num">
                                      <p:cBhvr>
                                        <p:cTn id="42" dur="500" fill="hold"/>
                                        <p:tgtEl>
                                          <p:spTgt spid="58376"/>
                                        </p:tgtEl>
                                        <p:attrNameLst>
                                          <p:attrName>ppt_y</p:attrName>
                                        </p:attrNameLst>
                                      </p:cBhvr>
                                      <p:tavLst>
                                        <p:tav tm="0">
                                          <p:val>
                                            <p:strVal val="#ppt_h+1"/>
                                          </p:val>
                                        </p:tav>
                                        <p:tav tm="100000">
                                          <p:val>
                                            <p:strVal val="#ppt_y"/>
                                          </p:val>
                                        </p:tav>
                                      </p:tavLst>
                                    </p:anim>
                                    <p:animEffect transition="in" filter="fade">
                                      <p:cBhvr>
                                        <p:cTn id="43" dur="500"/>
                                        <p:tgtEl>
                                          <p:spTgt spid="58376"/>
                                        </p:tgtEl>
                                      </p:cBhvr>
                                    </p:animEffect>
                                  </p:childTnLst>
                                </p:cTn>
                              </p:par>
                              <p:par>
                                <p:cTn id="44" presetID="58" presetClass="entr" presetSubtype="0" accel="100000" fill="hold" nodeType="withEffect">
                                  <p:stCondLst>
                                    <p:cond delay="0"/>
                                  </p:stCondLst>
                                  <p:childTnLst>
                                    <p:set>
                                      <p:cBhvr>
                                        <p:cTn id="45" dur="1" fill="hold">
                                          <p:stCondLst>
                                            <p:cond delay="0"/>
                                          </p:stCondLst>
                                        </p:cTn>
                                        <p:tgtEl>
                                          <p:spTgt spid="58377"/>
                                        </p:tgtEl>
                                        <p:attrNameLst>
                                          <p:attrName>style.visibility</p:attrName>
                                        </p:attrNameLst>
                                      </p:cBhvr>
                                      <p:to>
                                        <p:strVal val="visible"/>
                                      </p:to>
                                    </p:set>
                                    <p:anim calcmode="lin" valueType="num">
                                      <p:cBhvr>
                                        <p:cTn id="46" dur="500" fill="hold"/>
                                        <p:tgtEl>
                                          <p:spTgt spid="58377"/>
                                        </p:tgtEl>
                                        <p:attrNameLst>
                                          <p:attrName>ppt_w</p:attrName>
                                        </p:attrNameLst>
                                      </p:cBhvr>
                                      <p:tavLst>
                                        <p:tav tm="0">
                                          <p:val>
                                            <p:strVal val="#ppt_w*2.5"/>
                                          </p:val>
                                        </p:tav>
                                        <p:tav tm="100000">
                                          <p:val>
                                            <p:strVal val="#ppt_w"/>
                                          </p:val>
                                        </p:tav>
                                      </p:tavLst>
                                    </p:anim>
                                    <p:anim calcmode="lin" valueType="num">
                                      <p:cBhvr>
                                        <p:cTn id="47" dur="500" fill="hold"/>
                                        <p:tgtEl>
                                          <p:spTgt spid="58377"/>
                                        </p:tgtEl>
                                        <p:attrNameLst>
                                          <p:attrName>ppt_h</p:attrName>
                                        </p:attrNameLst>
                                      </p:cBhvr>
                                      <p:tavLst>
                                        <p:tav tm="0">
                                          <p:val>
                                            <p:strVal val="#ppt_h*0.01"/>
                                          </p:val>
                                        </p:tav>
                                        <p:tav tm="100000">
                                          <p:val>
                                            <p:strVal val="#ppt_h"/>
                                          </p:val>
                                        </p:tav>
                                      </p:tavLst>
                                    </p:anim>
                                    <p:anim calcmode="lin" valueType="num">
                                      <p:cBhvr>
                                        <p:cTn id="48" dur="500" fill="hold"/>
                                        <p:tgtEl>
                                          <p:spTgt spid="58377"/>
                                        </p:tgtEl>
                                        <p:attrNameLst>
                                          <p:attrName>ppt_x</p:attrName>
                                        </p:attrNameLst>
                                      </p:cBhvr>
                                      <p:tavLst>
                                        <p:tav tm="0">
                                          <p:val>
                                            <p:strVal val="#ppt_x"/>
                                          </p:val>
                                        </p:tav>
                                        <p:tav tm="100000">
                                          <p:val>
                                            <p:strVal val="#ppt_x"/>
                                          </p:val>
                                        </p:tav>
                                      </p:tavLst>
                                    </p:anim>
                                    <p:anim calcmode="lin" valueType="num">
                                      <p:cBhvr>
                                        <p:cTn id="49" dur="500" fill="hold"/>
                                        <p:tgtEl>
                                          <p:spTgt spid="58377"/>
                                        </p:tgtEl>
                                        <p:attrNameLst>
                                          <p:attrName>ppt_y</p:attrName>
                                        </p:attrNameLst>
                                      </p:cBhvr>
                                      <p:tavLst>
                                        <p:tav tm="0">
                                          <p:val>
                                            <p:strVal val="#ppt_h+1"/>
                                          </p:val>
                                        </p:tav>
                                        <p:tav tm="100000">
                                          <p:val>
                                            <p:strVal val="#ppt_y"/>
                                          </p:val>
                                        </p:tav>
                                      </p:tavLst>
                                    </p:anim>
                                    <p:animEffect transition="in" filter="fade">
                                      <p:cBhvr>
                                        <p:cTn id="50" dur="500"/>
                                        <p:tgtEl>
                                          <p:spTgt spid="58377"/>
                                        </p:tgtEl>
                                      </p:cBhvr>
                                    </p:animEffect>
                                  </p:childTnLst>
                                </p:cTn>
                              </p:par>
                              <p:par>
                                <p:cTn id="51" presetID="58" presetClass="entr" presetSubtype="0" accel="100000" fill="hold" nodeType="withEffect">
                                  <p:stCondLst>
                                    <p:cond delay="0"/>
                                  </p:stCondLst>
                                  <p:childTnLst>
                                    <p:set>
                                      <p:cBhvr>
                                        <p:cTn id="52" dur="1" fill="hold">
                                          <p:stCondLst>
                                            <p:cond delay="0"/>
                                          </p:stCondLst>
                                        </p:cTn>
                                        <p:tgtEl>
                                          <p:spTgt spid="58378"/>
                                        </p:tgtEl>
                                        <p:attrNameLst>
                                          <p:attrName>style.visibility</p:attrName>
                                        </p:attrNameLst>
                                      </p:cBhvr>
                                      <p:to>
                                        <p:strVal val="visible"/>
                                      </p:to>
                                    </p:set>
                                    <p:anim calcmode="lin" valueType="num">
                                      <p:cBhvr>
                                        <p:cTn id="53" dur="500" fill="hold"/>
                                        <p:tgtEl>
                                          <p:spTgt spid="58378"/>
                                        </p:tgtEl>
                                        <p:attrNameLst>
                                          <p:attrName>ppt_w</p:attrName>
                                        </p:attrNameLst>
                                      </p:cBhvr>
                                      <p:tavLst>
                                        <p:tav tm="0">
                                          <p:val>
                                            <p:strVal val="#ppt_w*2.5"/>
                                          </p:val>
                                        </p:tav>
                                        <p:tav tm="100000">
                                          <p:val>
                                            <p:strVal val="#ppt_w"/>
                                          </p:val>
                                        </p:tav>
                                      </p:tavLst>
                                    </p:anim>
                                    <p:anim calcmode="lin" valueType="num">
                                      <p:cBhvr>
                                        <p:cTn id="54" dur="500" fill="hold"/>
                                        <p:tgtEl>
                                          <p:spTgt spid="58378"/>
                                        </p:tgtEl>
                                        <p:attrNameLst>
                                          <p:attrName>ppt_h</p:attrName>
                                        </p:attrNameLst>
                                      </p:cBhvr>
                                      <p:tavLst>
                                        <p:tav tm="0">
                                          <p:val>
                                            <p:strVal val="#ppt_h*0.01"/>
                                          </p:val>
                                        </p:tav>
                                        <p:tav tm="100000">
                                          <p:val>
                                            <p:strVal val="#ppt_h"/>
                                          </p:val>
                                        </p:tav>
                                      </p:tavLst>
                                    </p:anim>
                                    <p:anim calcmode="lin" valueType="num">
                                      <p:cBhvr>
                                        <p:cTn id="55" dur="500" fill="hold"/>
                                        <p:tgtEl>
                                          <p:spTgt spid="58378"/>
                                        </p:tgtEl>
                                        <p:attrNameLst>
                                          <p:attrName>ppt_x</p:attrName>
                                        </p:attrNameLst>
                                      </p:cBhvr>
                                      <p:tavLst>
                                        <p:tav tm="0">
                                          <p:val>
                                            <p:strVal val="#ppt_x"/>
                                          </p:val>
                                        </p:tav>
                                        <p:tav tm="100000">
                                          <p:val>
                                            <p:strVal val="#ppt_x"/>
                                          </p:val>
                                        </p:tav>
                                      </p:tavLst>
                                    </p:anim>
                                    <p:anim calcmode="lin" valueType="num">
                                      <p:cBhvr>
                                        <p:cTn id="56" dur="500" fill="hold"/>
                                        <p:tgtEl>
                                          <p:spTgt spid="58378"/>
                                        </p:tgtEl>
                                        <p:attrNameLst>
                                          <p:attrName>ppt_y</p:attrName>
                                        </p:attrNameLst>
                                      </p:cBhvr>
                                      <p:tavLst>
                                        <p:tav tm="0">
                                          <p:val>
                                            <p:strVal val="#ppt_h+1"/>
                                          </p:val>
                                        </p:tav>
                                        <p:tav tm="100000">
                                          <p:val>
                                            <p:strVal val="#ppt_y"/>
                                          </p:val>
                                        </p:tav>
                                      </p:tavLst>
                                    </p:anim>
                                    <p:animEffect transition="in" filter="fade">
                                      <p:cBhvr>
                                        <p:cTn id="57" dur="500"/>
                                        <p:tgtEl>
                                          <p:spTgt spid="58378"/>
                                        </p:tgtEl>
                                      </p:cBhvr>
                                    </p:animEffect>
                                  </p:childTnLst>
                                </p:cTn>
                              </p:par>
                              <p:par>
                                <p:cTn id="58" presetID="27" presetClass="entr" presetSubtype="0" fill="hold" grpId="0" nodeType="withEffect">
                                  <p:stCondLst>
                                    <p:cond delay="0"/>
                                  </p:stCondLst>
                                  <p:iterate type="lt">
                                    <p:tmPct val="50000"/>
                                  </p:iterate>
                                  <p:childTnLst>
                                    <p:set>
                                      <p:cBhvr>
                                        <p:cTn id="59" dur="1" fill="hold">
                                          <p:stCondLst>
                                            <p:cond delay="0"/>
                                          </p:stCondLst>
                                        </p:cTn>
                                        <p:tgtEl>
                                          <p:spTgt spid="58379"/>
                                        </p:tgtEl>
                                        <p:attrNameLst>
                                          <p:attrName>style.visibility</p:attrName>
                                        </p:attrNameLst>
                                      </p:cBhvr>
                                      <p:to>
                                        <p:strVal val="visible"/>
                                      </p:to>
                                    </p:set>
                                    <p:anim calcmode="discrete" valueType="clr">
                                      <p:cBhvr override="childStyle">
                                        <p:cTn id="60" dur="80"/>
                                        <p:tgtEl>
                                          <p:spTgt spid="58379"/>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58379"/>
                                        </p:tgtEl>
                                        <p:attrNameLst>
                                          <p:attrName>fillcolor</p:attrName>
                                        </p:attrNameLst>
                                      </p:cBhvr>
                                      <p:tavLst>
                                        <p:tav tm="0">
                                          <p:val>
                                            <p:clrVal>
                                              <a:schemeClr val="accent2"/>
                                            </p:clrVal>
                                          </p:val>
                                        </p:tav>
                                        <p:tav tm="50000">
                                          <p:val>
                                            <p:clrVal>
                                              <a:schemeClr val="hlink"/>
                                            </p:clrVal>
                                          </p:val>
                                        </p:tav>
                                      </p:tavLst>
                                    </p:anim>
                                    <p:set>
                                      <p:cBhvr>
                                        <p:cTn id="62" dur="80"/>
                                        <p:tgtEl>
                                          <p:spTgt spid="58379"/>
                                        </p:tgtEl>
                                        <p:attrNameLst>
                                          <p:attrName>fill.type</p:attrName>
                                        </p:attrNameLst>
                                      </p:cBhvr>
                                      <p:to>
                                        <p:strVal val="solid"/>
                                      </p:to>
                                    </p:set>
                                  </p:childTnLst>
                                </p:cTn>
                              </p:par>
                            </p:childTnLst>
                          </p:cTn>
                        </p:par>
                        <p:par>
                          <p:cTn id="63" fill="hold" nodeType="afterGroup">
                            <p:stCondLst>
                              <p:cond delay="1040"/>
                            </p:stCondLst>
                            <p:childTnLst>
                              <p:par>
                                <p:cTn id="64" presetID="7" presetClass="emph" presetSubtype="10" fill="hold" nodeType="afterEffect">
                                  <p:stCondLst>
                                    <p:cond delay="0"/>
                                  </p:stCondLst>
                                  <p:childTnLst>
                                    <p:animClr clrSpc="hsl" dir="ccw">
                                      <p:cBhvr>
                                        <p:cTn id="65" dur="2000" fill="hold"/>
                                        <p:tgtEl>
                                          <p:spTgt spid="58376"/>
                                        </p:tgtEl>
                                        <p:attrNameLst>
                                          <p:attrName>stroke.color</p:attrName>
                                        </p:attrNameLst>
                                      </p:cBhvr>
                                      <p:to>
                                        <a:srgbClr val="0000FF"/>
                                      </p:to>
                                    </p:animClr>
                                    <p:set>
                                      <p:cBhvr>
                                        <p:cTn id="66" dur="2000" fill="hold"/>
                                        <p:tgtEl>
                                          <p:spTgt spid="58376"/>
                                        </p:tgtEl>
                                        <p:attrNameLst>
                                          <p:attrName>stroke.on</p:attrName>
                                        </p:attrNameLst>
                                      </p:cBhvr>
                                      <p:to>
                                        <p:strVal val="true"/>
                                      </p:to>
                                    </p:set>
                                  </p:childTnLst>
                                </p:cTn>
                              </p:par>
                              <p:par>
                                <p:cTn id="67" presetID="7" presetClass="emph" presetSubtype="10" fill="hold" nodeType="withEffect">
                                  <p:stCondLst>
                                    <p:cond delay="0"/>
                                  </p:stCondLst>
                                  <p:childTnLst>
                                    <p:animClr clrSpc="hsl" dir="ccw">
                                      <p:cBhvr>
                                        <p:cTn id="68" dur="2000" fill="hold"/>
                                        <p:tgtEl>
                                          <p:spTgt spid="58377"/>
                                        </p:tgtEl>
                                        <p:attrNameLst>
                                          <p:attrName>stroke.color</p:attrName>
                                        </p:attrNameLst>
                                      </p:cBhvr>
                                      <p:to>
                                        <a:srgbClr val="0000FF"/>
                                      </p:to>
                                    </p:animClr>
                                    <p:set>
                                      <p:cBhvr>
                                        <p:cTn id="69" dur="2000" fill="hold"/>
                                        <p:tgtEl>
                                          <p:spTgt spid="58377"/>
                                        </p:tgtEl>
                                        <p:attrNameLst>
                                          <p:attrName>stroke.on</p:attrName>
                                        </p:attrNameLst>
                                      </p:cBhvr>
                                      <p:to>
                                        <p:strVal val="true"/>
                                      </p:to>
                                    </p:set>
                                  </p:childTnLst>
                                </p:cTn>
                              </p:par>
                              <p:par>
                                <p:cTn id="70" presetID="7" presetClass="emph" presetSubtype="10" fill="hold" nodeType="withEffect">
                                  <p:stCondLst>
                                    <p:cond delay="0"/>
                                  </p:stCondLst>
                                  <p:childTnLst>
                                    <p:animClr clrSpc="hsl" dir="ccw">
                                      <p:cBhvr>
                                        <p:cTn id="71" dur="2000" fill="hold"/>
                                        <p:tgtEl>
                                          <p:spTgt spid="58378"/>
                                        </p:tgtEl>
                                        <p:attrNameLst>
                                          <p:attrName>stroke.color</p:attrName>
                                        </p:attrNameLst>
                                      </p:cBhvr>
                                      <p:to>
                                        <a:srgbClr val="0000FF"/>
                                      </p:to>
                                    </p:animClr>
                                    <p:set>
                                      <p:cBhvr>
                                        <p:cTn id="72" dur="2000" fill="hold"/>
                                        <p:tgtEl>
                                          <p:spTgt spid="58378"/>
                                        </p:tgtEl>
                                        <p:attrNameLst>
                                          <p:attrName>stroke.on</p:attrName>
                                        </p:attrNameLst>
                                      </p:cBhvr>
                                      <p:to>
                                        <p:strVal val="tru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8" presetClass="entr" presetSubtype="0" accel="100000" fill="hold" nodeType="clickEffect">
                                  <p:stCondLst>
                                    <p:cond delay="0"/>
                                  </p:stCondLst>
                                  <p:childTnLst>
                                    <p:set>
                                      <p:cBhvr>
                                        <p:cTn id="76" dur="1" fill="hold">
                                          <p:stCondLst>
                                            <p:cond delay="0"/>
                                          </p:stCondLst>
                                        </p:cTn>
                                        <p:tgtEl>
                                          <p:spTgt spid="58380"/>
                                        </p:tgtEl>
                                        <p:attrNameLst>
                                          <p:attrName>style.visibility</p:attrName>
                                        </p:attrNameLst>
                                      </p:cBhvr>
                                      <p:to>
                                        <p:strVal val="visible"/>
                                      </p:to>
                                    </p:set>
                                    <p:anim calcmode="lin" valueType="num">
                                      <p:cBhvr>
                                        <p:cTn id="77" dur="500" fill="hold"/>
                                        <p:tgtEl>
                                          <p:spTgt spid="58380"/>
                                        </p:tgtEl>
                                        <p:attrNameLst>
                                          <p:attrName>ppt_w</p:attrName>
                                        </p:attrNameLst>
                                      </p:cBhvr>
                                      <p:tavLst>
                                        <p:tav tm="0">
                                          <p:val>
                                            <p:strVal val="#ppt_w*2.5"/>
                                          </p:val>
                                        </p:tav>
                                        <p:tav tm="100000">
                                          <p:val>
                                            <p:strVal val="#ppt_w"/>
                                          </p:val>
                                        </p:tav>
                                      </p:tavLst>
                                    </p:anim>
                                    <p:anim calcmode="lin" valueType="num">
                                      <p:cBhvr>
                                        <p:cTn id="78" dur="500" fill="hold"/>
                                        <p:tgtEl>
                                          <p:spTgt spid="58380"/>
                                        </p:tgtEl>
                                        <p:attrNameLst>
                                          <p:attrName>ppt_h</p:attrName>
                                        </p:attrNameLst>
                                      </p:cBhvr>
                                      <p:tavLst>
                                        <p:tav tm="0">
                                          <p:val>
                                            <p:strVal val="#ppt_h*0.01"/>
                                          </p:val>
                                        </p:tav>
                                        <p:tav tm="100000">
                                          <p:val>
                                            <p:strVal val="#ppt_h"/>
                                          </p:val>
                                        </p:tav>
                                      </p:tavLst>
                                    </p:anim>
                                    <p:anim calcmode="lin" valueType="num">
                                      <p:cBhvr>
                                        <p:cTn id="79" dur="500" fill="hold"/>
                                        <p:tgtEl>
                                          <p:spTgt spid="58380"/>
                                        </p:tgtEl>
                                        <p:attrNameLst>
                                          <p:attrName>ppt_x</p:attrName>
                                        </p:attrNameLst>
                                      </p:cBhvr>
                                      <p:tavLst>
                                        <p:tav tm="0">
                                          <p:val>
                                            <p:strVal val="#ppt_x"/>
                                          </p:val>
                                        </p:tav>
                                        <p:tav tm="100000">
                                          <p:val>
                                            <p:strVal val="#ppt_x"/>
                                          </p:val>
                                        </p:tav>
                                      </p:tavLst>
                                    </p:anim>
                                    <p:anim calcmode="lin" valueType="num">
                                      <p:cBhvr>
                                        <p:cTn id="80" dur="500" fill="hold"/>
                                        <p:tgtEl>
                                          <p:spTgt spid="58380"/>
                                        </p:tgtEl>
                                        <p:attrNameLst>
                                          <p:attrName>ppt_y</p:attrName>
                                        </p:attrNameLst>
                                      </p:cBhvr>
                                      <p:tavLst>
                                        <p:tav tm="0">
                                          <p:val>
                                            <p:strVal val="#ppt_h+1"/>
                                          </p:val>
                                        </p:tav>
                                        <p:tav tm="100000">
                                          <p:val>
                                            <p:strVal val="#ppt_y"/>
                                          </p:val>
                                        </p:tav>
                                      </p:tavLst>
                                    </p:anim>
                                    <p:animEffect transition="in" filter="fade">
                                      <p:cBhvr>
                                        <p:cTn id="81" dur="500"/>
                                        <p:tgtEl>
                                          <p:spTgt spid="58380"/>
                                        </p:tgtEl>
                                      </p:cBhvr>
                                    </p:animEffect>
                                  </p:childTnLst>
                                </p:cTn>
                              </p:par>
                              <p:par>
                                <p:cTn id="82" presetID="58" presetClass="entr" presetSubtype="0" accel="100000" fill="hold" nodeType="withEffect">
                                  <p:stCondLst>
                                    <p:cond delay="0"/>
                                  </p:stCondLst>
                                  <p:childTnLst>
                                    <p:set>
                                      <p:cBhvr>
                                        <p:cTn id="83" dur="1" fill="hold">
                                          <p:stCondLst>
                                            <p:cond delay="0"/>
                                          </p:stCondLst>
                                        </p:cTn>
                                        <p:tgtEl>
                                          <p:spTgt spid="58381"/>
                                        </p:tgtEl>
                                        <p:attrNameLst>
                                          <p:attrName>style.visibility</p:attrName>
                                        </p:attrNameLst>
                                      </p:cBhvr>
                                      <p:to>
                                        <p:strVal val="visible"/>
                                      </p:to>
                                    </p:set>
                                    <p:anim calcmode="lin" valueType="num">
                                      <p:cBhvr>
                                        <p:cTn id="84" dur="500" fill="hold"/>
                                        <p:tgtEl>
                                          <p:spTgt spid="58381"/>
                                        </p:tgtEl>
                                        <p:attrNameLst>
                                          <p:attrName>ppt_w</p:attrName>
                                        </p:attrNameLst>
                                      </p:cBhvr>
                                      <p:tavLst>
                                        <p:tav tm="0">
                                          <p:val>
                                            <p:strVal val="#ppt_w*2.5"/>
                                          </p:val>
                                        </p:tav>
                                        <p:tav tm="100000">
                                          <p:val>
                                            <p:strVal val="#ppt_w"/>
                                          </p:val>
                                        </p:tav>
                                      </p:tavLst>
                                    </p:anim>
                                    <p:anim calcmode="lin" valueType="num">
                                      <p:cBhvr>
                                        <p:cTn id="85" dur="500" fill="hold"/>
                                        <p:tgtEl>
                                          <p:spTgt spid="58381"/>
                                        </p:tgtEl>
                                        <p:attrNameLst>
                                          <p:attrName>ppt_h</p:attrName>
                                        </p:attrNameLst>
                                      </p:cBhvr>
                                      <p:tavLst>
                                        <p:tav tm="0">
                                          <p:val>
                                            <p:strVal val="#ppt_h*0.01"/>
                                          </p:val>
                                        </p:tav>
                                        <p:tav tm="100000">
                                          <p:val>
                                            <p:strVal val="#ppt_h"/>
                                          </p:val>
                                        </p:tav>
                                      </p:tavLst>
                                    </p:anim>
                                    <p:anim calcmode="lin" valueType="num">
                                      <p:cBhvr>
                                        <p:cTn id="86" dur="500" fill="hold"/>
                                        <p:tgtEl>
                                          <p:spTgt spid="58381"/>
                                        </p:tgtEl>
                                        <p:attrNameLst>
                                          <p:attrName>ppt_x</p:attrName>
                                        </p:attrNameLst>
                                      </p:cBhvr>
                                      <p:tavLst>
                                        <p:tav tm="0">
                                          <p:val>
                                            <p:strVal val="#ppt_x"/>
                                          </p:val>
                                        </p:tav>
                                        <p:tav tm="100000">
                                          <p:val>
                                            <p:strVal val="#ppt_x"/>
                                          </p:val>
                                        </p:tav>
                                      </p:tavLst>
                                    </p:anim>
                                    <p:anim calcmode="lin" valueType="num">
                                      <p:cBhvr>
                                        <p:cTn id="87" dur="500" fill="hold"/>
                                        <p:tgtEl>
                                          <p:spTgt spid="58381"/>
                                        </p:tgtEl>
                                        <p:attrNameLst>
                                          <p:attrName>ppt_y</p:attrName>
                                        </p:attrNameLst>
                                      </p:cBhvr>
                                      <p:tavLst>
                                        <p:tav tm="0">
                                          <p:val>
                                            <p:strVal val="#ppt_h+1"/>
                                          </p:val>
                                        </p:tav>
                                        <p:tav tm="100000">
                                          <p:val>
                                            <p:strVal val="#ppt_y"/>
                                          </p:val>
                                        </p:tav>
                                      </p:tavLst>
                                    </p:anim>
                                    <p:animEffect transition="in" filter="fade">
                                      <p:cBhvr>
                                        <p:cTn id="88" dur="500"/>
                                        <p:tgtEl>
                                          <p:spTgt spid="58381"/>
                                        </p:tgtEl>
                                      </p:cBhvr>
                                    </p:animEffect>
                                  </p:childTnLst>
                                </p:cTn>
                              </p:par>
                              <p:par>
                                <p:cTn id="89" presetID="27" presetClass="entr" presetSubtype="0" fill="hold" grpId="0" nodeType="withEffect">
                                  <p:stCondLst>
                                    <p:cond delay="0"/>
                                  </p:stCondLst>
                                  <p:iterate type="lt">
                                    <p:tmPct val="50000"/>
                                  </p:iterate>
                                  <p:childTnLst>
                                    <p:set>
                                      <p:cBhvr>
                                        <p:cTn id="90" dur="1" fill="hold">
                                          <p:stCondLst>
                                            <p:cond delay="0"/>
                                          </p:stCondLst>
                                        </p:cTn>
                                        <p:tgtEl>
                                          <p:spTgt spid="58382"/>
                                        </p:tgtEl>
                                        <p:attrNameLst>
                                          <p:attrName>style.visibility</p:attrName>
                                        </p:attrNameLst>
                                      </p:cBhvr>
                                      <p:to>
                                        <p:strVal val="visible"/>
                                      </p:to>
                                    </p:set>
                                    <p:anim calcmode="discrete" valueType="clr">
                                      <p:cBhvr override="childStyle">
                                        <p:cTn id="91" dur="80"/>
                                        <p:tgtEl>
                                          <p:spTgt spid="58382"/>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58382"/>
                                        </p:tgtEl>
                                        <p:attrNameLst>
                                          <p:attrName>fillcolor</p:attrName>
                                        </p:attrNameLst>
                                      </p:cBhvr>
                                      <p:tavLst>
                                        <p:tav tm="0">
                                          <p:val>
                                            <p:clrVal>
                                              <a:schemeClr val="accent2"/>
                                            </p:clrVal>
                                          </p:val>
                                        </p:tav>
                                        <p:tav tm="50000">
                                          <p:val>
                                            <p:clrVal>
                                              <a:schemeClr val="hlink"/>
                                            </p:clrVal>
                                          </p:val>
                                        </p:tav>
                                      </p:tavLst>
                                    </p:anim>
                                    <p:set>
                                      <p:cBhvr>
                                        <p:cTn id="93" dur="80"/>
                                        <p:tgtEl>
                                          <p:spTgt spid="58382"/>
                                        </p:tgtEl>
                                        <p:attrNameLst>
                                          <p:attrName>fill.type</p:attrName>
                                        </p:attrNameLst>
                                      </p:cBhvr>
                                      <p:to>
                                        <p:strVal val="solid"/>
                                      </p:to>
                                    </p:set>
                                  </p:childTnLst>
                                </p:cTn>
                              </p:par>
                              <p:par>
                                <p:cTn id="94" presetID="7" presetClass="emph" presetSubtype="10" fill="hold" nodeType="withEffect">
                                  <p:stCondLst>
                                    <p:cond delay="0"/>
                                  </p:stCondLst>
                                  <p:childTnLst>
                                    <p:animClr clrSpc="hsl" dir="ccw">
                                      <p:cBhvr>
                                        <p:cTn id="95" dur="2000" fill="hold"/>
                                        <p:tgtEl>
                                          <p:spTgt spid="58380"/>
                                        </p:tgtEl>
                                        <p:attrNameLst>
                                          <p:attrName>stroke.color</p:attrName>
                                        </p:attrNameLst>
                                      </p:cBhvr>
                                      <p:to>
                                        <a:srgbClr val="FF3300"/>
                                      </p:to>
                                    </p:animClr>
                                    <p:set>
                                      <p:cBhvr>
                                        <p:cTn id="96" dur="2000" fill="hold"/>
                                        <p:tgtEl>
                                          <p:spTgt spid="58380"/>
                                        </p:tgtEl>
                                        <p:attrNameLst>
                                          <p:attrName>stroke.on</p:attrName>
                                        </p:attrNameLst>
                                      </p:cBhvr>
                                      <p:to>
                                        <p:strVal val="true"/>
                                      </p:to>
                                    </p:set>
                                  </p:childTnLst>
                                </p:cTn>
                              </p:par>
                              <p:par>
                                <p:cTn id="97" presetID="7" presetClass="emph" presetSubtype="10" fill="hold" nodeType="withEffect">
                                  <p:stCondLst>
                                    <p:cond delay="0"/>
                                  </p:stCondLst>
                                  <p:childTnLst>
                                    <p:animClr clrSpc="hsl" dir="ccw">
                                      <p:cBhvr>
                                        <p:cTn id="98" dur="2000" fill="hold"/>
                                        <p:tgtEl>
                                          <p:spTgt spid="58381"/>
                                        </p:tgtEl>
                                        <p:attrNameLst>
                                          <p:attrName>stroke.color</p:attrName>
                                        </p:attrNameLst>
                                      </p:cBhvr>
                                      <p:to>
                                        <a:srgbClr val="FF3300"/>
                                      </p:to>
                                    </p:animClr>
                                    <p:set>
                                      <p:cBhvr>
                                        <p:cTn id="99" dur="2000" fill="hold"/>
                                        <p:tgtEl>
                                          <p:spTgt spid="58381"/>
                                        </p:tgtEl>
                                        <p:attrNameLst>
                                          <p:attrName>stroke.on</p:attrName>
                                        </p:attrNameLst>
                                      </p:cBhvr>
                                      <p:to>
                                        <p:strVal val="tru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7" presetClass="entr" presetSubtype="0" fill="hold" nodeType="clickEffect">
                                  <p:stCondLst>
                                    <p:cond delay="0"/>
                                  </p:stCondLst>
                                  <p:iterate type="lt">
                                    <p:tmPct val="50000"/>
                                  </p:iterate>
                                  <p:childTnLst>
                                    <p:set>
                                      <p:cBhvr>
                                        <p:cTn id="103" dur="1" fill="hold">
                                          <p:stCondLst>
                                            <p:cond delay="0"/>
                                          </p:stCondLst>
                                        </p:cTn>
                                        <p:tgtEl>
                                          <p:spTgt spid="58374">
                                            <p:txEl>
                                              <p:pRg st="0" end="0"/>
                                            </p:txEl>
                                          </p:spTgt>
                                        </p:tgtEl>
                                        <p:attrNameLst>
                                          <p:attrName>style.visibility</p:attrName>
                                        </p:attrNameLst>
                                      </p:cBhvr>
                                      <p:to>
                                        <p:strVal val="visible"/>
                                      </p:to>
                                    </p:set>
                                    <p:anim calcmode="discrete" valueType="clr">
                                      <p:cBhvr override="childStyle">
                                        <p:cTn id="104" dur="40"/>
                                        <p:tgtEl>
                                          <p:spTgt spid="58374">
                                            <p:txEl>
                                              <p:pRg st="0" end="0"/>
                                            </p:txEl>
                                          </p:spTgt>
                                        </p:tgtEl>
                                        <p:attrNameLst>
                                          <p:attrName>style.color</p:attrName>
                                        </p:attrNameLst>
                                      </p:cBhvr>
                                      <p:tavLst>
                                        <p:tav tm="0">
                                          <p:val>
                                            <p:clrVal>
                                              <a:schemeClr val="accent2"/>
                                            </p:clrVal>
                                          </p:val>
                                        </p:tav>
                                        <p:tav tm="50000">
                                          <p:val>
                                            <p:clrVal>
                                              <a:srgbClr val="FF3300"/>
                                            </p:clrVal>
                                          </p:val>
                                        </p:tav>
                                      </p:tavLst>
                                    </p:anim>
                                    <p:anim calcmode="discrete" valueType="clr">
                                      <p:cBhvr>
                                        <p:cTn id="105" dur="40"/>
                                        <p:tgtEl>
                                          <p:spTgt spid="58374">
                                            <p:txEl>
                                              <p:pRg st="0" end="0"/>
                                            </p:txEl>
                                          </p:spTgt>
                                        </p:tgtEl>
                                        <p:attrNameLst>
                                          <p:attrName>fillcolor</p:attrName>
                                        </p:attrNameLst>
                                      </p:cBhvr>
                                      <p:tavLst>
                                        <p:tav tm="0">
                                          <p:val>
                                            <p:clrVal>
                                              <a:schemeClr val="accent2"/>
                                            </p:clrVal>
                                          </p:val>
                                        </p:tav>
                                        <p:tav tm="50000">
                                          <p:val>
                                            <p:clrVal>
                                              <a:schemeClr val="hlink"/>
                                            </p:clrVal>
                                          </p:val>
                                        </p:tav>
                                      </p:tavLst>
                                    </p:anim>
                                    <p:set>
                                      <p:cBhvr>
                                        <p:cTn id="106" dur="40"/>
                                        <p:tgtEl>
                                          <p:spTgt spid="5837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9" grpId="0" animBg="1"/>
      <p:bldP spid="5838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9248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left)">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giang vip\2012-11-15-4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8763" y="0"/>
            <a:ext cx="12349163"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1676400"/>
            <a:ext cx="754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2400" b="1">
                <a:solidFill>
                  <a:srgbClr val="CC0000"/>
                </a:solidFill>
                <a:latin typeface="Times New Roman" panose="02020603050405020304" pitchFamily="18" charset="0"/>
              </a:rPr>
              <a:t>C9: Nêu ví dụ chứng tỏ sự tồn tại của áp suất khí quyển?</a:t>
            </a:r>
          </a:p>
        </p:txBody>
      </p:sp>
      <p:sp>
        <p:nvSpPr>
          <p:cNvPr id="59395" name="Text Box 3"/>
          <p:cNvSpPr txBox="1">
            <a:spLocks noChangeArrowheads="1"/>
          </p:cNvSpPr>
          <p:nvPr/>
        </p:nvSpPr>
        <p:spPr bwMode="auto">
          <a:xfrm>
            <a:off x="762000" y="2819400"/>
            <a:ext cx="678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buClr>
                <a:srgbClr val="FF5050"/>
              </a:buClr>
            </a:pPr>
            <a:r>
              <a:rPr lang="en-US" altLang="en-US" sz="2400" b="1">
                <a:solidFill>
                  <a:srgbClr val="0000FF"/>
                </a:solidFill>
                <a:latin typeface="Times New Roman" panose="02020603050405020304" pitchFamily="18" charset="0"/>
                <a:sym typeface="Wingdings 2" panose="05020102010507070707" pitchFamily="18" charset="2"/>
              </a:rPr>
              <a:t> </a:t>
            </a:r>
            <a:r>
              <a:rPr lang="en-US" altLang="en-US" sz="2400" b="1">
                <a:solidFill>
                  <a:srgbClr val="0000FF"/>
                </a:solidFill>
                <a:latin typeface="Times New Roman" panose="02020603050405020304" pitchFamily="18" charset="0"/>
              </a:rPr>
              <a:t>Nắp ấm trà, nắp các bình nước lọc,… thường có một lỗ nhỏ để dễ rót nước ra.</a:t>
            </a:r>
          </a:p>
        </p:txBody>
      </p:sp>
      <p:sp>
        <p:nvSpPr>
          <p:cNvPr id="59396" name="Rectangle 4"/>
          <p:cNvSpPr>
            <a:spLocks noChangeArrowheads="1"/>
          </p:cNvSpPr>
          <p:nvPr/>
        </p:nvSpPr>
        <p:spPr bwMode="auto">
          <a:xfrm>
            <a:off x="838200" y="4572000"/>
            <a:ext cx="52578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Clr>
                <a:srgbClr val="FF5050"/>
              </a:buClr>
            </a:pPr>
            <a:r>
              <a:rPr lang="en-US" altLang="en-US" sz="2800" b="1">
                <a:solidFill>
                  <a:srgbClr val="0000FF"/>
                </a:solidFill>
                <a:latin typeface="Times New Roman" panose="02020603050405020304" pitchFamily="18" charset="0"/>
                <a:sym typeface="Wingdings 2" panose="05020102010507070707" pitchFamily="18" charset="2"/>
              </a:rPr>
              <a:t></a:t>
            </a:r>
            <a:r>
              <a:rPr lang="en-US" altLang="en-US" sz="2800" b="1">
                <a:effectLst>
                  <a:outerShdw blurRad="38100" dist="38100" dir="2700000" algn="tl">
                    <a:srgbClr val="C0C0C0"/>
                  </a:outerShdw>
                </a:effectLst>
                <a:latin typeface="Times New Roman" panose="02020603050405020304" pitchFamily="18" charset="0"/>
              </a:rPr>
              <a:t> </a:t>
            </a:r>
            <a:r>
              <a:rPr lang="en-US" altLang="en-US" sz="2400" b="1">
                <a:solidFill>
                  <a:srgbClr val="0000FF"/>
                </a:solidFill>
                <a:latin typeface="Times New Roman" panose="02020603050405020304" pitchFamily="18" charset="0"/>
              </a:rPr>
              <a:t>Bẻ một đầu ống thuốc tiêm, thuốc không chảy ra, bẻ hai đầu ống thuốc tiêm, thuốc chảy ra dễ dàng.</a:t>
            </a:r>
          </a:p>
        </p:txBody>
      </p:sp>
      <p:sp>
        <p:nvSpPr>
          <p:cNvPr id="59397" name="Rectangle 5"/>
          <p:cNvSpPr>
            <a:spLocks noChangeArrowheads="1"/>
          </p:cNvSpPr>
          <p:nvPr/>
        </p:nvSpPr>
        <p:spPr bwMode="auto">
          <a:xfrm>
            <a:off x="1143000" y="38100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Clr>
                <a:srgbClr val="FF5050"/>
              </a:buClr>
            </a:pPr>
            <a:r>
              <a:rPr lang="en-US" altLang="en-US" sz="2800" b="1">
                <a:solidFill>
                  <a:srgbClr val="0000FF"/>
                </a:solidFill>
                <a:latin typeface="Times New Roman" panose="02020603050405020304" pitchFamily="18" charset="0"/>
                <a:sym typeface="Wingdings 2" panose="05020102010507070707" pitchFamily="18" charset="2"/>
              </a:rPr>
              <a:t></a:t>
            </a:r>
            <a:r>
              <a:rPr lang="en-US" altLang="en-US" sz="2400" b="1">
                <a:effectLst>
                  <a:outerShdw blurRad="38100" dist="38100" dir="2700000" algn="tl">
                    <a:srgbClr val="C0C0C0"/>
                  </a:outerShdw>
                </a:effectLst>
                <a:latin typeface="Times New Roman" panose="02020603050405020304" pitchFamily="18" charset="0"/>
              </a:rPr>
              <a:t> </a:t>
            </a:r>
            <a:r>
              <a:rPr lang="en-US" altLang="en-US" sz="2400" b="1">
                <a:solidFill>
                  <a:srgbClr val="0000FF"/>
                </a:solidFill>
                <a:latin typeface="Times New Roman" panose="02020603050405020304" pitchFamily="18" charset="0"/>
              </a:rPr>
              <a:t>Các ống nhỏ giọt.</a:t>
            </a:r>
          </a:p>
        </p:txBody>
      </p:sp>
      <p:sp>
        <p:nvSpPr>
          <p:cNvPr id="59398" name="WordArt 6"/>
          <p:cNvSpPr>
            <a:spLocks noChangeArrowheads="1" noChangeShapeType="1" noTextEdit="1"/>
          </p:cNvSpPr>
          <p:nvPr/>
        </p:nvSpPr>
        <p:spPr bwMode="auto">
          <a:xfrm>
            <a:off x="2286000" y="228600"/>
            <a:ext cx="2819400" cy="13716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wipe(left)">
                                      <p:cBhvr>
                                        <p:cTn id="7" dur="5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wipe(left)">
                                      <p:cBhvr>
                                        <p:cTn id="12" dur="500"/>
                                        <p:tgtEl>
                                          <p:spTgt spid="59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7"/>
                                        </p:tgtEl>
                                        <p:attrNameLst>
                                          <p:attrName>style.visibility</p:attrName>
                                        </p:attrNameLst>
                                      </p:cBhvr>
                                      <p:to>
                                        <p:strVal val="visible"/>
                                      </p:to>
                                    </p:set>
                                    <p:animEffect transition="in" filter="wipe(left)">
                                      <p:cBhvr>
                                        <p:cTn id="17" dur="500"/>
                                        <p:tgtEl>
                                          <p:spTgt spid="593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6"/>
                                        </p:tgtEl>
                                        <p:attrNameLst>
                                          <p:attrName>style.visibility</p:attrName>
                                        </p:attrNameLst>
                                      </p:cBhvr>
                                      <p:to>
                                        <p:strVal val="visible"/>
                                      </p:to>
                                    </p:set>
                                    <p:animEffect transition="in" filter="wipe(left)">
                                      <p:cBhvr>
                                        <p:cTn id="22"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p:bldP spid="59396" grpId="0"/>
      <p:bldP spid="593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47650" y="0"/>
            <a:ext cx="8229600" cy="400050"/>
          </a:xfrm>
        </p:spPr>
        <p:txBody>
          <a:bodyPr/>
          <a:lstStyle/>
          <a:p>
            <a:r>
              <a:rPr lang="en-US" altLang="en-US" sz="2400" b="1"/>
              <a:t>Ví dụ chứng tỏ sự tồn tại của áp suất khí quyển</a:t>
            </a:r>
            <a:endParaRPr lang="vi-VN" altLang="en-US" sz="2400" b="1"/>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013"/>
            <a:ext cx="38671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628650"/>
            <a:ext cx="3729038"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3670300"/>
            <a:ext cx="3857625"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2" name="Text Box 6"/>
          <p:cNvSpPr txBox="1">
            <a:spLocks noChangeArrowheads="1"/>
          </p:cNvSpPr>
          <p:nvPr/>
        </p:nvSpPr>
        <p:spPr bwMode="auto">
          <a:xfrm>
            <a:off x="5067300" y="5848350"/>
            <a:ext cx="377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Bơm nước</a:t>
            </a:r>
            <a:endParaRPr lang="vi-VN" altLang="en-US" sz="2400" b="1"/>
          </a:p>
        </p:txBody>
      </p:sp>
      <p:sp>
        <p:nvSpPr>
          <p:cNvPr id="60423" name="Text Box 7"/>
          <p:cNvSpPr txBox="1">
            <a:spLocks noChangeArrowheads="1"/>
          </p:cNvSpPr>
          <p:nvPr/>
        </p:nvSpPr>
        <p:spPr bwMode="auto">
          <a:xfrm>
            <a:off x="0" y="3200400"/>
            <a:ext cx="377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Uống sữa</a:t>
            </a:r>
            <a:r>
              <a:rPr lang="vi-VN" altLang="en-US" sz="2400" b="1"/>
              <a:t> bằng</a:t>
            </a:r>
            <a:r>
              <a:rPr lang="en-US" altLang="en-US" sz="2400" b="1"/>
              <a:t> ống</a:t>
            </a:r>
            <a:r>
              <a:rPr lang="vi-VN" altLang="en-US" sz="2400" b="1"/>
              <a:t> hút</a:t>
            </a:r>
          </a:p>
        </p:txBody>
      </p:sp>
      <p:sp>
        <p:nvSpPr>
          <p:cNvPr id="60424" name="Text Box 8"/>
          <p:cNvSpPr txBox="1">
            <a:spLocks noChangeArrowheads="1"/>
          </p:cNvSpPr>
          <p:nvPr/>
        </p:nvSpPr>
        <p:spPr bwMode="auto">
          <a:xfrm>
            <a:off x="0" y="6400800"/>
            <a:ext cx="377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t>Ống nhỏ giọt</a:t>
            </a:r>
            <a:endParaRPr lang="vi-VN" altLang="en-US" sz="2400" b="1"/>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231775"/>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solidFill>
                  <a:srgbClr val="FF0000"/>
                </a:solidFill>
                <a:latin typeface="Times New Roman" panose="02020603050405020304" pitchFamily="18" charset="0"/>
              </a:rPr>
              <a:t>Kiểm tra bài cũ</a:t>
            </a:r>
          </a:p>
        </p:txBody>
      </p:sp>
      <p:sp>
        <p:nvSpPr>
          <p:cNvPr id="6147" name="Text Box 3"/>
          <p:cNvSpPr txBox="1">
            <a:spLocks noChangeArrowheads="1"/>
          </p:cNvSpPr>
          <p:nvPr/>
        </p:nvSpPr>
        <p:spPr bwMode="auto">
          <a:xfrm>
            <a:off x="381000" y="838200"/>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3333FF"/>
                </a:solidFill>
                <a:latin typeface="Times New Roman" panose="02020603050405020304" pitchFamily="18" charset="0"/>
              </a:rPr>
              <a:t>1. Viết công thức tính áp suất chất lỏng, nêu tên và đơn vị của các đại lượng có mặt trong công thức?</a:t>
            </a:r>
          </a:p>
        </p:txBody>
      </p:sp>
      <p:sp>
        <p:nvSpPr>
          <p:cNvPr id="6148" name="Text Box 4"/>
          <p:cNvSpPr txBox="1">
            <a:spLocks noChangeArrowheads="1"/>
          </p:cNvSpPr>
          <p:nvPr/>
        </p:nvSpPr>
        <p:spPr bwMode="auto">
          <a:xfrm>
            <a:off x="304800" y="1800225"/>
            <a:ext cx="5943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3333FF"/>
                </a:solidFill>
                <a:latin typeface="Times New Roman" panose="02020603050405020304" pitchFamily="18" charset="0"/>
              </a:rPr>
              <a:t>2. So sánh áp suất tại bốn điểm A, B, C, D trong bình đựng chất lỏng ở hình bên.</a:t>
            </a:r>
          </a:p>
        </p:txBody>
      </p:sp>
      <p:grpSp>
        <p:nvGrpSpPr>
          <p:cNvPr id="2" name="Group 19"/>
          <p:cNvGrpSpPr>
            <a:grpSpLocks/>
          </p:cNvGrpSpPr>
          <p:nvPr/>
        </p:nvGrpSpPr>
        <p:grpSpPr bwMode="auto">
          <a:xfrm>
            <a:off x="6705600" y="1752600"/>
            <a:ext cx="1752600" cy="2514600"/>
            <a:chOff x="4128" y="1113"/>
            <a:chExt cx="1104" cy="1584"/>
          </a:xfrm>
        </p:grpSpPr>
        <p:sp>
          <p:nvSpPr>
            <p:cNvPr id="4106" name="AutoShape 5"/>
            <p:cNvSpPr>
              <a:spLocks noChangeArrowheads="1"/>
            </p:cNvSpPr>
            <p:nvPr/>
          </p:nvSpPr>
          <p:spPr bwMode="auto">
            <a:xfrm>
              <a:off x="4128" y="1488"/>
              <a:ext cx="1104" cy="1152"/>
            </a:xfrm>
            <a:prstGeom prst="flowChartMagneticDisk">
              <a:avLst/>
            </a:prstGeom>
            <a:solidFill>
              <a:srgbClr val="3333FF">
                <a:alpha val="58823"/>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07" name="AutoShape 6"/>
            <p:cNvSpPr>
              <a:spLocks noChangeArrowheads="1"/>
            </p:cNvSpPr>
            <p:nvPr/>
          </p:nvSpPr>
          <p:spPr bwMode="auto">
            <a:xfrm>
              <a:off x="4128" y="1113"/>
              <a:ext cx="1104" cy="1584"/>
            </a:xfrm>
            <a:prstGeom prst="flowChartMagneticDisk">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2600">
                <a:latin typeface="Times New Roman" panose="02020603050405020304" pitchFamily="18" charset="0"/>
              </a:endParaRPr>
            </a:p>
          </p:txBody>
        </p:sp>
        <p:sp>
          <p:nvSpPr>
            <p:cNvPr id="4108" name="Oval 7"/>
            <p:cNvSpPr>
              <a:spLocks noChangeArrowheads="1"/>
            </p:cNvSpPr>
            <p:nvPr/>
          </p:nvSpPr>
          <p:spPr bwMode="auto">
            <a:xfrm>
              <a:off x="4512" y="2400"/>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09" name="Oval 8"/>
            <p:cNvSpPr>
              <a:spLocks noChangeArrowheads="1"/>
            </p:cNvSpPr>
            <p:nvPr/>
          </p:nvSpPr>
          <p:spPr bwMode="auto">
            <a:xfrm>
              <a:off x="4848" y="2393"/>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10" name="Oval 9"/>
            <p:cNvSpPr>
              <a:spLocks noChangeArrowheads="1"/>
            </p:cNvSpPr>
            <p:nvPr/>
          </p:nvSpPr>
          <p:spPr bwMode="auto">
            <a:xfrm>
              <a:off x="4656" y="2064"/>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11" name="Oval 10"/>
            <p:cNvSpPr>
              <a:spLocks noChangeArrowheads="1"/>
            </p:cNvSpPr>
            <p:nvPr/>
          </p:nvSpPr>
          <p:spPr bwMode="auto">
            <a:xfrm>
              <a:off x="4416" y="1680"/>
              <a:ext cx="48" cy="48"/>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12" name="Text Box 11"/>
            <p:cNvSpPr txBox="1">
              <a:spLocks noChangeArrowheads="1"/>
            </p:cNvSpPr>
            <p:nvPr/>
          </p:nvSpPr>
          <p:spPr bwMode="auto">
            <a:xfrm>
              <a:off x="4464" y="1488"/>
              <a:ext cx="26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A</a:t>
              </a:r>
            </a:p>
          </p:txBody>
        </p:sp>
        <p:sp>
          <p:nvSpPr>
            <p:cNvPr id="4113" name="Text Box 12"/>
            <p:cNvSpPr txBox="1">
              <a:spLocks noChangeArrowheads="1"/>
            </p:cNvSpPr>
            <p:nvPr/>
          </p:nvSpPr>
          <p:spPr bwMode="auto">
            <a:xfrm>
              <a:off x="4689" y="1872"/>
              <a:ext cx="25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B</a:t>
              </a:r>
            </a:p>
          </p:txBody>
        </p:sp>
        <p:sp>
          <p:nvSpPr>
            <p:cNvPr id="4114" name="Text Box 13"/>
            <p:cNvSpPr txBox="1">
              <a:spLocks noChangeArrowheads="1"/>
            </p:cNvSpPr>
            <p:nvPr/>
          </p:nvSpPr>
          <p:spPr bwMode="auto">
            <a:xfrm>
              <a:off x="4272" y="2208"/>
              <a:ext cx="25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C</a:t>
              </a:r>
            </a:p>
          </p:txBody>
        </p:sp>
        <p:sp>
          <p:nvSpPr>
            <p:cNvPr id="4115" name="Text Box 14"/>
            <p:cNvSpPr txBox="1">
              <a:spLocks noChangeArrowheads="1"/>
            </p:cNvSpPr>
            <p:nvPr/>
          </p:nvSpPr>
          <p:spPr bwMode="auto">
            <a:xfrm>
              <a:off x="4896" y="2208"/>
              <a:ext cx="26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D</a:t>
              </a:r>
            </a:p>
          </p:txBody>
        </p:sp>
      </p:grpSp>
      <p:sp>
        <p:nvSpPr>
          <p:cNvPr id="6159" name="Text Box 15"/>
          <p:cNvSpPr txBox="1">
            <a:spLocks noChangeArrowheads="1"/>
          </p:cNvSpPr>
          <p:nvPr/>
        </p:nvSpPr>
        <p:spPr bwMode="auto">
          <a:xfrm>
            <a:off x="304800" y="2781300"/>
            <a:ext cx="52403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Trả lời:</a:t>
            </a:r>
          </a:p>
          <a:p>
            <a:pPr eaLnBrk="1" hangingPunct="1">
              <a:buFontTx/>
              <a:buAutoNum type="arabicPeriod"/>
            </a:pPr>
            <a:r>
              <a:rPr lang="en-US" altLang="en-US" sz="2600" b="1">
                <a:latin typeface="Times New Roman" panose="02020603050405020304" pitchFamily="18" charset="0"/>
              </a:rPr>
              <a:t>Công thức tính áp suất chất lỏng:</a:t>
            </a:r>
          </a:p>
        </p:txBody>
      </p:sp>
      <p:sp>
        <p:nvSpPr>
          <p:cNvPr id="6160" name="Text Box 16"/>
          <p:cNvSpPr txBox="1">
            <a:spLocks noChangeArrowheads="1"/>
          </p:cNvSpPr>
          <p:nvPr/>
        </p:nvSpPr>
        <p:spPr bwMode="auto">
          <a:xfrm>
            <a:off x="1524000" y="3654425"/>
            <a:ext cx="17462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800" b="1">
                <a:solidFill>
                  <a:srgbClr val="FF0000"/>
                </a:solidFill>
                <a:latin typeface="Times New Roman" panose="02020603050405020304" pitchFamily="18" charset="0"/>
              </a:rPr>
              <a:t>p = d.h </a:t>
            </a:r>
          </a:p>
        </p:txBody>
      </p:sp>
      <p:sp>
        <p:nvSpPr>
          <p:cNvPr id="6161" name="Text Box 17"/>
          <p:cNvSpPr txBox="1">
            <a:spLocks noChangeArrowheads="1"/>
          </p:cNvSpPr>
          <p:nvPr/>
        </p:nvSpPr>
        <p:spPr bwMode="auto">
          <a:xfrm>
            <a:off x="228600" y="4271963"/>
            <a:ext cx="70088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Trong đó:</a:t>
            </a:r>
          </a:p>
          <a:p>
            <a:pPr eaLnBrk="1" hangingPunct="1"/>
            <a:r>
              <a:rPr lang="en-US" altLang="en-US" sz="2600">
                <a:solidFill>
                  <a:srgbClr val="FF0000"/>
                </a:solidFill>
                <a:latin typeface="Times New Roman" panose="02020603050405020304" pitchFamily="18" charset="0"/>
              </a:rPr>
              <a:t>p</a:t>
            </a:r>
            <a:r>
              <a:rPr lang="en-US" altLang="en-US" sz="2600">
                <a:latin typeface="Times New Roman" panose="02020603050405020304" pitchFamily="18" charset="0"/>
              </a:rPr>
              <a:t> là áp suất tính bằng </a:t>
            </a:r>
            <a:r>
              <a:rPr lang="en-US" altLang="en-US" sz="2600">
                <a:solidFill>
                  <a:srgbClr val="FF3300"/>
                </a:solidFill>
                <a:latin typeface="Times New Roman" panose="02020603050405020304" pitchFamily="18" charset="0"/>
              </a:rPr>
              <a:t>N/m</a:t>
            </a:r>
            <a:r>
              <a:rPr lang="en-US" altLang="en-US" sz="2600" baseline="30000">
                <a:solidFill>
                  <a:srgbClr val="FF3300"/>
                </a:solidFill>
                <a:latin typeface="Times New Roman" panose="02020603050405020304" pitchFamily="18" charset="0"/>
              </a:rPr>
              <a:t>2</a:t>
            </a:r>
            <a:r>
              <a:rPr lang="en-US" altLang="en-US" sz="2600" baseline="30000">
                <a:latin typeface="Times New Roman" panose="02020603050405020304" pitchFamily="18" charset="0"/>
              </a:rPr>
              <a:t> </a:t>
            </a:r>
            <a:r>
              <a:rPr lang="en-US" altLang="en-US" sz="2600">
                <a:latin typeface="Times New Roman" panose="02020603050405020304" pitchFamily="18" charset="0"/>
              </a:rPr>
              <a:t>( </a:t>
            </a:r>
            <a:r>
              <a:rPr lang="en-US" altLang="en-US" sz="2600">
                <a:solidFill>
                  <a:srgbClr val="FF0000"/>
                </a:solidFill>
                <a:latin typeface="Times New Roman" panose="02020603050405020304" pitchFamily="18" charset="0"/>
              </a:rPr>
              <a:t>Pa</a:t>
            </a:r>
            <a:r>
              <a:rPr lang="en-US" altLang="en-US" sz="2600">
                <a:latin typeface="Times New Roman" panose="02020603050405020304" pitchFamily="18" charset="0"/>
              </a:rPr>
              <a:t>)</a:t>
            </a:r>
            <a:r>
              <a:rPr lang="en-US" altLang="en-US" sz="2600">
                <a:solidFill>
                  <a:srgbClr val="FF0000"/>
                </a:solidFill>
                <a:latin typeface="Times New Roman" panose="02020603050405020304" pitchFamily="18" charset="0"/>
              </a:rPr>
              <a:t>, 1N/m</a:t>
            </a:r>
            <a:r>
              <a:rPr lang="en-US" altLang="en-US" sz="2600" baseline="30000">
                <a:solidFill>
                  <a:srgbClr val="FF0000"/>
                </a:solidFill>
                <a:latin typeface="Times New Roman" panose="02020603050405020304" pitchFamily="18" charset="0"/>
              </a:rPr>
              <a:t>2</a:t>
            </a:r>
            <a:r>
              <a:rPr lang="en-US" altLang="en-US" sz="2600">
                <a:solidFill>
                  <a:srgbClr val="FF0000"/>
                </a:solidFill>
                <a:latin typeface="Times New Roman" panose="02020603050405020304" pitchFamily="18" charset="0"/>
              </a:rPr>
              <a:t> = 1 Pa</a:t>
            </a:r>
          </a:p>
          <a:p>
            <a:pPr eaLnBrk="1" hangingPunct="1"/>
            <a:r>
              <a:rPr lang="en-US" altLang="en-US" sz="2600">
                <a:solidFill>
                  <a:srgbClr val="FF0000"/>
                </a:solidFill>
                <a:latin typeface="Times New Roman" panose="02020603050405020304" pitchFamily="18" charset="0"/>
              </a:rPr>
              <a:t>d</a:t>
            </a:r>
            <a:r>
              <a:rPr lang="en-US" altLang="en-US" sz="2600">
                <a:latin typeface="Times New Roman" panose="02020603050405020304" pitchFamily="18" charset="0"/>
              </a:rPr>
              <a:t> là trọng lượng riêng của chất lỏng tính bằng </a:t>
            </a:r>
            <a:r>
              <a:rPr lang="en-US" altLang="en-US" sz="2600">
                <a:solidFill>
                  <a:srgbClr val="FF0000"/>
                </a:solidFill>
                <a:latin typeface="Times New Roman" panose="02020603050405020304" pitchFamily="18" charset="0"/>
              </a:rPr>
              <a:t>N/m</a:t>
            </a:r>
            <a:r>
              <a:rPr lang="en-US" altLang="en-US" sz="2600" baseline="30000">
                <a:solidFill>
                  <a:srgbClr val="FF0000"/>
                </a:solidFill>
                <a:latin typeface="Times New Roman" panose="02020603050405020304" pitchFamily="18" charset="0"/>
              </a:rPr>
              <a:t>3</a:t>
            </a:r>
          </a:p>
          <a:p>
            <a:pPr eaLnBrk="1" hangingPunct="1"/>
            <a:r>
              <a:rPr lang="en-US" altLang="en-US" sz="2600">
                <a:solidFill>
                  <a:srgbClr val="FF0000"/>
                </a:solidFill>
                <a:latin typeface="Times New Roman" panose="02020603050405020304" pitchFamily="18" charset="0"/>
              </a:rPr>
              <a:t>h</a:t>
            </a:r>
            <a:r>
              <a:rPr lang="en-US" altLang="en-US" sz="2600">
                <a:latin typeface="Times New Roman" panose="02020603050405020304" pitchFamily="18" charset="0"/>
              </a:rPr>
              <a:t> là chiều cao của cột chất lỏng tính bằng </a:t>
            </a:r>
            <a:r>
              <a:rPr lang="en-US" altLang="en-US" sz="2600">
                <a:solidFill>
                  <a:srgbClr val="FF0000"/>
                </a:solidFill>
                <a:latin typeface="Times New Roman" panose="02020603050405020304" pitchFamily="18" charset="0"/>
              </a:rPr>
              <a:t>m</a:t>
            </a:r>
          </a:p>
        </p:txBody>
      </p:sp>
      <p:sp>
        <p:nvSpPr>
          <p:cNvPr id="6162" name="Text Box 18"/>
          <p:cNvSpPr txBox="1">
            <a:spLocks noChangeArrowheads="1"/>
          </p:cNvSpPr>
          <p:nvPr/>
        </p:nvSpPr>
        <p:spPr bwMode="auto">
          <a:xfrm>
            <a:off x="327025" y="6149975"/>
            <a:ext cx="3178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2. p</a:t>
            </a:r>
            <a:r>
              <a:rPr lang="en-US" altLang="en-US" sz="2600" b="1" baseline="-25000">
                <a:latin typeface="Times New Roman" panose="02020603050405020304" pitchFamily="18" charset="0"/>
              </a:rPr>
              <a:t>A</a:t>
            </a:r>
            <a:r>
              <a:rPr lang="en-US" altLang="en-US" sz="2600" b="1">
                <a:latin typeface="Times New Roman" panose="02020603050405020304" pitchFamily="18" charset="0"/>
              </a:rPr>
              <a:t> &lt; p</a:t>
            </a:r>
            <a:r>
              <a:rPr lang="en-US" altLang="en-US" sz="2600" b="1" baseline="-25000">
                <a:latin typeface="Times New Roman" panose="02020603050405020304" pitchFamily="18" charset="0"/>
              </a:rPr>
              <a:t>B</a:t>
            </a:r>
            <a:r>
              <a:rPr lang="en-US" altLang="en-US" sz="2600" b="1">
                <a:latin typeface="Times New Roman" panose="02020603050405020304" pitchFamily="18" charset="0"/>
              </a:rPr>
              <a:t> &lt; p</a:t>
            </a:r>
            <a:r>
              <a:rPr lang="en-US" altLang="en-US" sz="2600" b="1" baseline="-25000">
                <a:latin typeface="Times New Roman" panose="02020603050405020304" pitchFamily="18" charset="0"/>
              </a:rPr>
              <a:t>C</a:t>
            </a:r>
            <a:r>
              <a:rPr lang="en-US" altLang="en-US" sz="2600" b="1">
                <a:latin typeface="Times New Roman" panose="02020603050405020304" pitchFamily="18" charset="0"/>
              </a:rPr>
              <a:t> = p</a:t>
            </a:r>
            <a:r>
              <a:rPr lang="en-US" altLang="en-US" sz="2600" b="1" baseline="-25000">
                <a:latin typeface="Times New Roman" panose="02020603050405020304" pitchFamily="18" charset="0"/>
              </a:rPr>
              <a:t>D</a:t>
            </a:r>
            <a:endParaRPr lang="en-US" altLang="en-US" sz="26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10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 calcmode="lin" valueType="num">
                                      <p:cBhvr additive="base">
                                        <p:cTn id="12" dur="500" fill="hold"/>
                                        <p:tgtEl>
                                          <p:spTgt spid="6147"/>
                                        </p:tgtEl>
                                        <p:attrNameLst>
                                          <p:attrName>ppt_x</p:attrName>
                                        </p:attrNameLst>
                                      </p:cBhvr>
                                      <p:tavLst>
                                        <p:tav tm="0">
                                          <p:val>
                                            <p:strVal val="1+#ppt_w/2"/>
                                          </p:val>
                                        </p:tav>
                                        <p:tav tm="100000">
                                          <p:val>
                                            <p:strVal val="#ppt_x"/>
                                          </p:val>
                                        </p:tav>
                                      </p:tavLst>
                                    </p:anim>
                                    <p:anim calcmode="lin" valueType="num">
                                      <p:cBhvr additive="base">
                                        <p:cTn id="13"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148"/>
                                        </p:tgtEl>
                                        <p:attrNameLst>
                                          <p:attrName>style.visibility</p:attrName>
                                        </p:attrNameLst>
                                      </p:cBhvr>
                                      <p:to>
                                        <p:strVal val="visible"/>
                                      </p:to>
                                    </p:set>
                                    <p:anim calcmode="lin" valueType="num">
                                      <p:cBhvr additive="base">
                                        <p:cTn id="18" dur="500" fill="hold"/>
                                        <p:tgtEl>
                                          <p:spTgt spid="6148"/>
                                        </p:tgtEl>
                                        <p:attrNameLst>
                                          <p:attrName>ppt_x</p:attrName>
                                        </p:attrNameLst>
                                      </p:cBhvr>
                                      <p:tavLst>
                                        <p:tav tm="0">
                                          <p:val>
                                            <p:strVal val="1+#ppt_w/2"/>
                                          </p:val>
                                        </p:tav>
                                        <p:tav tm="100000">
                                          <p:val>
                                            <p:strVal val="#ppt_x"/>
                                          </p:val>
                                        </p:tav>
                                      </p:tavLst>
                                    </p:anim>
                                    <p:anim calcmode="lin" valueType="num">
                                      <p:cBhvr additive="base">
                                        <p:cTn id="19" dur="500" fill="hold"/>
                                        <p:tgtEl>
                                          <p:spTgt spid="614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5"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6159">
                                            <p:txEl>
                                              <p:pRg st="0" end="0"/>
                                            </p:txEl>
                                          </p:spTgt>
                                        </p:tgtEl>
                                        <p:attrNameLst>
                                          <p:attrName>style.visibility</p:attrName>
                                        </p:attrNameLst>
                                      </p:cBhvr>
                                      <p:to>
                                        <p:strVal val="visible"/>
                                      </p:to>
                                    </p:set>
                                    <p:animEffect transition="in" filter="dissolve">
                                      <p:cBhvr>
                                        <p:cTn id="28" dur="500"/>
                                        <p:tgtEl>
                                          <p:spTgt spid="6159">
                                            <p:txEl>
                                              <p:pRg st="0" end="0"/>
                                            </p:txEl>
                                          </p:spTgt>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9" presetClass="entr" presetSubtype="0" fill="hold" nodeType="withEffect">
                                  <p:stCondLst>
                                    <p:cond delay="0"/>
                                  </p:stCondLst>
                                  <p:childTnLst>
                                    <p:set>
                                      <p:cBhvr>
                                        <p:cTn id="30" dur="1" fill="hold">
                                          <p:stCondLst>
                                            <p:cond delay="0"/>
                                          </p:stCondLst>
                                        </p:cTn>
                                        <p:tgtEl>
                                          <p:spTgt spid="6159">
                                            <p:txEl>
                                              <p:pRg st="1" end="1"/>
                                            </p:txEl>
                                          </p:spTgt>
                                        </p:tgtEl>
                                        <p:attrNameLst>
                                          <p:attrName>style.visibility</p:attrName>
                                        </p:attrNameLst>
                                      </p:cBhvr>
                                      <p:to>
                                        <p:strVal val="visible"/>
                                      </p:to>
                                    </p:set>
                                    <p:animEffect transition="in" filter="dissolve">
                                      <p:cBhvr>
                                        <p:cTn id="31" dur="500"/>
                                        <p:tgtEl>
                                          <p:spTgt spid="6159">
                                            <p:txEl>
                                              <p:pRg st="1" end="1"/>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2" fill="hold" nodeType="afterGroup">
                            <p:stCondLst>
                              <p:cond delay="500"/>
                            </p:stCondLst>
                            <p:childTnLst>
                              <p:par>
                                <p:cTn id="33" presetID="8" presetClass="entr" presetSubtype="16" fill="hold" grpId="0" nodeType="afterEffect">
                                  <p:stCondLst>
                                    <p:cond delay="0"/>
                                  </p:stCondLst>
                                  <p:childTnLst>
                                    <p:set>
                                      <p:cBhvr>
                                        <p:cTn id="34" dur="1" fill="hold">
                                          <p:stCondLst>
                                            <p:cond delay="0"/>
                                          </p:stCondLst>
                                        </p:cTn>
                                        <p:tgtEl>
                                          <p:spTgt spid="6160"/>
                                        </p:tgtEl>
                                        <p:attrNameLst>
                                          <p:attrName>style.visibility</p:attrName>
                                        </p:attrNameLst>
                                      </p:cBhvr>
                                      <p:to>
                                        <p:strVal val="visible"/>
                                      </p:to>
                                    </p:set>
                                    <p:animEffect transition="in" filter="diamond(in)">
                                      <p:cBhvr>
                                        <p:cTn id="35" dur="500"/>
                                        <p:tgtEl>
                                          <p:spTgt spid="6160"/>
                                        </p:tgtEl>
                                      </p:cBhvr>
                                    </p:animEffect>
                                  </p:childTnLst>
                                </p:cTn>
                              </p:par>
                              <p:par>
                                <p:cTn id="36" presetID="5" presetClass="entr" presetSubtype="10" fill="hold" nodeType="withEffect">
                                  <p:stCondLst>
                                    <p:cond delay="0"/>
                                  </p:stCondLst>
                                  <p:childTnLst>
                                    <p:set>
                                      <p:cBhvr>
                                        <p:cTn id="37" dur="1" fill="hold">
                                          <p:stCondLst>
                                            <p:cond delay="0"/>
                                          </p:stCondLst>
                                        </p:cTn>
                                        <p:tgtEl>
                                          <p:spTgt spid="6161">
                                            <p:txEl>
                                              <p:pRg st="0" end="0"/>
                                            </p:txEl>
                                          </p:spTgt>
                                        </p:tgtEl>
                                        <p:attrNameLst>
                                          <p:attrName>style.visibility</p:attrName>
                                        </p:attrNameLst>
                                      </p:cBhvr>
                                      <p:to>
                                        <p:strVal val="visible"/>
                                      </p:to>
                                    </p:set>
                                    <p:animEffect transition="in" filter="checkerboard(across)">
                                      <p:cBhvr>
                                        <p:cTn id="38" dur="500"/>
                                        <p:tgtEl>
                                          <p:spTgt spid="6161">
                                            <p:txEl>
                                              <p:pRg st="0" end="0"/>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6161">
                                            <p:txEl>
                                              <p:pRg st="1" end="1"/>
                                            </p:txEl>
                                          </p:spTgt>
                                        </p:tgtEl>
                                        <p:attrNameLst>
                                          <p:attrName>style.visibility</p:attrName>
                                        </p:attrNameLst>
                                      </p:cBhvr>
                                      <p:to>
                                        <p:strVal val="visible"/>
                                      </p:to>
                                    </p:set>
                                    <p:animEffect transition="in" filter="checkerboard(across)">
                                      <p:cBhvr>
                                        <p:cTn id="41" dur="500"/>
                                        <p:tgtEl>
                                          <p:spTgt spid="6161">
                                            <p:txEl>
                                              <p:pRg st="1" end="1"/>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6161">
                                            <p:txEl>
                                              <p:pRg st="2" end="2"/>
                                            </p:txEl>
                                          </p:spTgt>
                                        </p:tgtEl>
                                        <p:attrNameLst>
                                          <p:attrName>style.visibility</p:attrName>
                                        </p:attrNameLst>
                                      </p:cBhvr>
                                      <p:to>
                                        <p:strVal val="visible"/>
                                      </p:to>
                                    </p:set>
                                    <p:animEffect transition="in" filter="checkerboard(across)">
                                      <p:cBhvr>
                                        <p:cTn id="44" dur="500"/>
                                        <p:tgtEl>
                                          <p:spTgt spid="6161">
                                            <p:txEl>
                                              <p:pRg st="2" end="2"/>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6161">
                                            <p:txEl>
                                              <p:pRg st="3" end="3"/>
                                            </p:txEl>
                                          </p:spTgt>
                                        </p:tgtEl>
                                        <p:attrNameLst>
                                          <p:attrName>style.visibility</p:attrName>
                                        </p:attrNameLst>
                                      </p:cBhvr>
                                      <p:to>
                                        <p:strVal val="visible"/>
                                      </p:to>
                                    </p:set>
                                    <p:animEffect transition="in" filter="checkerboard(across)">
                                      <p:cBhvr>
                                        <p:cTn id="47" dur="500"/>
                                        <p:tgtEl>
                                          <p:spTgt spid="6161">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nodeType="clickEffect">
                                  <p:stCondLst>
                                    <p:cond delay="0"/>
                                  </p:stCondLst>
                                  <p:childTnLst>
                                    <p:set>
                                      <p:cBhvr>
                                        <p:cTn id="51" dur="1" fill="hold">
                                          <p:stCondLst>
                                            <p:cond delay="0"/>
                                          </p:stCondLst>
                                        </p:cTn>
                                        <p:tgtEl>
                                          <p:spTgt spid="6162">
                                            <p:txEl>
                                              <p:pRg st="0" end="0"/>
                                            </p:txEl>
                                          </p:spTgt>
                                        </p:tgtEl>
                                        <p:attrNameLst>
                                          <p:attrName>style.visibility</p:attrName>
                                        </p:attrNameLst>
                                      </p:cBhvr>
                                      <p:to>
                                        <p:strVal val="visible"/>
                                      </p:to>
                                    </p:set>
                                    <p:animEffect transition="in" filter="wedge">
                                      <p:cBhvr>
                                        <p:cTn id="52" dur="1000"/>
                                        <p:tgtEl>
                                          <p:spTgt spid="6162">
                                            <p:txEl>
                                              <p:pRg st="0" end="0"/>
                                            </p:txEl>
                                          </p:spTgt>
                                        </p:tgtEl>
                                      </p:cBhvr>
                                    </p:animEffect>
                                  </p:childTnLst>
                                  <p:subTnLst>
                                    <p:audio>
                                      <p:cMediaNode vol="100000">
                                        <p:cTn display="0"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spect="1" noChangeArrowheads="1"/>
          </p:cNvSpPr>
          <p:nvPr>
            <p:ph type="body" idx="1"/>
          </p:nvPr>
        </p:nvSpPr>
        <p:spPr>
          <a:xfrm>
            <a:off x="381000" y="6256338"/>
            <a:ext cx="8229600" cy="601662"/>
          </a:xfrm>
        </p:spPr>
        <p:txBody>
          <a:bodyPr/>
          <a:lstStyle/>
          <a:p>
            <a:pPr algn="ctr">
              <a:buFontTx/>
              <a:buNone/>
            </a:pPr>
            <a:r>
              <a:rPr lang="en-US" altLang="en-US" sz="3600">
                <a:latin typeface="Times New Roman" panose="02020603050405020304" pitchFamily="18" charset="0"/>
              </a:rPr>
              <a:t>Lỗ nhỏ trên ấm tr</a:t>
            </a:r>
            <a:r>
              <a:rPr lang="en-US" altLang="en-US" sz="3600"/>
              <a:t>à</a:t>
            </a:r>
            <a:endParaRPr lang="vi-VN" altLang="en-US" sz="3600">
              <a:latin typeface="Times New Roman" panose="02020603050405020304" pitchFamily="18" charset="0"/>
            </a:endParaRPr>
          </a:p>
        </p:txBody>
      </p:sp>
      <p:pic>
        <p:nvPicPr>
          <p:cNvPr id="634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33363"/>
            <a:ext cx="7893050" cy="591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2" name="Oval 4"/>
          <p:cNvSpPr>
            <a:spLocks noChangeArrowheads="1"/>
          </p:cNvSpPr>
          <p:nvPr/>
        </p:nvSpPr>
        <p:spPr bwMode="auto">
          <a:xfrm>
            <a:off x="4210050" y="3867150"/>
            <a:ext cx="914400" cy="914400"/>
          </a:xfrm>
          <a:prstGeom prst="ellipse">
            <a:avLst/>
          </a:prstGeom>
          <a:noFill/>
          <a:ln w="3810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ltLang="en-US" sz="2400">
              <a:solidFill>
                <a:srgbClr val="000099"/>
              </a:solidFill>
            </a:endParaRPr>
          </a:p>
        </p:txBody>
      </p:sp>
      <p:sp>
        <p:nvSpPr>
          <p:cNvPr id="63493" name="Line 5"/>
          <p:cNvSpPr>
            <a:spLocks noChangeShapeType="1"/>
          </p:cNvSpPr>
          <p:nvPr/>
        </p:nvSpPr>
        <p:spPr bwMode="auto">
          <a:xfrm flipH="1">
            <a:off x="5219700" y="3524250"/>
            <a:ext cx="1123950" cy="5524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533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9900"/>
                </a:solidFill>
                <a:latin typeface="Times New Roman" panose="02020603050405020304" pitchFamily="18" charset="0"/>
              </a:rPr>
              <a:t>III.</a:t>
            </a:r>
            <a:r>
              <a:rPr lang="en-US" altLang="en-US" sz="3600" b="1" u="sng">
                <a:solidFill>
                  <a:srgbClr val="009900"/>
                </a:solidFill>
                <a:latin typeface="Times New Roman" panose="02020603050405020304" pitchFamily="18" charset="0"/>
              </a:rPr>
              <a:t> VẬN DỤNG</a:t>
            </a:r>
          </a:p>
        </p:txBody>
      </p:sp>
      <p:sp>
        <p:nvSpPr>
          <p:cNvPr id="19459" name="AutoShape 3">
            <a:hlinkClick r:id="rId2" action="ppaction://hlinksldjump" highlightClick="1"/>
          </p:cNvPr>
          <p:cNvSpPr>
            <a:spLocks noChangeArrowheads="1"/>
          </p:cNvSpPr>
          <p:nvPr/>
        </p:nvSpPr>
        <p:spPr bwMode="auto">
          <a:xfrm>
            <a:off x="8763000" y="6553200"/>
            <a:ext cx="381000" cy="3048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35844" name="Text Box 4"/>
          <p:cNvSpPr txBox="1">
            <a:spLocks noChangeArrowheads="1"/>
          </p:cNvSpPr>
          <p:nvPr/>
        </p:nvSpPr>
        <p:spPr bwMode="auto">
          <a:xfrm>
            <a:off x="304800" y="2590800"/>
            <a:ext cx="8016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009900"/>
                </a:solidFill>
                <a:latin typeface="Times New Roman" panose="02020603050405020304" pitchFamily="18" charset="0"/>
              </a:rPr>
              <a:t>C12</a:t>
            </a:r>
            <a:r>
              <a:rPr lang="en-US" altLang="en-US" sz="3600" b="1">
                <a:latin typeface="Times New Roman" panose="02020603050405020304" pitchFamily="18" charset="0"/>
              </a:rPr>
              <a:t>: Tại sao không thể tính trực tiếp áp suất khí quyển bằng công thức p = d.h?</a:t>
            </a:r>
          </a:p>
        </p:txBody>
      </p:sp>
      <p:sp>
        <p:nvSpPr>
          <p:cNvPr id="35845" name="Text Box 5"/>
          <p:cNvSpPr txBox="1">
            <a:spLocks noChangeArrowheads="1"/>
          </p:cNvSpPr>
          <p:nvPr/>
        </p:nvSpPr>
        <p:spPr bwMode="auto">
          <a:xfrm>
            <a:off x="381000" y="4267200"/>
            <a:ext cx="8229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FF3300"/>
                </a:solidFill>
                <a:latin typeface="Times New Roman" panose="02020603050405020304" pitchFamily="18" charset="0"/>
              </a:rPr>
              <a:t>Vì </a:t>
            </a:r>
            <a:r>
              <a:rPr lang="en-US" altLang="en-US" sz="3600" b="1">
                <a:solidFill>
                  <a:srgbClr val="FF00FF"/>
                </a:solidFill>
                <a:latin typeface="Times New Roman" panose="02020603050405020304" pitchFamily="18" charset="0"/>
              </a:rPr>
              <a:t>độ cao</a:t>
            </a:r>
            <a:r>
              <a:rPr lang="en-US" altLang="en-US" sz="3600" b="1">
                <a:solidFill>
                  <a:srgbClr val="FF3300"/>
                </a:solidFill>
                <a:latin typeface="Times New Roman" panose="02020603050405020304" pitchFamily="18" charset="0"/>
              </a:rPr>
              <a:t> của lớp khí quyển không xác định được chính xác và </a:t>
            </a:r>
            <a:r>
              <a:rPr lang="en-US" altLang="en-US" sz="3600" b="1">
                <a:solidFill>
                  <a:srgbClr val="FF00FF"/>
                </a:solidFill>
                <a:latin typeface="Times New Roman" panose="02020603050405020304" pitchFamily="18" charset="0"/>
              </a:rPr>
              <a:t>trọng lượng riêng của không khí</a:t>
            </a:r>
            <a:r>
              <a:rPr lang="en-US" altLang="en-US" sz="3600" b="1">
                <a:solidFill>
                  <a:srgbClr val="FF3300"/>
                </a:solidFill>
                <a:latin typeface="Times New Roman" panose="02020603050405020304" pitchFamily="18" charset="0"/>
              </a:rPr>
              <a:t> cũng thay đổi theo độ cao</a:t>
            </a:r>
            <a:r>
              <a:rPr lang="en-US" altLang="en-US" sz="3200" b="1">
                <a:solidFill>
                  <a:srgbClr val="FF3300"/>
                </a:solidFill>
                <a:latin typeface="Times New Roman" panose="02020603050405020304" pitchFamily="18" charset="0"/>
              </a:rPr>
              <a:t>.</a:t>
            </a:r>
          </a:p>
        </p:txBody>
      </p:sp>
      <p:grpSp>
        <p:nvGrpSpPr>
          <p:cNvPr id="19464" name="Group 8"/>
          <p:cNvGrpSpPr>
            <a:grpSpLocks/>
          </p:cNvGrpSpPr>
          <p:nvPr/>
        </p:nvGrpSpPr>
        <p:grpSpPr bwMode="auto">
          <a:xfrm>
            <a:off x="533400" y="1371600"/>
            <a:ext cx="2698750" cy="942975"/>
            <a:chOff x="2208" y="576"/>
            <a:chExt cx="1700" cy="594"/>
          </a:xfrm>
        </p:grpSpPr>
        <p:sp>
          <p:nvSpPr>
            <p:cNvPr id="5" name="TextBox 4"/>
            <p:cNvSpPr txBox="1"/>
            <p:nvPr/>
          </p:nvSpPr>
          <p:spPr>
            <a:xfrm>
              <a:off x="2290" y="617"/>
              <a:ext cx="439" cy="233"/>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p>
              <a:r>
                <a:rPr lang="en-US" altLang="en-US" b="1">
                  <a:solidFill>
                    <a:srgbClr val="FFFF00"/>
                  </a:solidFill>
                  <a:latin typeface=".VnTime" pitchFamily="34" charset="0"/>
                </a:rPr>
                <a:t>C10:</a:t>
              </a:r>
              <a:endParaRPr lang="en-US" altLang="en-US">
                <a:solidFill>
                  <a:schemeClr val="tx1"/>
                </a:solidFill>
              </a:endParaRPr>
            </a:p>
          </p:txBody>
        </p:sp>
        <p:sp>
          <p:nvSpPr>
            <p:cNvPr id="2" name="TextBox 4"/>
            <p:cNvSpPr txBox="1"/>
            <p:nvPr/>
          </p:nvSpPr>
          <p:spPr>
            <a:xfrm>
              <a:off x="2290" y="892"/>
              <a:ext cx="439" cy="233"/>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p>
              <a:r>
                <a:rPr lang="en-US" altLang="en-US" b="1">
                  <a:solidFill>
                    <a:srgbClr val="FFFF00"/>
                  </a:solidFill>
                  <a:latin typeface=".VnTime" pitchFamily="34" charset="0"/>
                </a:rPr>
                <a:t>C11:</a:t>
              </a:r>
              <a:endParaRPr lang="en-US" altLang="en-US">
                <a:solidFill>
                  <a:schemeClr val="tx1"/>
                </a:solidFill>
              </a:endParaRPr>
            </a:p>
          </p:txBody>
        </p:sp>
        <p:sp>
          <p:nvSpPr>
            <p:cNvPr id="19471" name="Rectangle 15"/>
            <p:cNvSpPr>
              <a:spLocks noChangeArrowheads="1"/>
            </p:cNvSpPr>
            <p:nvPr/>
          </p:nvSpPr>
          <p:spPr bwMode="auto">
            <a:xfrm>
              <a:off x="2880" y="842"/>
              <a:ext cx="10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0000FF"/>
                  </a:solidFill>
                  <a:latin typeface="Times New Roman" panose="02020603050405020304" pitchFamily="18" charset="0"/>
                </a:rPr>
                <a:t>(Đọc thêm)</a:t>
              </a:r>
              <a:endParaRPr lang="en-US" altLang="en-US"/>
            </a:p>
          </p:txBody>
        </p:sp>
        <p:sp>
          <p:nvSpPr>
            <p:cNvPr id="19472" name="Rectangle 16"/>
            <p:cNvSpPr>
              <a:spLocks noChangeArrowheads="1"/>
            </p:cNvSpPr>
            <p:nvPr/>
          </p:nvSpPr>
          <p:spPr bwMode="auto">
            <a:xfrm>
              <a:off x="2880" y="576"/>
              <a:ext cx="10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b="1">
                  <a:solidFill>
                    <a:srgbClr val="0000FF"/>
                  </a:solidFill>
                  <a:latin typeface="Times New Roman" panose="02020603050405020304" pitchFamily="18" charset="0"/>
                </a:rPr>
                <a:t>(Đọc thêm)</a:t>
              </a:r>
              <a:endParaRPr lang="en-US"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1000" fill="hold"/>
                                        <p:tgtEl>
                                          <p:spTgt spid="35844"/>
                                        </p:tgtEl>
                                        <p:attrNameLst>
                                          <p:attrName>ppt_x</p:attrName>
                                        </p:attrNameLst>
                                      </p:cBhvr>
                                      <p:tavLst>
                                        <p:tav tm="0">
                                          <p:val>
                                            <p:strVal val="0-#ppt_w/2"/>
                                          </p:val>
                                        </p:tav>
                                        <p:tav tm="100000">
                                          <p:val>
                                            <p:strVal val="#ppt_x"/>
                                          </p:val>
                                        </p:tav>
                                      </p:tavLst>
                                    </p:anim>
                                    <p:anim calcmode="lin" valueType="num">
                                      <p:cBhvr additive="base">
                                        <p:cTn id="8" dur="10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5845"/>
                                        </p:tgtEl>
                                        <p:attrNameLst>
                                          <p:attrName>style.visibility</p:attrName>
                                        </p:attrNameLst>
                                      </p:cBhvr>
                                      <p:to>
                                        <p:strVal val="visible"/>
                                      </p:to>
                                    </p:set>
                                    <p:anim calcmode="lin" valueType="num">
                                      <p:cBhvr>
                                        <p:cTn id="13" dur="1000" fill="hold"/>
                                        <p:tgtEl>
                                          <p:spTgt spid="35845"/>
                                        </p:tgtEl>
                                        <p:attrNameLst>
                                          <p:attrName>ppt_w</p:attrName>
                                        </p:attrNameLst>
                                      </p:cBhvr>
                                      <p:tavLst>
                                        <p:tav tm="0">
                                          <p:val>
                                            <p:fltVal val="0"/>
                                          </p:val>
                                        </p:tav>
                                        <p:tav tm="100000">
                                          <p:val>
                                            <p:strVal val="#ppt_w"/>
                                          </p:val>
                                        </p:tav>
                                      </p:tavLst>
                                    </p:anim>
                                    <p:anim calcmode="lin" valueType="num">
                                      <p:cBhvr>
                                        <p:cTn id="14" dur="1000" fill="hold"/>
                                        <p:tgtEl>
                                          <p:spTgt spid="35845"/>
                                        </p:tgtEl>
                                        <p:attrNameLst>
                                          <p:attrName>ppt_h</p:attrName>
                                        </p:attrNameLst>
                                      </p:cBhvr>
                                      <p:tavLst>
                                        <p:tav tm="0">
                                          <p:val>
                                            <p:fltVal val="0"/>
                                          </p:val>
                                        </p:tav>
                                        <p:tav tm="100000">
                                          <p:val>
                                            <p:strVal val="#ppt_h"/>
                                          </p:val>
                                        </p:tav>
                                      </p:tavLst>
                                    </p:anim>
                                    <p:anim calcmode="lin" valueType="num">
                                      <p:cBhvr>
                                        <p:cTn id="15" dur="1000" fill="hold"/>
                                        <p:tgtEl>
                                          <p:spTgt spid="35845"/>
                                        </p:tgtEl>
                                        <p:attrNameLst>
                                          <p:attrName>style.rotation</p:attrName>
                                        </p:attrNameLst>
                                      </p:cBhvr>
                                      <p:tavLst>
                                        <p:tav tm="0">
                                          <p:val>
                                            <p:fltVal val="90"/>
                                          </p:val>
                                        </p:tav>
                                        <p:tav tm="100000">
                                          <p:val>
                                            <p:fltVal val="0"/>
                                          </p:val>
                                        </p:tav>
                                      </p:tavLst>
                                    </p:anim>
                                    <p:animEffect transition="in" filter="fade">
                                      <p:cBhvr>
                                        <p:cTn id="16"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2438400" y="7086600"/>
            <a:ext cx="4419600" cy="1066800"/>
            <a:chOff x="1488" y="576"/>
            <a:chExt cx="2640" cy="672"/>
          </a:xfrm>
        </p:grpSpPr>
        <p:sp>
          <p:nvSpPr>
            <p:cNvPr id="86019" name="AutoShape 3"/>
            <p:cNvSpPr>
              <a:spLocks noChangeArrowheads="1"/>
            </p:cNvSpPr>
            <p:nvPr/>
          </p:nvSpPr>
          <p:spPr bwMode="auto">
            <a:xfrm>
              <a:off x="2016" y="576"/>
              <a:ext cx="1584" cy="528"/>
            </a:xfrm>
            <a:prstGeom prst="horizontalScroll">
              <a:avLst>
                <a:gd name="adj" fmla="val 12500"/>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rgbClr val="FF0000"/>
                  </a:solidFill>
                </a:rPr>
                <a:t>Nội dung bài học</a:t>
              </a:r>
            </a:p>
          </p:txBody>
        </p:sp>
        <p:pic>
          <p:nvPicPr>
            <p:cNvPr id="86020" name="Picture 4" descr="94E0232213184F2CACD6FC5966BC95B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225748">
              <a:off x="1488" y="768"/>
              <a:ext cx="576" cy="480"/>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descr="CDF6ECA2755B4EBAB5AFF51C3A9CEEE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19985">
              <a:off x="3552" y="720"/>
              <a:ext cx="576" cy="480"/>
            </a:xfrm>
            <a:prstGeom prst="rect">
              <a:avLst/>
            </a:prstGeom>
            <a:noFill/>
            <a:extLst>
              <a:ext uri="{909E8E84-426E-40DD-AFC4-6F175D3DCCD1}">
                <a14:hiddenFill xmlns:a14="http://schemas.microsoft.com/office/drawing/2010/main">
                  <a:solidFill>
                    <a:srgbClr val="FFFFFF"/>
                  </a:solidFill>
                </a14:hiddenFill>
              </a:ext>
            </a:extLst>
          </p:spPr>
        </p:pic>
      </p:grpSp>
      <p:sp>
        <p:nvSpPr>
          <p:cNvPr id="86022" name="Text Box 6"/>
          <p:cNvSpPr txBox="1">
            <a:spLocks noChangeArrowheads="1"/>
          </p:cNvSpPr>
          <p:nvPr/>
        </p:nvSpPr>
        <p:spPr bwMode="auto">
          <a:xfrm>
            <a:off x="171450" y="1527175"/>
            <a:ext cx="88392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u="sng">
                <a:solidFill>
                  <a:srgbClr val="FF0066"/>
                </a:solidFill>
              </a:rPr>
              <a:t>I. </a:t>
            </a:r>
            <a:r>
              <a:rPr lang="en-US" altLang="en-US" sz="2400" b="1" u="sng">
                <a:solidFill>
                  <a:srgbClr val="FF0066"/>
                </a:solidFill>
              </a:rPr>
              <a:t>Sự tồn tại của áp suất khí quyển</a:t>
            </a:r>
            <a:r>
              <a:rPr lang="en-US" altLang="en-US" sz="2400" u="sng">
                <a:solidFill>
                  <a:srgbClr val="FF0066"/>
                </a:solidFill>
              </a:rPr>
              <a:t>:</a:t>
            </a:r>
          </a:p>
          <a:p>
            <a:pPr eaLnBrk="0" hangingPunct="0">
              <a:spcBef>
                <a:spcPct val="50000"/>
              </a:spcBef>
            </a:pPr>
            <a:r>
              <a:rPr lang="en-US" altLang="en-US" sz="2400">
                <a:solidFill>
                  <a:srgbClr val="0000FF"/>
                </a:solidFill>
              </a:rPr>
              <a:t>  </a:t>
            </a:r>
            <a:r>
              <a:rPr lang="en-US" altLang="en-US" sz="2400" u="sng">
                <a:solidFill>
                  <a:srgbClr val="0000FF"/>
                </a:solidFill>
              </a:rPr>
              <a:t>1.Thí nghiệm: SGK/32,33</a:t>
            </a:r>
            <a:endParaRPr lang="en-US" altLang="en-US" sz="2400" b="1">
              <a:solidFill>
                <a:srgbClr val="0000FF"/>
              </a:solidFill>
            </a:endParaRPr>
          </a:p>
          <a:p>
            <a:pPr eaLnBrk="0" hangingPunct="0">
              <a:spcBef>
                <a:spcPct val="50000"/>
              </a:spcBef>
            </a:pPr>
            <a:r>
              <a:rPr lang="en-US" altLang="en-US" sz="2400" b="1">
                <a:solidFill>
                  <a:srgbClr val="0000FF"/>
                </a:solidFill>
                <a:latin typeface="VNI-Times" pitchFamily="2" charset="0"/>
              </a:rPr>
              <a:t>  </a:t>
            </a:r>
            <a:r>
              <a:rPr lang="en-US" altLang="en-US" sz="2400" b="1" u="sng">
                <a:solidFill>
                  <a:srgbClr val="0000FF"/>
                </a:solidFill>
                <a:latin typeface="VNI-Times" pitchFamily="2" charset="0"/>
              </a:rPr>
              <a:t>2- </a:t>
            </a:r>
            <a:r>
              <a:rPr lang="en-US" altLang="en-US" sz="2400" b="1" u="sng">
                <a:solidFill>
                  <a:srgbClr val="0000FF"/>
                </a:solidFill>
                <a:latin typeface="Times New Roman" panose="02020603050405020304" pitchFamily="18" charset="0"/>
              </a:rPr>
              <a:t>Sự tồn tại của áp suất khí quyển.</a:t>
            </a:r>
            <a:endParaRPr lang="en-US" altLang="en-US" sz="2400" b="1" u="sng">
              <a:solidFill>
                <a:srgbClr val="0000FF"/>
              </a:solidFill>
              <a:latin typeface="VNI-Times" pitchFamily="2" charset="0"/>
            </a:endParaRPr>
          </a:p>
          <a:p>
            <a:pPr algn="just" eaLnBrk="0" hangingPunct="0"/>
            <a:r>
              <a:rPr lang="en-US" altLang="en-US" sz="2400"/>
              <a:t>      </a:t>
            </a:r>
            <a:r>
              <a:rPr lang="en-US" altLang="en-US" sz="2400">
                <a:latin typeface=".VnTime" pitchFamily="34" charset="0"/>
              </a:rPr>
              <a:t> </a:t>
            </a:r>
            <a:r>
              <a:rPr lang="en-US" altLang="en-US" sz="2400" b="1" i="1">
                <a:solidFill>
                  <a:srgbClr val="0000FF"/>
                </a:solidFill>
                <a:latin typeface="Times New Roman" panose="02020603050405020304" pitchFamily="18" charset="0"/>
              </a:rPr>
              <a:t>Trái Đất và mọi vật trên Trái Đất đều chịu tác dụng của áp suất do lớp không khí bao quanh trái đất gây ra, áp suất này gọi là áp suất khí quyển. Áp suất khí quyển tác dụng theo mọi phương.</a:t>
            </a:r>
          </a:p>
          <a:p>
            <a:pPr eaLnBrk="0" hangingPunct="0"/>
            <a:r>
              <a:rPr lang="en-US" altLang="en-US" b="1" u="sng">
                <a:solidFill>
                  <a:srgbClr val="FF0066"/>
                </a:solidFill>
              </a:rPr>
              <a:t>II.Vận dụng</a:t>
            </a:r>
            <a:endParaRPr lang="en-US" altLang="en-US" u="sng">
              <a:solidFill>
                <a:srgbClr val="FF0066"/>
              </a:solidFill>
            </a:endParaRPr>
          </a:p>
          <a:p>
            <a:r>
              <a:rPr lang="en-US" altLang="en-US" b="1">
                <a:solidFill>
                  <a:srgbClr val="0000FF"/>
                </a:solidFill>
              </a:rPr>
              <a:t>  </a:t>
            </a:r>
            <a:r>
              <a:rPr lang="en-US" altLang="en-US" sz="2400">
                <a:solidFill>
                  <a:srgbClr val="0000FF"/>
                </a:solidFill>
                <a:latin typeface="Times New Roman" panose="02020603050405020304" pitchFamily="18" charset="0"/>
              </a:rPr>
              <a:t>C8.Nước trong cốc không chảy ra vì</a:t>
            </a:r>
            <a:r>
              <a:rPr lang="en-US" altLang="en-US" sz="2400" b="1">
                <a:solidFill>
                  <a:srgbClr val="0000FF"/>
                </a:solidFill>
                <a:latin typeface="Times New Roman" panose="02020603050405020304" pitchFamily="18" charset="0"/>
              </a:rPr>
              <a:t> </a:t>
            </a:r>
            <a:r>
              <a:rPr lang="vi-VN" altLang="en-US" sz="2400">
                <a:solidFill>
                  <a:srgbClr val="0000FF"/>
                </a:solidFill>
                <a:latin typeface="Times New Roman" panose="02020603050405020304" pitchFamily="18" charset="0"/>
              </a:rPr>
              <a:t>Áp lực tạo bởi áp suất khí quyển t</a:t>
            </a:r>
            <a:r>
              <a:rPr lang="en-US" altLang="en-US" sz="2400">
                <a:solidFill>
                  <a:srgbClr val="0000FF"/>
                </a:solidFill>
                <a:latin typeface="Times New Roman" panose="02020603050405020304" pitchFamily="18" charset="0"/>
              </a:rPr>
              <a:t>ác dụng</a:t>
            </a:r>
            <a:r>
              <a:rPr lang="vi-VN" altLang="en-US" sz="2400">
                <a:solidFill>
                  <a:srgbClr val="0000FF"/>
                </a:solidFill>
                <a:latin typeface="Times New Roman" panose="02020603050405020304" pitchFamily="18" charset="0"/>
              </a:rPr>
              <a:t> lên tờ giấy từ phía dưới lên lớn hơn P của phần nước trong cốc.</a:t>
            </a:r>
            <a:endParaRPr lang="vi-VN" altLang="en-US" sz="2400" b="1" i="1" u="sng">
              <a:solidFill>
                <a:srgbClr val="0000FF"/>
              </a:solidFill>
              <a:latin typeface="Times New Roman" panose="02020603050405020304" pitchFamily="18" charset="0"/>
            </a:endParaRPr>
          </a:p>
          <a:p>
            <a:r>
              <a:rPr lang="vi-VN" altLang="en-US" sz="2400">
                <a:solidFill>
                  <a:srgbClr val="0000FF"/>
                </a:solidFill>
                <a:latin typeface="Times New Roman" panose="02020603050405020304" pitchFamily="18" charset="0"/>
              </a:rPr>
              <a:t>C</a:t>
            </a:r>
            <a:r>
              <a:rPr lang="en-US" altLang="en-US" sz="2400">
                <a:solidFill>
                  <a:srgbClr val="0000FF"/>
                </a:solidFill>
                <a:latin typeface="Times New Roman" panose="02020603050405020304" pitchFamily="18" charset="0"/>
              </a:rPr>
              <a:t>12:</a:t>
            </a:r>
            <a:r>
              <a:rPr lang="vi-VN" altLang="en-US" sz="2400">
                <a:solidFill>
                  <a:srgbClr val="0000FF"/>
                </a:solidFill>
                <a:latin typeface="Times New Roman" panose="02020603050405020304" pitchFamily="18" charset="0"/>
              </a:rPr>
              <a:t> </a:t>
            </a:r>
            <a:r>
              <a:rPr lang="en-US" altLang="en-US" sz="2400">
                <a:solidFill>
                  <a:srgbClr val="0000FF"/>
                </a:solidFill>
                <a:latin typeface="Times New Roman" panose="02020603050405020304" pitchFamily="18" charset="0"/>
              </a:rPr>
              <a:t>Không thể xác định áp suất khí quyển dựa vào công thức p=d.h, v</a:t>
            </a:r>
            <a:r>
              <a:rPr lang="vi-VN" altLang="en-US" sz="2400">
                <a:solidFill>
                  <a:srgbClr val="0000FF"/>
                </a:solidFill>
                <a:latin typeface="Times New Roman" panose="02020603050405020304" pitchFamily="18" charset="0"/>
              </a:rPr>
              <a:t>ì độ cao của cột khí quyển không thể xác định chính xác</a:t>
            </a:r>
            <a:r>
              <a:rPr lang="en-US" altLang="en-US" sz="2400">
                <a:solidFill>
                  <a:srgbClr val="0000FF"/>
                </a:solidFill>
                <a:latin typeface="Times New Roman" panose="02020603050405020304" pitchFamily="18" charset="0"/>
              </a:rPr>
              <a:t> và trọng lượng riêng của không khí cũng thay đổi theo độ cao.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accel="50000" decel="50000" fill="hold" nodeType="withEffect">
                                  <p:stCondLst>
                                    <p:cond delay="0"/>
                                  </p:stCondLst>
                                  <p:childTnLst>
                                    <p:animMotion origin="layout" path="M -3.33333E-6 -1.11111E-6 L -3.33333E-6 -1.02222 " pathEditMode="relative" rAng="0" ptsTypes="AA">
                                      <p:cBhvr>
                                        <p:cTn id="6" dur="3000" fill="hold"/>
                                        <p:tgtEl>
                                          <p:spTgt spid="86018"/>
                                        </p:tgtEl>
                                        <p:attrNameLst>
                                          <p:attrName>ppt_x</p:attrName>
                                          <p:attrName>ppt_y</p:attrName>
                                        </p:attrNameLst>
                                      </p:cBhvr>
                                      <p:rCtr x="0" y="-51111"/>
                                    </p:animMotion>
                                  </p:childTnLst>
                                </p:cTn>
                              </p:par>
                            </p:childTnLst>
                          </p:cTn>
                        </p:par>
                        <p:par>
                          <p:cTn id="7" fill="hold" nodeType="afterGroup">
                            <p:stCondLst>
                              <p:cond delay="3000"/>
                            </p:stCondLst>
                            <p:childTnLst>
                              <p:par>
                                <p:cTn id="8" presetID="14" presetClass="entr" presetSubtype="10" fill="hold" nodeType="afterEffect">
                                  <p:stCondLst>
                                    <p:cond delay="0"/>
                                  </p:stCondLst>
                                  <p:childTnLst>
                                    <p:set>
                                      <p:cBhvr>
                                        <p:cTn id="9" dur="1" fill="hold">
                                          <p:stCondLst>
                                            <p:cond delay="0"/>
                                          </p:stCondLst>
                                        </p:cTn>
                                        <p:tgtEl>
                                          <p:spTgt spid="86022">
                                            <p:txEl>
                                              <p:pRg st="0" end="0"/>
                                            </p:txEl>
                                          </p:spTgt>
                                        </p:tgtEl>
                                        <p:attrNameLst>
                                          <p:attrName>style.visibility</p:attrName>
                                        </p:attrNameLst>
                                      </p:cBhvr>
                                      <p:to>
                                        <p:strVal val="visible"/>
                                      </p:to>
                                    </p:set>
                                    <p:animEffect transition="in" filter="randombar(horizontal)">
                                      <p:cBhvr>
                                        <p:cTn id="10" dur="500"/>
                                        <p:tgtEl>
                                          <p:spTgt spid="86022">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86022">
                                            <p:txEl>
                                              <p:pRg st="1" end="1"/>
                                            </p:txEl>
                                          </p:spTgt>
                                        </p:tgtEl>
                                        <p:attrNameLst>
                                          <p:attrName>style.visibility</p:attrName>
                                        </p:attrNameLst>
                                      </p:cBhvr>
                                      <p:to>
                                        <p:strVal val="visible"/>
                                      </p:to>
                                    </p:set>
                                    <p:animEffect transition="in" filter="randombar(horizontal)">
                                      <p:cBhvr>
                                        <p:cTn id="13" dur="500"/>
                                        <p:tgtEl>
                                          <p:spTgt spid="86022">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86022">
                                            <p:txEl>
                                              <p:pRg st="2" end="2"/>
                                            </p:txEl>
                                          </p:spTgt>
                                        </p:tgtEl>
                                        <p:attrNameLst>
                                          <p:attrName>style.visibility</p:attrName>
                                        </p:attrNameLst>
                                      </p:cBhvr>
                                      <p:to>
                                        <p:strVal val="visible"/>
                                      </p:to>
                                    </p:set>
                                    <p:animEffect transition="in" filter="randombar(horizontal)">
                                      <p:cBhvr>
                                        <p:cTn id="16" dur="500"/>
                                        <p:tgtEl>
                                          <p:spTgt spid="86022">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86022">
                                            <p:txEl>
                                              <p:pRg st="3" end="3"/>
                                            </p:txEl>
                                          </p:spTgt>
                                        </p:tgtEl>
                                        <p:attrNameLst>
                                          <p:attrName>style.visibility</p:attrName>
                                        </p:attrNameLst>
                                      </p:cBhvr>
                                      <p:to>
                                        <p:strVal val="visible"/>
                                      </p:to>
                                    </p:set>
                                    <p:animEffect transition="in" filter="randombar(horizontal)">
                                      <p:cBhvr>
                                        <p:cTn id="19" dur="500"/>
                                        <p:tgtEl>
                                          <p:spTgt spid="86022">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86022">
                                            <p:txEl>
                                              <p:pRg st="4" end="4"/>
                                            </p:txEl>
                                          </p:spTgt>
                                        </p:tgtEl>
                                        <p:attrNameLst>
                                          <p:attrName>style.visibility</p:attrName>
                                        </p:attrNameLst>
                                      </p:cBhvr>
                                      <p:to>
                                        <p:strVal val="visible"/>
                                      </p:to>
                                    </p:set>
                                    <p:animEffect transition="in" filter="randombar(horizontal)">
                                      <p:cBhvr>
                                        <p:cTn id="22" dur="500"/>
                                        <p:tgtEl>
                                          <p:spTgt spid="86022">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86022">
                                            <p:txEl>
                                              <p:pRg st="5" end="5"/>
                                            </p:txEl>
                                          </p:spTgt>
                                        </p:tgtEl>
                                        <p:attrNameLst>
                                          <p:attrName>style.visibility</p:attrName>
                                        </p:attrNameLst>
                                      </p:cBhvr>
                                      <p:to>
                                        <p:strVal val="visible"/>
                                      </p:to>
                                    </p:set>
                                    <p:animEffect transition="in" filter="randombar(horizontal)">
                                      <p:cBhvr>
                                        <p:cTn id="25" dur="500"/>
                                        <p:tgtEl>
                                          <p:spTgt spid="86022">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86022">
                                            <p:txEl>
                                              <p:pRg st="6" end="6"/>
                                            </p:txEl>
                                          </p:spTgt>
                                        </p:tgtEl>
                                        <p:attrNameLst>
                                          <p:attrName>style.visibility</p:attrName>
                                        </p:attrNameLst>
                                      </p:cBhvr>
                                      <p:to>
                                        <p:strVal val="visible"/>
                                      </p:to>
                                    </p:set>
                                    <p:animEffect transition="in" filter="randombar(horizontal)">
                                      <p:cBhvr>
                                        <p:cTn id="28" dur="500"/>
                                        <p:tgtEl>
                                          <p:spTgt spid="860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idx="4294967295"/>
          </p:nvPr>
        </p:nvSpPr>
        <p:spPr>
          <a:xfrm>
            <a:off x="381000" y="0"/>
            <a:ext cx="8686800" cy="655638"/>
          </a:xfrm>
        </p:spPr>
        <p:txBody>
          <a:bodyPr anchor="b"/>
          <a:lstStyle/>
          <a:p>
            <a:pPr eaLnBrk="1" hangingPunct="1"/>
            <a:r>
              <a:rPr lang="vi-VN" altLang="en-US" b="1">
                <a:solidFill>
                  <a:srgbClr val="FF0066"/>
                </a:solidFill>
              </a:rPr>
              <a:t>I</a:t>
            </a:r>
            <a:r>
              <a:rPr lang="en-US" altLang="en-US" b="1">
                <a:solidFill>
                  <a:srgbClr val="FF0066"/>
                </a:solidFill>
              </a:rPr>
              <a:t>V</a:t>
            </a:r>
            <a:r>
              <a:rPr lang="vi-VN" altLang="en-US" b="1">
                <a:solidFill>
                  <a:srgbClr val="FF0066"/>
                </a:solidFill>
              </a:rPr>
              <a:t>.</a:t>
            </a:r>
            <a:r>
              <a:rPr lang="en-US" altLang="en-US" b="1">
                <a:solidFill>
                  <a:srgbClr val="FF0066"/>
                </a:solidFill>
              </a:rPr>
              <a:t>Bài tập</a:t>
            </a:r>
          </a:p>
        </p:txBody>
      </p:sp>
      <p:sp>
        <p:nvSpPr>
          <p:cNvPr id="1029" name="Text Box 7"/>
          <p:cNvSpPr txBox="1">
            <a:spLocks noChangeArrowheads="1"/>
          </p:cNvSpPr>
          <p:nvPr/>
        </p:nvSpPr>
        <p:spPr bwMode="auto">
          <a:xfrm>
            <a:off x="381000" y="700088"/>
            <a:ext cx="7848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solidFill>
                  <a:srgbClr val="0000FF"/>
                </a:solidFill>
                <a:cs typeface="Arial" panose="020B0604020202020204" pitchFamily="34" charset="0"/>
              </a:rPr>
              <a:t> </a:t>
            </a:r>
            <a:r>
              <a:rPr lang="en-US" altLang="en-US" sz="2800" b="1">
                <a:solidFill>
                  <a:srgbClr val="0000FF"/>
                </a:solidFill>
                <a:cs typeface="Arial" panose="020B0604020202020204" pitchFamily="34" charset="0"/>
              </a:rPr>
              <a:t>Các câu sau đây đúng hay sai?</a:t>
            </a:r>
          </a:p>
        </p:txBody>
      </p:sp>
      <p:sp>
        <p:nvSpPr>
          <p:cNvPr id="53253" name="AutoShape 5"/>
          <p:cNvSpPr>
            <a:spLocks noChangeArrowheads="1"/>
          </p:cNvSpPr>
          <p:nvPr/>
        </p:nvSpPr>
        <p:spPr bwMode="auto">
          <a:xfrm>
            <a:off x="381000" y="1447800"/>
            <a:ext cx="7315200" cy="914400"/>
          </a:xfrm>
          <a:prstGeom prst="roundRect">
            <a:avLst>
              <a:gd name="adj" fmla="val 16667"/>
            </a:avLst>
          </a:prstGeom>
          <a:noFill/>
          <a:ln w="9525">
            <a:solidFill>
              <a:schemeClr val="tx1"/>
            </a:solidFill>
            <a:round/>
            <a:headEnd/>
            <a:tailEnd/>
          </a:ln>
        </p:spPr>
        <p:txBody>
          <a:bodyPr wrap="none" lIns="274320" tIns="320040"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2200" b="1">
                <a:cs typeface="Arial" panose="020B0604020202020204" pitchFamily="34" charset="0"/>
              </a:rPr>
              <a:t>Áp suất khí quyển là do trọng lượng của </a:t>
            </a:r>
          </a:p>
          <a:p>
            <a:pPr eaLnBrk="1" hangingPunct="1">
              <a:spcBef>
                <a:spcPct val="50000"/>
              </a:spcBef>
            </a:pPr>
            <a:r>
              <a:rPr lang="en-US" altLang="en-US" sz="2200" b="1">
                <a:cs typeface="Arial" panose="020B0604020202020204" pitchFamily="34" charset="0"/>
              </a:rPr>
              <a:t>     lớp không khí bao quanh Trái Đất gây ra.</a:t>
            </a:r>
          </a:p>
          <a:p>
            <a:pPr eaLnBrk="1" hangingPunct="1"/>
            <a:endParaRPr lang="en-US" altLang="en-US">
              <a:cs typeface="Arial" panose="020B0604020202020204" pitchFamily="34" charset="0"/>
            </a:endParaRPr>
          </a:p>
        </p:txBody>
      </p:sp>
      <p:sp>
        <p:nvSpPr>
          <p:cNvPr id="53254" name="AutoShape 6"/>
          <p:cNvSpPr>
            <a:spLocks noChangeArrowheads="1"/>
          </p:cNvSpPr>
          <p:nvPr/>
        </p:nvSpPr>
        <p:spPr bwMode="auto">
          <a:xfrm>
            <a:off x="381000" y="2498725"/>
            <a:ext cx="7315200" cy="914400"/>
          </a:xfrm>
          <a:prstGeom prst="roundRect">
            <a:avLst>
              <a:gd name="adj" fmla="val 16667"/>
            </a:avLst>
          </a:prstGeom>
          <a:noFill/>
          <a:ln w="9525">
            <a:solidFill>
              <a:schemeClr val="tx1"/>
            </a:solidFill>
            <a:round/>
            <a:headEnd/>
            <a:tailEnd/>
          </a:ln>
        </p:spPr>
        <p:txBody>
          <a:bodyPr wrap="none" lIns="274320" tIns="411480"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cs typeface="Arial" panose="020B0604020202020204" pitchFamily="34" charset="0"/>
              </a:rPr>
              <a:t>2. Áp suất khí quyển chỉ tác dụng theo phương </a:t>
            </a:r>
          </a:p>
          <a:p>
            <a:pPr eaLnBrk="1" hangingPunct="1">
              <a:spcBef>
                <a:spcPct val="50000"/>
              </a:spcBef>
            </a:pPr>
            <a:r>
              <a:rPr lang="en-US" altLang="en-US" sz="2200" b="1">
                <a:cs typeface="Arial" panose="020B0604020202020204" pitchFamily="34" charset="0"/>
              </a:rPr>
              <a:t>   thẳng đứng, chiều từ trên xuống dưới.</a:t>
            </a:r>
          </a:p>
          <a:p>
            <a:pPr eaLnBrk="1" hangingPunct="1"/>
            <a:endParaRPr lang="en-US" altLang="en-US" sz="2200">
              <a:cs typeface="Arial" panose="020B0604020202020204" pitchFamily="34" charset="0"/>
            </a:endParaRPr>
          </a:p>
        </p:txBody>
      </p:sp>
      <p:sp>
        <p:nvSpPr>
          <p:cNvPr id="53255" name="AutoShape 7"/>
          <p:cNvSpPr>
            <a:spLocks noChangeArrowheads="1"/>
          </p:cNvSpPr>
          <p:nvPr/>
        </p:nvSpPr>
        <p:spPr bwMode="auto">
          <a:xfrm>
            <a:off x="381000" y="3549650"/>
            <a:ext cx="7315200" cy="914400"/>
          </a:xfrm>
          <a:prstGeom prst="roundRect">
            <a:avLst>
              <a:gd name="adj" fmla="val 16667"/>
            </a:avLst>
          </a:prstGeom>
          <a:noFill/>
          <a:ln w="9525">
            <a:solidFill>
              <a:schemeClr val="tx1"/>
            </a:solidFill>
            <a:round/>
            <a:headEnd/>
            <a:tailEnd/>
          </a:ln>
        </p:spPr>
        <p:txBody>
          <a:bodyPr wrap="none" lIns="274320"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cs typeface="Arial" panose="020B0604020202020204" pitchFamily="34" charset="0"/>
              </a:rPr>
              <a:t>3. Theo công thức p = d.h ta có thể tính được chính xác</a:t>
            </a:r>
          </a:p>
          <a:p>
            <a:pPr eaLnBrk="1" hangingPunct="1"/>
            <a:r>
              <a:rPr lang="en-US" altLang="en-US" sz="2000" b="1">
                <a:cs typeface="Arial" panose="020B0604020202020204" pitchFamily="34" charset="0"/>
              </a:rPr>
              <a:t>    p</a:t>
            </a:r>
            <a:r>
              <a:rPr lang="en-US" altLang="en-US" sz="2000" b="1" baseline="-25000">
                <a:cs typeface="Arial" panose="020B0604020202020204" pitchFamily="34" charset="0"/>
              </a:rPr>
              <a:t>kq</a:t>
            </a:r>
            <a:r>
              <a:rPr lang="en-US" altLang="en-US" sz="2000" b="1">
                <a:cs typeface="Arial" panose="020B0604020202020204" pitchFamily="34" charset="0"/>
              </a:rPr>
              <a:t> bằng cách đo chiều cao h và tính trọng lượng riêng </a:t>
            </a:r>
          </a:p>
          <a:p>
            <a:pPr eaLnBrk="1" hangingPunct="1"/>
            <a:r>
              <a:rPr lang="en-US" altLang="en-US" sz="2000" b="1">
                <a:cs typeface="Arial" panose="020B0604020202020204" pitchFamily="34" charset="0"/>
              </a:rPr>
              <a:t>    d  của không khí</a:t>
            </a:r>
          </a:p>
        </p:txBody>
      </p:sp>
      <p:sp>
        <p:nvSpPr>
          <p:cNvPr id="53256" name="AutoShape 8"/>
          <p:cNvSpPr>
            <a:spLocks noChangeArrowheads="1"/>
          </p:cNvSpPr>
          <p:nvPr/>
        </p:nvSpPr>
        <p:spPr bwMode="auto">
          <a:xfrm>
            <a:off x="381000" y="4587875"/>
            <a:ext cx="7315200" cy="914400"/>
          </a:xfrm>
          <a:prstGeom prst="roundRect">
            <a:avLst>
              <a:gd name="adj" fmla="val 16667"/>
            </a:avLst>
          </a:prstGeom>
          <a:noFill/>
          <a:ln w="9525">
            <a:solidFill>
              <a:schemeClr val="tx1"/>
            </a:solidFill>
            <a:round/>
            <a:headEnd/>
            <a:tailEnd/>
          </a:ln>
        </p:spPr>
        <p:txBody>
          <a:bodyPr wrap="none" lIns="274320" tIns="274320" bIns="0"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cs typeface="Arial" panose="020B0604020202020204" pitchFamily="34" charset="0"/>
              </a:rPr>
              <a:t>4. Độ lớn của áp suất khí quyển tương ứng với </a:t>
            </a:r>
          </a:p>
          <a:p>
            <a:pPr eaLnBrk="1" hangingPunct="1">
              <a:spcBef>
                <a:spcPct val="50000"/>
              </a:spcBef>
            </a:pPr>
            <a:r>
              <a:rPr lang="en-US" altLang="en-US" sz="2200" b="1">
                <a:cs typeface="Arial" panose="020B0604020202020204" pitchFamily="34" charset="0"/>
              </a:rPr>
              <a:t>   cột thủy ngân cao 73cm là 99280 N/m</a:t>
            </a:r>
            <a:r>
              <a:rPr lang="en-US" altLang="en-US" sz="2200" b="1" baseline="30000">
                <a:cs typeface="Arial" panose="020B0604020202020204" pitchFamily="34" charset="0"/>
              </a:rPr>
              <a:t>2</a:t>
            </a:r>
            <a:endParaRPr lang="en-US" altLang="en-US" sz="2200" b="1">
              <a:cs typeface="Arial" panose="020B0604020202020204" pitchFamily="34" charset="0"/>
            </a:endParaRPr>
          </a:p>
          <a:p>
            <a:pPr eaLnBrk="1" hangingPunct="1"/>
            <a:endParaRPr lang="en-US" altLang="en-US" sz="2200" b="1">
              <a:cs typeface="Arial" panose="020B0604020202020204" pitchFamily="34" charset="0"/>
            </a:endParaRPr>
          </a:p>
        </p:txBody>
      </p:sp>
      <p:sp>
        <p:nvSpPr>
          <p:cNvPr id="53257" name="AutoShape 9"/>
          <p:cNvSpPr>
            <a:spLocks noChangeArrowheads="1"/>
          </p:cNvSpPr>
          <p:nvPr/>
        </p:nvSpPr>
        <p:spPr bwMode="auto">
          <a:xfrm>
            <a:off x="381000" y="5638800"/>
            <a:ext cx="7315200" cy="914400"/>
          </a:xfrm>
          <a:prstGeom prst="roundRect">
            <a:avLst>
              <a:gd name="adj" fmla="val 16667"/>
            </a:avLst>
          </a:prstGeom>
          <a:noFill/>
          <a:ln w="9525">
            <a:solidFill>
              <a:schemeClr val="tx1"/>
            </a:solidFill>
            <a:round/>
            <a:headEnd/>
            <a:tailEnd/>
          </a:ln>
        </p:spPr>
        <p:txBody>
          <a:bodyPr wrap="none" lIns="274320" tIns="274320" bIns="0"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200" b="1">
                <a:cs typeface="Arial" panose="020B0604020202020204" pitchFamily="34" charset="0"/>
              </a:rPr>
              <a:t>5. Nắp ấm trà thường có một lỗ nhỏ để nước </a:t>
            </a:r>
          </a:p>
          <a:p>
            <a:pPr eaLnBrk="1" hangingPunct="1">
              <a:spcBef>
                <a:spcPct val="50000"/>
              </a:spcBef>
            </a:pPr>
            <a:r>
              <a:rPr lang="en-US" altLang="en-US" sz="2200" b="1">
                <a:cs typeface="Arial" panose="020B0604020202020204" pitchFamily="34" charset="0"/>
              </a:rPr>
              <a:t>   trong ấm có thể bay hơi</a:t>
            </a:r>
          </a:p>
          <a:p>
            <a:pPr eaLnBrk="1" hangingPunct="1"/>
            <a:endParaRPr lang="en-US" altLang="en-US" sz="2200" b="1">
              <a:cs typeface="Arial" panose="020B0604020202020204" pitchFamily="34" charset="0"/>
            </a:endParaRPr>
          </a:p>
        </p:txBody>
      </p:sp>
      <p:sp>
        <p:nvSpPr>
          <p:cNvPr id="35863" name="AutoShape 23"/>
          <p:cNvSpPr>
            <a:spLocks noChangeArrowheads="1"/>
          </p:cNvSpPr>
          <p:nvPr/>
        </p:nvSpPr>
        <p:spPr bwMode="auto">
          <a:xfrm>
            <a:off x="7848600" y="16002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1" name="Group 11"/>
          <p:cNvGrpSpPr>
            <a:grpSpLocks/>
          </p:cNvGrpSpPr>
          <p:nvPr/>
        </p:nvGrpSpPr>
        <p:grpSpPr bwMode="auto">
          <a:xfrm>
            <a:off x="7986713" y="1719263"/>
            <a:ext cx="381000" cy="381000"/>
            <a:chOff x="5491" y="1881"/>
            <a:chExt cx="240" cy="240"/>
          </a:xfrm>
        </p:grpSpPr>
        <p:sp>
          <p:nvSpPr>
            <p:cNvPr id="1105" name="Line 12"/>
            <p:cNvSpPr>
              <a:spLocks noChangeShapeType="1"/>
            </p:cNvSpPr>
            <p:nvPr/>
          </p:nvSpPr>
          <p:spPr bwMode="auto">
            <a:xfrm>
              <a:off x="5491" y="1881"/>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3"/>
            <p:cNvSpPr>
              <a:spLocks noChangeShapeType="1"/>
            </p:cNvSpPr>
            <p:nvPr/>
          </p:nvSpPr>
          <p:spPr bwMode="auto">
            <a:xfrm rot="5400000">
              <a:off x="5491" y="1881"/>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AutoShape 23"/>
          <p:cNvSpPr>
            <a:spLocks noChangeArrowheads="1"/>
          </p:cNvSpPr>
          <p:nvPr/>
        </p:nvSpPr>
        <p:spPr bwMode="auto">
          <a:xfrm>
            <a:off x="8458200" y="26670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2" name="Group 15"/>
          <p:cNvGrpSpPr>
            <a:grpSpLocks/>
          </p:cNvGrpSpPr>
          <p:nvPr/>
        </p:nvGrpSpPr>
        <p:grpSpPr bwMode="auto">
          <a:xfrm>
            <a:off x="8572500" y="2794000"/>
            <a:ext cx="381000" cy="381000"/>
            <a:chOff x="5020" y="1086"/>
            <a:chExt cx="240" cy="240"/>
          </a:xfrm>
        </p:grpSpPr>
        <p:sp>
          <p:nvSpPr>
            <p:cNvPr id="1103" name="Line 16"/>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 name="Line 17"/>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AutoShape 23"/>
          <p:cNvSpPr>
            <a:spLocks noChangeArrowheads="1"/>
          </p:cNvSpPr>
          <p:nvPr/>
        </p:nvSpPr>
        <p:spPr bwMode="auto">
          <a:xfrm>
            <a:off x="7861300" y="26670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3" name="Group 19"/>
          <p:cNvGrpSpPr>
            <a:grpSpLocks/>
          </p:cNvGrpSpPr>
          <p:nvPr/>
        </p:nvGrpSpPr>
        <p:grpSpPr bwMode="auto">
          <a:xfrm>
            <a:off x="7969250" y="2778125"/>
            <a:ext cx="381000" cy="381000"/>
            <a:chOff x="5020" y="1086"/>
            <a:chExt cx="240" cy="240"/>
          </a:xfrm>
        </p:grpSpPr>
        <p:sp>
          <p:nvSpPr>
            <p:cNvPr id="1101" name="Line 20"/>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21"/>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AutoShape 23"/>
          <p:cNvSpPr>
            <a:spLocks noChangeArrowheads="1"/>
          </p:cNvSpPr>
          <p:nvPr/>
        </p:nvSpPr>
        <p:spPr bwMode="auto">
          <a:xfrm>
            <a:off x="8458200" y="368935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4" name="Group 23"/>
          <p:cNvGrpSpPr>
            <a:grpSpLocks/>
          </p:cNvGrpSpPr>
          <p:nvPr/>
        </p:nvGrpSpPr>
        <p:grpSpPr bwMode="auto">
          <a:xfrm>
            <a:off x="8566150" y="3813175"/>
            <a:ext cx="381000" cy="381000"/>
            <a:chOff x="5020" y="1086"/>
            <a:chExt cx="240" cy="240"/>
          </a:xfrm>
        </p:grpSpPr>
        <p:sp>
          <p:nvSpPr>
            <p:cNvPr id="1099" name="Line 24"/>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0" name="Line 25"/>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AutoShape 23"/>
          <p:cNvSpPr>
            <a:spLocks noChangeArrowheads="1"/>
          </p:cNvSpPr>
          <p:nvPr/>
        </p:nvSpPr>
        <p:spPr bwMode="auto">
          <a:xfrm>
            <a:off x="7848600" y="368935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5" name="Group 27"/>
          <p:cNvGrpSpPr>
            <a:grpSpLocks/>
          </p:cNvGrpSpPr>
          <p:nvPr/>
        </p:nvGrpSpPr>
        <p:grpSpPr bwMode="auto">
          <a:xfrm>
            <a:off x="7969250" y="3800475"/>
            <a:ext cx="381000" cy="381000"/>
            <a:chOff x="5020" y="1086"/>
            <a:chExt cx="240" cy="240"/>
          </a:xfrm>
        </p:grpSpPr>
        <p:sp>
          <p:nvSpPr>
            <p:cNvPr id="1097" name="Line 28"/>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29"/>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 name="AutoShape 23"/>
          <p:cNvSpPr>
            <a:spLocks noChangeArrowheads="1"/>
          </p:cNvSpPr>
          <p:nvPr/>
        </p:nvSpPr>
        <p:spPr bwMode="auto">
          <a:xfrm>
            <a:off x="8458200" y="48006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6" name="Group 31"/>
          <p:cNvGrpSpPr>
            <a:grpSpLocks/>
          </p:cNvGrpSpPr>
          <p:nvPr/>
        </p:nvGrpSpPr>
        <p:grpSpPr bwMode="auto">
          <a:xfrm>
            <a:off x="8553450" y="4924425"/>
            <a:ext cx="381000" cy="381000"/>
            <a:chOff x="5020" y="1086"/>
            <a:chExt cx="240" cy="240"/>
          </a:xfrm>
        </p:grpSpPr>
        <p:sp>
          <p:nvSpPr>
            <p:cNvPr id="1095" name="Line 32"/>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 name="Line 33"/>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 name="AutoShape 23"/>
          <p:cNvSpPr>
            <a:spLocks noChangeArrowheads="1"/>
          </p:cNvSpPr>
          <p:nvPr/>
        </p:nvSpPr>
        <p:spPr bwMode="auto">
          <a:xfrm>
            <a:off x="7848600" y="48006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7" name="Group 35"/>
          <p:cNvGrpSpPr>
            <a:grpSpLocks/>
          </p:cNvGrpSpPr>
          <p:nvPr/>
        </p:nvGrpSpPr>
        <p:grpSpPr bwMode="auto">
          <a:xfrm>
            <a:off x="7969250" y="4924425"/>
            <a:ext cx="381000" cy="381000"/>
            <a:chOff x="5020" y="1086"/>
            <a:chExt cx="240" cy="240"/>
          </a:xfrm>
        </p:grpSpPr>
        <p:sp>
          <p:nvSpPr>
            <p:cNvPr id="1093" name="Line 36"/>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4" name="Line 37"/>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 name="AutoShape 23"/>
          <p:cNvSpPr>
            <a:spLocks noChangeArrowheads="1"/>
          </p:cNvSpPr>
          <p:nvPr/>
        </p:nvSpPr>
        <p:spPr bwMode="auto">
          <a:xfrm>
            <a:off x="8458200" y="57912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8" name="Group 39"/>
          <p:cNvGrpSpPr>
            <a:grpSpLocks/>
          </p:cNvGrpSpPr>
          <p:nvPr/>
        </p:nvGrpSpPr>
        <p:grpSpPr bwMode="auto">
          <a:xfrm>
            <a:off x="8553450" y="5915025"/>
            <a:ext cx="381000" cy="381000"/>
            <a:chOff x="5020" y="1086"/>
            <a:chExt cx="240" cy="240"/>
          </a:xfrm>
        </p:grpSpPr>
        <p:sp>
          <p:nvSpPr>
            <p:cNvPr id="1091" name="Line 40"/>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2" name="Line 41"/>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AutoShape 23"/>
          <p:cNvSpPr>
            <a:spLocks noChangeArrowheads="1"/>
          </p:cNvSpPr>
          <p:nvPr/>
        </p:nvSpPr>
        <p:spPr bwMode="auto">
          <a:xfrm>
            <a:off x="7848600" y="57912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9" name="Group 43"/>
          <p:cNvGrpSpPr>
            <a:grpSpLocks/>
          </p:cNvGrpSpPr>
          <p:nvPr/>
        </p:nvGrpSpPr>
        <p:grpSpPr bwMode="auto">
          <a:xfrm>
            <a:off x="7956550" y="5902325"/>
            <a:ext cx="381000" cy="381000"/>
            <a:chOff x="5020" y="1086"/>
            <a:chExt cx="240" cy="240"/>
          </a:xfrm>
        </p:grpSpPr>
        <p:sp>
          <p:nvSpPr>
            <p:cNvPr id="1089" name="Line 44"/>
            <p:cNvSpPr>
              <a:spLocks noChangeShapeType="1"/>
            </p:cNvSpPr>
            <p:nvPr/>
          </p:nvSpPr>
          <p:spPr bwMode="auto">
            <a:xfrm>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0" name="Line 45"/>
            <p:cNvSpPr>
              <a:spLocks noChangeShapeType="1"/>
            </p:cNvSpPr>
            <p:nvPr/>
          </p:nvSpPr>
          <p:spPr bwMode="auto">
            <a:xfrm rot="5400000">
              <a:off x="5020" y="1086"/>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 name="AutoShape 23"/>
          <p:cNvSpPr>
            <a:spLocks noChangeArrowheads="1"/>
          </p:cNvSpPr>
          <p:nvPr/>
        </p:nvSpPr>
        <p:spPr bwMode="auto">
          <a:xfrm>
            <a:off x="8458200" y="1600200"/>
            <a:ext cx="609600" cy="609600"/>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20" name="Group 47"/>
          <p:cNvGrpSpPr>
            <a:grpSpLocks/>
          </p:cNvGrpSpPr>
          <p:nvPr/>
        </p:nvGrpSpPr>
        <p:grpSpPr bwMode="auto">
          <a:xfrm>
            <a:off x="8582025" y="1719263"/>
            <a:ext cx="381000" cy="381000"/>
            <a:chOff x="4992" y="1104"/>
            <a:chExt cx="240" cy="240"/>
          </a:xfrm>
        </p:grpSpPr>
        <p:sp>
          <p:nvSpPr>
            <p:cNvPr id="1087" name="Line 48"/>
            <p:cNvSpPr>
              <a:spLocks noChangeShapeType="1"/>
            </p:cNvSpPr>
            <p:nvPr/>
          </p:nvSpPr>
          <p:spPr bwMode="auto">
            <a:xfrm>
              <a:off x="4992" y="1104"/>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8" name="Line 49"/>
            <p:cNvSpPr>
              <a:spLocks noChangeShapeType="1"/>
            </p:cNvSpPr>
            <p:nvPr/>
          </p:nvSpPr>
          <p:spPr bwMode="auto">
            <a:xfrm rot="5400000">
              <a:off x="4992" y="1104"/>
              <a:ext cx="240" cy="24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 name="Group 50"/>
          <p:cNvGrpSpPr>
            <a:grpSpLocks/>
          </p:cNvGrpSpPr>
          <p:nvPr/>
        </p:nvGrpSpPr>
        <p:grpSpPr bwMode="auto">
          <a:xfrm>
            <a:off x="7861300" y="1600200"/>
            <a:ext cx="1219200" cy="609600"/>
            <a:chOff x="4944" y="1008"/>
            <a:chExt cx="768" cy="384"/>
          </a:xfrm>
        </p:grpSpPr>
        <p:sp>
          <p:nvSpPr>
            <p:cNvPr id="1082" name="AutoShape 23"/>
            <p:cNvSpPr>
              <a:spLocks noChangeArrowheads="1"/>
            </p:cNvSpPr>
            <p:nvPr/>
          </p:nvSpPr>
          <p:spPr bwMode="auto">
            <a:xfrm>
              <a:off x="4944" y="1008"/>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cs typeface="Arial" panose="020B0604020202020204" pitchFamily="34" charset="0"/>
              </a:endParaRPr>
            </a:p>
          </p:txBody>
        </p:sp>
        <p:grpSp>
          <p:nvGrpSpPr>
            <p:cNvPr id="1083" name="Group 52"/>
            <p:cNvGrpSpPr>
              <a:grpSpLocks/>
            </p:cNvGrpSpPr>
            <p:nvPr/>
          </p:nvGrpSpPr>
          <p:grpSpPr bwMode="auto">
            <a:xfrm>
              <a:off x="5020" y="1086"/>
              <a:ext cx="240" cy="240"/>
              <a:chOff x="5020" y="1086"/>
              <a:chExt cx="240" cy="240"/>
            </a:xfrm>
          </p:grpSpPr>
          <p:sp>
            <p:nvSpPr>
              <p:cNvPr id="1085" name="Line 53"/>
              <p:cNvSpPr>
                <a:spLocks noChangeShapeType="1"/>
              </p:cNvSpPr>
              <p:nvPr/>
            </p:nvSpPr>
            <p:spPr bwMode="auto">
              <a:xfrm>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 name="Line 54"/>
              <p:cNvSpPr>
                <a:spLocks noChangeShapeType="1"/>
              </p:cNvSpPr>
              <p:nvPr/>
            </p:nvSpPr>
            <p:spPr bwMode="auto">
              <a:xfrm rot="5400000">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84" name="AutoShape 23"/>
            <p:cNvSpPr>
              <a:spLocks noChangeArrowheads="1"/>
            </p:cNvSpPr>
            <p:nvPr/>
          </p:nvSpPr>
          <p:spPr bwMode="auto">
            <a:xfrm>
              <a:off x="5328" y="1008"/>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cs typeface="Arial" panose="020B0604020202020204" pitchFamily="34" charset="0"/>
              </a:endParaRPr>
            </a:p>
          </p:txBody>
        </p:sp>
      </p:grpSp>
      <p:grpSp>
        <p:nvGrpSpPr>
          <p:cNvPr id="23" name="Group 56"/>
          <p:cNvGrpSpPr>
            <a:grpSpLocks/>
          </p:cNvGrpSpPr>
          <p:nvPr/>
        </p:nvGrpSpPr>
        <p:grpSpPr bwMode="auto">
          <a:xfrm>
            <a:off x="7886700" y="2667000"/>
            <a:ext cx="1219200" cy="609600"/>
            <a:chOff x="4416" y="192"/>
            <a:chExt cx="768" cy="384"/>
          </a:xfrm>
        </p:grpSpPr>
        <p:sp>
          <p:nvSpPr>
            <p:cNvPr id="1077" name="AutoShape 23"/>
            <p:cNvSpPr>
              <a:spLocks noChangeArrowheads="1"/>
            </p:cNvSpPr>
            <p:nvPr/>
          </p:nvSpPr>
          <p:spPr bwMode="auto">
            <a:xfrm>
              <a:off x="4800" y="192"/>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078" name="Group 58"/>
            <p:cNvGrpSpPr>
              <a:grpSpLocks/>
            </p:cNvGrpSpPr>
            <p:nvPr/>
          </p:nvGrpSpPr>
          <p:grpSpPr bwMode="auto">
            <a:xfrm>
              <a:off x="4876" y="270"/>
              <a:ext cx="240" cy="240"/>
              <a:chOff x="5020" y="1086"/>
              <a:chExt cx="240" cy="240"/>
            </a:xfrm>
          </p:grpSpPr>
          <p:sp>
            <p:nvSpPr>
              <p:cNvPr id="1080" name="Line 59"/>
              <p:cNvSpPr>
                <a:spLocks noChangeShapeType="1"/>
              </p:cNvSpPr>
              <p:nvPr/>
            </p:nvSpPr>
            <p:spPr bwMode="auto">
              <a:xfrm>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1" name="Line 60"/>
              <p:cNvSpPr>
                <a:spLocks noChangeShapeType="1"/>
              </p:cNvSpPr>
              <p:nvPr/>
            </p:nvSpPr>
            <p:spPr bwMode="auto">
              <a:xfrm rot="5400000">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9" name="AutoShape 23"/>
            <p:cNvSpPr>
              <a:spLocks noChangeArrowheads="1"/>
            </p:cNvSpPr>
            <p:nvPr/>
          </p:nvSpPr>
          <p:spPr bwMode="auto">
            <a:xfrm>
              <a:off x="4416" y="192"/>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grpSp>
        <p:nvGrpSpPr>
          <p:cNvPr id="25" name="Group 62"/>
          <p:cNvGrpSpPr>
            <a:grpSpLocks/>
          </p:cNvGrpSpPr>
          <p:nvPr/>
        </p:nvGrpSpPr>
        <p:grpSpPr bwMode="auto">
          <a:xfrm>
            <a:off x="7861300" y="3695700"/>
            <a:ext cx="1219200" cy="609600"/>
            <a:chOff x="4416" y="192"/>
            <a:chExt cx="768" cy="384"/>
          </a:xfrm>
        </p:grpSpPr>
        <p:sp>
          <p:nvSpPr>
            <p:cNvPr id="1072" name="AutoShape 23"/>
            <p:cNvSpPr>
              <a:spLocks noChangeArrowheads="1"/>
            </p:cNvSpPr>
            <p:nvPr/>
          </p:nvSpPr>
          <p:spPr bwMode="auto">
            <a:xfrm>
              <a:off x="4800" y="192"/>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073" name="Group 64"/>
            <p:cNvGrpSpPr>
              <a:grpSpLocks/>
            </p:cNvGrpSpPr>
            <p:nvPr/>
          </p:nvGrpSpPr>
          <p:grpSpPr bwMode="auto">
            <a:xfrm>
              <a:off x="4876" y="270"/>
              <a:ext cx="240" cy="240"/>
              <a:chOff x="5020" y="1086"/>
              <a:chExt cx="240" cy="240"/>
            </a:xfrm>
          </p:grpSpPr>
          <p:sp>
            <p:nvSpPr>
              <p:cNvPr id="1075" name="Line 65"/>
              <p:cNvSpPr>
                <a:spLocks noChangeShapeType="1"/>
              </p:cNvSpPr>
              <p:nvPr/>
            </p:nvSpPr>
            <p:spPr bwMode="auto">
              <a:xfrm>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 name="Line 66"/>
              <p:cNvSpPr>
                <a:spLocks noChangeShapeType="1"/>
              </p:cNvSpPr>
              <p:nvPr/>
            </p:nvSpPr>
            <p:spPr bwMode="auto">
              <a:xfrm rot="5400000">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4" name="AutoShape 23"/>
            <p:cNvSpPr>
              <a:spLocks noChangeArrowheads="1"/>
            </p:cNvSpPr>
            <p:nvPr/>
          </p:nvSpPr>
          <p:spPr bwMode="auto">
            <a:xfrm>
              <a:off x="4416" y="192"/>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grpSp>
        <p:nvGrpSpPr>
          <p:cNvPr id="27" name="Group 68"/>
          <p:cNvGrpSpPr>
            <a:grpSpLocks/>
          </p:cNvGrpSpPr>
          <p:nvPr/>
        </p:nvGrpSpPr>
        <p:grpSpPr bwMode="auto">
          <a:xfrm>
            <a:off x="7874000" y="4813300"/>
            <a:ext cx="1219200" cy="609600"/>
            <a:chOff x="4944" y="1008"/>
            <a:chExt cx="768" cy="384"/>
          </a:xfrm>
        </p:grpSpPr>
        <p:sp>
          <p:nvSpPr>
            <p:cNvPr id="1067" name="AutoShape 23"/>
            <p:cNvSpPr>
              <a:spLocks noChangeArrowheads="1"/>
            </p:cNvSpPr>
            <p:nvPr/>
          </p:nvSpPr>
          <p:spPr bwMode="auto">
            <a:xfrm>
              <a:off x="4944" y="1008"/>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068" name="Group 70"/>
            <p:cNvGrpSpPr>
              <a:grpSpLocks/>
            </p:cNvGrpSpPr>
            <p:nvPr/>
          </p:nvGrpSpPr>
          <p:grpSpPr bwMode="auto">
            <a:xfrm>
              <a:off x="5022" y="1086"/>
              <a:ext cx="240" cy="240"/>
              <a:chOff x="5022" y="1086"/>
              <a:chExt cx="240" cy="240"/>
            </a:xfrm>
          </p:grpSpPr>
          <p:sp>
            <p:nvSpPr>
              <p:cNvPr id="1070" name="Line 71"/>
              <p:cNvSpPr>
                <a:spLocks noChangeShapeType="1"/>
              </p:cNvSpPr>
              <p:nvPr/>
            </p:nvSpPr>
            <p:spPr bwMode="auto">
              <a:xfrm>
                <a:off x="5022"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1" name="Line 72"/>
              <p:cNvSpPr>
                <a:spLocks noChangeShapeType="1"/>
              </p:cNvSpPr>
              <p:nvPr/>
            </p:nvSpPr>
            <p:spPr bwMode="auto">
              <a:xfrm rot="5400000">
                <a:off x="5022"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9" name="AutoShape 23"/>
            <p:cNvSpPr>
              <a:spLocks noChangeArrowheads="1"/>
            </p:cNvSpPr>
            <p:nvPr/>
          </p:nvSpPr>
          <p:spPr bwMode="auto">
            <a:xfrm>
              <a:off x="5328" y="1008"/>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grpSp>
        <p:nvGrpSpPr>
          <p:cNvPr id="29" name="Group 74"/>
          <p:cNvGrpSpPr>
            <a:grpSpLocks/>
          </p:cNvGrpSpPr>
          <p:nvPr/>
        </p:nvGrpSpPr>
        <p:grpSpPr bwMode="auto">
          <a:xfrm>
            <a:off x="7848600" y="5803900"/>
            <a:ext cx="1219200" cy="609600"/>
            <a:chOff x="4416" y="192"/>
            <a:chExt cx="768" cy="384"/>
          </a:xfrm>
        </p:grpSpPr>
        <p:sp>
          <p:nvSpPr>
            <p:cNvPr id="1062" name="AutoShape 23"/>
            <p:cNvSpPr>
              <a:spLocks noChangeArrowheads="1"/>
            </p:cNvSpPr>
            <p:nvPr/>
          </p:nvSpPr>
          <p:spPr bwMode="auto">
            <a:xfrm>
              <a:off x="4800" y="192"/>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nvGrpSpPr>
            <p:cNvPr id="1063" name="Group 76"/>
            <p:cNvGrpSpPr>
              <a:grpSpLocks/>
            </p:cNvGrpSpPr>
            <p:nvPr/>
          </p:nvGrpSpPr>
          <p:grpSpPr bwMode="auto">
            <a:xfrm>
              <a:off x="4876" y="270"/>
              <a:ext cx="240" cy="240"/>
              <a:chOff x="5020" y="1086"/>
              <a:chExt cx="240" cy="240"/>
            </a:xfrm>
          </p:grpSpPr>
          <p:sp>
            <p:nvSpPr>
              <p:cNvPr id="1065" name="Line 77"/>
              <p:cNvSpPr>
                <a:spLocks noChangeShapeType="1"/>
              </p:cNvSpPr>
              <p:nvPr/>
            </p:nvSpPr>
            <p:spPr bwMode="auto">
              <a:xfrm>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6" name="Line 78"/>
              <p:cNvSpPr>
                <a:spLocks noChangeShapeType="1"/>
              </p:cNvSpPr>
              <p:nvPr/>
            </p:nvSpPr>
            <p:spPr bwMode="auto">
              <a:xfrm rot="5400000">
                <a:off x="5020" y="1086"/>
                <a:ext cx="240" cy="24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4" name="AutoShape 23"/>
            <p:cNvSpPr>
              <a:spLocks noChangeArrowheads="1"/>
            </p:cNvSpPr>
            <p:nvPr/>
          </p:nvSpPr>
          <p:spPr bwMode="auto">
            <a:xfrm>
              <a:off x="4416" y="192"/>
              <a:ext cx="384" cy="384"/>
            </a:xfrm>
            <a:prstGeom prst="bevel">
              <a:avLst>
                <a:gd name="adj" fmla="val 12500"/>
              </a:avLst>
            </a:prstGeom>
            <a:solidFill>
              <a:srgbClr val="FFFFFF"/>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en-US" sz="4800">
                <a:solidFill>
                  <a:srgbClr val="FFFF00"/>
                </a:solidFill>
                <a:cs typeface="Arial" panose="020B0604020202020204" pitchFamily="34" charset="0"/>
              </a:endParaRPr>
            </a:p>
          </p:txBody>
        </p:sp>
      </p:grpSp>
      <p:sp>
        <p:nvSpPr>
          <p:cNvPr id="1060" name="AutoShape 81"/>
          <p:cNvSpPr>
            <a:spLocks noChangeArrowheads="1"/>
          </p:cNvSpPr>
          <p:nvPr/>
        </p:nvSpPr>
        <p:spPr bwMode="auto">
          <a:xfrm>
            <a:off x="7810500" y="762000"/>
            <a:ext cx="609600" cy="609600"/>
          </a:xfrm>
          <a:prstGeom prst="roundRect">
            <a:avLst>
              <a:gd name="adj" fmla="val 16667"/>
            </a:avLst>
          </a:prstGeom>
          <a:solidFill>
            <a:schemeClr val="tx2">
              <a:alpha val="54901"/>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rgbClr val="FF0000"/>
                </a:solidFill>
                <a:cs typeface="Arial" panose="020B0604020202020204" pitchFamily="34" charset="0"/>
              </a:rPr>
              <a:t>Đ</a:t>
            </a:r>
          </a:p>
        </p:txBody>
      </p:sp>
      <p:sp>
        <p:nvSpPr>
          <p:cNvPr id="1061" name="AutoShape 81"/>
          <p:cNvSpPr>
            <a:spLocks noChangeArrowheads="1"/>
          </p:cNvSpPr>
          <p:nvPr/>
        </p:nvSpPr>
        <p:spPr bwMode="auto">
          <a:xfrm>
            <a:off x="8469313" y="762000"/>
            <a:ext cx="609600" cy="609600"/>
          </a:xfrm>
          <a:prstGeom prst="roundRect">
            <a:avLst>
              <a:gd name="adj" fmla="val 16667"/>
            </a:avLst>
          </a:prstGeom>
          <a:solidFill>
            <a:schemeClr val="tx2">
              <a:alpha val="54901"/>
            </a:scheme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rgbClr val="FF0000"/>
                </a:solidFill>
                <a:cs typeface="Arial" panose="020B0604020202020204" pitchFamily="34" charset="0"/>
              </a:rPr>
              <a:t>S</a:t>
            </a:r>
          </a:p>
        </p:txBody>
      </p:sp>
      <mc:AlternateContent xmlns:mc="http://schemas.openxmlformats.org/markup-compatibility/2006" xmlns:p14="http://schemas.microsoft.com/office/powerpoint/2010/main">
        <mc:Choice Requires="p14">
          <p:contentPart p14:bwMode="auto" r:id="rId2">
            <p14:nvContentPartPr>
              <p14:cNvPr id="1026" name="Ink 17"/>
              <p14:cNvContentPartPr>
                <a14:cpLocks xmlns:a14="http://schemas.microsoft.com/office/drawing/2010/main" noRot="1" noChangeAspect="1" noEditPoints="1" noChangeArrowheads="1" noChangeShapeType="1"/>
              </p14:cNvContentPartPr>
              <p14:nvPr/>
            </p14:nvContentPartPr>
            <p14:xfrm>
              <a:off x="6892925" y="2652713"/>
              <a:ext cx="1588" cy="1587"/>
            </p14:xfrm>
          </p:contentPart>
        </mc:Choice>
        <mc:Fallback xmlns="">
          <p:pic>
            <p:nvPicPr>
              <p:cNvPr id="1026" name="Ink 17"/>
              <p:cNvPicPr>
                <a:picLocks noRot="1" noChangeAspect="1" noEditPoints="1" noChangeArrowheads="1" noChangeShapeType="1"/>
              </p:cNvPicPr>
              <p:nvPr/>
            </p:nvPicPr>
            <p:blipFill>
              <a:blip r:embed="rId3"/>
              <a:stretch>
                <a:fillRect/>
              </a:stretch>
            </p:blipFill>
            <p:spPr>
              <a:xfrm>
                <a:off x="6851637" y="2611451"/>
                <a:ext cx="84164" cy="84111"/>
              </a:xfrm>
              <a:prstGeom prst="rect">
                <a:avLst/>
              </a:prstGeom>
            </p:spPr>
          </p:pic>
        </mc:Fallback>
      </mc:AlternateContent>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86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35863"/>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nextCondLst>
                <p:cond evt="onClick" delay="0">
                  <p:tgtEl>
                    <p:spTgt spid="9"/>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childTnLst>
              </p:cTn>
              <p:nextCondLst>
                <p:cond evt="onClick" delay="0">
                  <p:tgtEl>
                    <p:spTgt spid="10"/>
                  </p:tgtEl>
                </p:cond>
              </p:nextCondLst>
            </p:seq>
            <p:seq concurrent="1" nextAc="seek">
              <p:cTn id="62" restart="whenNotActive" fill="hold" evtFilter="cancelBubble" nodeType="interactiveSeq">
                <p:stCondLst>
                  <p:cond evt="onClick" delay="0">
                    <p:tgtEl>
                      <p:spTgt spid="5325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childTnLst>
              </p:cTn>
              <p:nextCondLst>
                <p:cond evt="onClick" delay="0">
                  <p:tgtEl>
                    <p:spTgt spid="53253"/>
                  </p:tgtEl>
                </p:cond>
              </p:nextCondLst>
            </p:seq>
            <p:seq concurrent="1" nextAc="seek">
              <p:cTn id="68" restart="whenNotActive" fill="hold" evtFilter="cancelBubble" nodeType="interactiveSeq">
                <p:stCondLst>
                  <p:cond evt="onClick" delay="0">
                    <p:tgtEl>
                      <p:spTgt spid="5325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childTnLst>
                          </p:cTn>
                        </p:par>
                      </p:childTnLst>
                    </p:cTn>
                  </p:par>
                </p:childTnLst>
              </p:cTn>
              <p:nextCondLst>
                <p:cond evt="onClick" delay="0">
                  <p:tgtEl>
                    <p:spTgt spid="53254"/>
                  </p:tgtEl>
                </p:cond>
              </p:nextCondLst>
            </p:seq>
            <p:seq concurrent="1" nextAc="seek">
              <p:cTn id="74" restart="whenNotActive" fill="hold" evtFilter="cancelBubble" nodeType="interactiveSeq">
                <p:stCondLst>
                  <p:cond evt="onClick" delay="0">
                    <p:tgtEl>
                      <p:spTgt spid="53255"/>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linds(horizontal)">
                                      <p:cBhvr>
                                        <p:cTn id="79" dur="500"/>
                                        <p:tgtEl>
                                          <p:spTgt spid="25"/>
                                        </p:tgtEl>
                                      </p:cBhvr>
                                    </p:animEffect>
                                  </p:childTnLst>
                                </p:cTn>
                              </p:par>
                            </p:childTnLst>
                          </p:cTn>
                        </p:par>
                      </p:childTnLst>
                    </p:cTn>
                  </p:par>
                </p:childTnLst>
              </p:cTn>
              <p:nextCondLst>
                <p:cond evt="onClick" delay="0">
                  <p:tgtEl>
                    <p:spTgt spid="53255"/>
                  </p:tgtEl>
                </p:cond>
              </p:nextCondLst>
            </p:seq>
            <p:seq concurrent="1" nextAc="seek">
              <p:cTn id="80" restart="whenNotActive" fill="hold" evtFilter="cancelBubble" nodeType="interactiveSeq">
                <p:stCondLst>
                  <p:cond evt="onClick" delay="0">
                    <p:tgtEl>
                      <p:spTgt spid="5325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blinds(horizontal)">
                                      <p:cBhvr>
                                        <p:cTn id="85" dur="500"/>
                                        <p:tgtEl>
                                          <p:spTgt spid="27"/>
                                        </p:tgtEl>
                                      </p:cBhvr>
                                    </p:animEffect>
                                  </p:childTnLst>
                                </p:cTn>
                              </p:par>
                            </p:childTnLst>
                          </p:cTn>
                        </p:par>
                      </p:childTnLst>
                    </p:cTn>
                  </p:par>
                </p:childTnLst>
              </p:cTn>
              <p:nextCondLst>
                <p:cond evt="onClick" delay="0">
                  <p:tgtEl>
                    <p:spTgt spid="53256"/>
                  </p:tgtEl>
                </p:cond>
              </p:nextCondLst>
            </p:seq>
            <p:seq concurrent="1" nextAc="seek">
              <p:cTn id="86" restart="whenNotActive" fill="hold" evtFilter="cancelBubble" nodeType="interactiveSeq">
                <p:stCondLst>
                  <p:cond evt="onClick" delay="0">
                    <p:tgtEl>
                      <p:spTgt spid="5325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 presetClass="entr" presetSubtype="1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500"/>
                                        <p:tgtEl>
                                          <p:spTgt spid="29"/>
                                        </p:tgtEl>
                                      </p:cBhvr>
                                    </p:animEffect>
                                  </p:childTnLst>
                                </p:cTn>
                              </p:par>
                            </p:childTnLst>
                          </p:cTn>
                        </p:par>
                      </p:childTnLst>
                    </p:cTn>
                  </p:par>
                </p:childTnLst>
              </p:cTn>
              <p:nextCondLst>
                <p:cond evt="onClick" delay="0">
                  <p:tgtEl>
                    <p:spTgt spid="5325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87313"/>
            <a:ext cx="2068513" cy="2122487"/>
          </a:xfrm>
          <a:prstGeom prst="rect">
            <a:avLst/>
          </a:prstGeom>
          <a:noFill/>
          <a:extLst>
            <a:ext uri="{909E8E84-426E-40DD-AFC4-6F175D3DCCD1}">
              <a14:hiddenFill xmlns:a14="http://schemas.microsoft.com/office/drawing/2010/main">
                <a:solidFill>
                  <a:srgbClr val="FFFFFF"/>
                </a:solidFill>
              </a14:hiddenFill>
            </a:ext>
          </a:extLst>
        </p:spPr>
      </p:pic>
      <p:sp>
        <p:nvSpPr>
          <p:cNvPr id="69635" name="Text Box 3"/>
          <p:cNvSpPr txBox="1">
            <a:spLocks noChangeArrowheads="1"/>
          </p:cNvSpPr>
          <p:nvPr/>
        </p:nvSpPr>
        <p:spPr bwMode="auto">
          <a:xfrm>
            <a:off x="0" y="60960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66FF"/>
                </a:solidFill>
              </a:rPr>
              <a:t>9.1 SBT/30 Càng lên cao, áp suất của khí quyển:</a:t>
            </a:r>
          </a:p>
        </p:txBody>
      </p:sp>
      <p:pic>
        <p:nvPicPr>
          <p:cNvPr id="69636" name="Picture 4"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9637" name="Picture 5"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9638" name="Picture 6"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sp>
        <p:nvSpPr>
          <p:cNvPr id="69640" name="Text Box 8"/>
          <p:cNvSpPr txBox="1">
            <a:spLocks noChangeArrowheads="1"/>
          </p:cNvSpPr>
          <p:nvPr/>
        </p:nvSpPr>
        <p:spPr bwMode="auto">
          <a:xfrm>
            <a:off x="57150" y="27432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B. Càng tăng.</a:t>
            </a:r>
          </a:p>
        </p:txBody>
      </p:sp>
      <p:sp>
        <p:nvSpPr>
          <p:cNvPr id="69641" name="Text Box 9"/>
          <p:cNvSpPr txBox="1">
            <a:spLocks noChangeArrowheads="1"/>
          </p:cNvSpPr>
          <p:nvPr/>
        </p:nvSpPr>
        <p:spPr bwMode="auto">
          <a:xfrm>
            <a:off x="0" y="38100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C. Có khi tăng, có khi giảm.</a:t>
            </a:r>
          </a:p>
        </p:txBody>
      </p:sp>
      <p:sp>
        <p:nvSpPr>
          <p:cNvPr id="69642" name="Text Box 10"/>
          <p:cNvSpPr txBox="1">
            <a:spLocks noChangeArrowheads="1"/>
          </p:cNvSpPr>
          <p:nvPr/>
        </p:nvSpPr>
        <p:spPr bwMode="auto">
          <a:xfrm>
            <a:off x="76200" y="476885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D. Không thay đổi.</a:t>
            </a:r>
          </a:p>
        </p:txBody>
      </p:sp>
      <p:sp>
        <p:nvSpPr>
          <p:cNvPr id="69643" name="Text Box 11"/>
          <p:cNvSpPr txBox="1">
            <a:spLocks noChangeArrowheads="1"/>
          </p:cNvSpPr>
          <p:nvPr/>
        </p:nvSpPr>
        <p:spPr bwMode="auto">
          <a:xfrm>
            <a:off x="7620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A. Càng giảm.</a:t>
            </a:r>
          </a:p>
        </p:txBody>
      </p:sp>
      <p:pic>
        <p:nvPicPr>
          <p:cNvPr id="69644" name="Picture 12" descr="Buon s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07288" y="3149600"/>
            <a:ext cx="16192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9645" name="Picture 13" descr="Vui du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88188" y="3054350"/>
            <a:ext cx="2208212" cy="1962150"/>
          </a:xfrm>
          <a:prstGeom prst="rect">
            <a:avLst/>
          </a:prstGeom>
          <a:noFill/>
          <a:extLst>
            <a:ext uri="{909E8E84-426E-40DD-AFC4-6F175D3DCCD1}">
              <a14:hiddenFill xmlns:a14="http://schemas.microsoft.com/office/drawing/2010/main">
                <a:solidFill>
                  <a:srgbClr val="FFFFFF"/>
                </a:solidFill>
              </a14:hiddenFill>
            </a:ext>
          </a:extLst>
        </p:spPr>
      </p:pic>
      <p:pic>
        <p:nvPicPr>
          <p:cNvPr id="69646" name="Picture 14" descr="0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1088" y="3092450"/>
            <a:ext cx="1563687"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69646"/>
                                        </p:tgtEl>
                                        <p:attrNameLst>
                                          <p:attrName>style.visibility</p:attrName>
                                        </p:attrNameLst>
                                      </p:cBhvr>
                                      <p:to>
                                        <p:strVal val="visible"/>
                                      </p:to>
                                    </p:set>
                                    <p:animEffect transition="in" filter="slide(fromBottom)">
                                      <p:cBhvr>
                                        <p:cTn id="7" dur="500"/>
                                        <p:tgtEl>
                                          <p:spTgt spid="696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964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4" presetClass="exit" presetSubtype="10" fill="hold" nodeType="clickEffect">
                                  <p:stCondLst>
                                    <p:cond delay="0"/>
                                  </p:stCondLst>
                                  <p:childTnLst>
                                    <p:animEffect transition="out" filter="randombar(horizontal)">
                                      <p:cBhvr>
                                        <p:cTn id="12" dur="500"/>
                                        <p:tgtEl>
                                          <p:spTgt spid="69646"/>
                                        </p:tgtEl>
                                      </p:cBhvr>
                                    </p:animEffect>
                                    <p:set>
                                      <p:cBhvr>
                                        <p:cTn id="13" dur="1" fill="hold">
                                          <p:stCondLst>
                                            <p:cond delay="499"/>
                                          </p:stCondLst>
                                        </p:cTn>
                                        <p:tgtEl>
                                          <p:spTgt spid="69646"/>
                                        </p:tgtEl>
                                        <p:attrNameLst>
                                          <p:attrName>style.visibility</p:attrName>
                                        </p:attrNameLst>
                                      </p:cBhvr>
                                      <p:to>
                                        <p:strVal val="hidden"/>
                                      </p:to>
                                    </p:set>
                                  </p:childTnLst>
                                </p:cTn>
                              </p:par>
                              <p:par>
                                <p:cTn id="14" presetID="3" presetClass="emph" presetSubtype="10" fill="hold" nodeType="withEffect">
                                  <p:stCondLst>
                                    <p:cond delay="0"/>
                                  </p:stCondLst>
                                  <p:childTnLst>
                                    <p:animClr clrSpc="hsl" dir="ccw">
                                      <p:cBhvr override="childStyle">
                                        <p:cTn id="15" dur="2000" fill="hold"/>
                                        <p:tgtEl>
                                          <p:spTgt spid="69640">
                                            <p:txEl>
                                              <p:pRg st="0" end="0"/>
                                            </p:txEl>
                                          </p:spTgt>
                                        </p:tgtEl>
                                        <p:attrNameLst>
                                          <p:attrName>style.color</p:attrName>
                                        </p:attrNameLst>
                                      </p:cBhvr>
                                      <p:to>
                                        <a:srgbClr val="FF0066"/>
                                      </p:to>
                                    </p:animClr>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69644"/>
                                        </p:tgtEl>
                                        <p:attrNameLst>
                                          <p:attrName>style.visibility</p:attrName>
                                        </p:attrNameLst>
                                      </p:cBhvr>
                                      <p:to>
                                        <p:strVal val="visible"/>
                                      </p:to>
                                    </p:set>
                                    <p:animEffect transition="in" filter="fade">
                                      <p:cBhvr>
                                        <p:cTn id="19" dur="500"/>
                                        <p:tgtEl>
                                          <p:spTgt spid="69644"/>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9640"/>
                  </p:tgtEl>
                </p:cond>
              </p:nextCondLst>
            </p:seq>
            <p:seq concurrent="1" nextAc="seek">
              <p:cTn id="20" restart="whenNotActive" fill="hold" evtFilter="cancelBubble" nodeType="interactiveSeq">
                <p:stCondLst>
                  <p:cond evt="onClick" delay="0">
                    <p:tgtEl>
                      <p:spTgt spid="6964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4" presetClass="exit" presetSubtype="10" fill="hold" nodeType="clickEffect">
                                  <p:stCondLst>
                                    <p:cond delay="0"/>
                                  </p:stCondLst>
                                  <p:childTnLst>
                                    <p:animEffect transition="out" filter="randombar(horizontal)">
                                      <p:cBhvr>
                                        <p:cTn id="24" dur="500"/>
                                        <p:tgtEl>
                                          <p:spTgt spid="69646"/>
                                        </p:tgtEl>
                                      </p:cBhvr>
                                    </p:animEffect>
                                    <p:set>
                                      <p:cBhvr>
                                        <p:cTn id="25" dur="1" fill="hold">
                                          <p:stCondLst>
                                            <p:cond delay="499"/>
                                          </p:stCondLst>
                                        </p:cTn>
                                        <p:tgtEl>
                                          <p:spTgt spid="69646"/>
                                        </p:tgtEl>
                                        <p:attrNameLst>
                                          <p:attrName>style.visibility</p:attrName>
                                        </p:attrNameLst>
                                      </p:cBhvr>
                                      <p:to>
                                        <p:strVal val="hidden"/>
                                      </p:to>
                                    </p:set>
                                  </p:childTnLst>
                                </p:cTn>
                              </p:par>
                              <p:par>
                                <p:cTn id="26" presetID="3" presetClass="emph" presetSubtype="10" fill="hold" nodeType="withEffect">
                                  <p:stCondLst>
                                    <p:cond delay="0"/>
                                  </p:stCondLst>
                                  <p:childTnLst>
                                    <p:animClr clrSpc="hsl" dir="ccw">
                                      <p:cBhvr override="childStyle">
                                        <p:cTn id="27" dur="2000" fill="hold"/>
                                        <p:tgtEl>
                                          <p:spTgt spid="69641">
                                            <p:txEl>
                                              <p:pRg st="0" end="0"/>
                                            </p:txEl>
                                          </p:spTgt>
                                        </p:tgtEl>
                                        <p:attrNameLst>
                                          <p:attrName>style.color</p:attrName>
                                        </p:attrNameLst>
                                      </p:cBhvr>
                                      <p:to>
                                        <a:srgbClr val="CCCC00"/>
                                      </p:to>
                                    </p:animClr>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69644"/>
                                        </p:tgtEl>
                                        <p:attrNameLst>
                                          <p:attrName>style.visibility</p:attrName>
                                        </p:attrNameLst>
                                      </p:cBhvr>
                                      <p:to>
                                        <p:strVal val="visible"/>
                                      </p:to>
                                    </p:set>
                                    <p:animEffect transition="in" filter="fade">
                                      <p:cBhvr>
                                        <p:cTn id="31" dur="2000"/>
                                        <p:tgtEl>
                                          <p:spTgt spid="69644"/>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9641"/>
                  </p:tgtEl>
                </p:cond>
              </p:nextCondLst>
            </p:seq>
            <p:seq concurrent="1" nextAc="seek">
              <p:cTn id="32" restart="whenNotActive" fill="hold" evtFilter="cancelBubble" nodeType="interactiveSeq">
                <p:stCondLst>
                  <p:cond evt="onClick" delay="0">
                    <p:tgtEl>
                      <p:spTgt spid="6964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4" presetClass="exit" presetSubtype="10" fill="hold" nodeType="withEffect">
                                  <p:stCondLst>
                                    <p:cond delay="0"/>
                                  </p:stCondLst>
                                  <p:childTnLst>
                                    <p:animEffect transition="out" filter="randombar(horizontal)">
                                      <p:cBhvr>
                                        <p:cTn id="36" dur="500"/>
                                        <p:tgtEl>
                                          <p:spTgt spid="69646"/>
                                        </p:tgtEl>
                                      </p:cBhvr>
                                    </p:animEffect>
                                    <p:set>
                                      <p:cBhvr>
                                        <p:cTn id="37" dur="1" fill="hold">
                                          <p:stCondLst>
                                            <p:cond delay="499"/>
                                          </p:stCondLst>
                                        </p:cTn>
                                        <p:tgtEl>
                                          <p:spTgt spid="69646"/>
                                        </p:tgtEl>
                                        <p:attrNameLst>
                                          <p:attrName>style.visibility</p:attrName>
                                        </p:attrNameLst>
                                      </p:cBhvr>
                                      <p:to>
                                        <p:strVal val="hidden"/>
                                      </p:to>
                                    </p:set>
                                  </p:childTnLst>
                                </p:cTn>
                              </p:par>
                              <p:par>
                                <p:cTn id="38" presetID="3" presetClass="emph" presetSubtype="6" fill="hold" nodeType="withEffect">
                                  <p:stCondLst>
                                    <p:cond delay="0"/>
                                  </p:stCondLst>
                                  <p:childTnLst>
                                    <p:animClr clrSpc="hsl" dir="cw">
                                      <p:cBhvr override="childStyle">
                                        <p:cTn id="39" dur="2000" fill="hold"/>
                                        <p:tgtEl>
                                          <p:spTgt spid="69642">
                                            <p:txEl>
                                              <p:pRg st="0" end="0"/>
                                            </p:txEl>
                                          </p:spTgt>
                                        </p:tgtEl>
                                        <p:attrNameLst>
                                          <p:attrName>style.color</p:attrName>
                                        </p:attrNameLst>
                                      </p:cBhvr>
                                      <p:to>
                                        <a:srgbClr val="FFFF00"/>
                                      </p:to>
                                    </p:animClr>
                                  </p:childTnLst>
                                </p:cTn>
                              </p:par>
                            </p:childTnLst>
                          </p:cTn>
                        </p:par>
                        <p:par>
                          <p:cTn id="40" fill="hold" nodeType="afterGroup">
                            <p:stCondLst>
                              <p:cond delay="2000"/>
                            </p:stCondLst>
                            <p:childTnLst>
                              <p:par>
                                <p:cTn id="41" presetID="10" presetClass="entr" presetSubtype="0" fill="hold" nodeType="afterEffect">
                                  <p:stCondLst>
                                    <p:cond delay="0"/>
                                  </p:stCondLst>
                                  <p:childTnLst>
                                    <p:set>
                                      <p:cBhvr>
                                        <p:cTn id="42" dur="1" fill="hold">
                                          <p:stCondLst>
                                            <p:cond delay="0"/>
                                          </p:stCondLst>
                                        </p:cTn>
                                        <p:tgtEl>
                                          <p:spTgt spid="69644"/>
                                        </p:tgtEl>
                                        <p:attrNameLst>
                                          <p:attrName>style.visibility</p:attrName>
                                        </p:attrNameLst>
                                      </p:cBhvr>
                                      <p:to>
                                        <p:strVal val="visible"/>
                                      </p:to>
                                    </p:set>
                                    <p:animEffect transition="in" filter="fade">
                                      <p:cBhvr>
                                        <p:cTn id="43" dur="2000"/>
                                        <p:tgtEl>
                                          <p:spTgt spid="6964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9642"/>
                  </p:tgtEl>
                </p:cond>
              </p:nextCondLst>
            </p:seq>
            <p:seq concurrent="1" nextAc="seek">
              <p:cTn id="44" restart="whenNotActive" fill="hold" evtFilter="cancelBubble" nodeType="interactiveSeq">
                <p:stCondLst>
                  <p:cond evt="onClick" delay="0">
                    <p:tgtEl>
                      <p:spTgt spid="6964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4" presetClass="exit" presetSubtype="10" fill="hold" nodeType="clickEffect">
                                  <p:stCondLst>
                                    <p:cond delay="0"/>
                                  </p:stCondLst>
                                  <p:childTnLst>
                                    <p:animEffect transition="out" filter="randombar(horizontal)">
                                      <p:cBhvr>
                                        <p:cTn id="48" dur="500"/>
                                        <p:tgtEl>
                                          <p:spTgt spid="69646"/>
                                        </p:tgtEl>
                                      </p:cBhvr>
                                    </p:animEffect>
                                    <p:set>
                                      <p:cBhvr>
                                        <p:cTn id="49" dur="1" fill="hold">
                                          <p:stCondLst>
                                            <p:cond delay="499"/>
                                          </p:stCondLst>
                                        </p:cTn>
                                        <p:tgtEl>
                                          <p:spTgt spid="69646"/>
                                        </p:tgtEl>
                                        <p:attrNameLst>
                                          <p:attrName>style.visibility</p:attrName>
                                        </p:attrNameLst>
                                      </p:cBhvr>
                                      <p:to>
                                        <p:strVal val="hidden"/>
                                      </p:to>
                                    </p:set>
                                  </p:childTnLst>
                                </p:cTn>
                              </p:par>
                              <p:par>
                                <p:cTn id="50" presetID="3" presetClass="emph" presetSubtype="10" fill="hold" nodeType="withEffect">
                                  <p:stCondLst>
                                    <p:cond delay="0"/>
                                  </p:stCondLst>
                                  <p:childTnLst>
                                    <p:animClr clrSpc="hsl" dir="ccw">
                                      <p:cBhvr override="childStyle">
                                        <p:cTn id="51" dur="2000" fill="hold"/>
                                        <p:tgtEl>
                                          <p:spTgt spid="69643">
                                            <p:txEl>
                                              <p:pRg st="0" end="0"/>
                                            </p:txEl>
                                          </p:spTgt>
                                        </p:tgtEl>
                                        <p:attrNameLst>
                                          <p:attrName>style.color</p:attrName>
                                        </p:attrNameLst>
                                      </p:cBhvr>
                                      <p:to>
                                        <a:srgbClr val="FF66FF"/>
                                      </p:to>
                                    </p:animClr>
                                  </p:childTnLst>
                                </p:cTn>
                              </p:par>
                            </p:childTnLst>
                          </p:cTn>
                        </p:par>
                        <p:par>
                          <p:cTn id="52" fill="hold" nodeType="afterGroup">
                            <p:stCondLst>
                              <p:cond delay="2000"/>
                            </p:stCondLst>
                            <p:childTnLst>
                              <p:par>
                                <p:cTn id="53" presetID="10" presetClass="entr" presetSubtype="0" fill="hold" nodeType="afterEffect">
                                  <p:stCondLst>
                                    <p:cond delay="0"/>
                                  </p:stCondLst>
                                  <p:childTnLst>
                                    <p:set>
                                      <p:cBhvr>
                                        <p:cTn id="54" dur="1" fill="hold">
                                          <p:stCondLst>
                                            <p:cond delay="0"/>
                                          </p:stCondLst>
                                        </p:cTn>
                                        <p:tgtEl>
                                          <p:spTgt spid="69645"/>
                                        </p:tgtEl>
                                        <p:attrNameLst>
                                          <p:attrName>style.visibility</p:attrName>
                                        </p:attrNameLst>
                                      </p:cBhvr>
                                      <p:to>
                                        <p:strVal val="visible"/>
                                      </p:to>
                                    </p:set>
                                    <p:animEffect transition="in" filter="fade">
                                      <p:cBhvr>
                                        <p:cTn id="55" dur="500"/>
                                        <p:tgtEl>
                                          <p:spTgt spid="69645"/>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Vo tay.wav"/>
                                        </p:tgtEl>
                                      </p:cMediaNode>
                                    </p:audio>
                                  </p:subTnLst>
                                </p:cTn>
                              </p:par>
                            </p:childTnLst>
                          </p:cTn>
                        </p:par>
                      </p:childTnLst>
                    </p:cTn>
                  </p:par>
                </p:childTnLst>
              </p:cTn>
              <p:nextCondLst>
                <p:cond evt="onClick" delay="0">
                  <p:tgtEl>
                    <p:spTgt spid="6964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87313"/>
            <a:ext cx="2068513" cy="2122487"/>
          </a:xfrm>
          <a:prstGeom prst="rect">
            <a:avLst/>
          </a:prstGeom>
          <a:noFill/>
          <a:extLst>
            <a:ext uri="{909E8E84-426E-40DD-AFC4-6F175D3DCCD1}">
              <a14:hiddenFill xmlns:a14="http://schemas.microsoft.com/office/drawing/2010/main">
                <a:solidFill>
                  <a:srgbClr val="FFFFFF"/>
                </a:solidFill>
              </a14:hiddenFill>
            </a:ext>
          </a:extLst>
        </p:spPr>
      </p:pic>
      <p:sp>
        <p:nvSpPr>
          <p:cNvPr id="66563" name="Text Box 3"/>
          <p:cNvSpPr txBox="1">
            <a:spLocks noChangeArrowheads="1"/>
          </p:cNvSpPr>
          <p:nvPr/>
        </p:nvSpPr>
        <p:spPr bwMode="auto">
          <a:xfrm>
            <a:off x="304800" y="95250"/>
            <a:ext cx="7162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66FF"/>
                </a:solidFill>
              </a:rPr>
              <a:t> 9.2 SBT/30 Trong các hiện tượng sau đây, hiện tượng nào do áp suất khí quyển:</a:t>
            </a:r>
          </a:p>
        </p:txBody>
      </p:sp>
      <p:pic>
        <p:nvPicPr>
          <p:cNvPr id="66564" name="Picture 4"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6566" name="Picture 6"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sp>
        <p:nvSpPr>
          <p:cNvPr id="66568" name="Text Box 8"/>
          <p:cNvSpPr txBox="1">
            <a:spLocks noChangeArrowheads="1"/>
          </p:cNvSpPr>
          <p:nvPr/>
        </p:nvSpPr>
        <p:spPr bwMode="auto">
          <a:xfrm>
            <a:off x="0" y="1462088"/>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A. Quả bóng bàn bị bẹp, thả vào nước nóng sẽ phông lên như cũ.</a:t>
            </a:r>
          </a:p>
        </p:txBody>
      </p:sp>
      <p:sp>
        <p:nvSpPr>
          <p:cNvPr id="66569" name="Text Box 9"/>
          <p:cNvSpPr txBox="1">
            <a:spLocks noChangeArrowheads="1"/>
          </p:cNvSpPr>
          <p:nvPr/>
        </p:nvSpPr>
        <p:spPr bwMode="auto">
          <a:xfrm>
            <a:off x="0" y="27051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B. Bánh xe đạp đang căng để ngoài nắng có thể bị nổ.</a:t>
            </a:r>
          </a:p>
        </p:txBody>
      </p:sp>
      <p:sp>
        <p:nvSpPr>
          <p:cNvPr id="66570" name="Text Box 10"/>
          <p:cNvSpPr txBox="1">
            <a:spLocks noChangeArrowheads="1"/>
          </p:cNvSpPr>
          <p:nvPr/>
        </p:nvSpPr>
        <p:spPr bwMode="auto">
          <a:xfrm>
            <a:off x="76200" y="476885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D. Thổi hơi vào quả bóng bay nó sẽ phồng lên.</a:t>
            </a:r>
          </a:p>
        </p:txBody>
      </p:sp>
      <p:sp>
        <p:nvSpPr>
          <p:cNvPr id="66571" name="Text Box 11"/>
          <p:cNvSpPr txBox="1">
            <a:spLocks noChangeArrowheads="1"/>
          </p:cNvSpPr>
          <p:nvPr/>
        </p:nvSpPr>
        <p:spPr bwMode="auto">
          <a:xfrm>
            <a:off x="76200" y="38481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C. Dùng ống nhựa nhỏ để hút nước</a:t>
            </a:r>
          </a:p>
        </p:txBody>
      </p:sp>
      <p:pic>
        <p:nvPicPr>
          <p:cNvPr id="66572" name="Picture 12" descr="Buon s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07288" y="3149600"/>
            <a:ext cx="16192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6573" name="Picture 13" descr="Vui du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88188" y="3054350"/>
            <a:ext cx="2208212" cy="1962150"/>
          </a:xfrm>
          <a:prstGeom prst="rect">
            <a:avLst/>
          </a:prstGeom>
          <a:noFill/>
          <a:extLst>
            <a:ext uri="{909E8E84-426E-40DD-AFC4-6F175D3DCCD1}">
              <a14:hiddenFill xmlns:a14="http://schemas.microsoft.com/office/drawing/2010/main">
                <a:solidFill>
                  <a:srgbClr val="FFFFFF"/>
                </a:solidFill>
              </a14:hiddenFill>
            </a:ext>
          </a:extLst>
        </p:spPr>
      </p:pic>
      <p:pic>
        <p:nvPicPr>
          <p:cNvPr id="66574" name="Picture 14" descr="0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1088" y="3092450"/>
            <a:ext cx="1563687"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66574"/>
                                        </p:tgtEl>
                                        <p:attrNameLst>
                                          <p:attrName>style.visibility</p:attrName>
                                        </p:attrNameLst>
                                      </p:cBhvr>
                                      <p:to>
                                        <p:strVal val="visible"/>
                                      </p:to>
                                    </p:set>
                                    <p:animEffect transition="in" filter="slide(fromBottom)">
                                      <p:cBhvr>
                                        <p:cTn id="7" dur="500"/>
                                        <p:tgtEl>
                                          <p:spTgt spid="665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65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4" presetClass="exit" presetSubtype="10" fill="hold" nodeType="clickEffect">
                                  <p:stCondLst>
                                    <p:cond delay="0"/>
                                  </p:stCondLst>
                                  <p:childTnLst>
                                    <p:animEffect transition="out" filter="randombar(horizontal)">
                                      <p:cBhvr>
                                        <p:cTn id="12" dur="500"/>
                                        <p:tgtEl>
                                          <p:spTgt spid="66574"/>
                                        </p:tgtEl>
                                      </p:cBhvr>
                                    </p:animEffect>
                                    <p:set>
                                      <p:cBhvr>
                                        <p:cTn id="13" dur="1" fill="hold">
                                          <p:stCondLst>
                                            <p:cond delay="499"/>
                                          </p:stCondLst>
                                        </p:cTn>
                                        <p:tgtEl>
                                          <p:spTgt spid="66574"/>
                                        </p:tgtEl>
                                        <p:attrNameLst>
                                          <p:attrName>style.visibility</p:attrName>
                                        </p:attrNameLst>
                                      </p:cBhvr>
                                      <p:to>
                                        <p:strVal val="hidden"/>
                                      </p:to>
                                    </p:set>
                                  </p:childTnLst>
                                </p:cTn>
                              </p:par>
                              <p:par>
                                <p:cTn id="14" presetID="3" presetClass="emph" presetSubtype="10" fill="hold" nodeType="withEffect">
                                  <p:stCondLst>
                                    <p:cond delay="0"/>
                                  </p:stCondLst>
                                  <p:childTnLst>
                                    <p:animClr clrSpc="hsl" dir="ccw">
                                      <p:cBhvr override="childStyle">
                                        <p:cTn id="15" dur="2000" fill="hold"/>
                                        <p:tgtEl>
                                          <p:spTgt spid="66568">
                                            <p:txEl>
                                              <p:pRg st="0" end="0"/>
                                            </p:txEl>
                                          </p:spTgt>
                                        </p:tgtEl>
                                        <p:attrNameLst>
                                          <p:attrName>style.color</p:attrName>
                                        </p:attrNameLst>
                                      </p:cBhvr>
                                      <p:to>
                                        <a:srgbClr val="FF0066"/>
                                      </p:to>
                                    </p:animClr>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66572"/>
                                        </p:tgtEl>
                                        <p:attrNameLst>
                                          <p:attrName>style.visibility</p:attrName>
                                        </p:attrNameLst>
                                      </p:cBhvr>
                                      <p:to>
                                        <p:strVal val="visible"/>
                                      </p:to>
                                    </p:set>
                                    <p:animEffect transition="in" filter="fade">
                                      <p:cBhvr>
                                        <p:cTn id="19" dur="500"/>
                                        <p:tgtEl>
                                          <p:spTgt spid="66572"/>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6568"/>
                  </p:tgtEl>
                </p:cond>
              </p:nextCondLst>
            </p:seq>
            <p:seq concurrent="1" nextAc="seek">
              <p:cTn id="20" restart="whenNotActive" fill="hold" evtFilter="cancelBubble" nodeType="interactiveSeq">
                <p:stCondLst>
                  <p:cond evt="onClick" delay="0">
                    <p:tgtEl>
                      <p:spTgt spid="6656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4" presetClass="exit" presetSubtype="10" fill="hold" nodeType="clickEffect">
                                  <p:stCondLst>
                                    <p:cond delay="0"/>
                                  </p:stCondLst>
                                  <p:childTnLst>
                                    <p:animEffect transition="out" filter="randombar(horizontal)">
                                      <p:cBhvr>
                                        <p:cTn id="24" dur="500"/>
                                        <p:tgtEl>
                                          <p:spTgt spid="66574"/>
                                        </p:tgtEl>
                                      </p:cBhvr>
                                    </p:animEffect>
                                    <p:set>
                                      <p:cBhvr>
                                        <p:cTn id="25" dur="1" fill="hold">
                                          <p:stCondLst>
                                            <p:cond delay="499"/>
                                          </p:stCondLst>
                                        </p:cTn>
                                        <p:tgtEl>
                                          <p:spTgt spid="66574"/>
                                        </p:tgtEl>
                                        <p:attrNameLst>
                                          <p:attrName>style.visibility</p:attrName>
                                        </p:attrNameLst>
                                      </p:cBhvr>
                                      <p:to>
                                        <p:strVal val="hidden"/>
                                      </p:to>
                                    </p:set>
                                  </p:childTnLst>
                                </p:cTn>
                              </p:par>
                              <p:par>
                                <p:cTn id="26" presetID="3" presetClass="emph" presetSubtype="10" fill="hold" nodeType="withEffect">
                                  <p:stCondLst>
                                    <p:cond delay="0"/>
                                  </p:stCondLst>
                                  <p:childTnLst>
                                    <p:animClr clrSpc="hsl" dir="ccw">
                                      <p:cBhvr override="childStyle">
                                        <p:cTn id="27" dur="2000" fill="hold"/>
                                        <p:tgtEl>
                                          <p:spTgt spid="66569">
                                            <p:txEl>
                                              <p:pRg st="0" end="0"/>
                                            </p:txEl>
                                          </p:spTgt>
                                        </p:tgtEl>
                                        <p:attrNameLst>
                                          <p:attrName>style.color</p:attrName>
                                        </p:attrNameLst>
                                      </p:cBhvr>
                                      <p:to>
                                        <a:srgbClr val="CCCC00"/>
                                      </p:to>
                                    </p:animClr>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66572"/>
                                        </p:tgtEl>
                                        <p:attrNameLst>
                                          <p:attrName>style.visibility</p:attrName>
                                        </p:attrNameLst>
                                      </p:cBhvr>
                                      <p:to>
                                        <p:strVal val="visible"/>
                                      </p:to>
                                    </p:set>
                                    <p:animEffect transition="in" filter="fade">
                                      <p:cBhvr>
                                        <p:cTn id="31" dur="2000"/>
                                        <p:tgtEl>
                                          <p:spTgt spid="66572"/>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6569"/>
                  </p:tgtEl>
                </p:cond>
              </p:nextCondLst>
            </p:seq>
            <p:seq concurrent="1" nextAc="seek">
              <p:cTn id="32" restart="whenNotActive" fill="hold" evtFilter="cancelBubble" nodeType="interactiveSeq">
                <p:stCondLst>
                  <p:cond evt="onClick" delay="0">
                    <p:tgtEl>
                      <p:spTgt spid="6657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4" presetClass="exit" presetSubtype="10" fill="hold" nodeType="withEffect">
                                  <p:stCondLst>
                                    <p:cond delay="0"/>
                                  </p:stCondLst>
                                  <p:childTnLst>
                                    <p:animEffect transition="out" filter="randombar(horizontal)">
                                      <p:cBhvr>
                                        <p:cTn id="36" dur="500"/>
                                        <p:tgtEl>
                                          <p:spTgt spid="66574"/>
                                        </p:tgtEl>
                                      </p:cBhvr>
                                    </p:animEffect>
                                    <p:set>
                                      <p:cBhvr>
                                        <p:cTn id="37" dur="1" fill="hold">
                                          <p:stCondLst>
                                            <p:cond delay="499"/>
                                          </p:stCondLst>
                                        </p:cTn>
                                        <p:tgtEl>
                                          <p:spTgt spid="66574"/>
                                        </p:tgtEl>
                                        <p:attrNameLst>
                                          <p:attrName>style.visibility</p:attrName>
                                        </p:attrNameLst>
                                      </p:cBhvr>
                                      <p:to>
                                        <p:strVal val="hidden"/>
                                      </p:to>
                                    </p:set>
                                  </p:childTnLst>
                                </p:cTn>
                              </p:par>
                              <p:par>
                                <p:cTn id="38" presetID="3" presetClass="emph" presetSubtype="6" fill="hold" nodeType="withEffect">
                                  <p:stCondLst>
                                    <p:cond delay="0"/>
                                  </p:stCondLst>
                                  <p:childTnLst>
                                    <p:animClr clrSpc="hsl" dir="cw">
                                      <p:cBhvr override="childStyle">
                                        <p:cTn id="39" dur="2000" fill="hold"/>
                                        <p:tgtEl>
                                          <p:spTgt spid="66570">
                                            <p:txEl>
                                              <p:pRg st="0" end="0"/>
                                            </p:txEl>
                                          </p:spTgt>
                                        </p:tgtEl>
                                        <p:attrNameLst>
                                          <p:attrName>style.color</p:attrName>
                                        </p:attrNameLst>
                                      </p:cBhvr>
                                      <p:to>
                                        <a:srgbClr val="FFFF00"/>
                                      </p:to>
                                    </p:animClr>
                                  </p:childTnLst>
                                </p:cTn>
                              </p:par>
                            </p:childTnLst>
                          </p:cTn>
                        </p:par>
                        <p:par>
                          <p:cTn id="40" fill="hold" nodeType="afterGroup">
                            <p:stCondLst>
                              <p:cond delay="2000"/>
                            </p:stCondLst>
                            <p:childTnLst>
                              <p:par>
                                <p:cTn id="41" presetID="10" presetClass="entr" presetSubtype="0" fill="hold" nodeType="afterEffect">
                                  <p:stCondLst>
                                    <p:cond delay="0"/>
                                  </p:stCondLst>
                                  <p:childTnLst>
                                    <p:set>
                                      <p:cBhvr>
                                        <p:cTn id="42" dur="1" fill="hold">
                                          <p:stCondLst>
                                            <p:cond delay="0"/>
                                          </p:stCondLst>
                                        </p:cTn>
                                        <p:tgtEl>
                                          <p:spTgt spid="66572"/>
                                        </p:tgtEl>
                                        <p:attrNameLst>
                                          <p:attrName>style.visibility</p:attrName>
                                        </p:attrNameLst>
                                      </p:cBhvr>
                                      <p:to>
                                        <p:strVal val="visible"/>
                                      </p:to>
                                    </p:set>
                                    <p:animEffect transition="in" filter="fade">
                                      <p:cBhvr>
                                        <p:cTn id="43" dur="2000"/>
                                        <p:tgtEl>
                                          <p:spTgt spid="66572"/>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6570"/>
                  </p:tgtEl>
                </p:cond>
              </p:nextCondLst>
            </p:seq>
            <p:seq concurrent="1" nextAc="seek">
              <p:cTn id="44" restart="whenNotActive" fill="hold" evtFilter="cancelBubble" nodeType="interactiveSeq">
                <p:stCondLst>
                  <p:cond evt="onClick" delay="0">
                    <p:tgtEl>
                      <p:spTgt spid="6657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4" presetClass="exit" presetSubtype="10" fill="hold" nodeType="clickEffect">
                                  <p:stCondLst>
                                    <p:cond delay="0"/>
                                  </p:stCondLst>
                                  <p:childTnLst>
                                    <p:animEffect transition="out" filter="randombar(horizontal)">
                                      <p:cBhvr>
                                        <p:cTn id="48" dur="500"/>
                                        <p:tgtEl>
                                          <p:spTgt spid="66574"/>
                                        </p:tgtEl>
                                      </p:cBhvr>
                                    </p:animEffect>
                                    <p:set>
                                      <p:cBhvr>
                                        <p:cTn id="49" dur="1" fill="hold">
                                          <p:stCondLst>
                                            <p:cond delay="499"/>
                                          </p:stCondLst>
                                        </p:cTn>
                                        <p:tgtEl>
                                          <p:spTgt spid="66574"/>
                                        </p:tgtEl>
                                        <p:attrNameLst>
                                          <p:attrName>style.visibility</p:attrName>
                                        </p:attrNameLst>
                                      </p:cBhvr>
                                      <p:to>
                                        <p:strVal val="hidden"/>
                                      </p:to>
                                    </p:set>
                                  </p:childTnLst>
                                </p:cTn>
                              </p:par>
                              <p:par>
                                <p:cTn id="50" presetID="3" presetClass="emph" presetSubtype="10" fill="hold" nodeType="withEffect">
                                  <p:stCondLst>
                                    <p:cond delay="0"/>
                                  </p:stCondLst>
                                  <p:childTnLst>
                                    <p:animClr clrSpc="hsl" dir="ccw">
                                      <p:cBhvr override="childStyle">
                                        <p:cTn id="51" dur="2000" fill="hold"/>
                                        <p:tgtEl>
                                          <p:spTgt spid="66571">
                                            <p:txEl>
                                              <p:pRg st="0" end="0"/>
                                            </p:txEl>
                                          </p:spTgt>
                                        </p:tgtEl>
                                        <p:attrNameLst>
                                          <p:attrName>style.color</p:attrName>
                                        </p:attrNameLst>
                                      </p:cBhvr>
                                      <p:to>
                                        <a:srgbClr val="FF66FF"/>
                                      </p:to>
                                    </p:animClr>
                                  </p:childTnLst>
                                </p:cTn>
                              </p:par>
                            </p:childTnLst>
                          </p:cTn>
                        </p:par>
                        <p:par>
                          <p:cTn id="52" fill="hold" nodeType="afterGroup">
                            <p:stCondLst>
                              <p:cond delay="2000"/>
                            </p:stCondLst>
                            <p:childTnLst>
                              <p:par>
                                <p:cTn id="53" presetID="10" presetClass="entr" presetSubtype="0" fill="hold" nodeType="afterEffect">
                                  <p:stCondLst>
                                    <p:cond delay="0"/>
                                  </p:stCondLst>
                                  <p:childTnLst>
                                    <p:set>
                                      <p:cBhvr>
                                        <p:cTn id="54" dur="1" fill="hold">
                                          <p:stCondLst>
                                            <p:cond delay="0"/>
                                          </p:stCondLst>
                                        </p:cTn>
                                        <p:tgtEl>
                                          <p:spTgt spid="66573"/>
                                        </p:tgtEl>
                                        <p:attrNameLst>
                                          <p:attrName>style.visibility</p:attrName>
                                        </p:attrNameLst>
                                      </p:cBhvr>
                                      <p:to>
                                        <p:strVal val="visible"/>
                                      </p:to>
                                    </p:set>
                                    <p:animEffect transition="in" filter="fade">
                                      <p:cBhvr>
                                        <p:cTn id="55" dur="500"/>
                                        <p:tgtEl>
                                          <p:spTgt spid="66573"/>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Vo tay.wav"/>
                                        </p:tgtEl>
                                      </p:cMediaNode>
                                    </p:audio>
                                  </p:subTnLst>
                                </p:cTn>
                              </p:par>
                            </p:childTnLst>
                          </p:cTn>
                        </p:par>
                      </p:childTnLst>
                    </p:cTn>
                  </p:par>
                </p:childTnLst>
              </p:cTn>
              <p:nextCondLst>
                <p:cond evt="onClick" delay="0">
                  <p:tgtEl>
                    <p:spTgt spid="6657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87313"/>
            <a:ext cx="2068513" cy="2122487"/>
          </a:xfrm>
          <a:prstGeom prst="rect">
            <a:avLst/>
          </a:prstGeom>
          <a:noFill/>
          <a:extLst>
            <a:ext uri="{909E8E84-426E-40DD-AFC4-6F175D3DCCD1}">
              <a14:hiddenFill xmlns:a14="http://schemas.microsoft.com/office/drawing/2010/main">
                <a:solidFill>
                  <a:srgbClr val="FFFFFF"/>
                </a:solidFill>
              </a14:hiddenFill>
            </a:ext>
          </a:extLst>
        </p:spPr>
      </p:pic>
      <p:sp>
        <p:nvSpPr>
          <p:cNvPr id="67587" name="Text Box 3"/>
          <p:cNvSpPr txBox="1">
            <a:spLocks noChangeArrowheads="1"/>
          </p:cNvSpPr>
          <p:nvPr/>
        </p:nvSpPr>
        <p:spPr bwMode="auto">
          <a:xfrm>
            <a:off x="304800" y="95250"/>
            <a:ext cx="716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66FF"/>
                </a:solidFill>
              </a:rPr>
              <a:t>Ống thuốc bẻ một đầu nước không chảy ra vì:</a:t>
            </a:r>
          </a:p>
        </p:txBody>
      </p:sp>
      <p:pic>
        <p:nvPicPr>
          <p:cNvPr id="67588" name="Picture 4"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7589" name="Picture 5"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67591" name="Picture 7" descr="Stars_twink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6610350"/>
            <a:ext cx="2028825" cy="247650"/>
          </a:xfrm>
          <a:prstGeom prst="rect">
            <a:avLst/>
          </a:prstGeom>
          <a:noFill/>
          <a:extLst>
            <a:ext uri="{909E8E84-426E-40DD-AFC4-6F175D3DCCD1}">
              <a14:hiddenFill xmlns:a14="http://schemas.microsoft.com/office/drawing/2010/main">
                <a:solidFill>
                  <a:srgbClr val="FFFFFF"/>
                </a:solidFill>
              </a14:hiddenFill>
            </a:ext>
          </a:extLst>
        </p:spPr>
      </p:pic>
      <p:sp>
        <p:nvSpPr>
          <p:cNvPr id="67592" name="Text Box 8"/>
          <p:cNvSpPr txBox="1">
            <a:spLocks noChangeArrowheads="1"/>
          </p:cNvSpPr>
          <p:nvPr/>
        </p:nvSpPr>
        <p:spPr bwMode="auto">
          <a:xfrm>
            <a:off x="0" y="1462088"/>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A. Đầu bẻ không đủ lớn để nước chảy ra.</a:t>
            </a:r>
          </a:p>
        </p:txBody>
      </p:sp>
      <p:sp>
        <p:nvSpPr>
          <p:cNvPr id="67593" name="Text Box 9"/>
          <p:cNvSpPr txBox="1">
            <a:spLocks noChangeArrowheads="1"/>
          </p:cNvSpPr>
          <p:nvPr/>
        </p:nvSpPr>
        <p:spPr bwMode="auto">
          <a:xfrm>
            <a:off x="0" y="38100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C. Nước dính với thành của ống thuốc</a:t>
            </a:r>
          </a:p>
        </p:txBody>
      </p:sp>
      <p:sp>
        <p:nvSpPr>
          <p:cNvPr id="67594" name="Text Box 10"/>
          <p:cNvSpPr txBox="1">
            <a:spLocks noChangeArrowheads="1"/>
          </p:cNvSpPr>
          <p:nvPr/>
        </p:nvSpPr>
        <p:spPr bwMode="auto">
          <a:xfrm>
            <a:off x="76200" y="4768850"/>
            <a:ext cx="777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D. Áp suất cột nước lớn hơn áp suất bên ngoài</a:t>
            </a:r>
          </a:p>
        </p:txBody>
      </p:sp>
      <p:sp>
        <p:nvSpPr>
          <p:cNvPr id="67595" name="Text Box 11"/>
          <p:cNvSpPr txBox="1">
            <a:spLocks noChangeArrowheads="1"/>
          </p:cNvSpPr>
          <p:nvPr/>
        </p:nvSpPr>
        <p:spPr bwMode="auto">
          <a:xfrm>
            <a:off x="0" y="24828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B. Áp suất cột nước bằng áp suất không khí bên ngoài</a:t>
            </a:r>
          </a:p>
        </p:txBody>
      </p:sp>
      <p:pic>
        <p:nvPicPr>
          <p:cNvPr id="67596" name="Picture 12" descr="Buon s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07288" y="3149600"/>
            <a:ext cx="16192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7597" name="Picture 13" descr="Vui du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088188" y="3054350"/>
            <a:ext cx="2208212" cy="1962150"/>
          </a:xfrm>
          <a:prstGeom prst="rect">
            <a:avLst/>
          </a:prstGeom>
          <a:noFill/>
          <a:extLst>
            <a:ext uri="{909E8E84-426E-40DD-AFC4-6F175D3DCCD1}">
              <a14:hiddenFill xmlns:a14="http://schemas.microsoft.com/office/drawing/2010/main">
                <a:solidFill>
                  <a:srgbClr val="FFFFFF"/>
                </a:solidFill>
              </a14:hiddenFill>
            </a:ext>
          </a:extLst>
        </p:spPr>
      </p:pic>
      <p:pic>
        <p:nvPicPr>
          <p:cNvPr id="67598" name="Picture 14" descr="0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1088" y="3092450"/>
            <a:ext cx="1563687"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67598"/>
                                        </p:tgtEl>
                                        <p:attrNameLst>
                                          <p:attrName>style.visibility</p:attrName>
                                        </p:attrNameLst>
                                      </p:cBhvr>
                                      <p:to>
                                        <p:strVal val="visible"/>
                                      </p:to>
                                    </p:set>
                                    <p:animEffect transition="in" filter="slide(fromBottom)">
                                      <p:cBhvr>
                                        <p:cTn id="7" dur="500"/>
                                        <p:tgtEl>
                                          <p:spTgt spid="675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75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4" presetClass="exit" presetSubtype="10" fill="hold" nodeType="clickEffect">
                                  <p:stCondLst>
                                    <p:cond delay="0"/>
                                  </p:stCondLst>
                                  <p:childTnLst>
                                    <p:animEffect transition="out" filter="randombar(horizontal)">
                                      <p:cBhvr>
                                        <p:cTn id="12" dur="500"/>
                                        <p:tgtEl>
                                          <p:spTgt spid="67598"/>
                                        </p:tgtEl>
                                      </p:cBhvr>
                                    </p:animEffect>
                                    <p:set>
                                      <p:cBhvr>
                                        <p:cTn id="13" dur="1" fill="hold">
                                          <p:stCondLst>
                                            <p:cond delay="499"/>
                                          </p:stCondLst>
                                        </p:cTn>
                                        <p:tgtEl>
                                          <p:spTgt spid="67598"/>
                                        </p:tgtEl>
                                        <p:attrNameLst>
                                          <p:attrName>style.visibility</p:attrName>
                                        </p:attrNameLst>
                                      </p:cBhvr>
                                      <p:to>
                                        <p:strVal val="hidden"/>
                                      </p:to>
                                    </p:set>
                                  </p:childTnLst>
                                </p:cTn>
                              </p:par>
                              <p:par>
                                <p:cTn id="14" presetID="3" presetClass="emph" presetSubtype="10" fill="hold" nodeType="withEffect">
                                  <p:stCondLst>
                                    <p:cond delay="0"/>
                                  </p:stCondLst>
                                  <p:childTnLst>
                                    <p:animClr clrSpc="hsl" dir="ccw">
                                      <p:cBhvr override="childStyle">
                                        <p:cTn id="15" dur="2000" fill="hold"/>
                                        <p:tgtEl>
                                          <p:spTgt spid="67592">
                                            <p:txEl>
                                              <p:pRg st="0" end="0"/>
                                            </p:txEl>
                                          </p:spTgt>
                                        </p:tgtEl>
                                        <p:attrNameLst>
                                          <p:attrName>style.color</p:attrName>
                                        </p:attrNameLst>
                                      </p:cBhvr>
                                      <p:to>
                                        <a:srgbClr val="FF0066"/>
                                      </p:to>
                                    </p:animClr>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67596"/>
                                        </p:tgtEl>
                                        <p:attrNameLst>
                                          <p:attrName>style.visibility</p:attrName>
                                        </p:attrNameLst>
                                      </p:cBhvr>
                                      <p:to>
                                        <p:strVal val="visible"/>
                                      </p:to>
                                    </p:set>
                                    <p:animEffect transition="in" filter="fade">
                                      <p:cBhvr>
                                        <p:cTn id="19" dur="500"/>
                                        <p:tgtEl>
                                          <p:spTgt spid="67596"/>
                                        </p:tgtEl>
                                      </p:cBhvr>
                                    </p:animEffect>
                                  </p:childTnLst>
                                  <p:subTnLst>
                                    <p:audio>
                                      <p:cMediaNode vol="100000">
                                        <p:cTn display="0" masterRel="sameClick">
                                          <p:stCondLst>
                                            <p:cond evt="begin" delay="0">
                                              <p:tn val="17"/>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7592"/>
                  </p:tgtEl>
                </p:cond>
              </p:nextCondLst>
            </p:seq>
            <p:seq concurrent="1" nextAc="seek">
              <p:cTn id="20" restart="whenNotActive" fill="hold" evtFilter="cancelBubble" nodeType="interactiveSeq">
                <p:stCondLst>
                  <p:cond evt="onClick" delay="0">
                    <p:tgtEl>
                      <p:spTgt spid="67593"/>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4" presetClass="exit" presetSubtype="10" fill="hold" nodeType="clickEffect">
                                  <p:stCondLst>
                                    <p:cond delay="0"/>
                                  </p:stCondLst>
                                  <p:childTnLst>
                                    <p:animEffect transition="out" filter="randombar(horizontal)">
                                      <p:cBhvr>
                                        <p:cTn id="24" dur="500"/>
                                        <p:tgtEl>
                                          <p:spTgt spid="67598"/>
                                        </p:tgtEl>
                                      </p:cBhvr>
                                    </p:animEffect>
                                    <p:set>
                                      <p:cBhvr>
                                        <p:cTn id="25" dur="1" fill="hold">
                                          <p:stCondLst>
                                            <p:cond delay="499"/>
                                          </p:stCondLst>
                                        </p:cTn>
                                        <p:tgtEl>
                                          <p:spTgt spid="67598"/>
                                        </p:tgtEl>
                                        <p:attrNameLst>
                                          <p:attrName>style.visibility</p:attrName>
                                        </p:attrNameLst>
                                      </p:cBhvr>
                                      <p:to>
                                        <p:strVal val="hidden"/>
                                      </p:to>
                                    </p:set>
                                  </p:childTnLst>
                                </p:cTn>
                              </p:par>
                              <p:par>
                                <p:cTn id="26" presetID="3" presetClass="emph" presetSubtype="10" fill="hold" nodeType="withEffect">
                                  <p:stCondLst>
                                    <p:cond delay="0"/>
                                  </p:stCondLst>
                                  <p:childTnLst>
                                    <p:animClr clrSpc="hsl" dir="ccw">
                                      <p:cBhvr override="childStyle">
                                        <p:cTn id="27" dur="2000" fill="hold"/>
                                        <p:tgtEl>
                                          <p:spTgt spid="67593">
                                            <p:txEl>
                                              <p:pRg st="0" end="0"/>
                                            </p:txEl>
                                          </p:spTgt>
                                        </p:tgtEl>
                                        <p:attrNameLst>
                                          <p:attrName>style.color</p:attrName>
                                        </p:attrNameLst>
                                      </p:cBhvr>
                                      <p:to>
                                        <a:srgbClr val="CCCC00"/>
                                      </p:to>
                                    </p:animClr>
                                  </p:childTnLst>
                                </p:cTn>
                              </p:par>
                            </p:childTnLst>
                          </p:cTn>
                        </p:par>
                        <p:par>
                          <p:cTn id="28" fill="hold" nodeType="after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67596"/>
                                        </p:tgtEl>
                                        <p:attrNameLst>
                                          <p:attrName>style.visibility</p:attrName>
                                        </p:attrNameLst>
                                      </p:cBhvr>
                                      <p:to>
                                        <p:strVal val="visible"/>
                                      </p:to>
                                    </p:set>
                                    <p:animEffect transition="in" filter="fade">
                                      <p:cBhvr>
                                        <p:cTn id="31" dur="2000"/>
                                        <p:tgtEl>
                                          <p:spTgt spid="67596"/>
                                        </p:tgtEl>
                                      </p:cBhvr>
                                    </p:animEffect>
                                  </p:childTnLst>
                                  <p:subTnLst>
                                    <p:audio>
                                      <p:cMediaNode vol="100000">
                                        <p:cTn display="0" masterRel="sameClick">
                                          <p:stCondLst>
                                            <p:cond evt="begin" delay="0">
                                              <p:tn val="29"/>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7593"/>
                  </p:tgtEl>
                </p:cond>
              </p:nextCondLst>
            </p:seq>
            <p:seq concurrent="1" nextAc="seek">
              <p:cTn id="32" restart="whenNotActive" fill="hold" evtFilter="cancelBubble" nodeType="interactiveSeq">
                <p:stCondLst>
                  <p:cond evt="onClick" delay="0">
                    <p:tgtEl>
                      <p:spTgt spid="6759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4" presetClass="exit" presetSubtype="10" fill="hold" nodeType="withEffect">
                                  <p:stCondLst>
                                    <p:cond delay="0"/>
                                  </p:stCondLst>
                                  <p:childTnLst>
                                    <p:animEffect transition="out" filter="randombar(horizontal)">
                                      <p:cBhvr>
                                        <p:cTn id="36" dur="500"/>
                                        <p:tgtEl>
                                          <p:spTgt spid="67598"/>
                                        </p:tgtEl>
                                      </p:cBhvr>
                                    </p:animEffect>
                                    <p:set>
                                      <p:cBhvr>
                                        <p:cTn id="37" dur="1" fill="hold">
                                          <p:stCondLst>
                                            <p:cond delay="499"/>
                                          </p:stCondLst>
                                        </p:cTn>
                                        <p:tgtEl>
                                          <p:spTgt spid="67598"/>
                                        </p:tgtEl>
                                        <p:attrNameLst>
                                          <p:attrName>style.visibility</p:attrName>
                                        </p:attrNameLst>
                                      </p:cBhvr>
                                      <p:to>
                                        <p:strVal val="hidden"/>
                                      </p:to>
                                    </p:set>
                                  </p:childTnLst>
                                </p:cTn>
                              </p:par>
                              <p:par>
                                <p:cTn id="38" presetID="3" presetClass="emph" presetSubtype="6" fill="hold" nodeType="withEffect">
                                  <p:stCondLst>
                                    <p:cond delay="0"/>
                                  </p:stCondLst>
                                  <p:childTnLst>
                                    <p:animClr clrSpc="hsl" dir="cw">
                                      <p:cBhvr override="childStyle">
                                        <p:cTn id="39" dur="2000" fill="hold"/>
                                        <p:tgtEl>
                                          <p:spTgt spid="67594">
                                            <p:txEl>
                                              <p:pRg st="0" end="0"/>
                                            </p:txEl>
                                          </p:spTgt>
                                        </p:tgtEl>
                                        <p:attrNameLst>
                                          <p:attrName>style.color</p:attrName>
                                        </p:attrNameLst>
                                      </p:cBhvr>
                                      <p:to>
                                        <a:srgbClr val="FFFF00"/>
                                      </p:to>
                                    </p:animClr>
                                  </p:childTnLst>
                                </p:cTn>
                              </p:par>
                            </p:childTnLst>
                          </p:cTn>
                        </p:par>
                        <p:par>
                          <p:cTn id="40" fill="hold" nodeType="afterGroup">
                            <p:stCondLst>
                              <p:cond delay="2000"/>
                            </p:stCondLst>
                            <p:childTnLst>
                              <p:par>
                                <p:cTn id="41" presetID="10" presetClass="entr" presetSubtype="0" fill="hold" nodeType="afterEffect">
                                  <p:stCondLst>
                                    <p:cond delay="0"/>
                                  </p:stCondLst>
                                  <p:childTnLst>
                                    <p:set>
                                      <p:cBhvr>
                                        <p:cTn id="42" dur="1" fill="hold">
                                          <p:stCondLst>
                                            <p:cond delay="0"/>
                                          </p:stCondLst>
                                        </p:cTn>
                                        <p:tgtEl>
                                          <p:spTgt spid="67596"/>
                                        </p:tgtEl>
                                        <p:attrNameLst>
                                          <p:attrName>style.visibility</p:attrName>
                                        </p:attrNameLst>
                                      </p:cBhvr>
                                      <p:to>
                                        <p:strVal val="visible"/>
                                      </p:to>
                                    </p:set>
                                    <p:animEffect transition="in" filter="fade">
                                      <p:cBhvr>
                                        <p:cTn id="43" dur="2000"/>
                                        <p:tgtEl>
                                          <p:spTgt spid="67596"/>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67594"/>
                  </p:tgtEl>
                </p:cond>
              </p:nextCondLst>
            </p:seq>
            <p:seq concurrent="1" nextAc="seek">
              <p:cTn id="44" restart="whenNotActive" fill="hold" evtFilter="cancelBubble" nodeType="interactiveSeq">
                <p:stCondLst>
                  <p:cond evt="onClick" delay="0">
                    <p:tgtEl>
                      <p:spTgt spid="6759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4" presetClass="exit" presetSubtype="10" fill="hold" nodeType="clickEffect">
                                  <p:stCondLst>
                                    <p:cond delay="0"/>
                                  </p:stCondLst>
                                  <p:childTnLst>
                                    <p:animEffect transition="out" filter="randombar(horizontal)">
                                      <p:cBhvr>
                                        <p:cTn id="48" dur="500"/>
                                        <p:tgtEl>
                                          <p:spTgt spid="67598"/>
                                        </p:tgtEl>
                                      </p:cBhvr>
                                    </p:animEffect>
                                    <p:set>
                                      <p:cBhvr>
                                        <p:cTn id="49" dur="1" fill="hold">
                                          <p:stCondLst>
                                            <p:cond delay="499"/>
                                          </p:stCondLst>
                                        </p:cTn>
                                        <p:tgtEl>
                                          <p:spTgt spid="67598"/>
                                        </p:tgtEl>
                                        <p:attrNameLst>
                                          <p:attrName>style.visibility</p:attrName>
                                        </p:attrNameLst>
                                      </p:cBhvr>
                                      <p:to>
                                        <p:strVal val="hidden"/>
                                      </p:to>
                                    </p:set>
                                  </p:childTnLst>
                                </p:cTn>
                              </p:par>
                              <p:par>
                                <p:cTn id="50" presetID="3" presetClass="emph" presetSubtype="10" fill="hold" nodeType="withEffect">
                                  <p:stCondLst>
                                    <p:cond delay="0"/>
                                  </p:stCondLst>
                                  <p:childTnLst>
                                    <p:animClr clrSpc="hsl" dir="ccw">
                                      <p:cBhvr override="childStyle">
                                        <p:cTn id="51" dur="2000" fill="hold"/>
                                        <p:tgtEl>
                                          <p:spTgt spid="67595">
                                            <p:txEl>
                                              <p:pRg st="0" end="0"/>
                                            </p:txEl>
                                          </p:spTgt>
                                        </p:tgtEl>
                                        <p:attrNameLst>
                                          <p:attrName>style.color</p:attrName>
                                        </p:attrNameLst>
                                      </p:cBhvr>
                                      <p:to>
                                        <a:srgbClr val="FF66FF"/>
                                      </p:to>
                                    </p:animClr>
                                  </p:childTnLst>
                                </p:cTn>
                              </p:par>
                            </p:childTnLst>
                          </p:cTn>
                        </p:par>
                        <p:par>
                          <p:cTn id="52" fill="hold" nodeType="afterGroup">
                            <p:stCondLst>
                              <p:cond delay="2000"/>
                            </p:stCondLst>
                            <p:childTnLst>
                              <p:par>
                                <p:cTn id="53" presetID="10" presetClass="entr" presetSubtype="0" fill="hold" nodeType="afterEffect">
                                  <p:stCondLst>
                                    <p:cond delay="0"/>
                                  </p:stCondLst>
                                  <p:childTnLst>
                                    <p:set>
                                      <p:cBhvr>
                                        <p:cTn id="54" dur="1" fill="hold">
                                          <p:stCondLst>
                                            <p:cond delay="0"/>
                                          </p:stCondLst>
                                        </p:cTn>
                                        <p:tgtEl>
                                          <p:spTgt spid="67597"/>
                                        </p:tgtEl>
                                        <p:attrNameLst>
                                          <p:attrName>style.visibility</p:attrName>
                                        </p:attrNameLst>
                                      </p:cBhvr>
                                      <p:to>
                                        <p:strVal val="visible"/>
                                      </p:to>
                                    </p:set>
                                    <p:animEffect transition="in" filter="fade">
                                      <p:cBhvr>
                                        <p:cTn id="55" dur="500"/>
                                        <p:tgtEl>
                                          <p:spTgt spid="67597"/>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Vo tay.wav"/>
                                        </p:tgtEl>
                                      </p:cMediaNode>
                                    </p:audio>
                                  </p:subTnLst>
                                </p:cTn>
                              </p:par>
                            </p:childTnLst>
                          </p:cTn>
                        </p:par>
                      </p:childTnLst>
                    </p:cTn>
                  </p:par>
                </p:childTnLst>
              </p:cTn>
              <p:nextCondLst>
                <p:cond evt="onClick" delay="0">
                  <p:tgtEl>
                    <p:spTgt spid="6759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I:\anh1\2012-11-15-4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17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2438400" y="152400"/>
            <a:ext cx="4876800" cy="9144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FF"/>
                  </a:solidFill>
                  <a:round/>
                  <a:headEnd/>
                  <a:tailEnd/>
                </a:ln>
                <a:solidFill>
                  <a:srgbClr val="FF0000"/>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ĐI TÌM Ô CHỮ</a:t>
            </a:r>
          </a:p>
        </p:txBody>
      </p:sp>
      <p:sp>
        <p:nvSpPr>
          <p:cNvPr id="71683" name="AutoShape 3">
            <a:hlinkClick r:id="rId3" action="ppaction://hlinksldjump"/>
          </p:cNvPr>
          <p:cNvSpPr>
            <a:spLocks noChangeArrowheads="1"/>
          </p:cNvSpPr>
          <p:nvPr/>
        </p:nvSpPr>
        <p:spPr bwMode="auto">
          <a:xfrm>
            <a:off x="76200" y="14478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1</a:t>
            </a:r>
          </a:p>
        </p:txBody>
      </p:sp>
      <p:sp>
        <p:nvSpPr>
          <p:cNvPr id="71684" name="AutoShape 4">
            <a:hlinkClick r:id="rId4" action="ppaction://hlinksldjump"/>
          </p:cNvPr>
          <p:cNvSpPr>
            <a:spLocks noChangeArrowheads="1"/>
          </p:cNvSpPr>
          <p:nvPr/>
        </p:nvSpPr>
        <p:spPr bwMode="auto">
          <a:xfrm>
            <a:off x="76200" y="19812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2</a:t>
            </a:r>
          </a:p>
        </p:txBody>
      </p:sp>
      <p:sp>
        <p:nvSpPr>
          <p:cNvPr id="71685" name="AutoShape 5">
            <a:hlinkClick r:id="rId5" action="ppaction://hlinksldjump"/>
          </p:cNvPr>
          <p:cNvSpPr>
            <a:spLocks noChangeArrowheads="1"/>
          </p:cNvSpPr>
          <p:nvPr/>
        </p:nvSpPr>
        <p:spPr bwMode="auto">
          <a:xfrm>
            <a:off x="76200" y="25146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3</a:t>
            </a:r>
          </a:p>
        </p:txBody>
      </p:sp>
      <p:sp>
        <p:nvSpPr>
          <p:cNvPr id="71686" name="AutoShape 6">
            <a:hlinkClick r:id="rId6" action="ppaction://hlinksldjump"/>
          </p:cNvPr>
          <p:cNvSpPr>
            <a:spLocks noChangeArrowheads="1"/>
          </p:cNvSpPr>
          <p:nvPr/>
        </p:nvSpPr>
        <p:spPr bwMode="auto">
          <a:xfrm>
            <a:off x="76200" y="31242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4</a:t>
            </a:r>
          </a:p>
        </p:txBody>
      </p:sp>
      <p:sp>
        <p:nvSpPr>
          <p:cNvPr id="71687" name="AutoShape 7">
            <a:hlinkClick r:id="rId7" action="ppaction://hlinksldjump"/>
          </p:cNvPr>
          <p:cNvSpPr>
            <a:spLocks noChangeArrowheads="1"/>
          </p:cNvSpPr>
          <p:nvPr/>
        </p:nvSpPr>
        <p:spPr bwMode="auto">
          <a:xfrm>
            <a:off x="76200" y="36576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5</a:t>
            </a:r>
          </a:p>
        </p:txBody>
      </p:sp>
      <p:sp>
        <p:nvSpPr>
          <p:cNvPr id="71688" name="AutoShape 8">
            <a:hlinkClick r:id="rId8" action="ppaction://hlinksldjump"/>
          </p:cNvPr>
          <p:cNvSpPr>
            <a:spLocks noChangeArrowheads="1"/>
          </p:cNvSpPr>
          <p:nvPr/>
        </p:nvSpPr>
        <p:spPr bwMode="auto">
          <a:xfrm>
            <a:off x="76200" y="41910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6</a:t>
            </a:r>
          </a:p>
        </p:txBody>
      </p:sp>
      <p:sp>
        <p:nvSpPr>
          <p:cNvPr id="71689" name="AutoShape 9">
            <a:hlinkClick r:id="rId9" action="ppaction://hlinksldjump"/>
          </p:cNvPr>
          <p:cNvSpPr>
            <a:spLocks noChangeArrowheads="1"/>
          </p:cNvSpPr>
          <p:nvPr/>
        </p:nvSpPr>
        <p:spPr bwMode="auto">
          <a:xfrm>
            <a:off x="76200" y="48006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7</a:t>
            </a:r>
          </a:p>
        </p:txBody>
      </p:sp>
      <p:sp>
        <p:nvSpPr>
          <p:cNvPr id="71690" name="AutoShape 10">
            <a:hlinkClick r:id="rId10" action="ppaction://hlinksldjump"/>
          </p:cNvPr>
          <p:cNvSpPr>
            <a:spLocks noChangeArrowheads="1"/>
          </p:cNvSpPr>
          <p:nvPr/>
        </p:nvSpPr>
        <p:spPr bwMode="auto">
          <a:xfrm>
            <a:off x="76200" y="5334000"/>
            <a:ext cx="457200" cy="533400"/>
          </a:xfrm>
          <a:prstGeom prst="star16">
            <a:avLst>
              <a:gd name="adj" fmla="val 37500"/>
            </a:avLst>
          </a:prstGeom>
          <a:solidFill>
            <a:srgbClr val="FFFF99"/>
          </a:solidFill>
          <a:ln w="190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0000"/>
                </a:solidFill>
                <a:effectLst>
                  <a:outerShdw blurRad="38100" dist="38100" dir="2700000" algn="tl">
                    <a:srgbClr val="000000"/>
                  </a:outerShdw>
                </a:effectLst>
                <a:latin typeface="Times New Roman" panose="02020603050405020304" pitchFamily="18" charset="0"/>
              </a:rPr>
              <a:t>8</a:t>
            </a:r>
          </a:p>
        </p:txBody>
      </p:sp>
      <p:grpSp>
        <p:nvGrpSpPr>
          <p:cNvPr id="71691" name="Group 11"/>
          <p:cNvGrpSpPr>
            <a:grpSpLocks/>
          </p:cNvGrpSpPr>
          <p:nvPr/>
        </p:nvGrpSpPr>
        <p:grpSpPr bwMode="auto">
          <a:xfrm>
            <a:off x="609600" y="1447800"/>
            <a:ext cx="8534400" cy="4572000"/>
            <a:chOff x="384" y="912"/>
            <a:chExt cx="5376" cy="2880"/>
          </a:xfrm>
        </p:grpSpPr>
        <p:grpSp>
          <p:nvGrpSpPr>
            <p:cNvPr id="71692" name="Group 12"/>
            <p:cNvGrpSpPr>
              <a:grpSpLocks/>
            </p:cNvGrpSpPr>
            <p:nvPr/>
          </p:nvGrpSpPr>
          <p:grpSpPr bwMode="auto">
            <a:xfrm>
              <a:off x="2400" y="912"/>
              <a:ext cx="336" cy="2880"/>
              <a:chOff x="2688" y="912"/>
              <a:chExt cx="336" cy="2880"/>
            </a:xfrm>
          </p:grpSpPr>
          <p:sp>
            <p:nvSpPr>
              <p:cNvPr id="71693" name="Oval 13"/>
              <p:cNvSpPr>
                <a:spLocks noChangeArrowheads="1"/>
              </p:cNvSpPr>
              <p:nvPr/>
            </p:nvSpPr>
            <p:spPr bwMode="auto">
              <a:xfrm>
                <a:off x="2688" y="91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4" name="Oval 14"/>
              <p:cNvSpPr>
                <a:spLocks noChangeArrowheads="1"/>
              </p:cNvSpPr>
              <p:nvPr/>
            </p:nvSpPr>
            <p:spPr bwMode="auto">
              <a:xfrm>
                <a:off x="2688" y="127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Ô</a:t>
                </a:r>
              </a:p>
            </p:txBody>
          </p:sp>
          <p:sp>
            <p:nvSpPr>
              <p:cNvPr id="71695" name="Oval 15"/>
              <p:cNvSpPr>
                <a:spLocks noChangeArrowheads="1"/>
              </p:cNvSpPr>
              <p:nvPr/>
            </p:nvSpPr>
            <p:spPr bwMode="auto">
              <a:xfrm>
                <a:off x="2688" y="307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L</a:t>
                </a:r>
              </a:p>
            </p:txBody>
          </p:sp>
          <p:sp>
            <p:nvSpPr>
              <p:cNvPr id="71696" name="Oval 16"/>
              <p:cNvSpPr>
                <a:spLocks noChangeArrowheads="1"/>
              </p:cNvSpPr>
              <p:nvPr/>
            </p:nvSpPr>
            <p:spPr bwMode="auto">
              <a:xfrm>
                <a:off x="2688" y="2712"/>
                <a:ext cx="336" cy="360"/>
              </a:xfrm>
              <a:prstGeom prst="ellipse">
                <a:avLst/>
              </a:prstGeom>
              <a:solidFill>
                <a:srgbClr val="FF0000"/>
              </a:solidFill>
              <a:ln w="9525" algn="ctr">
                <a:solidFill>
                  <a:schemeClr val="accent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Ê</a:t>
                </a:r>
              </a:p>
            </p:txBody>
          </p:sp>
          <p:sp>
            <p:nvSpPr>
              <p:cNvPr id="71697" name="Oval 17"/>
              <p:cNvSpPr>
                <a:spLocks noChangeArrowheads="1"/>
              </p:cNvSpPr>
              <p:nvPr/>
            </p:nvSpPr>
            <p:spPr bwMode="auto">
              <a:xfrm>
                <a:off x="2688" y="235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X</a:t>
                </a:r>
              </a:p>
            </p:txBody>
          </p:sp>
          <p:sp>
            <p:nvSpPr>
              <p:cNvPr id="71698" name="Oval 18"/>
              <p:cNvSpPr>
                <a:spLocks noChangeArrowheads="1"/>
              </p:cNvSpPr>
              <p:nvPr/>
            </p:nvSpPr>
            <p:spPr bwMode="auto">
              <a:xfrm>
                <a:off x="2688" y="163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R</a:t>
                </a:r>
              </a:p>
            </p:txBody>
          </p:sp>
          <p:sp>
            <p:nvSpPr>
              <p:cNvPr id="71699" name="Oval 19"/>
              <p:cNvSpPr>
                <a:spLocks noChangeArrowheads="1"/>
              </p:cNvSpPr>
              <p:nvPr/>
            </p:nvSpPr>
            <p:spPr bwMode="auto">
              <a:xfrm>
                <a:off x="2688" y="199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I</a:t>
                </a:r>
              </a:p>
            </p:txBody>
          </p:sp>
          <p:sp>
            <p:nvSpPr>
              <p:cNvPr id="71700" name="Oval 20"/>
              <p:cNvSpPr>
                <a:spLocks noChangeArrowheads="1"/>
              </p:cNvSpPr>
              <p:nvPr/>
            </p:nvSpPr>
            <p:spPr bwMode="auto">
              <a:xfrm>
                <a:off x="2688" y="343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solidFill>
                      <a:srgbClr val="FFFF00"/>
                    </a:solidFill>
                    <a:effectLst>
                      <a:outerShdw blurRad="38100" dist="38100" dir="2700000" algn="tl">
                        <a:srgbClr val="000000"/>
                      </a:outerShdw>
                    </a:effectLst>
                    <a:latin typeface="Times New Roman" panose="02020603050405020304" pitchFamily="18" charset="0"/>
                  </a:rPr>
                  <a:t>I</a:t>
                </a:r>
              </a:p>
            </p:txBody>
          </p:sp>
        </p:grpSp>
        <p:sp>
          <p:nvSpPr>
            <p:cNvPr id="71701" name="Oval 21"/>
            <p:cNvSpPr>
              <a:spLocks noChangeArrowheads="1"/>
            </p:cNvSpPr>
            <p:nvPr/>
          </p:nvSpPr>
          <p:spPr bwMode="auto">
            <a:xfrm>
              <a:off x="2736"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R</a:t>
              </a:r>
            </a:p>
          </p:txBody>
        </p:sp>
        <p:sp>
          <p:nvSpPr>
            <p:cNvPr id="71702" name="Oval 22"/>
            <p:cNvSpPr>
              <a:spLocks noChangeArrowheads="1"/>
            </p:cNvSpPr>
            <p:nvPr/>
          </p:nvSpPr>
          <p:spPr bwMode="auto">
            <a:xfrm>
              <a:off x="3072"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Ọ</a:t>
              </a:r>
            </a:p>
          </p:txBody>
        </p:sp>
        <p:sp>
          <p:nvSpPr>
            <p:cNvPr id="71703" name="Oval 23"/>
            <p:cNvSpPr>
              <a:spLocks noChangeArrowheads="1"/>
            </p:cNvSpPr>
            <p:nvPr/>
          </p:nvSpPr>
          <p:spPr bwMode="auto">
            <a:xfrm>
              <a:off x="4416"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Ư</a:t>
              </a:r>
            </a:p>
          </p:txBody>
        </p:sp>
        <p:sp>
          <p:nvSpPr>
            <p:cNvPr id="71704" name="Oval 24"/>
            <p:cNvSpPr>
              <a:spLocks noChangeArrowheads="1"/>
            </p:cNvSpPr>
            <p:nvPr/>
          </p:nvSpPr>
          <p:spPr bwMode="auto">
            <a:xfrm>
              <a:off x="5088"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05" name="Oval 25"/>
            <p:cNvSpPr>
              <a:spLocks noChangeArrowheads="1"/>
            </p:cNvSpPr>
            <p:nvPr/>
          </p:nvSpPr>
          <p:spPr bwMode="auto">
            <a:xfrm>
              <a:off x="3744"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G</a:t>
              </a:r>
            </a:p>
          </p:txBody>
        </p:sp>
        <p:sp>
          <p:nvSpPr>
            <p:cNvPr id="71706" name="Oval 26"/>
            <p:cNvSpPr>
              <a:spLocks noChangeArrowheads="1"/>
            </p:cNvSpPr>
            <p:nvPr/>
          </p:nvSpPr>
          <p:spPr bwMode="auto">
            <a:xfrm>
              <a:off x="4752"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Ợ</a:t>
              </a:r>
            </a:p>
          </p:txBody>
        </p:sp>
        <p:sp>
          <p:nvSpPr>
            <p:cNvPr id="71707" name="Oval 27"/>
            <p:cNvSpPr>
              <a:spLocks noChangeArrowheads="1"/>
            </p:cNvSpPr>
            <p:nvPr/>
          </p:nvSpPr>
          <p:spPr bwMode="auto">
            <a:xfrm>
              <a:off x="3408"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08" name="Oval 28"/>
            <p:cNvSpPr>
              <a:spLocks noChangeArrowheads="1"/>
            </p:cNvSpPr>
            <p:nvPr/>
          </p:nvSpPr>
          <p:spPr bwMode="auto">
            <a:xfrm>
              <a:off x="4080"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L</a:t>
              </a:r>
            </a:p>
          </p:txBody>
        </p:sp>
        <p:sp>
          <p:nvSpPr>
            <p:cNvPr id="71709" name="Oval 29"/>
            <p:cNvSpPr>
              <a:spLocks noChangeArrowheads="1"/>
            </p:cNvSpPr>
            <p:nvPr/>
          </p:nvSpPr>
          <p:spPr bwMode="auto">
            <a:xfrm>
              <a:off x="1728" y="30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Á</a:t>
              </a:r>
            </a:p>
          </p:txBody>
        </p:sp>
        <p:sp>
          <p:nvSpPr>
            <p:cNvPr id="71710" name="Oval 30"/>
            <p:cNvSpPr>
              <a:spLocks noChangeArrowheads="1"/>
            </p:cNvSpPr>
            <p:nvPr/>
          </p:nvSpPr>
          <p:spPr bwMode="auto">
            <a:xfrm>
              <a:off x="3072" y="30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C</a:t>
              </a:r>
            </a:p>
          </p:txBody>
        </p:sp>
        <p:sp>
          <p:nvSpPr>
            <p:cNvPr id="71711" name="Oval 31"/>
            <p:cNvSpPr>
              <a:spLocks noChangeArrowheads="1"/>
            </p:cNvSpPr>
            <p:nvPr/>
          </p:nvSpPr>
          <p:spPr bwMode="auto">
            <a:xfrm>
              <a:off x="2736" y="30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Ự</a:t>
              </a:r>
            </a:p>
          </p:txBody>
        </p:sp>
        <p:sp>
          <p:nvSpPr>
            <p:cNvPr id="71712" name="Oval 32"/>
            <p:cNvSpPr>
              <a:spLocks noChangeArrowheads="1"/>
            </p:cNvSpPr>
            <p:nvPr/>
          </p:nvSpPr>
          <p:spPr bwMode="auto">
            <a:xfrm>
              <a:off x="2064" y="30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P</a:t>
              </a:r>
            </a:p>
          </p:txBody>
        </p:sp>
        <p:sp>
          <p:nvSpPr>
            <p:cNvPr id="71713" name="Oval 33"/>
            <p:cNvSpPr>
              <a:spLocks noChangeArrowheads="1"/>
            </p:cNvSpPr>
            <p:nvPr/>
          </p:nvSpPr>
          <p:spPr bwMode="auto">
            <a:xfrm>
              <a:off x="3072" y="343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M</a:t>
              </a:r>
            </a:p>
          </p:txBody>
        </p:sp>
        <p:sp>
          <p:nvSpPr>
            <p:cNvPr id="71714" name="Oval 34"/>
            <p:cNvSpPr>
              <a:spLocks noChangeArrowheads="1"/>
            </p:cNvSpPr>
            <p:nvPr/>
          </p:nvSpPr>
          <p:spPr bwMode="auto">
            <a:xfrm>
              <a:off x="2736" y="343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Ả</a:t>
              </a:r>
            </a:p>
          </p:txBody>
        </p:sp>
        <p:sp>
          <p:nvSpPr>
            <p:cNvPr id="71715" name="Oval 35"/>
            <p:cNvSpPr>
              <a:spLocks noChangeArrowheads="1"/>
            </p:cNvSpPr>
            <p:nvPr/>
          </p:nvSpPr>
          <p:spPr bwMode="auto">
            <a:xfrm>
              <a:off x="2064" y="343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G</a:t>
              </a:r>
            </a:p>
          </p:txBody>
        </p:sp>
        <p:sp>
          <p:nvSpPr>
            <p:cNvPr id="71716" name="Oval 36"/>
            <p:cNvSpPr>
              <a:spLocks noChangeArrowheads="1"/>
            </p:cNvSpPr>
            <p:nvPr/>
          </p:nvSpPr>
          <p:spPr bwMode="auto">
            <a:xfrm>
              <a:off x="1728" y="235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P</a:t>
              </a:r>
            </a:p>
          </p:txBody>
        </p:sp>
        <p:sp>
          <p:nvSpPr>
            <p:cNvPr id="71717" name="Oval 37"/>
            <p:cNvSpPr>
              <a:spLocks noChangeArrowheads="1"/>
            </p:cNvSpPr>
            <p:nvPr/>
          </p:nvSpPr>
          <p:spPr bwMode="auto">
            <a:xfrm>
              <a:off x="2064" y="235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A</a:t>
              </a:r>
            </a:p>
          </p:txBody>
        </p:sp>
        <p:sp>
          <p:nvSpPr>
            <p:cNvPr id="71718" name="Oval 38"/>
            <p:cNvSpPr>
              <a:spLocks noChangeArrowheads="1"/>
            </p:cNvSpPr>
            <p:nvPr/>
          </p:nvSpPr>
          <p:spPr bwMode="auto">
            <a:xfrm>
              <a:off x="3072" y="2339"/>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A</a:t>
              </a:r>
            </a:p>
          </p:txBody>
        </p:sp>
        <p:sp>
          <p:nvSpPr>
            <p:cNvPr id="71719" name="Oval 39"/>
            <p:cNvSpPr>
              <a:spLocks noChangeArrowheads="1"/>
            </p:cNvSpPr>
            <p:nvPr/>
          </p:nvSpPr>
          <p:spPr bwMode="auto">
            <a:xfrm>
              <a:off x="2736" y="2339"/>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C</a:t>
              </a:r>
            </a:p>
          </p:txBody>
        </p:sp>
        <p:sp>
          <p:nvSpPr>
            <p:cNvPr id="71720" name="Oval 40"/>
            <p:cNvSpPr>
              <a:spLocks noChangeArrowheads="1"/>
            </p:cNvSpPr>
            <p:nvPr/>
          </p:nvSpPr>
          <p:spPr bwMode="auto">
            <a:xfrm>
              <a:off x="3744" y="2736"/>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É</a:t>
              </a:r>
            </a:p>
          </p:txBody>
        </p:sp>
        <p:sp>
          <p:nvSpPr>
            <p:cNvPr id="71721" name="Oval 41"/>
            <p:cNvSpPr>
              <a:spLocks noChangeArrowheads="1"/>
            </p:cNvSpPr>
            <p:nvPr/>
          </p:nvSpPr>
          <p:spPr bwMode="auto">
            <a:xfrm>
              <a:off x="3408" y="2736"/>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Đ</a:t>
              </a:r>
            </a:p>
          </p:txBody>
        </p:sp>
        <p:sp>
          <p:nvSpPr>
            <p:cNvPr id="71722" name="Oval 42"/>
            <p:cNvSpPr>
              <a:spLocks noChangeArrowheads="1"/>
            </p:cNvSpPr>
            <p:nvPr/>
          </p:nvSpPr>
          <p:spPr bwMode="auto">
            <a:xfrm>
              <a:off x="3072" y="27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Ê</a:t>
              </a:r>
            </a:p>
          </p:txBody>
        </p:sp>
        <p:sp>
          <p:nvSpPr>
            <p:cNvPr id="71723" name="Oval 43"/>
            <p:cNvSpPr>
              <a:spLocks noChangeArrowheads="1"/>
            </p:cNvSpPr>
            <p:nvPr/>
          </p:nvSpPr>
          <p:spPr bwMode="auto">
            <a:xfrm>
              <a:off x="2736" y="27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B</a:t>
              </a:r>
            </a:p>
          </p:txBody>
        </p:sp>
        <p:sp>
          <p:nvSpPr>
            <p:cNvPr id="71724" name="Oval 44"/>
            <p:cNvSpPr>
              <a:spLocks noChangeArrowheads="1"/>
            </p:cNvSpPr>
            <p:nvPr/>
          </p:nvSpPr>
          <p:spPr bwMode="auto">
            <a:xfrm>
              <a:off x="2064" y="27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L</a:t>
              </a:r>
            </a:p>
          </p:txBody>
        </p:sp>
        <p:sp>
          <p:nvSpPr>
            <p:cNvPr id="71725" name="Oval 45"/>
            <p:cNvSpPr>
              <a:spLocks noChangeArrowheads="1"/>
            </p:cNvSpPr>
            <p:nvPr/>
          </p:nvSpPr>
          <p:spPr bwMode="auto">
            <a:xfrm>
              <a:off x="4080" y="1968"/>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26" name="Oval 46"/>
            <p:cNvSpPr>
              <a:spLocks noChangeArrowheads="1"/>
            </p:cNvSpPr>
            <p:nvPr/>
          </p:nvSpPr>
          <p:spPr bwMode="auto">
            <a:xfrm>
              <a:off x="3744" y="1968"/>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Ể</a:t>
              </a:r>
            </a:p>
          </p:txBody>
        </p:sp>
        <p:sp>
          <p:nvSpPr>
            <p:cNvPr id="71727" name="Oval 47"/>
            <p:cNvSpPr>
              <a:spLocks noChangeArrowheads="1"/>
            </p:cNvSpPr>
            <p:nvPr/>
          </p:nvSpPr>
          <p:spPr bwMode="auto">
            <a:xfrm>
              <a:off x="3408" y="1968"/>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Y</a:t>
              </a:r>
            </a:p>
          </p:txBody>
        </p:sp>
        <p:sp>
          <p:nvSpPr>
            <p:cNvPr id="71728" name="Oval 48"/>
            <p:cNvSpPr>
              <a:spLocks noChangeArrowheads="1"/>
            </p:cNvSpPr>
            <p:nvPr/>
          </p:nvSpPr>
          <p:spPr bwMode="auto">
            <a:xfrm>
              <a:off x="3072" y="1968"/>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U</a:t>
              </a:r>
            </a:p>
          </p:txBody>
        </p:sp>
        <p:sp>
          <p:nvSpPr>
            <p:cNvPr id="71729" name="Oval 49"/>
            <p:cNvSpPr>
              <a:spLocks noChangeArrowheads="1"/>
            </p:cNvSpPr>
            <p:nvPr/>
          </p:nvSpPr>
          <p:spPr bwMode="auto">
            <a:xfrm>
              <a:off x="2736" y="1968"/>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Q</a:t>
              </a:r>
            </a:p>
          </p:txBody>
        </p:sp>
        <p:sp>
          <p:nvSpPr>
            <p:cNvPr id="71730" name="Oval 50"/>
            <p:cNvSpPr>
              <a:spLocks noChangeArrowheads="1"/>
            </p:cNvSpPr>
            <p:nvPr/>
          </p:nvSpPr>
          <p:spPr bwMode="auto">
            <a:xfrm>
              <a:off x="1728" y="199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K</a:t>
              </a:r>
            </a:p>
          </p:txBody>
        </p:sp>
        <p:sp>
          <p:nvSpPr>
            <p:cNvPr id="71731" name="Oval 51"/>
            <p:cNvSpPr>
              <a:spLocks noChangeArrowheads="1"/>
            </p:cNvSpPr>
            <p:nvPr/>
          </p:nvSpPr>
          <p:spPr bwMode="auto">
            <a:xfrm>
              <a:off x="2064" y="199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H</a:t>
              </a:r>
            </a:p>
          </p:txBody>
        </p:sp>
        <p:sp>
          <p:nvSpPr>
            <p:cNvPr id="71732" name="Oval 52"/>
            <p:cNvSpPr>
              <a:spLocks noChangeArrowheads="1"/>
            </p:cNvSpPr>
            <p:nvPr/>
          </p:nvSpPr>
          <p:spPr bwMode="auto">
            <a:xfrm>
              <a:off x="3408" y="1621"/>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H</a:t>
              </a:r>
            </a:p>
          </p:txBody>
        </p:sp>
        <p:sp>
          <p:nvSpPr>
            <p:cNvPr id="71733" name="Oval 53"/>
            <p:cNvSpPr>
              <a:spLocks noChangeArrowheads="1"/>
            </p:cNvSpPr>
            <p:nvPr/>
          </p:nvSpPr>
          <p:spPr bwMode="auto">
            <a:xfrm>
              <a:off x="3072" y="1621"/>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C</a:t>
              </a:r>
            </a:p>
          </p:txBody>
        </p:sp>
        <p:sp>
          <p:nvSpPr>
            <p:cNvPr id="71734" name="Oval 54"/>
            <p:cNvSpPr>
              <a:spLocks noChangeArrowheads="1"/>
            </p:cNvSpPr>
            <p:nvPr/>
          </p:nvSpPr>
          <p:spPr bwMode="auto">
            <a:xfrm>
              <a:off x="2736" y="1630"/>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Í</a:t>
              </a:r>
            </a:p>
          </p:txBody>
        </p:sp>
        <p:sp>
          <p:nvSpPr>
            <p:cNvPr id="71735" name="Oval 55"/>
            <p:cNvSpPr>
              <a:spLocks noChangeArrowheads="1"/>
            </p:cNvSpPr>
            <p:nvPr/>
          </p:nvSpPr>
          <p:spPr bwMode="auto">
            <a:xfrm>
              <a:off x="1392" y="163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G</a:t>
              </a:r>
            </a:p>
          </p:txBody>
        </p:sp>
        <p:sp>
          <p:nvSpPr>
            <p:cNvPr id="71736" name="Oval 56"/>
            <p:cNvSpPr>
              <a:spLocks noChangeArrowheads="1"/>
            </p:cNvSpPr>
            <p:nvPr/>
          </p:nvSpPr>
          <p:spPr bwMode="auto">
            <a:xfrm>
              <a:off x="1728" y="163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H</a:t>
              </a:r>
            </a:p>
          </p:txBody>
        </p:sp>
        <p:sp>
          <p:nvSpPr>
            <p:cNvPr id="71737" name="Oval 57"/>
            <p:cNvSpPr>
              <a:spLocks noChangeArrowheads="1"/>
            </p:cNvSpPr>
            <p:nvPr/>
          </p:nvSpPr>
          <p:spPr bwMode="auto">
            <a:xfrm>
              <a:off x="2064" y="163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Ê</a:t>
              </a:r>
            </a:p>
          </p:txBody>
        </p:sp>
        <p:grpSp>
          <p:nvGrpSpPr>
            <p:cNvPr id="71738" name="Group 58"/>
            <p:cNvGrpSpPr>
              <a:grpSpLocks/>
            </p:cNvGrpSpPr>
            <p:nvPr/>
          </p:nvGrpSpPr>
          <p:grpSpPr bwMode="auto">
            <a:xfrm>
              <a:off x="384" y="1272"/>
              <a:ext cx="4368" cy="360"/>
              <a:chOff x="384" y="1272"/>
              <a:chExt cx="4368" cy="360"/>
            </a:xfrm>
          </p:grpSpPr>
          <p:sp>
            <p:nvSpPr>
              <p:cNvPr id="71739" name="Oval 59"/>
              <p:cNvSpPr>
                <a:spLocks noChangeArrowheads="1"/>
              </p:cNvSpPr>
              <p:nvPr/>
            </p:nvSpPr>
            <p:spPr bwMode="auto">
              <a:xfrm>
                <a:off x="1056"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40" name="Oval 60"/>
              <p:cNvSpPr>
                <a:spLocks noChangeArrowheads="1"/>
              </p:cNvSpPr>
              <p:nvPr/>
            </p:nvSpPr>
            <p:spPr bwMode="auto">
              <a:xfrm>
                <a:off x="1392"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H</a:t>
                </a:r>
              </a:p>
            </p:txBody>
          </p:sp>
          <p:sp>
            <p:nvSpPr>
              <p:cNvPr id="71741" name="Oval 61"/>
              <p:cNvSpPr>
                <a:spLocks noChangeArrowheads="1"/>
              </p:cNvSpPr>
              <p:nvPr/>
            </p:nvSpPr>
            <p:spPr bwMode="auto">
              <a:xfrm>
                <a:off x="1728"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T</a:t>
                </a:r>
              </a:p>
            </p:txBody>
          </p:sp>
          <p:sp>
            <p:nvSpPr>
              <p:cNvPr id="71742" name="Oval 62"/>
              <p:cNvSpPr>
                <a:spLocks noChangeArrowheads="1"/>
              </p:cNvSpPr>
              <p:nvPr/>
            </p:nvSpPr>
            <p:spPr bwMode="auto">
              <a:xfrm>
                <a:off x="2064"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H</a:t>
                </a:r>
              </a:p>
            </p:txBody>
          </p:sp>
          <p:sp>
            <p:nvSpPr>
              <p:cNvPr id="71743" name="Oval 63"/>
              <p:cNvSpPr>
                <a:spLocks noChangeArrowheads="1"/>
              </p:cNvSpPr>
              <p:nvPr/>
            </p:nvSpPr>
            <p:spPr bwMode="auto">
              <a:xfrm>
                <a:off x="384"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B</a:t>
                </a:r>
              </a:p>
            </p:txBody>
          </p:sp>
          <p:sp>
            <p:nvSpPr>
              <p:cNvPr id="71744" name="Oval 64"/>
              <p:cNvSpPr>
                <a:spLocks noChangeArrowheads="1"/>
              </p:cNvSpPr>
              <p:nvPr/>
            </p:nvSpPr>
            <p:spPr bwMode="auto">
              <a:xfrm>
                <a:off x="720"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Ì</a:t>
                </a:r>
              </a:p>
            </p:txBody>
          </p:sp>
          <p:sp>
            <p:nvSpPr>
              <p:cNvPr id="71745" name="Oval 65"/>
              <p:cNvSpPr>
                <a:spLocks noChangeArrowheads="1"/>
              </p:cNvSpPr>
              <p:nvPr/>
            </p:nvSpPr>
            <p:spPr bwMode="auto">
              <a:xfrm>
                <a:off x="4080"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A</a:t>
                </a:r>
              </a:p>
            </p:txBody>
          </p:sp>
          <p:sp>
            <p:nvSpPr>
              <p:cNvPr id="71746" name="Oval 66"/>
              <p:cNvSpPr>
                <a:spLocks noChangeArrowheads="1"/>
              </p:cNvSpPr>
              <p:nvPr/>
            </p:nvSpPr>
            <p:spPr bwMode="auto">
              <a:xfrm>
                <a:off x="3744"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H</a:t>
                </a:r>
              </a:p>
            </p:txBody>
          </p:sp>
          <p:sp>
            <p:nvSpPr>
              <p:cNvPr id="71747" name="Oval 67"/>
              <p:cNvSpPr>
                <a:spLocks noChangeArrowheads="1"/>
              </p:cNvSpPr>
              <p:nvPr/>
            </p:nvSpPr>
            <p:spPr bwMode="auto">
              <a:xfrm>
                <a:off x="2736"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48" name="Oval 68"/>
              <p:cNvSpPr>
                <a:spLocks noChangeArrowheads="1"/>
              </p:cNvSpPr>
              <p:nvPr/>
            </p:nvSpPr>
            <p:spPr bwMode="auto">
              <a:xfrm>
                <a:off x="3072"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G</a:t>
                </a:r>
              </a:p>
            </p:txBody>
          </p:sp>
          <p:sp>
            <p:nvSpPr>
              <p:cNvPr id="71749" name="Oval 69"/>
              <p:cNvSpPr>
                <a:spLocks noChangeArrowheads="1"/>
              </p:cNvSpPr>
              <p:nvPr/>
            </p:nvSpPr>
            <p:spPr bwMode="auto">
              <a:xfrm>
                <a:off x="3408"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50" name="Oval 70"/>
              <p:cNvSpPr>
                <a:spLocks noChangeArrowheads="1"/>
              </p:cNvSpPr>
              <p:nvPr/>
            </p:nvSpPr>
            <p:spPr bwMode="auto">
              <a:xfrm>
                <a:off x="4416" y="127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U</a:t>
                </a:r>
              </a:p>
            </p:txBody>
          </p:sp>
        </p:grpSp>
        <p:sp>
          <p:nvSpPr>
            <p:cNvPr id="71751" name="Oval 71"/>
            <p:cNvSpPr>
              <a:spLocks noChangeArrowheads="1"/>
            </p:cNvSpPr>
            <p:nvPr/>
          </p:nvSpPr>
          <p:spPr bwMode="auto">
            <a:xfrm>
              <a:off x="5424" y="91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G</a:t>
              </a:r>
            </a:p>
          </p:txBody>
        </p:sp>
        <p:sp>
          <p:nvSpPr>
            <p:cNvPr id="71752" name="Oval 72"/>
            <p:cNvSpPr>
              <a:spLocks noChangeArrowheads="1"/>
            </p:cNvSpPr>
            <p:nvPr/>
          </p:nvSpPr>
          <p:spPr bwMode="auto">
            <a:xfrm>
              <a:off x="3408" y="2352"/>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N</a:t>
              </a:r>
            </a:p>
          </p:txBody>
        </p:sp>
        <p:sp>
          <p:nvSpPr>
            <p:cNvPr id="71753" name="Oval 73"/>
            <p:cNvSpPr>
              <a:spLocks noChangeArrowheads="1"/>
            </p:cNvSpPr>
            <p:nvPr/>
          </p:nvSpPr>
          <p:spPr bwMode="auto">
            <a:xfrm>
              <a:off x="4080" y="2736"/>
              <a:ext cx="336" cy="360"/>
            </a:xfrm>
            <a:prstGeom prst="ellipse">
              <a:avLst/>
            </a:prstGeom>
            <a:gradFill rotWithShape="1">
              <a:gsLst>
                <a:gs pos="0">
                  <a:srgbClr val="FFFF00"/>
                </a:gs>
                <a:gs pos="100000">
                  <a:srgbClr val="CC0000">
                    <a:alpha val="56000"/>
                  </a:srgbClr>
                </a:gs>
              </a:gsLst>
              <a:path path="shape">
                <a:fillToRect l="50000" t="50000" r="50000" b="50000"/>
              </a:path>
            </a:gra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600" b="1">
                  <a:effectLst>
                    <a:outerShdw blurRad="38100" dist="38100" dir="2700000" algn="tl">
                      <a:srgbClr val="FFFFFF"/>
                    </a:outerShdw>
                  </a:effectLst>
                  <a:latin typeface="Times New Roman" panose="02020603050405020304" pitchFamily="18" charset="0"/>
                </a:rPr>
                <a:t>P</a:t>
              </a:r>
            </a:p>
          </p:txBody>
        </p:sp>
        <p:sp>
          <p:nvSpPr>
            <p:cNvPr id="71754" name="Rectangle 74"/>
            <p:cNvSpPr>
              <a:spLocks noChangeArrowheads="1"/>
            </p:cNvSpPr>
            <p:nvPr/>
          </p:nvSpPr>
          <p:spPr bwMode="auto">
            <a:xfrm>
              <a:off x="2448" y="96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altLang="en-US" sz="2400" b="1">
                  <a:solidFill>
                    <a:srgbClr val="FFFF00"/>
                  </a:solidFill>
                  <a:effectLst>
                    <a:outerShdw blurRad="38100" dist="38100" dir="2700000" algn="tl">
                      <a:srgbClr val="C0C0C0"/>
                    </a:outerShdw>
                  </a:effectLst>
                  <a:latin typeface="Times New Roman" panose="02020603050405020304" pitchFamily="18" charset="0"/>
                </a:rPr>
                <a:t>T</a:t>
              </a:r>
            </a:p>
          </p:txBody>
        </p:sp>
      </p:grpSp>
      <p:grpSp>
        <p:nvGrpSpPr>
          <p:cNvPr id="71755" name="Group 75"/>
          <p:cNvGrpSpPr>
            <a:grpSpLocks/>
          </p:cNvGrpSpPr>
          <p:nvPr/>
        </p:nvGrpSpPr>
        <p:grpSpPr bwMode="auto">
          <a:xfrm>
            <a:off x="2743200" y="4876800"/>
            <a:ext cx="2667000" cy="571500"/>
            <a:chOff x="1728" y="3072"/>
            <a:chExt cx="1680" cy="360"/>
          </a:xfrm>
        </p:grpSpPr>
        <p:sp>
          <p:nvSpPr>
            <p:cNvPr id="71756" name="Oval 76"/>
            <p:cNvSpPr>
              <a:spLocks noChangeArrowheads="1"/>
            </p:cNvSpPr>
            <p:nvPr/>
          </p:nvSpPr>
          <p:spPr bwMode="auto">
            <a:xfrm>
              <a:off x="2400" y="307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57" name="Oval 77"/>
            <p:cNvSpPr>
              <a:spLocks noChangeArrowheads="1"/>
            </p:cNvSpPr>
            <p:nvPr/>
          </p:nvSpPr>
          <p:spPr bwMode="auto">
            <a:xfrm>
              <a:off x="1728" y="3072"/>
              <a:ext cx="336" cy="360"/>
            </a:xfrm>
            <a:prstGeom prst="ellipse">
              <a:avLst/>
            </a:prstGeom>
            <a:solidFill>
              <a:srgbClr val="FF66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58" name="Oval 78"/>
            <p:cNvSpPr>
              <a:spLocks noChangeArrowheads="1"/>
            </p:cNvSpPr>
            <p:nvPr/>
          </p:nvSpPr>
          <p:spPr bwMode="auto">
            <a:xfrm>
              <a:off x="3072" y="3072"/>
              <a:ext cx="336" cy="360"/>
            </a:xfrm>
            <a:prstGeom prst="ellipse">
              <a:avLst/>
            </a:prstGeom>
            <a:solidFill>
              <a:srgbClr val="FF66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59" name="Oval 79"/>
            <p:cNvSpPr>
              <a:spLocks noChangeArrowheads="1"/>
            </p:cNvSpPr>
            <p:nvPr/>
          </p:nvSpPr>
          <p:spPr bwMode="auto">
            <a:xfrm>
              <a:off x="2736" y="3072"/>
              <a:ext cx="336" cy="360"/>
            </a:xfrm>
            <a:prstGeom prst="ellipse">
              <a:avLst/>
            </a:prstGeom>
            <a:solidFill>
              <a:srgbClr val="FF66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60" name="Oval 80"/>
            <p:cNvSpPr>
              <a:spLocks noChangeArrowheads="1"/>
            </p:cNvSpPr>
            <p:nvPr/>
          </p:nvSpPr>
          <p:spPr bwMode="auto">
            <a:xfrm>
              <a:off x="2064" y="3072"/>
              <a:ext cx="336" cy="360"/>
            </a:xfrm>
            <a:prstGeom prst="ellipse">
              <a:avLst/>
            </a:prstGeom>
            <a:solidFill>
              <a:srgbClr val="FF66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761" name="Group 81"/>
          <p:cNvGrpSpPr>
            <a:grpSpLocks/>
          </p:cNvGrpSpPr>
          <p:nvPr/>
        </p:nvGrpSpPr>
        <p:grpSpPr bwMode="auto">
          <a:xfrm>
            <a:off x="3276600" y="5448300"/>
            <a:ext cx="2133600" cy="571500"/>
            <a:chOff x="2064" y="3432"/>
            <a:chExt cx="1344" cy="360"/>
          </a:xfrm>
        </p:grpSpPr>
        <p:sp>
          <p:nvSpPr>
            <p:cNvPr id="71762" name="Oval 82"/>
            <p:cNvSpPr>
              <a:spLocks noChangeArrowheads="1"/>
            </p:cNvSpPr>
            <p:nvPr/>
          </p:nvSpPr>
          <p:spPr bwMode="auto">
            <a:xfrm>
              <a:off x="2400" y="343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63" name="Oval 83"/>
            <p:cNvSpPr>
              <a:spLocks noChangeArrowheads="1"/>
            </p:cNvSpPr>
            <p:nvPr/>
          </p:nvSpPr>
          <p:spPr bwMode="auto">
            <a:xfrm>
              <a:off x="3072" y="343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64" name="Oval 84"/>
            <p:cNvSpPr>
              <a:spLocks noChangeArrowheads="1"/>
            </p:cNvSpPr>
            <p:nvPr/>
          </p:nvSpPr>
          <p:spPr bwMode="auto">
            <a:xfrm>
              <a:off x="2736" y="343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65" name="Oval 85"/>
            <p:cNvSpPr>
              <a:spLocks noChangeArrowheads="1"/>
            </p:cNvSpPr>
            <p:nvPr/>
          </p:nvSpPr>
          <p:spPr bwMode="auto">
            <a:xfrm>
              <a:off x="2064" y="343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766" name="Group 86"/>
          <p:cNvGrpSpPr>
            <a:grpSpLocks/>
          </p:cNvGrpSpPr>
          <p:nvPr/>
        </p:nvGrpSpPr>
        <p:grpSpPr bwMode="auto">
          <a:xfrm>
            <a:off x="2743200" y="3124200"/>
            <a:ext cx="4267200" cy="609600"/>
            <a:chOff x="1728" y="1968"/>
            <a:chExt cx="2688" cy="384"/>
          </a:xfrm>
        </p:grpSpPr>
        <p:sp>
          <p:nvSpPr>
            <p:cNvPr id="71767" name="Oval 87"/>
            <p:cNvSpPr>
              <a:spLocks noChangeArrowheads="1"/>
            </p:cNvSpPr>
            <p:nvPr/>
          </p:nvSpPr>
          <p:spPr bwMode="auto">
            <a:xfrm>
              <a:off x="2400" y="199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68" name="Oval 88"/>
            <p:cNvSpPr>
              <a:spLocks noChangeArrowheads="1"/>
            </p:cNvSpPr>
            <p:nvPr/>
          </p:nvSpPr>
          <p:spPr bwMode="auto">
            <a:xfrm>
              <a:off x="4080" y="1968"/>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69" name="Oval 89"/>
            <p:cNvSpPr>
              <a:spLocks noChangeArrowheads="1"/>
            </p:cNvSpPr>
            <p:nvPr/>
          </p:nvSpPr>
          <p:spPr bwMode="auto">
            <a:xfrm>
              <a:off x="3744" y="1968"/>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0" name="Oval 90"/>
            <p:cNvSpPr>
              <a:spLocks noChangeArrowheads="1"/>
            </p:cNvSpPr>
            <p:nvPr/>
          </p:nvSpPr>
          <p:spPr bwMode="auto">
            <a:xfrm>
              <a:off x="3408" y="1968"/>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1" name="Oval 91"/>
            <p:cNvSpPr>
              <a:spLocks noChangeArrowheads="1"/>
            </p:cNvSpPr>
            <p:nvPr/>
          </p:nvSpPr>
          <p:spPr bwMode="auto">
            <a:xfrm>
              <a:off x="3072" y="1968"/>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2" name="Oval 92"/>
            <p:cNvSpPr>
              <a:spLocks noChangeArrowheads="1"/>
            </p:cNvSpPr>
            <p:nvPr/>
          </p:nvSpPr>
          <p:spPr bwMode="auto">
            <a:xfrm>
              <a:off x="2736" y="1968"/>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3" name="Oval 93"/>
            <p:cNvSpPr>
              <a:spLocks noChangeArrowheads="1"/>
            </p:cNvSpPr>
            <p:nvPr/>
          </p:nvSpPr>
          <p:spPr bwMode="auto">
            <a:xfrm>
              <a:off x="1728" y="1992"/>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4" name="Oval 94"/>
            <p:cNvSpPr>
              <a:spLocks noChangeArrowheads="1"/>
            </p:cNvSpPr>
            <p:nvPr/>
          </p:nvSpPr>
          <p:spPr bwMode="auto">
            <a:xfrm>
              <a:off x="2064" y="1992"/>
              <a:ext cx="336" cy="360"/>
            </a:xfrm>
            <a:prstGeom prst="ellipse">
              <a:avLst/>
            </a:prstGeom>
            <a:solidFill>
              <a:srgbClr val="0000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775" name="Group 95"/>
          <p:cNvGrpSpPr>
            <a:grpSpLocks/>
          </p:cNvGrpSpPr>
          <p:nvPr/>
        </p:nvGrpSpPr>
        <p:grpSpPr bwMode="auto">
          <a:xfrm>
            <a:off x="2209800" y="2573338"/>
            <a:ext cx="3733800" cy="588962"/>
            <a:chOff x="1392" y="1621"/>
            <a:chExt cx="2352" cy="371"/>
          </a:xfrm>
        </p:grpSpPr>
        <p:sp>
          <p:nvSpPr>
            <p:cNvPr id="71776" name="Oval 96"/>
            <p:cNvSpPr>
              <a:spLocks noChangeArrowheads="1"/>
            </p:cNvSpPr>
            <p:nvPr/>
          </p:nvSpPr>
          <p:spPr bwMode="auto">
            <a:xfrm>
              <a:off x="2400" y="163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7" name="Oval 97"/>
            <p:cNvSpPr>
              <a:spLocks noChangeArrowheads="1"/>
            </p:cNvSpPr>
            <p:nvPr/>
          </p:nvSpPr>
          <p:spPr bwMode="auto">
            <a:xfrm>
              <a:off x="3408" y="1621"/>
              <a:ext cx="336" cy="360"/>
            </a:xfrm>
            <a:prstGeom prst="ellipse">
              <a:avLst/>
            </a:prstGeom>
            <a:solidFill>
              <a:srgbClr val="00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8" name="Oval 98"/>
            <p:cNvSpPr>
              <a:spLocks noChangeArrowheads="1"/>
            </p:cNvSpPr>
            <p:nvPr/>
          </p:nvSpPr>
          <p:spPr bwMode="auto">
            <a:xfrm>
              <a:off x="3072" y="1621"/>
              <a:ext cx="336" cy="360"/>
            </a:xfrm>
            <a:prstGeom prst="ellipse">
              <a:avLst/>
            </a:prstGeom>
            <a:solidFill>
              <a:srgbClr val="00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79" name="Oval 99"/>
            <p:cNvSpPr>
              <a:spLocks noChangeArrowheads="1"/>
            </p:cNvSpPr>
            <p:nvPr/>
          </p:nvSpPr>
          <p:spPr bwMode="auto">
            <a:xfrm>
              <a:off x="2736" y="1630"/>
              <a:ext cx="336" cy="360"/>
            </a:xfrm>
            <a:prstGeom prst="ellipse">
              <a:avLst/>
            </a:prstGeom>
            <a:solidFill>
              <a:srgbClr val="00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0" name="Oval 100"/>
            <p:cNvSpPr>
              <a:spLocks noChangeArrowheads="1"/>
            </p:cNvSpPr>
            <p:nvPr/>
          </p:nvSpPr>
          <p:spPr bwMode="auto">
            <a:xfrm>
              <a:off x="1392" y="1632"/>
              <a:ext cx="336" cy="360"/>
            </a:xfrm>
            <a:prstGeom prst="ellipse">
              <a:avLst/>
            </a:prstGeom>
            <a:solidFill>
              <a:srgbClr val="00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1" name="Oval 101"/>
            <p:cNvSpPr>
              <a:spLocks noChangeArrowheads="1"/>
            </p:cNvSpPr>
            <p:nvPr/>
          </p:nvSpPr>
          <p:spPr bwMode="auto">
            <a:xfrm>
              <a:off x="1728" y="1632"/>
              <a:ext cx="336" cy="360"/>
            </a:xfrm>
            <a:prstGeom prst="ellipse">
              <a:avLst/>
            </a:prstGeom>
            <a:solidFill>
              <a:srgbClr val="00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2" name="Oval 102"/>
            <p:cNvSpPr>
              <a:spLocks noChangeArrowheads="1"/>
            </p:cNvSpPr>
            <p:nvPr/>
          </p:nvSpPr>
          <p:spPr bwMode="auto">
            <a:xfrm>
              <a:off x="2064" y="1632"/>
              <a:ext cx="336" cy="360"/>
            </a:xfrm>
            <a:prstGeom prst="ellipse">
              <a:avLst/>
            </a:prstGeom>
            <a:solidFill>
              <a:srgbClr val="00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783" name="Group 103"/>
          <p:cNvGrpSpPr>
            <a:grpSpLocks/>
          </p:cNvGrpSpPr>
          <p:nvPr/>
        </p:nvGrpSpPr>
        <p:grpSpPr bwMode="auto">
          <a:xfrm>
            <a:off x="609600" y="2019300"/>
            <a:ext cx="6934200" cy="571500"/>
            <a:chOff x="384" y="1272"/>
            <a:chExt cx="4368" cy="360"/>
          </a:xfrm>
        </p:grpSpPr>
        <p:sp>
          <p:nvSpPr>
            <p:cNvPr id="71784" name="Oval 104"/>
            <p:cNvSpPr>
              <a:spLocks noChangeArrowheads="1"/>
            </p:cNvSpPr>
            <p:nvPr/>
          </p:nvSpPr>
          <p:spPr bwMode="auto">
            <a:xfrm>
              <a:off x="2400" y="127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5" name="Oval 105"/>
            <p:cNvSpPr>
              <a:spLocks noChangeArrowheads="1"/>
            </p:cNvSpPr>
            <p:nvPr/>
          </p:nvSpPr>
          <p:spPr bwMode="auto">
            <a:xfrm>
              <a:off x="1056"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6" name="Oval 106"/>
            <p:cNvSpPr>
              <a:spLocks noChangeArrowheads="1"/>
            </p:cNvSpPr>
            <p:nvPr/>
          </p:nvSpPr>
          <p:spPr bwMode="auto">
            <a:xfrm>
              <a:off x="1392"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7" name="Oval 107"/>
            <p:cNvSpPr>
              <a:spLocks noChangeArrowheads="1"/>
            </p:cNvSpPr>
            <p:nvPr/>
          </p:nvSpPr>
          <p:spPr bwMode="auto">
            <a:xfrm>
              <a:off x="1728"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8" name="Oval 108"/>
            <p:cNvSpPr>
              <a:spLocks noChangeArrowheads="1"/>
            </p:cNvSpPr>
            <p:nvPr/>
          </p:nvSpPr>
          <p:spPr bwMode="auto">
            <a:xfrm>
              <a:off x="2064"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89" name="Oval 109"/>
            <p:cNvSpPr>
              <a:spLocks noChangeArrowheads="1"/>
            </p:cNvSpPr>
            <p:nvPr/>
          </p:nvSpPr>
          <p:spPr bwMode="auto">
            <a:xfrm>
              <a:off x="384"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0" name="Oval 110"/>
            <p:cNvSpPr>
              <a:spLocks noChangeArrowheads="1"/>
            </p:cNvSpPr>
            <p:nvPr/>
          </p:nvSpPr>
          <p:spPr bwMode="auto">
            <a:xfrm>
              <a:off x="720"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1" name="Oval 111"/>
            <p:cNvSpPr>
              <a:spLocks noChangeArrowheads="1"/>
            </p:cNvSpPr>
            <p:nvPr/>
          </p:nvSpPr>
          <p:spPr bwMode="auto">
            <a:xfrm>
              <a:off x="4080"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2" name="Oval 112"/>
            <p:cNvSpPr>
              <a:spLocks noChangeArrowheads="1"/>
            </p:cNvSpPr>
            <p:nvPr/>
          </p:nvSpPr>
          <p:spPr bwMode="auto">
            <a:xfrm>
              <a:off x="3744"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3" name="Oval 113"/>
            <p:cNvSpPr>
              <a:spLocks noChangeArrowheads="1"/>
            </p:cNvSpPr>
            <p:nvPr/>
          </p:nvSpPr>
          <p:spPr bwMode="auto">
            <a:xfrm>
              <a:off x="2736"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4" name="Oval 114"/>
            <p:cNvSpPr>
              <a:spLocks noChangeArrowheads="1"/>
            </p:cNvSpPr>
            <p:nvPr/>
          </p:nvSpPr>
          <p:spPr bwMode="auto">
            <a:xfrm>
              <a:off x="3072"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5" name="Oval 115"/>
            <p:cNvSpPr>
              <a:spLocks noChangeArrowheads="1"/>
            </p:cNvSpPr>
            <p:nvPr/>
          </p:nvSpPr>
          <p:spPr bwMode="auto">
            <a:xfrm>
              <a:off x="3408"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796" name="Oval 116"/>
            <p:cNvSpPr>
              <a:spLocks noChangeArrowheads="1"/>
            </p:cNvSpPr>
            <p:nvPr/>
          </p:nvSpPr>
          <p:spPr bwMode="auto">
            <a:xfrm>
              <a:off x="4416" y="1272"/>
              <a:ext cx="336" cy="360"/>
            </a:xfrm>
            <a:prstGeom prst="ellipse">
              <a:avLst/>
            </a:prstGeom>
            <a:solidFill>
              <a:srgbClr val="FFFF00"/>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797" name="Group 117"/>
          <p:cNvGrpSpPr>
            <a:grpSpLocks/>
          </p:cNvGrpSpPr>
          <p:nvPr/>
        </p:nvGrpSpPr>
        <p:grpSpPr bwMode="auto">
          <a:xfrm>
            <a:off x="3810000" y="1447800"/>
            <a:ext cx="5334000" cy="571500"/>
            <a:chOff x="2400" y="912"/>
            <a:chExt cx="3360" cy="360"/>
          </a:xfrm>
        </p:grpSpPr>
        <p:sp>
          <p:nvSpPr>
            <p:cNvPr id="71798" name="Oval 118"/>
            <p:cNvSpPr>
              <a:spLocks noChangeArrowheads="1"/>
            </p:cNvSpPr>
            <p:nvPr/>
          </p:nvSpPr>
          <p:spPr bwMode="auto">
            <a:xfrm>
              <a:off x="2400" y="912"/>
              <a:ext cx="336" cy="360"/>
            </a:xfrm>
            <a:prstGeom prst="ellipse">
              <a:avLst/>
            </a:prstGeom>
            <a:solidFill>
              <a:srgbClr val="FF0000"/>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799" name="Group 119"/>
            <p:cNvGrpSpPr>
              <a:grpSpLocks/>
            </p:cNvGrpSpPr>
            <p:nvPr/>
          </p:nvGrpSpPr>
          <p:grpSpPr bwMode="auto">
            <a:xfrm>
              <a:off x="2736" y="912"/>
              <a:ext cx="3024" cy="360"/>
              <a:chOff x="2736" y="912"/>
              <a:chExt cx="3024" cy="360"/>
            </a:xfrm>
          </p:grpSpPr>
          <p:sp>
            <p:nvSpPr>
              <p:cNvPr id="71800" name="Oval 120"/>
              <p:cNvSpPr>
                <a:spLocks noChangeArrowheads="1"/>
              </p:cNvSpPr>
              <p:nvPr/>
            </p:nvSpPr>
            <p:spPr bwMode="auto">
              <a:xfrm>
                <a:off x="2736"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1" name="Oval 121"/>
              <p:cNvSpPr>
                <a:spLocks noChangeArrowheads="1"/>
              </p:cNvSpPr>
              <p:nvPr/>
            </p:nvSpPr>
            <p:spPr bwMode="auto">
              <a:xfrm>
                <a:off x="3072"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2" name="Oval 122"/>
              <p:cNvSpPr>
                <a:spLocks noChangeArrowheads="1"/>
              </p:cNvSpPr>
              <p:nvPr/>
            </p:nvSpPr>
            <p:spPr bwMode="auto">
              <a:xfrm>
                <a:off x="4416"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3" name="Oval 123"/>
              <p:cNvSpPr>
                <a:spLocks noChangeArrowheads="1"/>
              </p:cNvSpPr>
              <p:nvPr/>
            </p:nvSpPr>
            <p:spPr bwMode="auto">
              <a:xfrm>
                <a:off x="5088"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4" name="Oval 124"/>
              <p:cNvSpPr>
                <a:spLocks noChangeArrowheads="1"/>
              </p:cNvSpPr>
              <p:nvPr/>
            </p:nvSpPr>
            <p:spPr bwMode="auto">
              <a:xfrm>
                <a:off x="3744"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5" name="Oval 125"/>
              <p:cNvSpPr>
                <a:spLocks noChangeArrowheads="1"/>
              </p:cNvSpPr>
              <p:nvPr/>
            </p:nvSpPr>
            <p:spPr bwMode="auto">
              <a:xfrm>
                <a:off x="4752"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6" name="Oval 126"/>
              <p:cNvSpPr>
                <a:spLocks noChangeArrowheads="1"/>
              </p:cNvSpPr>
              <p:nvPr/>
            </p:nvSpPr>
            <p:spPr bwMode="auto">
              <a:xfrm>
                <a:off x="3408"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7" name="Oval 127"/>
              <p:cNvSpPr>
                <a:spLocks noChangeArrowheads="1"/>
              </p:cNvSpPr>
              <p:nvPr/>
            </p:nvSpPr>
            <p:spPr bwMode="auto">
              <a:xfrm>
                <a:off x="4080"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08" name="Oval 128"/>
              <p:cNvSpPr>
                <a:spLocks noChangeArrowheads="1"/>
              </p:cNvSpPr>
              <p:nvPr/>
            </p:nvSpPr>
            <p:spPr bwMode="auto">
              <a:xfrm>
                <a:off x="5424" y="912"/>
                <a:ext cx="336" cy="360"/>
              </a:xfrm>
              <a:prstGeom prst="ellipse">
                <a:avLst/>
              </a:prstGeom>
              <a:solidFill>
                <a:srgbClr val="66FFFF"/>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grpSp>
        <p:nvGrpSpPr>
          <p:cNvPr id="71809" name="Group 129"/>
          <p:cNvGrpSpPr>
            <a:grpSpLocks/>
          </p:cNvGrpSpPr>
          <p:nvPr/>
        </p:nvGrpSpPr>
        <p:grpSpPr bwMode="auto">
          <a:xfrm>
            <a:off x="2743200" y="3713163"/>
            <a:ext cx="3200400" cy="592137"/>
            <a:chOff x="1728" y="2339"/>
            <a:chExt cx="2016" cy="373"/>
          </a:xfrm>
        </p:grpSpPr>
        <p:sp>
          <p:nvSpPr>
            <p:cNvPr id="71810" name="Oval 130"/>
            <p:cNvSpPr>
              <a:spLocks noChangeArrowheads="1"/>
            </p:cNvSpPr>
            <p:nvPr/>
          </p:nvSpPr>
          <p:spPr bwMode="auto">
            <a:xfrm>
              <a:off x="2400" y="235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1" name="Oval 131"/>
            <p:cNvSpPr>
              <a:spLocks noChangeArrowheads="1"/>
            </p:cNvSpPr>
            <p:nvPr/>
          </p:nvSpPr>
          <p:spPr bwMode="auto">
            <a:xfrm>
              <a:off x="1728" y="2352"/>
              <a:ext cx="336" cy="360"/>
            </a:xfrm>
            <a:prstGeom prst="ellipse">
              <a:avLst/>
            </a:prstGeom>
            <a:solidFill>
              <a:srgbClr val="FF33CC"/>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2" name="Oval 132"/>
            <p:cNvSpPr>
              <a:spLocks noChangeArrowheads="1"/>
            </p:cNvSpPr>
            <p:nvPr/>
          </p:nvSpPr>
          <p:spPr bwMode="auto">
            <a:xfrm>
              <a:off x="2064" y="2352"/>
              <a:ext cx="336" cy="360"/>
            </a:xfrm>
            <a:prstGeom prst="ellipse">
              <a:avLst/>
            </a:prstGeom>
            <a:solidFill>
              <a:srgbClr val="FF33CC"/>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3" name="Oval 133"/>
            <p:cNvSpPr>
              <a:spLocks noChangeArrowheads="1"/>
            </p:cNvSpPr>
            <p:nvPr/>
          </p:nvSpPr>
          <p:spPr bwMode="auto">
            <a:xfrm>
              <a:off x="3072" y="2339"/>
              <a:ext cx="336" cy="360"/>
            </a:xfrm>
            <a:prstGeom prst="ellipse">
              <a:avLst/>
            </a:prstGeom>
            <a:solidFill>
              <a:srgbClr val="FF33CC"/>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4" name="Oval 134"/>
            <p:cNvSpPr>
              <a:spLocks noChangeArrowheads="1"/>
            </p:cNvSpPr>
            <p:nvPr/>
          </p:nvSpPr>
          <p:spPr bwMode="auto">
            <a:xfrm>
              <a:off x="2736" y="2339"/>
              <a:ext cx="336" cy="360"/>
            </a:xfrm>
            <a:prstGeom prst="ellipse">
              <a:avLst/>
            </a:prstGeom>
            <a:solidFill>
              <a:srgbClr val="FF33CC"/>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5" name="Oval 135"/>
            <p:cNvSpPr>
              <a:spLocks noChangeArrowheads="1"/>
            </p:cNvSpPr>
            <p:nvPr/>
          </p:nvSpPr>
          <p:spPr bwMode="auto">
            <a:xfrm>
              <a:off x="3408" y="2352"/>
              <a:ext cx="336" cy="360"/>
            </a:xfrm>
            <a:prstGeom prst="ellipse">
              <a:avLst/>
            </a:prstGeom>
            <a:solidFill>
              <a:srgbClr val="FF33CC"/>
            </a:solidFill>
            <a:ln w="9525" algn="ctr">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816" name="Group 136"/>
          <p:cNvGrpSpPr>
            <a:grpSpLocks/>
          </p:cNvGrpSpPr>
          <p:nvPr/>
        </p:nvGrpSpPr>
        <p:grpSpPr bwMode="auto">
          <a:xfrm>
            <a:off x="3276600" y="4305300"/>
            <a:ext cx="3733800" cy="609600"/>
            <a:chOff x="2064" y="2712"/>
            <a:chExt cx="2352" cy="384"/>
          </a:xfrm>
        </p:grpSpPr>
        <p:sp>
          <p:nvSpPr>
            <p:cNvPr id="71817" name="Oval 137"/>
            <p:cNvSpPr>
              <a:spLocks noChangeArrowheads="1"/>
            </p:cNvSpPr>
            <p:nvPr/>
          </p:nvSpPr>
          <p:spPr bwMode="auto">
            <a:xfrm>
              <a:off x="2400" y="2712"/>
              <a:ext cx="336" cy="360"/>
            </a:xfrm>
            <a:prstGeom prst="ellipse">
              <a:avLst/>
            </a:prstGeom>
            <a:solidFill>
              <a:srgbClr val="FF0000"/>
            </a:solidFill>
            <a:ln w="9525" algn="ctr">
              <a:solidFill>
                <a:srgbClr val="0000FF"/>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8" name="Oval 138"/>
            <p:cNvSpPr>
              <a:spLocks noChangeArrowheads="1"/>
            </p:cNvSpPr>
            <p:nvPr/>
          </p:nvSpPr>
          <p:spPr bwMode="auto">
            <a:xfrm>
              <a:off x="3744" y="2736"/>
              <a:ext cx="336" cy="360"/>
            </a:xfrm>
            <a:prstGeom prst="ellipse">
              <a:avLst/>
            </a:prstGeom>
            <a:solidFill>
              <a:srgbClr val="008000"/>
            </a:solidFill>
            <a:ln w="9525" algn="ctr">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19" name="Oval 139"/>
            <p:cNvSpPr>
              <a:spLocks noChangeArrowheads="1"/>
            </p:cNvSpPr>
            <p:nvPr/>
          </p:nvSpPr>
          <p:spPr bwMode="auto">
            <a:xfrm>
              <a:off x="3408" y="2736"/>
              <a:ext cx="336" cy="360"/>
            </a:xfrm>
            <a:prstGeom prst="ellipse">
              <a:avLst/>
            </a:prstGeom>
            <a:solidFill>
              <a:srgbClr val="008000"/>
            </a:solidFill>
            <a:ln w="9525" algn="ctr">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20" name="Oval 140"/>
            <p:cNvSpPr>
              <a:spLocks noChangeArrowheads="1"/>
            </p:cNvSpPr>
            <p:nvPr/>
          </p:nvSpPr>
          <p:spPr bwMode="auto">
            <a:xfrm>
              <a:off x="3072" y="2712"/>
              <a:ext cx="336" cy="360"/>
            </a:xfrm>
            <a:prstGeom prst="ellipse">
              <a:avLst/>
            </a:prstGeom>
            <a:solidFill>
              <a:srgbClr val="008000"/>
            </a:solidFill>
            <a:ln w="9525" algn="ctr">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21" name="Oval 141"/>
            <p:cNvSpPr>
              <a:spLocks noChangeArrowheads="1"/>
            </p:cNvSpPr>
            <p:nvPr/>
          </p:nvSpPr>
          <p:spPr bwMode="auto">
            <a:xfrm>
              <a:off x="2736" y="2712"/>
              <a:ext cx="336" cy="360"/>
            </a:xfrm>
            <a:prstGeom prst="ellipse">
              <a:avLst/>
            </a:prstGeom>
            <a:solidFill>
              <a:srgbClr val="008000"/>
            </a:solidFill>
            <a:ln w="9525" algn="ctr">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22" name="Oval 142"/>
            <p:cNvSpPr>
              <a:spLocks noChangeArrowheads="1"/>
            </p:cNvSpPr>
            <p:nvPr/>
          </p:nvSpPr>
          <p:spPr bwMode="auto">
            <a:xfrm>
              <a:off x="2064" y="2712"/>
              <a:ext cx="336" cy="360"/>
            </a:xfrm>
            <a:prstGeom prst="ellipse">
              <a:avLst/>
            </a:prstGeom>
            <a:solidFill>
              <a:srgbClr val="008000"/>
            </a:solidFill>
            <a:ln w="9525" algn="ctr">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sp>
          <p:nvSpPr>
            <p:cNvPr id="71823" name="Oval 143"/>
            <p:cNvSpPr>
              <a:spLocks noChangeArrowheads="1"/>
            </p:cNvSpPr>
            <p:nvPr/>
          </p:nvSpPr>
          <p:spPr bwMode="auto">
            <a:xfrm>
              <a:off x="4080" y="2736"/>
              <a:ext cx="336" cy="360"/>
            </a:xfrm>
            <a:prstGeom prst="ellipse">
              <a:avLst/>
            </a:prstGeom>
            <a:solidFill>
              <a:srgbClr val="008000"/>
            </a:solidFill>
            <a:ln w="9525" algn="ctr">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grpSp>
        <p:nvGrpSpPr>
          <p:cNvPr id="71824" name="Group 144"/>
          <p:cNvGrpSpPr>
            <a:grpSpLocks/>
          </p:cNvGrpSpPr>
          <p:nvPr/>
        </p:nvGrpSpPr>
        <p:grpSpPr bwMode="auto">
          <a:xfrm>
            <a:off x="-609600" y="1447800"/>
            <a:ext cx="533400" cy="4572000"/>
            <a:chOff x="2688" y="912"/>
            <a:chExt cx="336" cy="2880"/>
          </a:xfrm>
        </p:grpSpPr>
        <p:sp>
          <p:nvSpPr>
            <p:cNvPr id="71825" name="Oval 145"/>
            <p:cNvSpPr>
              <a:spLocks noChangeArrowheads="1"/>
            </p:cNvSpPr>
            <p:nvPr/>
          </p:nvSpPr>
          <p:spPr bwMode="auto">
            <a:xfrm>
              <a:off x="2688" y="91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T</a:t>
              </a:r>
            </a:p>
          </p:txBody>
        </p:sp>
        <p:sp>
          <p:nvSpPr>
            <p:cNvPr id="71826" name="Oval 146"/>
            <p:cNvSpPr>
              <a:spLocks noChangeArrowheads="1"/>
            </p:cNvSpPr>
            <p:nvPr/>
          </p:nvSpPr>
          <p:spPr bwMode="auto">
            <a:xfrm>
              <a:off x="2688" y="127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Ô</a:t>
              </a:r>
            </a:p>
          </p:txBody>
        </p:sp>
        <p:sp>
          <p:nvSpPr>
            <p:cNvPr id="71827" name="Oval 147"/>
            <p:cNvSpPr>
              <a:spLocks noChangeArrowheads="1"/>
            </p:cNvSpPr>
            <p:nvPr/>
          </p:nvSpPr>
          <p:spPr bwMode="auto">
            <a:xfrm>
              <a:off x="2688" y="307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L</a:t>
              </a:r>
            </a:p>
          </p:txBody>
        </p:sp>
        <p:sp>
          <p:nvSpPr>
            <p:cNvPr id="71828" name="Oval 148"/>
            <p:cNvSpPr>
              <a:spLocks noChangeArrowheads="1"/>
            </p:cNvSpPr>
            <p:nvPr/>
          </p:nvSpPr>
          <p:spPr bwMode="auto">
            <a:xfrm>
              <a:off x="2688" y="2712"/>
              <a:ext cx="336" cy="360"/>
            </a:xfrm>
            <a:prstGeom prst="ellipse">
              <a:avLst/>
            </a:prstGeom>
            <a:solidFill>
              <a:srgbClr val="FF0000"/>
            </a:solidFill>
            <a:ln w="9525" algn="ctr">
              <a:solidFill>
                <a:schemeClr val="accent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Ê</a:t>
              </a:r>
            </a:p>
          </p:txBody>
        </p:sp>
        <p:sp>
          <p:nvSpPr>
            <p:cNvPr id="71829" name="Oval 149"/>
            <p:cNvSpPr>
              <a:spLocks noChangeArrowheads="1"/>
            </p:cNvSpPr>
            <p:nvPr/>
          </p:nvSpPr>
          <p:spPr bwMode="auto">
            <a:xfrm>
              <a:off x="2688" y="235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X</a:t>
              </a:r>
            </a:p>
          </p:txBody>
        </p:sp>
        <p:sp>
          <p:nvSpPr>
            <p:cNvPr id="71830" name="Oval 150"/>
            <p:cNvSpPr>
              <a:spLocks noChangeArrowheads="1"/>
            </p:cNvSpPr>
            <p:nvPr/>
          </p:nvSpPr>
          <p:spPr bwMode="auto">
            <a:xfrm>
              <a:off x="2688" y="163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R</a:t>
              </a:r>
            </a:p>
          </p:txBody>
        </p:sp>
        <p:sp>
          <p:nvSpPr>
            <p:cNvPr id="71831" name="Oval 151"/>
            <p:cNvSpPr>
              <a:spLocks noChangeArrowheads="1"/>
            </p:cNvSpPr>
            <p:nvPr/>
          </p:nvSpPr>
          <p:spPr bwMode="auto">
            <a:xfrm>
              <a:off x="2688" y="199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I</a:t>
              </a:r>
            </a:p>
          </p:txBody>
        </p:sp>
        <p:sp>
          <p:nvSpPr>
            <p:cNvPr id="71832" name="Oval 152"/>
            <p:cNvSpPr>
              <a:spLocks noChangeArrowheads="1"/>
            </p:cNvSpPr>
            <p:nvPr/>
          </p:nvSpPr>
          <p:spPr bwMode="auto">
            <a:xfrm>
              <a:off x="2688" y="3432"/>
              <a:ext cx="336" cy="360"/>
            </a:xfrm>
            <a:prstGeom prst="ellipse">
              <a:avLst/>
            </a:prstGeom>
            <a:solidFill>
              <a:srgbClr val="FF0000"/>
            </a:solidFill>
            <a:ln w="9525" algn="ctr">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400" b="1">
                  <a:solidFill>
                    <a:srgbClr val="FFFF00"/>
                  </a:solidFill>
                  <a:effectLst>
                    <a:outerShdw blurRad="38100" dist="38100" dir="2700000" algn="tl">
                      <a:srgbClr val="000000"/>
                    </a:outerShdw>
                  </a:effectLst>
                  <a:latin typeface="Times New Roman" panose="02020603050405020304" pitchFamily="18" charset="0"/>
                </a:rPr>
                <a:t>I</a:t>
              </a:r>
            </a:p>
          </p:txBody>
        </p:sp>
      </p:grpSp>
      <p:grpSp>
        <p:nvGrpSpPr>
          <p:cNvPr id="71833" name="Group 153"/>
          <p:cNvGrpSpPr>
            <a:grpSpLocks/>
          </p:cNvGrpSpPr>
          <p:nvPr/>
        </p:nvGrpSpPr>
        <p:grpSpPr bwMode="auto">
          <a:xfrm>
            <a:off x="9144000" y="0"/>
            <a:ext cx="9144000" cy="6477000"/>
            <a:chOff x="0" y="0"/>
            <a:chExt cx="5760" cy="4080"/>
          </a:xfrm>
        </p:grpSpPr>
        <p:pic>
          <p:nvPicPr>
            <p:cNvPr id="71834" name="Picture 154" descr="438px-Libr03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983" cy="4080"/>
            </a:xfrm>
            <a:prstGeom prst="rect">
              <a:avLst/>
            </a:prstGeom>
            <a:noFill/>
            <a:extLst>
              <a:ext uri="{909E8E84-426E-40DD-AFC4-6F175D3DCCD1}">
                <a14:hiddenFill xmlns:a14="http://schemas.microsoft.com/office/drawing/2010/main">
                  <a:solidFill>
                    <a:srgbClr val="FFFFFF"/>
                  </a:solidFill>
                </a14:hiddenFill>
              </a:ext>
            </a:extLst>
          </p:spPr>
        </p:pic>
        <p:sp>
          <p:nvSpPr>
            <p:cNvPr id="71835" name="Text Box 155"/>
            <p:cNvSpPr txBox="1">
              <a:spLocks noChangeArrowheads="1"/>
            </p:cNvSpPr>
            <p:nvPr/>
          </p:nvSpPr>
          <p:spPr bwMode="auto">
            <a:xfrm>
              <a:off x="2976" y="0"/>
              <a:ext cx="2784" cy="3623"/>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400" b="1">
                <a:solidFill>
                  <a:srgbClr val="FF3300"/>
                </a:solidFill>
                <a:effectLst>
                  <a:outerShdw blurRad="38100" dist="38100" dir="2700000" algn="tl">
                    <a:srgbClr val="000000"/>
                  </a:outerShdw>
                </a:effectLst>
              </a:endParaRPr>
            </a:p>
            <a:p>
              <a:pPr algn="just">
                <a:spcBef>
                  <a:spcPct val="50000"/>
                </a:spcBef>
              </a:pPr>
              <a:r>
                <a:rPr lang="en-US" altLang="en-US" sz="2400" b="1">
                  <a:solidFill>
                    <a:srgbClr val="FF3300"/>
                  </a:solidFill>
                  <a:effectLst>
                    <a:outerShdw blurRad="38100" dist="38100" dir="2700000" algn="tl">
                      <a:srgbClr val="000000"/>
                    </a:outerShdw>
                  </a:effectLst>
                  <a:latin typeface="Times New Roman" panose="02020603050405020304" pitchFamily="18" charset="0"/>
                </a:rPr>
                <a:t>Evangelista Torricelli  (</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2" tooltip="15 tháng 10"/>
                </a:rPr>
                <a:t>15/10</a:t>
              </a:r>
              <a:r>
                <a:rPr lang="en-US" altLang="en-US" sz="2400" b="1">
                  <a:solidFill>
                    <a:srgbClr val="FF3300"/>
                  </a:solidFill>
                  <a:effectLst>
                    <a:outerShdw blurRad="38100" dist="38100" dir="2700000" algn="tl">
                      <a:srgbClr val="000000"/>
                    </a:outerShdw>
                  </a:effectLst>
                  <a:latin typeface="Times New Roman" panose="02020603050405020304" pitchFamily="18" charset="0"/>
                </a:rPr>
                <a:t>/ </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3" tooltip="1608"/>
                </a:rPr>
                <a:t>1608</a:t>
              </a:r>
              <a:r>
                <a:rPr lang="en-US" altLang="en-US" sz="2400" b="1">
                  <a:solidFill>
                    <a:srgbClr val="FF3300"/>
                  </a:solidFill>
                  <a:effectLst>
                    <a:outerShdw blurRad="38100" dist="38100" dir="2700000" algn="tl">
                      <a:srgbClr val="000000"/>
                    </a:outerShdw>
                  </a:effectLst>
                  <a:latin typeface="Times New Roman" panose="02020603050405020304" pitchFamily="18" charset="0"/>
                </a:rPr>
                <a:t> – </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4" tooltip="25 tháng 10"/>
                </a:rPr>
                <a:t>25/10</a:t>
              </a:r>
              <a:r>
                <a:rPr lang="en-US" altLang="en-US" sz="2400" b="1">
                  <a:solidFill>
                    <a:srgbClr val="FF3300"/>
                  </a:solidFill>
                  <a:effectLst>
                    <a:outerShdw blurRad="38100" dist="38100" dir="2700000" algn="tl">
                      <a:srgbClr val="000000"/>
                    </a:outerShdw>
                  </a:effectLst>
                  <a:latin typeface="Times New Roman" panose="02020603050405020304" pitchFamily="18" charset="0"/>
                </a:rPr>
                <a:t>/</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5" tooltip="1647"/>
                </a:rPr>
                <a:t>1647</a:t>
              </a:r>
              <a:r>
                <a:rPr lang="en-US" altLang="en-US" sz="2400" b="1">
                  <a:solidFill>
                    <a:srgbClr val="FF3300"/>
                  </a:solidFill>
                  <a:effectLst>
                    <a:outerShdw blurRad="38100" dist="38100" dir="2700000" algn="tl">
                      <a:srgbClr val="000000"/>
                    </a:outerShdw>
                  </a:effectLst>
                  <a:latin typeface="Times New Roman" panose="02020603050405020304" pitchFamily="18" charset="0"/>
                </a:rPr>
                <a:t>) là nhà </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6" tooltip="Vật lý"/>
                </a:rPr>
                <a:t>vật lý</a:t>
              </a:r>
              <a:r>
                <a:rPr lang="en-US" altLang="en-US" sz="2400" b="1">
                  <a:solidFill>
                    <a:srgbClr val="FF3300"/>
                  </a:solidFill>
                  <a:effectLst>
                    <a:outerShdw blurRad="38100" dist="38100" dir="2700000" algn="tl">
                      <a:srgbClr val="000000"/>
                    </a:outerShdw>
                  </a:effectLst>
                  <a:latin typeface="Times New Roman" panose="02020603050405020304" pitchFamily="18" charset="0"/>
                </a:rPr>
                <a:t>, nhà </a:t>
              </a:r>
              <a:r>
                <a:rPr lang="en-US" altLang="en-US" sz="2400" b="1" u="sng">
                  <a:solidFill>
                    <a:srgbClr val="FF3300"/>
                  </a:solidFill>
                  <a:effectLst>
                    <a:outerShdw blurRad="38100" dist="38100" dir="2700000" algn="tl">
                      <a:srgbClr val="000000"/>
                    </a:outerShdw>
                  </a:effectLst>
                  <a:latin typeface="Times New Roman" panose="02020603050405020304" pitchFamily="18" charset="0"/>
                  <a:hlinkClick r:id="rId17" tooltip="Toán học"/>
                </a:rPr>
                <a:t>toán học</a:t>
              </a:r>
              <a:r>
                <a:rPr lang="en-US" altLang="en-US" sz="2400" b="1">
                  <a:solidFill>
                    <a:srgbClr val="FF3300"/>
                  </a:solidFill>
                  <a:effectLst>
                    <a:outerShdw blurRad="38100" dist="38100" dir="2700000" algn="tl">
                      <a:srgbClr val="000000"/>
                    </a:outerShdw>
                  </a:effectLst>
                  <a:latin typeface="Times New Roman" panose="02020603050405020304" pitchFamily="18" charset="0"/>
                </a:rPr>
                <a:t> người </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8" tooltip="Ý"/>
                </a:rPr>
                <a:t>Ý</a:t>
              </a:r>
              <a:r>
                <a:rPr lang="en-US" altLang="en-US" sz="2400" b="1">
                  <a:solidFill>
                    <a:srgbClr val="FF3300"/>
                  </a:solidFill>
                  <a:effectLst>
                    <a:outerShdw blurRad="38100" dist="38100" dir="2700000" algn="tl">
                      <a:srgbClr val="000000"/>
                    </a:outerShdw>
                  </a:effectLst>
                  <a:latin typeface="Times New Roman" panose="02020603050405020304" pitchFamily="18" charset="0"/>
                </a:rPr>
                <a:t>, nổi tiếng với phát minh ra </a:t>
              </a:r>
              <a:r>
                <a:rPr lang="en-US" altLang="en-US" sz="2400" b="1">
                  <a:solidFill>
                    <a:srgbClr val="FF3300"/>
                  </a:solidFill>
                  <a:effectLst>
                    <a:outerShdw blurRad="38100" dist="38100" dir="2700000" algn="tl">
                      <a:srgbClr val="000000"/>
                    </a:outerShdw>
                  </a:effectLst>
                  <a:latin typeface="Times New Roman" panose="02020603050405020304" pitchFamily="18" charset="0"/>
                  <a:hlinkClick r:id="rId19" tooltip="Phong vũ biểu (trang chưa được viết)"/>
                </a:rPr>
                <a:t>phong vũ biểu</a:t>
              </a:r>
              <a:r>
                <a:rPr lang="en-US" altLang="en-US" sz="2400" b="1">
                  <a:solidFill>
                    <a:srgbClr val="FF3300"/>
                  </a:solidFill>
                  <a:effectLst>
                    <a:outerShdw blurRad="38100" dist="38100" dir="2700000" algn="tl">
                      <a:srgbClr val="000000"/>
                    </a:outerShdw>
                  </a:effectLst>
                  <a:latin typeface="Times New Roman" panose="02020603050405020304" pitchFamily="18" charset="0"/>
                </a:rPr>
                <a:t>. </a:t>
              </a:r>
            </a:p>
            <a:p>
              <a:pPr algn="just">
                <a:spcBef>
                  <a:spcPct val="50000"/>
                </a:spcBef>
              </a:pPr>
              <a:r>
                <a:rPr lang="en-US" altLang="en-US" sz="2400" b="1">
                  <a:effectLst>
                    <a:outerShdw blurRad="38100" dist="38100" dir="2700000" algn="tl">
                      <a:srgbClr val="FFFFFF"/>
                    </a:outerShdw>
                  </a:effectLst>
                  <a:latin typeface="Times New Roman" panose="02020603050405020304" pitchFamily="18" charset="0"/>
                </a:rPr>
                <a:t>Năm </a:t>
              </a:r>
              <a:r>
                <a:rPr lang="en-US" altLang="en-US" sz="2400" b="1">
                  <a:effectLst>
                    <a:outerShdw blurRad="38100" dist="38100" dir="2700000" algn="tl">
                      <a:srgbClr val="FFFFFF"/>
                    </a:outerShdw>
                  </a:effectLst>
                  <a:latin typeface="Times New Roman" panose="02020603050405020304" pitchFamily="18" charset="0"/>
                  <a:hlinkClick r:id="rId20" tooltip="1644"/>
                </a:rPr>
                <a:t>1644</a:t>
              </a:r>
              <a:r>
                <a:rPr lang="en-US" altLang="en-US" sz="2400" b="1">
                  <a:effectLst>
                    <a:outerShdw blurRad="38100" dist="38100" dir="2700000" algn="tl">
                      <a:srgbClr val="FFFFFF"/>
                    </a:outerShdw>
                  </a:effectLst>
                  <a:latin typeface="Times New Roman" panose="02020603050405020304" pitchFamily="18" charset="0"/>
                </a:rPr>
                <a:t>, ông lấy ống thuỷ tinh có bịt kín một đầu, dài 1 mét, sau khi đổ đầy thuỷ ngân, dùng ngón tay bịt chặt đầu hở ống, cho vào chậu chứa đầy thuỷ ngân. Cột thuỷ ngân trong ống cao khoảng 76 centimet tính từ mặt thuỷ ngân trong chậu. </a:t>
              </a:r>
            </a:p>
            <a:p>
              <a:pPr algn="just">
                <a:spcBef>
                  <a:spcPct val="50000"/>
                </a:spcBef>
              </a:pPr>
              <a:endParaRPr lang="en-US" altLang="en-US" sz="2400" b="1">
                <a:effectLst>
                  <a:outerShdw blurRad="38100" dist="38100" dir="2700000" algn="tl">
                    <a:srgbClr val="FFFFFF"/>
                  </a:outerShdw>
                </a:effectLst>
                <a:latin typeface="Times New Roman" panose="02020603050405020304" pitchFamily="18" charset="0"/>
              </a:endParaRPr>
            </a:p>
          </p:txBody>
        </p:sp>
      </p:grpSp>
      <p:pic>
        <p:nvPicPr>
          <p:cNvPr id="71836" name="Picture 156" descr="223">
            <a:hlinkClick r:id="rId21" action="ppaction://hlinksldjump"/>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43800" y="6129338"/>
            <a:ext cx="762000" cy="728662"/>
          </a:xfrm>
          <a:prstGeom prst="rect">
            <a:avLst/>
          </a:prstGeom>
          <a:noFill/>
          <a:extLst>
            <a:ext uri="{909E8E84-426E-40DD-AFC4-6F175D3DCCD1}">
              <a14:hiddenFill xmlns:a14="http://schemas.microsoft.com/office/drawing/2010/main">
                <a:solidFill>
                  <a:srgbClr val="FFFFFF"/>
                </a:solidFill>
              </a14:hiddenFill>
            </a:ext>
          </a:extLst>
        </p:spPr>
      </p:pic>
      <p:pic>
        <p:nvPicPr>
          <p:cNvPr id="71837" name="Picture 157" descr="226">
            <a:hlinkClick r:id="rId23"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58200" y="6096000"/>
            <a:ext cx="606425"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Clr clrSpc="rgb" dir="cw">
                                      <p:cBhvr override="childStyle">
                                        <p:cTn id="6" dur="200" fill="hold"/>
                                        <p:tgtEl>
                                          <p:spTgt spid="71682"/>
                                        </p:tgtEl>
                                        <p:attrNameLst>
                                          <p:attrName>style.color</p:attrName>
                                        </p:attrNameLst>
                                      </p:cBhvr>
                                      <p:to>
                                        <a:srgbClr val="0099FF"/>
                                      </p:to>
                                    </p:animClr>
                                    <p:animClr clrSpc="rgb" dir="cw">
                                      <p:cBhvr>
                                        <p:cTn id="7" dur="200" fill="hold"/>
                                        <p:tgtEl>
                                          <p:spTgt spid="71682"/>
                                        </p:tgtEl>
                                        <p:attrNameLst>
                                          <p:attrName>fillcolor</p:attrName>
                                        </p:attrNameLst>
                                      </p:cBhvr>
                                      <p:to>
                                        <a:srgbClr val="0099FF"/>
                                      </p:to>
                                    </p:animClr>
                                    <p:set>
                                      <p:cBhvr>
                                        <p:cTn id="8" dur="200" fill="hold"/>
                                        <p:tgtEl>
                                          <p:spTgt spid="71682"/>
                                        </p:tgtEl>
                                        <p:attrNameLst>
                                          <p:attrName>fill.type</p:attrName>
                                        </p:attrNameLst>
                                      </p:cBhvr>
                                      <p:to>
                                        <p:strVal val="solid"/>
                                      </p:to>
                                    </p:set>
                                    <p:set>
                                      <p:cBhvr>
                                        <p:cTn id="9" dur="200" fill="hold"/>
                                        <p:tgtEl>
                                          <p:spTgt spid="71682"/>
                                        </p:tgtEl>
                                        <p:attrNameLst>
                                          <p:attrName>fill.on</p:attrName>
                                        </p:attrNameLst>
                                      </p:cBhvr>
                                      <p:to>
                                        <p:strVal val="true"/>
                                      </p:to>
                                    </p:set>
                                    <p:animRot by="120000">
                                      <p:cBhvr>
                                        <p:cTn id="10" dur="200" fill="hold">
                                          <p:stCondLst>
                                            <p:cond delay="0"/>
                                          </p:stCondLst>
                                        </p:cTn>
                                        <p:tgtEl>
                                          <p:spTgt spid="71682"/>
                                        </p:tgtEl>
                                        <p:attrNameLst>
                                          <p:attrName>r</p:attrName>
                                        </p:attrNameLst>
                                      </p:cBhvr>
                                    </p:animRot>
                                    <p:animRot by="-240000">
                                      <p:cBhvr>
                                        <p:cTn id="11" dur="400" fill="hold">
                                          <p:stCondLst>
                                            <p:cond delay="400"/>
                                          </p:stCondLst>
                                        </p:cTn>
                                        <p:tgtEl>
                                          <p:spTgt spid="71682"/>
                                        </p:tgtEl>
                                        <p:attrNameLst>
                                          <p:attrName>r</p:attrName>
                                        </p:attrNameLst>
                                      </p:cBhvr>
                                    </p:animRot>
                                    <p:animRot by="240000">
                                      <p:cBhvr>
                                        <p:cTn id="12" dur="400" fill="hold">
                                          <p:stCondLst>
                                            <p:cond delay="800"/>
                                          </p:stCondLst>
                                        </p:cTn>
                                        <p:tgtEl>
                                          <p:spTgt spid="71682"/>
                                        </p:tgtEl>
                                        <p:attrNameLst>
                                          <p:attrName>r</p:attrName>
                                        </p:attrNameLst>
                                      </p:cBhvr>
                                    </p:animRot>
                                    <p:animRot by="-240000">
                                      <p:cBhvr>
                                        <p:cTn id="13" dur="400" fill="hold">
                                          <p:stCondLst>
                                            <p:cond delay="1200"/>
                                          </p:stCondLst>
                                        </p:cTn>
                                        <p:tgtEl>
                                          <p:spTgt spid="71682"/>
                                        </p:tgtEl>
                                        <p:attrNameLst>
                                          <p:attrName>r</p:attrName>
                                        </p:attrNameLst>
                                      </p:cBhvr>
                                    </p:animRot>
                                    <p:animRot by="120000">
                                      <p:cBhvr>
                                        <p:cTn id="14" dur="400" fill="hold">
                                          <p:stCondLst>
                                            <p:cond delay="1600"/>
                                          </p:stCondLst>
                                        </p:cTn>
                                        <p:tgtEl>
                                          <p:spTgt spid="7168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applause_3.wav"/>
                                        </p:tgtEl>
                                      </p:cMediaNode>
                                    </p:audio>
                                  </p:subTnLst>
                                </p:cTn>
                              </p:par>
                              <p:par>
                                <p:cTn id="15" presetID="38" presetClass="entr" presetSubtype="0" accel="50000" fill="hold" grpId="0" nodeType="withEffect">
                                  <p:stCondLst>
                                    <p:cond delay="0"/>
                                  </p:stCondLst>
                                  <p:iterate type="lt">
                                    <p:tmPct val="50000"/>
                                  </p:iterate>
                                  <p:childTnLst>
                                    <p:set>
                                      <p:cBhvr>
                                        <p:cTn id="16" dur="1" fill="hold">
                                          <p:stCondLst>
                                            <p:cond delay="0"/>
                                          </p:stCondLst>
                                        </p:cTn>
                                        <p:tgtEl>
                                          <p:spTgt spid="71685"/>
                                        </p:tgtEl>
                                        <p:attrNameLst>
                                          <p:attrName>style.visibility</p:attrName>
                                        </p:attrNameLst>
                                      </p:cBhvr>
                                      <p:to>
                                        <p:strVal val="visible"/>
                                      </p:to>
                                    </p:set>
                                    <p:set>
                                      <p:cBhvr>
                                        <p:cTn id="17" dur="455" fill="hold">
                                          <p:stCondLst>
                                            <p:cond delay="0"/>
                                          </p:stCondLst>
                                        </p:cTn>
                                        <p:tgtEl>
                                          <p:spTgt spid="71685"/>
                                        </p:tgtEl>
                                        <p:attrNameLst>
                                          <p:attrName>style.rotation</p:attrName>
                                        </p:attrNameLst>
                                      </p:cBhvr>
                                      <p:to>
                                        <p:strVal val="-45.0"/>
                                      </p:to>
                                    </p:set>
                                    <p:anim calcmode="lin" valueType="num">
                                      <p:cBhvr>
                                        <p:cTn id="18" dur="455" fill="hold">
                                          <p:stCondLst>
                                            <p:cond delay="455"/>
                                          </p:stCondLst>
                                        </p:cTn>
                                        <p:tgtEl>
                                          <p:spTgt spid="7168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7168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7168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71685"/>
                                        </p:tgtEl>
                                        <p:attrNameLst>
                                          <p:attrName>ppt_y</p:attrName>
                                        </p:attrNameLst>
                                      </p:cBhvr>
                                      <p:tavLst>
                                        <p:tav tm="0">
                                          <p:val>
                                            <p:strVal val="#ppt_y-(0.354*#ppt_w-0.172*#ppt_h)"/>
                                          </p:val>
                                        </p:tav>
                                        <p:tav tm="100000">
                                          <p:val>
                                            <p:strVal val="#ppt_y"/>
                                          </p:val>
                                        </p:tav>
                                      </p:tavLst>
                                    </p:anim>
                                  </p:childTnLst>
                                </p:cTn>
                              </p:par>
                              <p:par>
                                <p:cTn id="22" presetID="38" presetClass="entr" presetSubtype="0" accel="50000" fill="hold" grpId="0" nodeType="withEffect">
                                  <p:stCondLst>
                                    <p:cond delay="0"/>
                                  </p:stCondLst>
                                  <p:iterate type="lt">
                                    <p:tmPct val="50000"/>
                                  </p:iterate>
                                  <p:childTnLst>
                                    <p:set>
                                      <p:cBhvr>
                                        <p:cTn id="23" dur="1" fill="hold">
                                          <p:stCondLst>
                                            <p:cond delay="0"/>
                                          </p:stCondLst>
                                        </p:cTn>
                                        <p:tgtEl>
                                          <p:spTgt spid="71684"/>
                                        </p:tgtEl>
                                        <p:attrNameLst>
                                          <p:attrName>style.visibility</p:attrName>
                                        </p:attrNameLst>
                                      </p:cBhvr>
                                      <p:to>
                                        <p:strVal val="visible"/>
                                      </p:to>
                                    </p:set>
                                    <p:set>
                                      <p:cBhvr>
                                        <p:cTn id="24" dur="455" fill="hold">
                                          <p:stCondLst>
                                            <p:cond delay="0"/>
                                          </p:stCondLst>
                                        </p:cTn>
                                        <p:tgtEl>
                                          <p:spTgt spid="71684"/>
                                        </p:tgtEl>
                                        <p:attrNameLst>
                                          <p:attrName>style.rotation</p:attrName>
                                        </p:attrNameLst>
                                      </p:cBhvr>
                                      <p:to>
                                        <p:strVal val="-45.0"/>
                                      </p:to>
                                    </p:set>
                                    <p:anim calcmode="lin" valueType="num">
                                      <p:cBhvr>
                                        <p:cTn id="25" dur="455" fill="hold">
                                          <p:stCondLst>
                                            <p:cond delay="455"/>
                                          </p:stCondLst>
                                        </p:cTn>
                                        <p:tgtEl>
                                          <p:spTgt spid="71684"/>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71684"/>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71684"/>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71684"/>
                                        </p:tgtEl>
                                        <p:attrNameLst>
                                          <p:attrName>ppt_y</p:attrName>
                                        </p:attrNameLst>
                                      </p:cBhvr>
                                      <p:tavLst>
                                        <p:tav tm="0">
                                          <p:val>
                                            <p:strVal val="#ppt_y-(0.354*#ppt_w-0.172*#ppt_h)"/>
                                          </p:val>
                                        </p:tav>
                                        <p:tav tm="100000">
                                          <p:val>
                                            <p:strVal val="#ppt_y"/>
                                          </p:val>
                                        </p:tav>
                                      </p:tavLst>
                                    </p:anim>
                                  </p:childTnLst>
                                </p:cTn>
                              </p:par>
                              <p:par>
                                <p:cTn id="29" presetID="38" presetClass="entr" presetSubtype="0" accel="50000" fill="hold" grpId="0" nodeType="withEffect">
                                  <p:stCondLst>
                                    <p:cond delay="0"/>
                                  </p:stCondLst>
                                  <p:iterate type="lt">
                                    <p:tmPct val="50000"/>
                                  </p:iterate>
                                  <p:childTnLst>
                                    <p:set>
                                      <p:cBhvr>
                                        <p:cTn id="30" dur="1" fill="hold">
                                          <p:stCondLst>
                                            <p:cond delay="0"/>
                                          </p:stCondLst>
                                        </p:cTn>
                                        <p:tgtEl>
                                          <p:spTgt spid="71683"/>
                                        </p:tgtEl>
                                        <p:attrNameLst>
                                          <p:attrName>style.visibility</p:attrName>
                                        </p:attrNameLst>
                                      </p:cBhvr>
                                      <p:to>
                                        <p:strVal val="visible"/>
                                      </p:to>
                                    </p:set>
                                    <p:set>
                                      <p:cBhvr>
                                        <p:cTn id="31" dur="228" fill="hold">
                                          <p:stCondLst>
                                            <p:cond delay="0"/>
                                          </p:stCondLst>
                                        </p:cTn>
                                        <p:tgtEl>
                                          <p:spTgt spid="71683"/>
                                        </p:tgtEl>
                                        <p:attrNameLst>
                                          <p:attrName>style.rotation</p:attrName>
                                        </p:attrNameLst>
                                      </p:cBhvr>
                                      <p:to>
                                        <p:strVal val="-45.0"/>
                                      </p:to>
                                    </p:set>
                                    <p:anim calcmode="lin" valueType="num">
                                      <p:cBhvr>
                                        <p:cTn id="32" dur="228" fill="hold">
                                          <p:stCondLst>
                                            <p:cond delay="228"/>
                                          </p:stCondLst>
                                        </p:cTn>
                                        <p:tgtEl>
                                          <p:spTgt spid="71683"/>
                                        </p:tgtEl>
                                        <p:attrNameLst>
                                          <p:attrName>style.rotation</p:attrName>
                                        </p:attrNameLst>
                                      </p:cBhvr>
                                      <p:tavLst>
                                        <p:tav tm="0">
                                          <p:val>
                                            <p:fltVal val="-45"/>
                                          </p:val>
                                        </p:tav>
                                        <p:tav tm="69900">
                                          <p:val>
                                            <p:fltVal val="45"/>
                                          </p:val>
                                        </p:tav>
                                        <p:tav tm="100000">
                                          <p:val>
                                            <p:fltVal val="0"/>
                                          </p:val>
                                        </p:tav>
                                      </p:tavLst>
                                    </p:anim>
                                    <p:anim calcmode="lin" valueType="num">
                                      <p:cBhvr>
                                        <p:cTn id="33" dur="228" fill="hold">
                                          <p:stCondLst>
                                            <p:cond delay="0"/>
                                          </p:stCondLst>
                                        </p:cTn>
                                        <p:tgtEl>
                                          <p:spTgt spid="71683"/>
                                        </p:tgtEl>
                                        <p:attrNameLst>
                                          <p:attrName>ppt_y</p:attrName>
                                        </p:attrNameLst>
                                      </p:cBhvr>
                                      <p:tavLst>
                                        <p:tav tm="0">
                                          <p:val>
                                            <p:strVal val="#ppt_y-1"/>
                                          </p:val>
                                        </p:tav>
                                        <p:tav tm="100000">
                                          <p:val>
                                            <p:strVal val="#ppt_y-(0.354*#ppt_w-0.172*#ppt_h)"/>
                                          </p:val>
                                        </p:tav>
                                      </p:tavLst>
                                    </p:anim>
                                    <p:anim calcmode="lin" valueType="num">
                                      <p:cBhvr>
                                        <p:cTn id="34" dur="78" decel="50000" autoRev="1" fill="hold">
                                          <p:stCondLst>
                                            <p:cond delay="228"/>
                                          </p:stCondLst>
                                        </p:cTn>
                                        <p:tgtEl>
                                          <p:spTgt spid="71683"/>
                                        </p:tgtEl>
                                        <p:attrNameLst>
                                          <p:attrName>ppt_y</p:attrName>
                                        </p:attrNameLst>
                                      </p:cBhvr>
                                      <p:tavLst>
                                        <p:tav tm="0">
                                          <p:val>
                                            <p:strVal val="#ppt_y-(0.354*#ppt_w-0.172*#ppt_h)"/>
                                          </p:val>
                                        </p:tav>
                                        <p:tav tm="100000">
                                          <p:val>
                                            <p:strVal val="#ppt_y-(0.354*#ppt_w-0.172*#ppt_h)-#ppt_h/2"/>
                                          </p:val>
                                        </p:tav>
                                      </p:tavLst>
                                    </p:anim>
                                    <p:anim calcmode="lin" valueType="num">
                                      <p:cBhvr>
                                        <p:cTn id="35" dur="68" fill="hold">
                                          <p:stCondLst>
                                            <p:cond delay="432"/>
                                          </p:stCondLst>
                                        </p:cTn>
                                        <p:tgtEl>
                                          <p:spTgt spid="71683"/>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grpId="0" nodeType="withEffect">
                                  <p:stCondLst>
                                    <p:cond delay="0"/>
                                  </p:stCondLst>
                                  <p:iterate type="lt">
                                    <p:tmPct val="50000"/>
                                  </p:iterate>
                                  <p:childTnLst>
                                    <p:set>
                                      <p:cBhvr>
                                        <p:cTn id="37" dur="1" fill="hold">
                                          <p:stCondLst>
                                            <p:cond delay="0"/>
                                          </p:stCondLst>
                                        </p:cTn>
                                        <p:tgtEl>
                                          <p:spTgt spid="71686"/>
                                        </p:tgtEl>
                                        <p:attrNameLst>
                                          <p:attrName>style.visibility</p:attrName>
                                        </p:attrNameLst>
                                      </p:cBhvr>
                                      <p:to>
                                        <p:strVal val="visible"/>
                                      </p:to>
                                    </p:set>
                                    <p:set>
                                      <p:cBhvr>
                                        <p:cTn id="38" dur="455" fill="hold">
                                          <p:stCondLst>
                                            <p:cond delay="0"/>
                                          </p:stCondLst>
                                        </p:cTn>
                                        <p:tgtEl>
                                          <p:spTgt spid="71686"/>
                                        </p:tgtEl>
                                        <p:attrNameLst>
                                          <p:attrName>style.rotation</p:attrName>
                                        </p:attrNameLst>
                                      </p:cBhvr>
                                      <p:to>
                                        <p:strVal val="-45.0"/>
                                      </p:to>
                                    </p:set>
                                    <p:anim calcmode="lin" valueType="num">
                                      <p:cBhvr>
                                        <p:cTn id="39" dur="455" fill="hold">
                                          <p:stCondLst>
                                            <p:cond delay="455"/>
                                          </p:stCondLst>
                                        </p:cTn>
                                        <p:tgtEl>
                                          <p:spTgt spid="71686"/>
                                        </p:tgtEl>
                                        <p:attrNameLst>
                                          <p:attrName>style.rotation</p:attrName>
                                        </p:attrNameLst>
                                      </p:cBhvr>
                                      <p:tavLst>
                                        <p:tav tm="0">
                                          <p:val>
                                            <p:fltVal val="-45"/>
                                          </p:val>
                                        </p:tav>
                                        <p:tav tm="69900">
                                          <p:val>
                                            <p:fltVal val="45"/>
                                          </p:val>
                                        </p:tav>
                                        <p:tav tm="100000">
                                          <p:val>
                                            <p:fltVal val="0"/>
                                          </p:val>
                                        </p:tav>
                                      </p:tavLst>
                                    </p:anim>
                                    <p:anim calcmode="lin" valueType="num">
                                      <p:cBhvr>
                                        <p:cTn id="40" dur="455" fill="hold">
                                          <p:stCondLst>
                                            <p:cond delay="0"/>
                                          </p:stCondLst>
                                        </p:cTn>
                                        <p:tgtEl>
                                          <p:spTgt spid="71686"/>
                                        </p:tgtEl>
                                        <p:attrNameLst>
                                          <p:attrName>ppt_y</p:attrName>
                                        </p:attrNameLst>
                                      </p:cBhvr>
                                      <p:tavLst>
                                        <p:tav tm="0">
                                          <p:val>
                                            <p:strVal val="#ppt_y-1"/>
                                          </p:val>
                                        </p:tav>
                                        <p:tav tm="100000">
                                          <p:val>
                                            <p:strVal val="#ppt_y-(0.354*#ppt_w-0.172*#ppt_h)"/>
                                          </p:val>
                                        </p:tav>
                                      </p:tavLst>
                                    </p:anim>
                                    <p:anim calcmode="lin" valueType="num">
                                      <p:cBhvr>
                                        <p:cTn id="41" dur="156" decel="50000" autoRev="1" fill="hold">
                                          <p:stCondLst>
                                            <p:cond delay="455"/>
                                          </p:stCondLst>
                                        </p:cTn>
                                        <p:tgtEl>
                                          <p:spTgt spid="71686"/>
                                        </p:tgtEl>
                                        <p:attrNameLst>
                                          <p:attrName>ppt_y</p:attrName>
                                        </p:attrNameLst>
                                      </p:cBhvr>
                                      <p:tavLst>
                                        <p:tav tm="0">
                                          <p:val>
                                            <p:strVal val="#ppt_y-(0.354*#ppt_w-0.172*#ppt_h)"/>
                                          </p:val>
                                        </p:tav>
                                        <p:tav tm="100000">
                                          <p:val>
                                            <p:strVal val="#ppt_y-(0.354*#ppt_w-0.172*#ppt_h)-#ppt_h/2"/>
                                          </p:val>
                                        </p:tav>
                                      </p:tavLst>
                                    </p:anim>
                                    <p:anim calcmode="lin" valueType="num">
                                      <p:cBhvr>
                                        <p:cTn id="42" dur="136" fill="hold">
                                          <p:stCondLst>
                                            <p:cond delay="864"/>
                                          </p:stCondLst>
                                        </p:cTn>
                                        <p:tgtEl>
                                          <p:spTgt spid="71686"/>
                                        </p:tgtEl>
                                        <p:attrNameLst>
                                          <p:attrName>ppt_y</p:attrName>
                                        </p:attrNameLst>
                                      </p:cBhvr>
                                      <p:tavLst>
                                        <p:tav tm="0">
                                          <p:val>
                                            <p:strVal val="#ppt_y-(0.354*#ppt_w-0.172*#ppt_h)"/>
                                          </p:val>
                                        </p:tav>
                                        <p:tav tm="100000">
                                          <p:val>
                                            <p:strVal val="#ppt_y"/>
                                          </p:val>
                                        </p:tav>
                                      </p:tavLst>
                                    </p:anim>
                                  </p:childTnLst>
                                </p:cTn>
                              </p:par>
                              <p:par>
                                <p:cTn id="43" presetID="38" presetClass="entr" presetSubtype="0" accel="50000" fill="hold" grpId="0" nodeType="withEffect">
                                  <p:stCondLst>
                                    <p:cond delay="0"/>
                                  </p:stCondLst>
                                  <p:iterate type="lt">
                                    <p:tmPct val="50000"/>
                                  </p:iterate>
                                  <p:childTnLst>
                                    <p:set>
                                      <p:cBhvr>
                                        <p:cTn id="44" dur="1" fill="hold">
                                          <p:stCondLst>
                                            <p:cond delay="0"/>
                                          </p:stCondLst>
                                        </p:cTn>
                                        <p:tgtEl>
                                          <p:spTgt spid="71687"/>
                                        </p:tgtEl>
                                        <p:attrNameLst>
                                          <p:attrName>style.visibility</p:attrName>
                                        </p:attrNameLst>
                                      </p:cBhvr>
                                      <p:to>
                                        <p:strVal val="visible"/>
                                      </p:to>
                                    </p:set>
                                    <p:set>
                                      <p:cBhvr>
                                        <p:cTn id="45" dur="455" fill="hold">
                                          <p:stCondLst>
                                            <p:cond delay="0"/>
                                          </p:stCondLst>
                                        </p:cTn>
                                        <p:tgtEl>
                                          <p:spTgt spid="71687"/>
                                        </p:tgtEl>
                                        <p:attrNameLst>
                                          <p:attrName>style.rotation</p:attrName>
                                        </p:attrNameLst>
                                      </p:cBhvr>
                                      <p:to>
                                        <p:strVal val="-45.0"/>
                                      </p:to>
                                    </p:set>
                                    <p:anim calcmode="lin" valueType="num">
                                      <p:cBhvr>
                                        <p:cTn id="46" dur="455" fill="hold">
                                          <p:stCondLst>
                                            <p:cond delay="455"/>
                                          </p:stCondLst>
                                        </p:cTn>
                                        <p:tgtEl>
                                          <p:spTgt spid="71687"/>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71687"/>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71687"/>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71687"/>
                                        </p:tgtEl>
                                        <p:attrNameLst>
                                          <p:attrName>ppt_y</p:attrName>
                                        </p:attrNameLst>
                                      </p:cBhvr>
                                      <p:tavLst>
                                        <p:tav tm="0">
                                          <p:val>
                                            <p:strVal val="#ppt_y-(0.354*#ppt_w-0.172*#ppt_h)"/>
                                          </p:val>
                                        </p:tav>
                                        <p:tav tm="100000">
                                          <p:val>
                                            <p:strVal val="#ppt_y"/>
                                          </p:val>
                                        </p:tav>
                                      </p:tavLst>
                                    </p:anim>
                                  </p:childTnLst>
                                </p:cTn>
                              </p:par>
                              <p:par>
                                <p:cTn id="50" presetID="38" presetClass="entr" presetSubtype="0" accel="50000" fill="hold" grpId="0" nodeType="withEffect">
                                  <p:stCondLst>
                                    <p:cond delay="0"/>
                                  </p:stCondLst>
                                  <p:iterate type="lt">
                                    <p:tmPct val="50000"/>
                                  </p:iterate>
                                  <p:childTnLst>
                                    <p:set>
                                      <p:cBhvr>
                                        <p:cTn id="51" dur="1" fill="hold">
                                          <p:stCondLst>
                                            <p:cond delay="0"/>
                                          </p:stCondLst>
                                        </p:cTn>
                                        <p:tgtEl>
                                          <p:spTgt spid="71688"/>
                                        </p:tgtEl>
                                        <p:attrNameLst>
                                          <p:attrName>style.visibility</p:attrName>
                                        </p:attrNameLst>
                                      </p:cBhvr>
                                      <p:to>
                                        <p:strVal val="visible"/>
                                      </p:to>
                                    </p:set>
                                    <p:set>
                                      <p:cBhvr>
                                        <p:cTn id="52" dur="228" fill="hold">
                                          <p:stCondLst>
                                            <p:cond delay="0"/>
                                          </p:stCondLst>
                                        </p:cTn>
                                        <p:tgtEl>
                                          <p:spTgt spid="71688"/>
                                        </p:tgtEl>
                                        <p:attrNameLst>
                                          <p:attrName>style.rotation</p:attrName>
                                        </p:attrNameLst>
                                      </p:cBhvr>
                                      <p:to>
                                        <p:strVal val="-45.0"/>
                                      </p:to>
                                    </p:set>
                                    <p:anim calcmode="lin" valueType="num">
                                      <p:cBhvr>
                                        <p:cTn id="53" dur="228" fill="hold">
                                          <p:stCondLst>
                                            <p:cond delay="228"/>
                                          </p:stCondLst>
                                        </p:cTn>
                                        <p:tgtEl>
                                          <p:spTgt spid="71688"/>
                                        </p:tgtEl>
                                        <p:attrNameLst>
                                          <p:attrName>style.rotation</p:attrName>
                                        </p:attrNameLst>
                                      </p:cBhvr>
                                      <p:tavLst>
                                        <p:tav tm="0">
                                          <p:val>
                                            <p:fltVal val="-45"/>
                                          </p:val>
                                        </p:tav>
                                        <p:tav tm="69900">
                                          <p:val>
                                            <p:fltVal val="45"/>
                                          </p:val>
                                        </p:tav>
                                        <p:tav tm="100000">
                                          <p:val>
                                            <p:fltVal val="0"/>
                                          </p:val>
                                        </p:tav>
                                      </p:tavLst>
                                    </p:anim>
                                    <p:anim calcmode="lin" valueType="num">
                                      <p:cBhvr>
                                        <p:cTn id="54" dur="228" fill="hold">
                                          <p:stCondLst>
                                            <p:cond delay="0"/>
                                          </p:stCondLst>
                                        </p:cTn>
                                        <p:tgtEl>
                                          <p:spTgt spid="71688"/>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8"/>
                                          </p:stCondLst>
                                        </p:cTn>
                                        <p:tgtEl>
                                          <p:spTgt spid="71688"/>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71688"/>
                                        </p:tgtEl>
                                        <p:attrNameLst>
                                          <p:attrName>ppt_y</p:attrName>
                                        </p:attrNameLst>
                                      </p:cBhvr>
                                      <p:tavLst>
                                        <p:tav tm="0">
                                          <p:val>
                                            <p:strVal val="#ppt_y-(0.354*#ppt_w-0.172*#ppt_h)"/>
                                          </p:val>
                                        </p:tav>
                                        <p:tav tm="100000">
                                          <p:val>
                                            <p:strVal val="#ppt_y"/>
                                          </p:val>
                                        </p:tav>
                                      </p:tavLst>
                                    </p:anim>
                                  </p:childTnLst>
                                </p:cTn>
                              </p:par>
                              <p:par>
                                <p:cTn id="57" presetID="38" presetClass="entr" presetSubtype="0" accel="50000" fill="hold" grpId="0" nodeType="withEffect">
                                  <p:stCondLst>
                                    <p:cond delay="0"/>
                                  </p:stCondLst>
                                  <p:iterate type="lt">
                                    <p:tmPct val="50000"/>
                                  </p:iterate>
                                  <p:childTnLst>
                                    <p:set>
                                      <p:cBhvr>
                                        <p:cTn id="58" dur="1" fill="hold">
                                          <p:stCondLst>
                                            <p:cond delay="0"/>
                                          </p:stCondLst>
                                        </p:cTn>
                                        <p:tgtEl>
                                          <p:spTgt spid="71689"/>
                                        </p:tgtEl>
                                        <p:attrNameLst>
                                          <p:attrName>style.visibility</p:attrName>
                                        </p:attrNameLst>
                                      </p:cBhvr>
                                      <p:to>
                                        <p:strVal val="visible"/>
                                      </p:to>
                                    </p:set>
                                    <p:set>
                                      <p:cBhvr>
                                        <p:cTn id="59" dur="455" fill="hold">
                                          <p:stCondLst>
                                            <p:cond delay="0"/>
                                          </p:stCondLst>
                                        </p:cTn>
                                        <p:tgtEl>
                                          <p:spTgt spid="71689"/>
                                        </p:tgtEl>
                                        <p:attrNameLst>
                                          <p:attrName>style.rotation</p:attrName>
                                        </p:attrNameLst>
                                      </p:cBhvr>
                                      <p:to>
                                        <p:strVal val="-45.0"/>
                                      </p:to>
                                    </p:set>
                                    <p:anim calcmode="lin" valueType="num">
                                      <p:cBhvr>
                                        <p:cTn id="60" dur="455" fill="hold">
                                          <p:stCondLst>
                                            <p:cond delay="455"/>
                                          </p:stCondLst>
                                        </p:cTn>
                                        <p:tgtEl>
                                          <p:spTgt spid="71689"/>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71689"/>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71689"/>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71689"/>
                                        </p:tgtEl>
                                        <p:attrNameLst>
                                          <p:attrName>ppt_y</p:attrName>
                                        </p:attrNameLst>
                                      </p:cBhvr>
                                      <p:tavLst>
                                        <p:tav tm="0">
                                          <p:val>
                                            <p:strVal val="#ppt_y-(0.354*#ppt_w-0.172*#ppt_h)"/>
                                          </p:val>
                                        </p:tav>
                                        <p:tav tm="100000">
                                          <p:val>
                                            <p:strVal val="#ppt_y"/>
                                          </p:val>
                                        </p:tav>
                                      </p:tavLst>
                                    </p:anim>
                                  </p:childTnLst>
                                </p:cTn>
                              </p:par>
                              <p:par>
                                <p:cTn id="64" presetID="38" presetClass="entr" presetSubtype="0" accel="50000" fill="hold" grpId="0" nodeType="withEffect">
                                  <p:stCondLst>
                                    <p:cond delay="0"/>
                                  </p:stCondLst>
                                  <p:iterate type="lt">
                                    <p:tmPct val="50000"/>
                                  </p:iterate>
                                  <p:childTnLst>
                                    <p:set>
                                      <p:cBhvr>
                                        <p:cTn id="65" dur="1" fill="hold">
                                          <p:stCondLst>
                                            <p:cond delay="0"/>
                                          </p:stCondLst>
                                        </p:cTn>
                                        <p:tgtEl>
                                          <p:spTgt spid="71690"/>
                                        </p:tgtEl>
                                        <p:attrNameLst>
                                          <p:attrName>style.visibility</p:attrName>
                                        </p:attrNameLst>
                                      </p:cBhvr>
                                      <p:to>
                                        <p:strVal val="visible"/>
                                      </p:to>
                                    </p:set>
                                    <p:set>
                                      <p:cBhvr>
                                        <p:cTn id="66" dur="455" fill="hold">
                                          <p:stCondLst>
                                            <p:cond delay="0"/>
                                          </p:stCondLst>
                                        </p:cTn>
                                        <p:tgtEl>
                                          <p:spTgt spid="71690"/>
                                        </p:tgtEl>
                                        <p:attrNameLst>
                                          <p:attrName>style.rotation</p:attrName>
                                        </p:attrNameLst>
                                      </p:cBhvr>
                                      <p:to>
                                        <p:strVal val="-45.0"/>
                                      </p:to>
                                    </p:set>
                                    <p:anim calcmode="lin" valueType="num">
                                      <p:cBhvr>
                                        <p:cTn id="67" dur="455" fill="hold">
                                          <p:stCondLst>
                                            <p:cond delay="455"/>
                                          </p:stCondLst>
                                        </p:cTn>
                                        <p:tgtEl>
                                          <p:spTgt spid="71690"/>
                                        </p:tgtEl>
                                        <p:attrNameLst>
                                          <p:attrName>style.rotation</p:attrName>
                                        </p:attrNameLst>
                                      </p:cBhvr>
                                      <p:tavLst>
                                        <p:tav tm="0">
                                          <p:val>
                                            <p:fltVal val="-45"/>
                                          </p:val>
                                        </p:tav>
                                        <p:tav tm="69900">
                                          <p:val>
                                            <p:fltVal val="45"/>
                                          </p:val>
                                        </p:tav>
                                        <p:tav tm="100000">
                                          <p:val>
                                            <p:fltVal val="0"/>
                                          </p:val>
                                        </p:tav>
                                      </p:tavLst>
                                    </p:anim>
                                    <p:anim calcmode="lin" valueType="num">
                                      <p:cBhvr>
                                        <p:cTn id="68" dur="455" fill="hold">
                                          <p:stCondLst>
                                            <p:cond delay="0"/>
                                          </p:stCondLst>
                                        </p:cTn>
                                        <p:tgtEl>
                                          <p:spTgt spid="71690"/>
                                        </p:tgtEl>
                                        <p:attrNameLst>
                                          <p:attrName>ppt_y</p:attrName>
                                        </p:attrNameLst>
                                      </p:cBhvr>
                                      <p:tavLst>
                                        <p:tav tm="0">
                                          <p:val>
                                            <p:strVal val="#ppt_y-1"/>
                                          </p:val>
                                        </p:tav>
                                        <p:tav tm="100000">
                                          <p:val>
                                            <p:strVal val="#ppt_y-(0.354*#ppt_w-0.172*#ppt_h)"/>
                                          </p:val>
                                        </p:tav>
                                      </p:tavLst>
                                    </p:anim>
                                    <p:anim calcmode="lin" valueType="num">
                                      <p:cBhvr>
                                        <p:cTn id="69" dur="156" decel="50000" autoRev="1" fill="hold">
                                          <p:stCondLst>
                                            <p:cond delay="455"/>
                                          </p:stCondLst>
                                        </p:cTn>
                                        <p:tgtEl>
                                          <p:spTgt spid="71690"/>
                                        </p:tgtEl>
                                        <p:attrNameLst>
                                          <p:attrName>ppt_y</p:attrName>
                                        </p:attrNameLst>
                                      </p:cBhvr>
                                      <p:tavLst>
                                        <p:tav tm="0">
                                          <p:val>
                                            <p:strVal val="#ppt_y-(0.354*#ppt_w-0.172*#ppt_h)"/>
                                          </p:val>
                                        </p:tav>
                                        <p:tav tm="100000">
                                          <p:val>
                                            <p:strVal val="#ppt_y-(0.354*#ppt_w-0.172*#ppt_h)-#ppt_h/2"/>
                                          </p:val>
                                        </p:tav>
                                      </p:tavLst>
                                    </p:anim>
                                    <p:anim calcmode="lin" valueType="num">
                                      <p:cBhvr>
                                        <p:cTn id="70" dur="136" fill="hold">
                                          <p:stCondLst>
                                            <p:cond delay="864"/>
                                          </p:stCondLst>
                                        </p:cTn>
                                        <p:tgtEl>
                                          <p:spTgt spid="71690"/>
                                        </p:tgtEl>
                                        <p:attrNameLst>
                                          <p:attrName>ppt_y</p:attrName>
                                        </p:attrNameLst>
                                      </p:cBhvr>
                                      <p:tavLst>
                                        <p:tav tm="0">
                                          <p:val>
                                            <p:strVal val="#ppt_y-(0.354*#ppt_w-0.172*#ppt_h)"/>
                                          </p:val>
                                        </p:tav>
                                        <p:tav tm="100000">
                                          <p:val>
                                            <p:strVal val="#ppt_y"/>
                                          </p:val>
                                        </p:tav>
                                      </p:tavLst>
                                    </p:anim>
                                  </p:childTnLst>
                                </p:cTn>
                              </p:par>
                              <p:par>
                                <p:cTn id="71" presetID="35" presetClass="entr" presetSubtype="0" fill="hold" nodeType="withEffect">
                                  <p:stCondLst>
                                    <p:cond delay="0"/>
                                  </p:stCondLst>
                                  <p:childTnLst>
                                    <p:set>
                                      <p:cBhvr>
                                        <p:cTn id="72" dur="1" fill="hold">
                                          <p:stCondLst>
                                            <p:cond delay="0"/>
                                          </p:stCondLst>
                                        </p:cTn>
                                        <p:tgtEl>
                                          <p:spTgt spid="71755"/>
                                        </p:tgtEl>
                                        <p:attrNameLst>
                                          <p:attrName>style.visibility</p:attrName>
                                        </p:attrNameLst>
                                      </p:cBhvr>
                                      <p:to>
                                        <p:strVal val="visible"/>
                                      </p:to>
                                    </p:set>
                                    <p:animEffect transition="in" filter="fade">
                                      <p:cBhvr>
                                        <p:cTn id="73" dur="2000"/>
                                        <p:tgtEl>
                                          <p:spTgt spid="71755"/>
                                        </p:tgtEl>
                                      </p:cBhvr>
                                    </p:animEffect>
                                    <p:anim calcmode="lin" valueType="num">
                                      <p:cBhvr>
                                        <p:cTn id="74" dur="2000" fill="hold"/>
                                        <p:tgtEl>
                                          <p:spTgt spid="71755"/>
                                        </p:tgtEl>
                                        <p:attrNameLst>
                                          <p:attrName>style.rotation</p:attrName>
                                        </p:attrNameLst>
                                      </p:cBhvr>
                                      <p:tavLst>
                                        <p:tav tm="0">
                                          <p:val>
                                            <p:fltVal val="720"/>
                                          </p:val>
                                        </p:tav>
                                        <p:tav tm="100000">
                                          <p:val>
                                            <p:fltVal val="0"/>
                                          </p:val>
                                        </p:tav>
                                      </p:tavLst>
                                    </p:anim>
                                    <p:anim calcmode="lin" valueType="num">
                                      <p:cBhvr>
                                        <p:cTn id="75" dur="2000" fill="hold"/>
                                        <p:tgtEl>
                                          <p:spTgt spid="71755"/>
                                        </p:tgtEl>
                                        <p:attrNameLst>
                                          <p:attrName>ppt_h</p:attrName>
                                        </p:attrNameLst>
                                      </p:cBhvr>
                                      <p:tavLst>
                                        <p:tav tm="0">
                                          <p:val>
                                            <p:fltVal val="0"/>
                                          </p:val>
                                        </p:tav>
                                        <p:tav tm="100000">
                                          <p:val>
                                            <p:strVal val="#ppt_h"/>
                                          </p:val>
                                        </p:tav>
                                      </p:tavLst>
                                    </p:anim>
                                    <p:anim calcmode="lin" valueType="num">
                                      <p:cBhvr>
                                        <p:cTn id="76" dur="2000" fill="hold"/>
                                        <p:tgtEl>
                                          <p:spTgt spid="71755"/>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0"/>
                                  </p:stCondLst>
                                  <p:childTnLst>
                                    <p:set>
                                      <p:cBhvr>
                                        <p:cTn id="78" dur="1" fill="hold">
                                          <p:stCondLst>
                                            <p:cond delay="0"/>
                                          </p:stCondLst>
                                        </p:cTn>
                                        <p:tgtEl>
                                          <p:spTgt spid="71761"/>
                                        </p:tgtEl>
                                        <p:attrNameLst>
                                          <p:attrName>style.visibility</p:attrName>
                                        </p:attrNameLst>
                                      </p:cBhvr>
                                      <p:to>
                                        <p:strVal val="visible"/>
                                      </p:to>
                                    </p:set>
                                    <p:animEffect transition="in" filter="fade">
                                      <p:cBhvr>
                                        <p:cTn id="79" dur="2000"/>
                                        <p:tgtEl>
                                          <p:spTgt spid="71761"/>
                                        </p:tgtEl>
                                      </p:cBhvr>
                                    </p:animEffect>
                                    <p:anim calcmode="lin" valueType="num">
                                      <p:cBhvr>
                                        <p:cTn id="80" dur="2000" fill="hold"/>
                                        <p:tgtEl>
                                          <p:spTgt spid="71761"/>
                                        </p:tgtEl>
                                        <p:attrNameLst>
                                          <p:attrName>style.rotation</p:attrName>
                                        </p:attrNameLst>
                                      </p:cBhvr>
                                      <p:tavLst>
                                        <p:tav tm="0">
                                          <p:val>
                                            <p:fltVal val="720"/>
                                          </p:val>
                                        </p:tav>
                                        <p:tav tm="100000">
                                          <p:val>
                                            <p:fltVal val="0"/>
                                          </p:val>
                                        </p:tav>
                                      </p:tavLst>
                                    </p:anim>
                                    <p:anim calcmode="lin" valueType="num">
                                      <p:cBhvr>
                                        <p:cTn id="81" dur="2000" fill="hold"/>
                                        <p:tgtEl>
                                          <p:spTgt spid="71761"/>
                                        </p:tgtEl>
                                        <p:attrNameLst>
                                          <p:attrName>ppt_h</p:attrName>
                                        </p:attrNameLst>
                                      </p:cBhvr>
                                      <p:tavLst>
                                        <p:tav tm="0">
                                          <p:val>
                                            <p:fltVal val="0"/>
                                          </p:val>
                                        </p:tav>
                                        <p:tav tm="100000">
                                          <p:val>
                                            <p:strVal val="#ppt_h"/>
                                          </p:val>
                                        </p:tav>
                                      </p:tavLst>
                                    </p:anim>
                                    <p:anim calcmode="lin" valueType="num">
                                      <p:cBhvr>
                                        <p:cTn id="82" dur="2000" fill="hold"/>
                                        <p:tgtEl>
                                          <p:spTgt spid="71761"/>
                                        </p:tgtEl>
                                        <p:attrNameLst>
                                          <p:attrName>ppt_w</p:attrName>
                                        </p:attrNameLst>
                                      </p:cBhvr>
                                      <p:tavLst>
                                        <p:tav tm="0">
                                          <p:val>
                                            <p:fltVal val="0"/>
                                          </p:val>
                                        </p:tav>
                                        <p:tav tm="100000">
                                          <p:val>
                                            <p:strVal val="#ppt_w"/>
                                          </p:val>
                                        </p:tav>
                                      </p:tavLst>
                                    </p:anim>
                                  </p:childTnLst>
                                </p:cTn>
                              </p:par>
                              <p:par>
                                <p:cTn id="83" presetID="35" presetClass="entr" presetSubtype="0" fill="hold" nodeType="withEffect">
                                  <p:stCondLst>
                                    <p:cond delay="0"/>
                                  </p:stCondLst>
                                  <p:childTnLst>
                                    <p:set>
                                      <p:cBhvr>
                                        <p:cTn id="84" dur="1" fill="hold">
                                          <p:stCondLst>
                                            <p:cond delay="0"/>
                                          </p:stCondLst>
                                        </p:cTn>
                                        <p:tgtEl>
                                          <p:spTgt spid="71766"/>
                                        </p:tgtEl>
                                        <p:attrNameLst>
                                          <p:attrName>style.visibility</p:attrName>
                                        </p:attrNameLst>
                                      </p:cBhvr>
                                      <p:to>
                                        <p:strVal val="visible"/>
                                      </p:to>
                                    </p:set>
                                    <p:animEffect transition="in" filter="fade">
                                      <p:cBhvr>
                                        <p:cTn id="85" dur="2000"/>
                                        <p:tgtEl>
                                          <p:spTgt spid="71766"/>
                                        </p:tgtEl>
                                      </p:cBhvr>
                                    </p:animEffect>
                                    <p:anim calcmode="lin" valueType="num">
                                      <p:cBhvr>
                                        <p:cTn id="86" dur="2000" fill="hold"/>
                                        <p:tgtEl>
                                          <p:spTgt spid="71766"/>
                                        </p:tgtEl>
                                        <p:attrNameLst>
                                          <p:attrName>style.rotation</p:attrName>
                                        </p:attrNameLst>
                                      </p:cBhvr>
                                      <p:tavLst>
                                        <p:tav tm="0">
                                          <p:val>
                                            <p:fltVal val="720"/>
                                          </p:val>
                                        </p:tav>
                                        <p:tav tm="100000">
                                          <p:val>
                                            <p:fltVal val="0"/>
                                          </p:val>
                                        </p:tav>
                                      </p:tavLst>
                                    </p:anim>
                                    <p:anim calcmode="lin" valueType="num">
                                      <p:cBhvr>
                                        <p:cTn id="87" dur="2000" fill="hold"/>
                                        <p:tgtEl>
                                          <p:spTgt spid="71766"/>
                                        </p:tgtEl>
                                        <p:attrNameLst>
                                          <p:attrName>ppt_h</p:attrName>
                                        </p:attrNameLst>
                                      </p:cBhvr>
                                      <p:tavLst>
                                        <p:tav tm="0">
                                          <p:val>
                                            <p:fltVal val="0"/>
                                          </p:val>
                                        </p:tav>
                                        <p:tav tm="100000">
                                          <p:val>
                                            <p:strVal val="#ppt_h"/>
                                          </p:val>
                                        </p:tav>
                                      </p:tavLst>
                                    </p:anim>
                                    <p:anim calcmode="lin" valueType="num">
                                      <p:cBhvr>
                                        <p:cTn id="88" dur="2000" fill="hold"/>
                                        <p:tgtEl>
                                          <p:spTgt spid="71766"/>
                                        </p:tgtEl>
                                        <p:attrNameLst>
                                          <p:attrName>ppt_w</p:attrName>
                                        </p:attrNameLst>
                                      </p:cBhvr>
                                      <p:tavLst>
                                        <p:tav tm="0">
                                          <p:val>
                                            <p:fltVal val="0"/>
                                          </p:val>
                                        </p:tav>
                                        <p:tav tm="100000">
                                          <p:val>
                                            <p:strVal val="#ppt_w"/>
                                          </p:val>
                                        </p:tav>
                                      </p:tavLst>
                                    </p:anim>
                                  </p:childTnLst>
                                </p:cTn>
                              </p:par>
                              <p:par>
                                <p:cTn id="89" presetID="35" presetClass="entr" presetSubtype="0" fill="hold" nodeType="withEffect">
                                  <p:stCondLst>
                                    <p:cond delay="0"/>
                                  </p:stCondLst>
                                  <p:childTnLst>
                                    <p:set>
                                      <p:cBhvr>
                                        <p:cTn id="90" dur="1" fill="hold">
                                          <p:stCondLst>
                                            <p:cond delay="0"/>
                                          </p:stCondLst>
                                        </p:cTn>
                                        <p:tgtEl>
                                          <p:spTgt spid="71775"/>
                                        </p:tgtEl>
                                        <p:attrNameLst>
                                          <p:attrName>style.visibility</p:attrName>
                                        </p:attrNameLst>
                                      </p:cBhvr>
                                      <p:to>
                                        <p:strVal val="visible"/>
                                      </p:to>
                                    </p:set>
                                    <p:animEffect transition="in" filter="fade">
                                      <p:cBhvr>
                                        <p:cTn id="91" dur="2000"/>
                                        <p:tgtEl>
                                          <p:spTgt spid="71775"/>
                                        </p:tgtEl>
                                      </p:cBhvr>
                                    </p:animEffect>
                                    <p:anim calcmode="lin" valueType="num">
                                      <p:cBhvr>
                                        <p:cTn id="92" dur="2000" fill="hold"/>
                                        <p:tgtEl>
                                          <p:spTgt spid="71775"/>
                                        </p:tgtEl>
                                        <p:attrNameLst>
                                          <p:attrName>style.rotation</p:attrName>
                                        </p:attrNameLst>
                                      </p:cBhvr>
                                      <p:tavLst>
                                        <p:tav tm="0">
                                          <p:val>
                                            <p:fltVal val="720"/>
                                          </p:val>
                                        </p:tav>
                                        <p:tav tm="100000">
                                          <p:val>
                                            <p:fltVal val="0"/>
                                          </p:val>
                                        </p:tav>
                                      </p:tavLst>
                                    </p:anim>
                                    <p:anim calcmode="lin" valueType="num">
                                      <p:cBhvr>
                                        <p:cTn id="93" dur="2000" fill="hold"/>
                                        <p:tgtEl>
                                          <p:spTgt spid="71775"/>
                                        </p:tgtEl>
                                        <p:attrNameLst>
                                          <p:attrName>ppt_h</p:attrName>
                                        </p:attrNameLst>
                                      </p:cBhvr>
                                      <p:tavLst>
                                        <p:tav tm="0">
                                          <p:val>
                                            <p:fltVal val="0"/>
                                          </p:val>
                                        </p:tav>
                                        <p:tav tm="100000">
                                          <p:val>
                                            <p:strVal val="#ppt_h"/>
                                          </p:val>
                                        </p:tav>
                                      </p:tavLst>
                                    </p:anim>
                                    <p:anim calcmode="lin" valueType="num">
                                      <p:cBhvr>
                                        <p:cTn id="94" dur="2000" fill="hold"/>
                                        <p:tgtEl>
                                          <p:spTgt spid="71775"/>
                                        </p:tgtEl>
                                        <p:attrNameLst>
                                          <p:attrName>ppt_w</p:attrName>
                                        </p:attrNameLst>
                                      </p:cBhvr>
                                      <p:tavLst>
                                        <p:tav tm="0">
                                          <p:val>
                                            <p:fltVal val="0"/>
                                          </p:val>
                                        </p:tav>
                                        <p:tav tm="100000">
                                          <p:val>
                                            <p:strVal val="#ppt_w"/>
                                          </p:val>
                                        </p:tav>
                                      </p:tavLst>
                                    </p:anim>
                                  </p:childTnLst>
                                </p:cTn>
                              </p:par>
                              <p:par>
                                <p:cTn id="95" presetID="35" presetClass="entr" presetSubtype="0" fill="hold" nodeType="withEffect">
                                  <p:stCondLst>
                                    <p:cond delay="0"/>
                                  </p:stCondLst>
                                  <p:childTnLst>
                                    <p:set>
                                      <p:cBhvr>
                                        <p:cTn id="96" dur="1" fill="hold">
                                          <p:stCondLst>
                                            <p:cond delay="0"/>
                                          </p:stCondLst>
                                        </p:cTn>
                                        <p:tgtEl>
                                          <p:spTgt spid="71783"/>
                                        </p:tgtEl>
                                        <p:attrNameLst>
                                          <p:attrName>style.visibility</p:attrName>
                                        </p:attrNameLst>
                                      </p:cBhvr>
                                      <p:to>
                                        <p:strVal val="visible"/>
                                      </p:to>
                                    </p:set>
                                    <p:animEffect transition="in" filter="fade">
                                      <p:cBhvr>
                                        <p:cTn id="97" dur="2000"/>
                                        <p:tgtEl>
                                          <p:spTgt spid="71783"/>
                                        </p:tgtEl>
                                      </p:cBhvr>
                                    </p:animEffect>
                                    <p:anim calcmode="lin" valueType="num">
                                      <p:cBhvr>
                                        <p:cTn id="98" dur="2000" fill="hold"/>
                                        <p:tgtEl>
                                          <p:spTgt spid="71783"/>
                                        </p:tgtEl>
                                        <p:attrNameLst>
                                          <p:attrName>style.rotation</p:attrName>
                                        </p:attrNameLst>
                                      </p:cBhvr>
                                      <p:tavLst>
                                        <p:tav tm="0">
                                          <p:val>
                                            <p:fltVal val="720"/>
                                          </p:val>
                                        </p:tav>
                                        <p:tav tm="100000">
                                          <p:val>
                                            <p:fltVal val="0"/>
                                          </p:val>
                                        </p:tav>
                                      </p:tavLst>
                                    </p:anim>
                                    <p:anim calcmode="lin" valueType="num">
                                      <p:cBhvr>
                                        <p:cTn id="99" dur="2000" fill="hold"/>
                                        <p:tgtEl>
                                          <p:spTgt spid="71783"/>
                                        </p:tgtEl>
                                        <p:attrNameLst>
                                          <p:attrName>ppt_h</p:attrName>
                                        </p:attrNameLst>
                                      </p:cBhvr>
                                      <p:tavLst>
                                        <p:tav tm="0">
                                          <p:val>
                                            <p:fltVal val="0"/>
                                          </p:val>
                                        </p:tav>
                                        <p:tav tm="100000">
                                          <p:val>
                                            <p:strVal val="#ppt_h"/>
                                          </p:val>
                                        </p:tav>
                                      </p:tavLst>
                                    </p:anim>
                                    <p:anim calcmode="lin" valueType="num">
                                      <p:cBhvr>
                                        <p:cTn id="100" dur="2000" fill="hold"/>
                                        <p:tgtEl>
                                          <p:spTgt spid="71783"/>
                                        </p:tgtEl>
                                        <p:attrNameLst>
                                          <p:attrName>ppt_w</p:attrName>
                                        </p:attrNameLst>
                                      </p:cBhvr>
                                      <p:tavLst>
                                        <p:tav tm="0">
                                          <p:val>
                                            <p:fltVal val="0"/>
                                          </p:val>
                                        </p:tav>
                                        <p:tav tm="100000">
                                          <p:val>
                                            <p:strVal val="#ppt_w"/>
                                          </p:val>
                                        </p:tav>
                                      </p:tavLst>
                                    </p:anim>
                                  </p:childTnLst>
                                </p:cTn>
                              </p:par>
                              <p:par>
                                <p:cTn id="101" presetID="35" presetClass="entr" presetSubtype="0" fill="hold" nodeType="withEffect">
                                  <p:stCondLst>
                                    <p:cond delay="0"/>
                                  </p:stCondLst>
                                  <p:childTnLst>
                                    <p:set>
                                      <p:cBhvr>
                                        <p:cTn id="102" dur="1" fill="hold">
                                          <p:stCondLst>
                                            <p:cond delay="0"/>
                                          </p:stCondLst>
                                        </p:cTn>
                                        <p:tgtEl>
                                          <p:spTgt spid="71797"/>
                                        </p:tgtEl>
                                        <p:attrNameLst>
                                          <p:attrName>style.visibility</p:attrName>
                                        </p:attrNameLst>
                                      </p:cBhvr>
                                      <p:to>
                                        <p:strVal val="visible"/>
                                      </p:to>
                                    </p:set>
                                    <p:animEffect transition="in" filter="fade">
                                      <p:cBhvr>
                                        <p:cTn id="103" dur="2000"/>
                                        <p:tgtEl>
                                          <p:spTgt spid="71797"/>
                                        </p:tgtEl>
                                      </p:cBhvr>
                                    </p:animEffect>
                                    <p:anim calcmode="lin" valueType="num">
                                      <p:cBhvr>
                                        <p:cTn id="104" dur="2000" fill="hold"/>
                                        <p:tgtEl>
                                          <p:spTgt spid="71797"/>
                                        </p:tgtEl>
                                        <p:attrNameLst>
                                          <p:attrName>style.rotation</p:attrName>
                                        </p:attrNameLst>
                                      </p:cBhvr>
                                      <p:tavLst>
                                        <p:tav tm="0">
                                          <p:val>
                                            <p:fltVal val="720"/>
                                          </p:val>
                                        </p:tav>
                                        <p:tav tm="100000">
                                          <p:val>
                                            <p:fltVal val="0"/>
                                          </p:val>
                                        </p:tav>
                                      </p:tavLst>
                                    </p:anim>
                                    <p:anim calcmode="lin" valueType="num">
                                      <p:cBhvr>
                                        <p:cTn id="105" dur="2000" fill="hold"/>
                                        <p:tgtEl>
                                          <p:spTgt spid="71797"/>
                                        </p:tgtEl>
                                        <p:attrNameLst>
                                          <p:attrName>ppt_h</p:attrName>
                                        </p:attrNameLst>
                                      </p:cBhvr>
                                      <p:tavLst>
                                        <p:tav tm="0">
                                          <p:val>
                                            <p:fltVal val="0"/>
                                          </p:val>
                                        </p:tav>
                                        <p:tav tm="100000">
                                          <p:val>
                                            <p:strVal val="#ppt_h"/>
                                          </p:val>
                                        </p:tav>
                                      </p:tavLst>
                                    </p:anim>
                                    <p:anim calcmode="lin" valueType="num">
                                      <p:cBhvr>
                                        <p:cTn id="106" dur="2000" fill="hold"/>
                                        <p:tgtEl>
                                          <p:spTgt spid="71797"/>
                                        </p:tgtEl>
                                        <p:attrNameLst>
                                          <p:attrName>ppt_w</p:attrName>
                                        </p:attrNameLst>
                                      </p:cBhvr>
                                      <p:tavLst>
                                        <p:tav tm="0">
                                          <p:val>
                                            <p:fltVal val="0"/>
                                          </p:val>
                                        </p:tav>
                                        <p:tav tm="100000">
                                          <p:val>
                                            <p:strVal val="#ppt_w"/>
                                          </p:val>
                                        </p:tav>
                                      </p:tavLst>
                                    </p:anim>
                                  </p:childTnLst>
                                </p:cTn>
                              </p:par>
                              <p:par>
                                <p:cTn id="107" presetID="35" presetClass="entr" presetSubtype="0" fill="hold" nodeType="withEffect">
                                  <p:stCondLst>
                                    <p:cond delay="0"/>
                                  </p:stCondLst>
                                  <p:childTnLst>
                                    <p:set>
                                      <p:cBhvr>
                                        <p:cTn id="108" dur="1" fill="hold">
                                          <p:stCondLst>
                                            <p:cond delay="0"/>
                                          </p:stCondLst>
                                        </p:cTn>
                                        <p:tgtEl>
                                          <p:spTgt spid="71809"/>
                                        </p:tgtEl>
                                        <p:attrNameLst>
                                          <p:attrName>style.visibility</p:attrName>
                                        </p:attrNameLst>
                                      </p:cBhvr>
                                      <p:to>
                                        <p:strVal val="visible"/>
                                      </p:to>
                                    </p:set>
                                    <p:animEffect transition="in" filter="fade">
                                      <p:cBhvr>
                                        <p:cTn id="109" dur="2000"/>
                                        <p:tgtEl>
                                          <p:spTgt spid="71809"/>
                                        </p:tgtEl>
                                      </p:cBhvr>
                                    </p:animEffect>
                                    <p:anim calcmode="lin" valueType="num">
                                      <p:cBhvr>
                                        <p:cTn id="110" dur="2000" fill="hold"/>
                                        <p:tgtEl>
                                          <p:spTgt spid="71809"/>
                                        </p:tgtEl>
                                        <p:attrNameLst>
                                          <p:attrName>style.rotation</p:attrName>
                                        </p:attrNameLst>
                                      </p:cBhvr>
                                      <p:tavLst>
                                        <p:tav tm="0">
                                          <p:val>
                                            <p:fltVal val="720"/>
                                          </p:val>
                                        </p:tav>
                                        <p:tav tm="100000">
                                          <p:val>
                                            <p:fltVal val="0"/>
                                          </p:val>
                                        </p:tav>
                                      </p:tavLst>
                                    </p:anim>
                                    <p:anim calcmode="lin" valueType="num">
                                      <p:cBhvr>
                                        <p:cTn id="111" dur="2000" fill="hold"/>
                                        <p:tgtEl>
                                          <p:spTgt spid="71809"/>
                                        </p:tgtEl>
                                        <p:attrNameLst>
                                          <p:attrName>ppt_h</p:attrName>
                                        </p:attrNameLst>
                                      </p:cBhvr>
                                      <p:tavLst>
                                        <p:tav tm="0">
                                          <p:val>
                                            <p:fltVal val="0"/>
                                          </p:val>
                                        </p:tav>
                                        <p:tav tm="100000">
                                          <p:val>
                                            <p:strVal val="#ppt_h"/>
                                          </p:val>
                                        </p:tav>
                                      </p:tavLst>
                                    </p:anim>
                                    <p:anim calcmode="lin" valueType="num">
                                      <p:cBhvr>
                                        <p:cTn id="112" dur="2000" fill="hold"/>
                                        <p:tgtEl>
                                          <p:spTgt spid="71809"/>
                                        </p:tgtEl>
                                        <p:attrNameLst>
                                          <p:attrName>ppt_w</p:attrName>
                                        </p:attrNameLst>
                                      </p:cBhvr>
                                      <p:tavLst>
                                        <p:tav tm="0">
                                          <p:val>
                                            <p:fltVal val="0"/>
                                          </p:val>
                                        </p:tav>
                                        <p:tav tm="100000">
                                          <p:val>
                                            <p:strVal val="#ppt_w"/>
                                          </p:val>
                                        </p:tav>
                                      </p:tavLst>
                                    </p:anim>
                                  </p:childTnLst>
                                </p:cTn>
                              </p:par>
                              <p:par>
                                <p:cTn id="113" presetID="35" presetClass="entr" presetSubtype="0" fill="hold" nodeType="withEffect">
                                  <p:stCondLst>
                                    <p:cond delay="0"/>
                                  </p:stCondLst>
                                  <p:iterate type="lt">
                                    <p:tmPct val="0"/>
                                  </p:iterate>
                                  <p:childTnLst>
                                    <p:set>
                                      <p:cBhvr>
                                        <p:cTn id="114" dur="1" fill="hold">
                                          <p:stCondLst>
                                            <p:cond delay="0"/>
                                          </p:stCondLst>
                                        </p:cTn>
                                        <p:tgtEl>
                                          <p:spTgt spid="71816"/>
                                        </p:tgtEl>
                                        <p:attrNameLst>
                                          <p:attrName>style.visibility</p:attrName>
                                        </p:attrNameLst>
                                      </p:cBhvr>
                                      <p:to>
                                        <p:strVal val="visible"/>
                                      </p:to>
                                    </p:set>
                                    <p:animEffect transition="in" filter="fade">
                                      <p:cBhvr>
                                        <p:cTn id="115" dur="2000"/>
                                        <p:tgtEl>
                                          <p:spTgt spid="71816"/>
                                        </p:tgtEl>
                                      </p:cBhvr>
                                    </p:animEffect>
                                    <p:anim calcmode="lin" valueType="num">
                                      <p:cBhvr>
                                        <p:cTn id="116" dur="2000" fill="hold"/>
                                        <p:tgtEl>
                                          <p:spTgt spid="71816"/>
                                        </p:tgtEl>
                                        <p:attrNameLst>
                                          <p:attrName>style.rotation</p:attrName>
                                        </p:attrNameLst>
                                      </p:cBhvr>
                                      <p:tavLst>
                                        <p:tav tm="0">
                                          <p:val>
                                            <p:fltVal val="720"/>
                                          </p:val>
                                        </p:tav>
                                        <p:tav tm="100000">
                                          <p:val>
                                            <p:fltVal val="0"/>
                                          </p:val>
                                        </p:tav>
                                      </p:tavLst>
                                    </p:anim>
                                    <p:anim calcmode="lin" valueType="num">
                                      <p:cBhvr>
                                        <p:cTn id="117" dur="2000" fill="hold"/>
                                        <p:tgtEl>
                                          <p:spTgt spid="71816"/>
                                        </p:tgtEl>
                                        <p:attrNameLst>
                                          <p:attrName>ppt_h</p:attrName>
                                        </p:attrNameLst>
                                      </p:cBhvr>
                                      <p:tavLst>
                                        <p:tav tm="0">
                                          <p:val>
                                            <p:fltVal val="0"/>
                                          </p:val>
                                        </p:tav>
                                        <p:tav tm="100000">
                                          <p:val>
                                            <p:strVal val="#ppt_h"/>
                                          </p:val>
                                        </p:tav>
                                      </p:tavLst>
                                    </p:anim>
                                    <p:anim calcmode="lin" valueType="num">
                                      <p:cBhvr>
                                        <p:cTn id="118" dur="2000" fill="hold"/>
                                        <p:tgtEl>
                                          <p:spTgt spid="71816"/>
                                        </p:tgtEl>
                                        <p:attrNameLst>
                                          <p:attrName>ppt_w</p:attrName>
                                        </p:attrNameLst>
                                      </p:cBhvr>
                                      <p:tavLst>
                                        <p:tav tm="0">
                                          <p:val>
                                            <p:fltVal val="0"/>
                                          </p:val>
                                        </p:tav>
                                        <p:tav tm="100000">
                                          <p:val>
                                            <p:strVal val="#ppt_w"/>
                                          </p:val>
                                        </p:tav>
                                      </p:tavLst>
                                    </p:anim>
                                  </p:childTnLst>
                                </p:cTn>
                              </p:par>
                              <p:par>
                                <p:cTn id="119" presetID="35" presetClass="entr" presetSubtype="0" fill="hold" nodeType="withEffect">
                                  <p:stCondLst>
                                    <p:cond delay="0"/>
                                  </p:stCondLst>
                                  <p:childTnLst>
                                    <p:set>
                                      <p:cBhvr>
                                        <p:cTn id="120" dur="1" fill="hold">
                                          <p:stCondLst>
                                            <p:cond delay="0"/>
                                          </p:stCondLst>
                                        </p:cTn>
                                        <p:tgtEl>
                                          <p:spTgt spid="71691"/>
                                        </p:tgtEl>
                                        <p:attrNameLst>
                                          <p:attrName>style.visibility</p:attrName>
                                        </p:attrNameLst>
                                      </p:cBhvr>
                                      <p:to>
                                        <p:strVal val="visible"/>
                                      </p:to>
                                    </p:set>
                                    <p:animEffect transition="in" filter="fade">
                                      <p:cBhvr>
                                        <p:cTn id="121" dur="2000"/>
                                        <p:tgtEl>
                                          <p:spTgt spid="71691"/>
                                        </p:tgtEl>
                                      </p:cBhvr>
                                    </p:animEffect>
                                    <p:anim calcmode="lin" valueType="num">
                                      <p:cBhvr>
                                        <p:cTn id="122" dur="2000" fill="hold"/>
                                        <p:tgtEl>
                                          <p:spTgt spid="71691"/>
                                        </p:tgtEl>
                                        <p:attrNameLst>
                                          <p:attrName>style.rotation</p:attrName>
                                        </p:attrNameLst>
                                      </p:cBhvr>
                                      <p:tavLst>
                                        <p:tav tm="0">
                                          <p:val>
                                            <p:fltVal val="720"/>
                                          </p:val>
                                        </p:tav>
                                        <p:tav tm="100000">
                                          <p:val>
                                            <p:fltVal val="0"/>
                                          </p:val>
                                        </p:tav>
                                      </p:tavLst>
                                    </p:anim>
                                    <p:anim calcmode="lin" valueType="num">
                                      <p:cBhvr>
                                        <p:cTn id="123" dur="2000" fill="hold"/>
                                        <p:tgtEl>
                                          <p:spTgt spid="71691"/>
                                        </p:tgtEl>
                                        <p:attrNameLst>
                                          <p:attrName>ppt_h</p:attrName>
                                        </p:attrNameLst>
                                      </p:cBhvr>
                                      <p:tavLst>
                                        <p:tav tm="0">
                                          <p:val>
                                            <p:fltVal val="0"/>
                                          </p:val>
                                        </p:tav>
                                        <p:tav tm="100000">
                                          <p:val>
                                            <p:strVal val="#ppt_h"/>
                                          </p:val>
                                        </p:tav>
                                      </p:tavLst>
                                    </p:anim>
                                    <p:anim calcmode="lin" valueType="num">
                                      <p:cBhvr>
                                        <p:cTn id="124" dur="2000" fill="hold"/>
                                        <p:tgtEl>
                                          <p:spTgt spid="71691"/>
                                        </p:tgtEl>
                                        <p:attrNameLst>
                                          <p:attrName>ppt_w</p:attrName>
                                        </p:attrNameLst>
                                      </p:cBhvr>
                                      <p:tavLst>
                                        <p:tav tm="0">
                                          <p:val>
                                            <p:fltVal val="0"/>
                                          </p:val>
                                        </p:tav>
                                        <p:tav tm="100000">
                                          <p:val>
                                            <p:strVal val="#ppt_w"/>
                                          </p:val>
                                        </p:tav>
                                      </p:tavLst>
                                    </p:anim>
                                  </p:childTnLst>
                                </p:cTn>
                              </p:par>
                              <p:par>
                                <p:cTn id="125" presetID="4" presetClass="emph" presetSubtype="2" repeatCount="indefinite" fill="hold" grpId="1" nodeType="withEffect">
                                  <p:stCondLst>
                                    <p:cond delay="0"/>
                                  </p:stCondLst>
                                  <p:childTnLst>
                                    <p:anim to="1.5" calcmode="lin" valueType="num">
                                      <p:cBhvr override="childStyle">
                                        <p:cTn id="126" dur="2000" fill="hold"/>
                                        <p:tgtEl>
                                          <p:spTgt spid="71690"/>
                                        </p:tgtEl>
                                        <p:attrNameLst>
                                          <p:attrName>style.fontSize</p:attrName>
                                        </p:attrNameLst>
                                      </p:cBhvr>
                                    </p:anim>
                                  </p:childTnLst>
                                </p:cTn>
                              </p:par>
                              <p:par>
                                <p:cTn id="127" presetID="4" presetClass="emph" presetSubtype="2" repeatCount="indefinite" fill="hold" grpId="1" nodeType="withEffect">
                                  <p:stCondLst>
                                    <p:cond delay="0"/>
                                  </p:stCondLst>
                                  <p:childTnLst>
                                    <p:anim to="1.5" calcmode="lin" valueType="num">
                                      <p:cBhvr override="childStyle">
                                        <p:cTn id="128" dur="2000" fill="hold"/>
                                        <p:tgtEl>
                                          <p:spTgt spid="71689"/>
                                        </p:tgtEl>
                                        <p:attrNameLst>
                                          <p:attrName>style.fontSize</p:attrName>
                                        </p:attrNameLst>
                                      </p:cBhvr>
                                    </p:anim>
                                  </p:childTnLst>
                                </p:cTn>
                              </p:par>
                              <p:par>
                                <p:cTn id="129" presetID="4" presetClass="emph" presetSubtype="2" repeatCount="indefinite" fill="hold" grpId="1" nodeType="withEffect">
                                  <p:stCondLst>
                                    <p:cond delay="0"/>
                                  </p:stCondLst>
                                  <p:childTnLst>
                                    <p:anim to="1.5" calcmode="lin" valueType="num">
                                      <p:cBhvr override="childStyle">
                                        <p:cTn id="130" dur="2000" fill="hold"/>
                                        <p:tgtEl>
                                          <p:spTgt spid="71688"/>
                                        </p:tgtEl>
                                        <p:attrNameLst>
                                          <p:attrName>style.fontSize</p:attrName>
                                        </p:attrNameLst>
                                      </p:cBhvr>
                                    </p:anim>
                                  </p:childTnLst>
                                </p:cTn>
                              </p:par>
                              <p:par>
                                <p:cTn id="131" presetID="4" presetClass="emph" presetSubtype="2" repeatCount="indefinite" fill="hold" grpId="1" nodeType="withEffect">
                                  <p:stCondLst>
                                    <p:cond delay="0"/>
                                  </p:stCondLst>
                                  <p:childTnLst>
                                    <p:anim to="1.5" calcmode="lin" valueType="num">
                                      <p:cBhvr override="childStyle">
                                        <p:cTn id="132" dur="2000" fill="hold"/>
                                        <p:tgtEl>
                                          <p:spTgt spid="71687"/>
                                        </p:tgtEl>
                                        <p:attrNameLst>
                                          <p:attrName>style.fontSize</p:attrName>
                                        </p:attrNameLst>
                                      </p:cBhvr>
                                    </p:anim>
                                  </p:childTnLst>
                                </p:cTn>
                              </p:par>
                              <p:par>
                                <p:cTn id="133" presetID="4" presetClass="emph" presetSubtype="2" repeatCount="indefinite" fill="hold" grpId="1" nodeType="withEffect">
                                  <p:stCondLst>
                                    <p:cond delay="0"/>
                                  </p:stCondLst>
                                  <p:childTnLst>
                                    <p:anim to="1.5" calcmode="lin" valueType="num">
                                      <p:cBhvr override="childStyle">
                                        <p:cTn id="134" dur="2000" fill="hold"/>
                                        <p:tgtEl>
                                          <p:spTgt spid="71686"/>
                                        </p:tgtEl>
                                        <p:attrNameLst>
                                          <p:attrName>style.fontSize</p:attrName>
                                        </p:attrNameLst>
                                      </p:cBhvr>
                                    </p:anim>
                                  </p:childTnLst>
                                </p:cTn>
                              </p:par>
                              <p:par>
                                <p:cTn id="135" presetID="4" presetClass="emph" presetSubtype="2" repeatCount="indefinite" fill="hold" grpId="1" nodeType="withEffect">
                                  <p:stCondLst>
                                    <p:cond delay="0"/>
                                  </p:stCondLst>
                                  <p:childTnLst>
                                    <p:anim to="1.5" calcmode="lin" valueType="num">
                                      <p:cBhvr override="childStyle">
                                        <p:cTn id="136" dur="2000" fill="hold"/>
                                        <p:tgtEl>
                                          <p:spTgt spid="71685"/>
                                        </p:tgtEl>
                                        <p:attrNameLst>
                                          <p:attrName>style.fontSize</p:attrName>
                                        </p:attrNameLst>
                                      </p:cBhvr>
                                    </p:anim>
                                  </p:childTnLst>
                                </p:cTn>
                              </p:par>
                              <p:par>
                                <p:cTn id="137" presetID="4" presetClass="emph" presetSubtype="2" repeatCount="indefinite" fill="hold" grpId="1" nodeType="withEffect">
                                  <p:stCondLst>
                                    <p:cond delay="0"/>
                                  </p:stCondLst>
                                  <p:childTnLst>
                                    <p:anim to="1.5" calcmode="lin" valueType="num">
                                      <p:cBhvr override="childStyle">
                                        <p:cTn id="138" dur="2000" fill="hold"/>
                                        <p:tgtEl>
                                          <p:spTgt spid="71684"/>
                                        </p:tgtEl>
                                        <p:attrNameLst>
                                          <p:attrName>style.fontSize</p:attrName>
                                        </p:attrNameLst>
                                      </p:cBhvr>
                                    </p:anim>
                                  </p:childTnLst>
                                </p:cTn>
                              </p:par>
                              <p:par>
                                <p:cTn id="139" presetID="4" presetClass="emph" presetSubtype="2" repeatCount="indefinite" fill="hold" grpId="1" nodeType="withEffect">
                                  <p:stCondLst>
                                    <p:cond delay="0"/>
                                  </p:stCondLst>
                                  <p:childTnLst>
                                    <p:anim to="1.5" calcmode="lin" valueType="num">
                                      <p:cBhvr override="childStyle">
                                        <p:cTn id="140" dur="500" fill="hold"/>
                                        <p:tgtEl>
                                          <p:spTgt spid="71683"/>
                                        </p:tgtEl>
                                        <p:attrNameLst>
                                          <p:attrName>style.fontSize</p:attrName>
                                        </p:attrNameLst>
                                      </p:cBhvr>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63" presetClass="path" presetSubtype="0" accel="50000" decel="50000" fill="hold" nodeType="clickEffect">
                                  <p:stCondLst>
                                    <p:cond delay="0"/>
                                  </p:stCondLst>
                                  <p:childTnLst>
                                    <p:animMotion origin="layout" path="M -0.00417 -4.44444E-6 L 0.48333 -4.44444E-6 " pathEditMode="relative" rAng="0" ptsTypes="AA">
                                      <p:cBhvr>
                                        <p:cTn id="144" dur="2000" fill="hold"/>
                                        <p:tgtEl>
                                          <p:spTgt spid="71824"/>
                                        </p:tgtEl>
                                        <p:attrNameLst>
                                          <p:attrName>ppt_x</p:attrName>
                                          <p:attrName>ppt_y</p:attrName>
                                        </p:attrNameLst>
                                      </p:cBhvr>
                                      <p:rCtr x="24375" y="0"/>
                                    </p:animMotion>
                                  </p:childTnLst>
                                  <p:subTnLst>
                                    <p:audio>
                                      <p:cMediaNode>
                                        <p:cTn display="0" masterRel="sameClick">
                                          <p:stCondLst>
                                            <p:cond evt="begin" delay="0">
                                              <p:tn val="143"/>
                                            </p:cond>
                                          </p:stCondLst>
                                          <p:endCondLst>
                                            <p:cond evt="onStopAudio" delay="0">
                                              <p:tgtEl>
                                                <p:sldTgt/>
                                              </p:tgtEl>
                                            </p:cond>
                                          </p:endCondLst>
                                        </p:cTn>
                                        <p:tgtEl>
                                          <p:sndTgt r:embed="rId2" name="applause_3.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35" presetClass="path" presetSubtype="0" accel="50000" decel="50000" fill="hold" nodeType="clickEffect">
                                  <p:stCondLst>
                                    <p:cond delay="0"/>
                                  </p:stCondLst>
                                  <p:childTnLst>
                                    <p:animMotion origin="layout" path="M 0 -3.7037E-6 L -1 -0.00578 " pathEditMode="relative" rAng="0" ptsTypes="AA">
                                      <p:cBhvr>
                                        <p:cTn id="148" dur="2000" fill="hold"/>
                                        <p:tgtEl>
                                          <p:spTgt spid="71833"/>
                                        </p:tgtEl>
                                        <p:attrNameLst>
                                          <p:attrName>ppt_x</p:attrName>
                                          <p:attrName>ppt_y</p:attrName>
                                        </p:attrNameLst>
                                      </p:cBhvr>
                                      <p:rCtr x="-50000" y="-30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9" restart="whenNotActive" fill="hold" evtFilter="cancelBubble" nodeType="interactiveSeq">
                <p:stCondLst>
                  <p:cond evt="onClick" delay="0">
                    <p:tgtEl>
                      <p:spTgt spid="71797"/>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16" presetClass="exit" presetSubtype="26" fill="hold" nodeType="clickEffect">
                                  <p:stCondLst>
                                    <p:cond delay="0"/>
                                  </p:stCondLst>
                                  <p:childTnLst>
                                    <p:animEffect transition="out" filter="barn(inHorizontal)">
                                      <p:cBhvr>
                                        <p:cTn id="153" dur="500"/>
                                        <p:tgtEl>
                                          <p:spTgt spid="71797"/>
                                        </p:tgtEl>
                                      </p:cBhvr>
                                    </p:animEffect>
                                    <p:set>
                                      <p:cBhvr>
                                        <p:cTn id="154" dur="1" fill="hold">
                                          <p:stCondLst>
                                            <p:cond delay="499"/>
                                          </p:stCondLst>
                                        </p:cTn>
                                        <p:tgtEl>
                                          <p:spTgt spid="71797"/>
                                        </p:tgtEl>
                                        <p:attrNameLst>
                                          <p:attrName>style.visibility</p:attrName>
                                        </p:attrNameLst>
                                      </p:cBhvr>
                                      <p:to>
                                        <p:strVal val="hidden"/>
                                      </p:to>
                                    </p:set>
                                  </p:childTnLst>
                                </p:cTn>
                              </p:par>
                            </p:childTnLst>
                          </p:cTn>
                        </p:par>
                      </p:childTnLst>
                    </p:cTn>
                  </p:par>
                </p:childTnLst>
              </p:cTn>
              <p:nextCondLst>
                <p:cond evt="onClick" delay="0">
                  <p:tgtEl>
                    <p:spTgt spid="71797"/>
                  </p:tgtEl>
                </p:cond>
              </p:nextCondLst>
            </p:seq>
            <p:seq concurrent="1" nextAc="seek">
              <p:cTn id="155" restart="whenNotActive" fill="hold" evtFilter="cancelBubble" nodeType="interactiveSeq">
                <p:stCondLst>
                  <p:cond evt="onClick" delay="0">
                    <p:tgtEl>
                      <p:spTgt spid="71783"/>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9" presetClass="exit" presetSubtype="0" fill="hold" nodeType="clickEffect">
                                  <p:stCondLst>
                                    <p:cond delay="0"/>
                                  </p:stCondLst>
                                  <p:childTnLst>
                                    <p:animEffect transition="out" filter="dissolve">
                                      <p:cBhvr>
                                        <p:cTn id="159" dur="500"/>
                                        <p:tgtEl>
                                          <p:spTgt spid="71783"/>
                                        </p:tgtEl>
                                      </p:cBhvr>
                                    </p:animEffect>
                                    <p:set>
                                      <p:cBhvr>
                                        <p:cTn id="160" dur="1" fill="hold">
                                          <p:stCondLst>
                                            <p:cond delay="499"/>
                                          </p:stCondLst>
                                        </p:cTn>
                                        <p:tgtEl>
                                          <p:spTgt spid="71783"/>
                                        </p:tgtEl>
                                        <p:attrNameLst>
                                          <p:attrName>style.visibility</p:attrName>
                                        </p:attrNameLst>
                                      </p:cBhvr>
                                      <p:to>
                                        <p:strVal val="hidden"/>
                                      </p:to>
                                    </p:set>
                                  </p:childTnLst>
                                </p:cTn>
                              </p:par>
                            </p:childTnLst>
                          </p:cTn>
                        </p:par>
                      </p:childTnLst>
                    </p:cTn>
                  </p:par>
                </p:childTnLst>
              </p:cTn>
              <p:nextCondLst>
                <p:cond evt="onClick" delay="0">
                  <p:tgtEl>
                    <p:spTgt spid="71783"/>
                  </p:tgtEl>
                </p:cond>
              </p:nextCondLst>
            </p:seq>
            <p:seq concurrent="1" nextAc="seek">
              <p:cTn id="161" restart="whenNotActive" fill="hold" evtFilter="cancelBubble" nodeType="interactiveSeq">
                <p:stCondLst>
                  <p:cond evt="onClick" delay="0">
                    <p:tgtEl>
                      <p:spTgt spid="71775"/>
                    </p:tgtEl>
                  </p:cond>
                </p:stCondLst>
                <p:endSync evt="end" delay="0">
                  <p:rtn val="all"/>
                </p:endSync>
                <p:childTnLst>
                  <p:par>
                    <p:cTn id="162" fill="hold" nodeType="clickPar">
                      <p:stCondLst>
                        <p:cond delay="0"/>
                      </p:stCondLst>
                      <p:childTnLst>
                        <p:par>
                          <p:cTn id="163" fill="hold" nodeType="withGroup">
                            <p:stCondLst>
                              <p:cond delay="0"/>
                            </p:stCondLst>
                            <p:childTnLst>
                              <p:par>
                                <p:cTn id="164" presetID="4" presetClass="exit" presetSubtype="16" fill="hold" nodeType="clickEffect">
                                  <p:stCondLst>
                                    <p:cond delay="0"/>
                                  </p:stCondLst>
                                  <p:childTnLst>
                                    <p:animEffect transition="out" filter="box(in)">
                                      <p:cBhvr>
                                        <p:cTn id="165" dur="500"/>
                                        <p:tgtEl>
                                          <p:spTgt spid="71775"/>
                                        </p:tgtEl>
                                      </p:cBhvr>
                                    </p:animEffect>
                                    <p:set>
                                      <p:cBhvr>
                                        <p:cTn id="166" dur="1" fill="hold">
                                          <p:stCondLst>
                                            <p:cond delay="499"/>
                                          </p:stCondLst>
                                        </p:cTn>
                                        <p:tgtEl>
                                          <p:spTgt spid="71775"/>
                                        </p:tgtEl>
                                        <p:attrNameLst>
                                          <p:attrName>style.visibility</p:attrName>
                                        </p:attrNameLst>
                                      </p:cBhvr>
                                      <p:to>
                                        <p:strVal val="hidden"/>
                                      </p:to>
                                    </p:set>
                                  </p:childTnLst>
                                </p:cTn>
                              </p:par>
                            </p:childTnLst>
                          </p:cTn>
                        </p:par>
                      </p:childTnLst>
                    </p:cTn>
                  </p:par>
                </p:childTnLst>
              </p:cTn>
              <p:nextCondLst>
                <p:cond evt="onClick" delay="0">
                  <p:tgtEl>
                    <p:spTgt spid="71775"/>
                  </p:tgtEl>
                </p:cond>
              </p:nextCondLst>
            </p:seq>
            <p:seq concurrent="1" nextAc="seek">
              <p:cTn id="167" restart="whenNotActive" fill="hold" evtFilter="cancelBubble" nodeType="interactiveSeq">
                <p:stCondLst>
                  <p:cond evt="onClick" delay="0">
                    <p:tgtEl>
                      <p:spTgt spid="71766"/>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16" presetClass="exit" presetSubtype="26" fill="hold" nodeType="clickEffect">
                                  <p:stCondLst>
                                    <p:cond delay="0"/>
                                  </p:stCondLst>
                                  <p:childTnLst>
                                    <p:animEffect transition="out" filter="barn(inHorizontal)">
                                      <p:cBhvr>
                                        <p:cTn id="171" dur="500"/>
                                        <p:tgtEl>
                                          <p:spTgt spid="71766"/>
                                        </p:tgtEl>
                                      </p:cBhvr>
                                    </p:animEffect>
                                    <p:set>
                                      <p:cBhvr>
                                        <p:cTn id="172" dur="1" fill="hold">
                                          <p:stCondLst>
                                            <p:cond delay="499"/>
                                          </p:stCondLst>
                                        </p:cTn>
                                        <p:tgtEl>
                                          <p:spTgt spid="71766"/>
                                        </p:tgtEl>
                                        <p:attrNameLst>
                                          <p:attrName>style.visibility</p:attrName>
                                        </p:attrNameLst>
                                      </p:cBhvr>
                                      <p:to>
                                        <p:strVal val="hidden"/>
                                      </p:to>
                                    </p:set>
                                  </p:childTnLst>
                                </p:cTn>
                              </p:par>
                            </p:childTnLst>
                          </p:cTn>
                        </p:par>
                      </p:childTnLst>
                    </p:cTn>
                  </p:par>
                </p:childTnLst>
              </p:cTn>
              <p:nextCondLst>
                <p:cond evt="onClick" delay="0">
                  <p:tgtEl>
                    <p:spTgt spid="71766"/>
                  </p:tgtEl>
                </p:cond>
              </p:nextCondLst>
            </p:seq>
            <p:seq concurrent="1" nextAc="seek">
              <p:cTn id="173" restart="whenNotActive" fill="hold" evtFilter="cancelBubble" nodeType="interactiveSeq">
                <p:stCondLst>
                  <p:cond evt="onClick" delay="0">
                    <p:tgtEl>
                      <p:spTgt spid="71809"/>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6" presetClass="exit" presetSubtype="26" fill="hold" nodeType="clickEffect">
                                  <p:stCondLst>
                                    <p:cond delay="0"/>
                                  </p:stCondLst>
                                  <p:childTnLst>
                                    <p:animEffect transition="out" filter="barn(inHorizontal)">
                                      <p:cBhvr>
                                        <p:cTn id="177" dur="500"/>
                                        <p:tgtEl>
                                          <p:spTgt spid="71809"/>
                                        </p:tgtEl>
                                      </p:cBhvr>
                                    </p:animEffect>
                                    <p:set>
                                      <p:cBhvr>
                                        <p:cTn id="178" dur="1" fill="hold">
                                          <p:stCondLst>
                                            <p:cond delay="499"/>
                                          </p:stCondLst>
                                        </p:cTn>
                                        <p:tgtEl>
                                          <p:spTgt spid="71809"/>
                                        </p:tgtEl>
                                        <p:attrNameLst>
                                          <p:attrName>style.visibility</p:attrName>
                                        </p:attrNameLst>
                                      </p:cBhvr>
                                      <p:to>
                                        <p:strVal val="hidden"/>
                                      </p:to>
                                    </p:set>
                                  </p:childTnLst>
                                </p:cTn>
                              </p:par>
                            </p:childTnLst>
                          </p:cTn>
                        </p:par>
                      </p:childTnLst>
                    </p:cTn>
                  </p:par>
                </p:childTnLst>
              </p:cTn>
              <p:nextCondLst>
                <p:cond evt="onClick" delay="0">
                  <p:tgtEl>
                    <p:spTgt spid="71809"/>
                  </p:tgtEl>
                </p:cond>
              </p:nextCondLst>
            </p:seq>
            <p:seq concurrent="1" nextAc="seek">
              <p:cTn id="179" restart="whenNotActive" fill="hold" evtFilter="cancelBubble" nodeType="interactiveSeq">
                <p:stCondLst>
                  <p:cond evt="onClick" delay="0">
                    <p:tgtEl>
                      <p:spTgt spid="71816"/>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31" presetClass="exit" presetSubtype="0" fill="hold" nodeType="clickEffect">
                                  <p:stCondLst>
                                    <p:cond delay="0"/>
                                  </p:stCondLst>
                                  <p:iterate type="lt">
                                    <p:tmPct val="5000"/>
                                  </p:iterate>
                                  <p:childTnLst>
                                    <p:anim calcmode="lin" valueType="num">
                                      <p:cBhvr>
                                        <p:cTn id="183" dur="1000"/>
                                        <p:tgtEl>
                                          <p:spTgt spid="71816"/>
                                        </p:tgtEl>
                                        <p:attrNameLst>
                                          <p:attrName>ppt_w</p:attrName>
                                        </p:attrNameLst>
                                      </p:cBhvr>
                                      <p:tavLst>
                                        <p:tav tm="0">
                                          <p:val>
                                            <p:strVal val="ppt_w"/>
                                          </p:val>
                                        </p:tav>
                                        <p:tav tm="100000">
                                          <p:val>
                                            <p:fltVal val="0"/>
                                          </p:val>
                                        </p:tav>
                                      </p:tavLst>
                                    </p:anim>
                                    <p:anim calcmode="lin" valueType="num">
                                      <p:cBhvr>
                                        <p:cTn id="184" dur="1000"/>
                                        <p:tgtEl>
                                          <p:spTgt spid="71816"/>
                                        </p:tgtEl>
                                        <p:attrNameLst>
                                          <p:attrName>ppt_h</p:attrName>
                                        </p:attrNameLst>
                                      </p:cBhvr>
                                      <p:tavLst>
                                        <p:tav tm="0">
                                          <p:val>
                                            <p:strVal val="ppt_h"/>
                                          </p:val>
                                        </p:tav>
                                        <p:tav tm="100000">
                                          <p:val>
                                            <p:fltVal val="0"/>
                                          </p:val>
                                        </p:tav>
                                      </p:tavLst>
                                    </p:anim>
                                    <p:anim calcmode="lin" valueType="num">
                                      <p:cBhvr>
                                        <p:cTn id="185" dur="1000"/>
                                        <p:tgtEl>
                                          <p:spTgt spid="71816"/>
                                        </p:tgtEl>
                                        <p:attrNameLst>
                                          <p:attrName>style.rotation</p:attrName>
                                        </p:attrNameLst>
                                      </p:cBhvr>
                                      <p:tavLst>
                                        <p:tav tm="0">
                                          <p:val>
                                            <p:fltVal val="0"/>
                                          </p:val>
                                        </p:tav>
                                        <p:tav tm="100000">
                                          <p:val>
                                            <p:fltVal val="90"/>
                                          </p:val>
                                        </p:tav>
                                      </p:tavLst>
                                    </p:anim>
                                    <p:animEffect transition="out" filter="fade">
                                      <p:cBhvr>
                                        <p:cTn id="186" dur="1000"/>
                                        <p:tgtEl>
                                          <p:spTgt spid="71816"/>
                                        </p:tgtEl>
                                      </p:cBhvr>
                                    </p:animEffect>
                                    <p:set>
                                      <p:cBhvr>
                                        <p:cTn id="187" dur="1" fill="hold">
                                          <p:stCondLst>
                                            <p:cond delay="999"/>
                                          </p:stCondLst>
                                        </p:cTn>
                                        <p:tgtEl>
                                          <p:spTgt spid="71816"/>
                                        </p:tgtEl>
                                        <p:attrNameLst>
                                          <p:attrName>style.visibility</p:attrName>
                                        </p:attrNameLst>
                                      </p:cBhvr>
                                      <p:to>
                                        <p:strVal val="hidden"/>
                                      </p:to>
                                    </p:set>
                                  </p:childTnLst>
                                </p:cTn>
                              </p:par>
                            </p:childTnLst>
                          </p:cTn>
                        </p:par>
                      </p:childTnLst>
                    </p:cTn>
                  </p:par>
                </p:childTnLst>
              </p:cTn>
              <p:nextCondLst>
                <p:cond evt="onClick" delay="0">
                  <p:tgtEl>
                    <p:spTgt spid="71816"/>
                  </p:tgtEl>
                </p:cond>
              </p:nextCondLst>
            </p:seq>
            <p:seq concurrent="1" nextAc="seek">
              <p:cTn id="188" restart="whenNotActive" fill="hold" evtFilter="cancelBubble" nodeType="interactiveSeq">
                <p:stCondLst>
                  <p:cond evt="onClick" delay="0">
                    <p:tgtEl>
                      <p:spTgt spid="71755"/>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20" presetClass="exit" presetSubtype="0" fill="hold" nodeType="clickEffect">
                                  <p:stCondLst>
                                    <p:cond delay="0"/>
                                  </p:stCondLst>
                                  <p:childTnLst>
                                    <p:animEffect transition="out" filter="wedge">
                                      <p:cBhvr>
                                        <p:cTn id="192" dur="2000"/>
                                        <p:tgtEl>
                                          <p:spTgt spid="71755"/>
                                        </p:tgtEl>
                                      </p:cBhvr>
                                    </p:animEffect>
                                    <p:set>
                                      <p:cBhvr>
                                        <p:cTn id="193" dur="1" fill="hold">
                                          <p:stCondLst>
                                            <p:cond delay="1999"/>
                                          </p:stCondLst>
                                        </p:cTn>
                                        <p:tgtEl>
                                          <p:spTgt spid="71755"/>
                                        </p:tgtEl>
                                        <p:attrNameLst>
                                          <p:attrName>style.visibility</p:attrName>
                                        </p:attrNameLst>
                                      </p:cBhvr>
                                      <p:to>
                                        <p:strVal val="hidden"/>
                                      </p:to>
                                    </p:set>
                                  </p:childTnLst>
                                </p:cTn>
                              </p:par>
                            </p:childTnLst>
                          </p:cTn>
                        </p:par>
                      </p:childTnLst>
                    </p:cTn>
                  </p:par>
                </p:childTnLst>
              </p:cTn>
              <p:nextCondLst>
                <p:cond evt="onClick" delay="0">
                  <p:tgtEl>
                    <p:spTgt spid="71755"/>
                  </p:tgtEl>
                </p:cond>
              </p:nextCondLst>
            </p:seq>
            <p:seq concurrent="1" nextAc="seek">
              <p:cTn id="194" restart="whenNotActive" fill="hold" evtFilter="cancelBubble" nodeType="interactiveSeq">
                <p:stCondLst>
                  <p:cond evt="onClick" delay="0">
                    <p:tgtEl>
                      <p:spTgt spid="71761"/>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7" presetClass="exit" presetSubtype="10" fill="hold" nodeType="clickEffect">
                                  <p:stCondLst>
                                    <p:cond delay="0"/>
                                  </p:stCondLst>
                                  <p:childTnLst>
                                    <p:anim calcmode="lin" valueType="num">
                                      <p:cBhvr>
                                        <p:cTn id="198" dur="500"/>
                                        <p:tgtEl>
                                          <p:spTgt spid="71761"/>
                                        </p:tgtEl>
                                        <p:attrNameLst>
                                          <p:attrName>ppt_w</p:attrName>
                                        </p:attrNameLst>
                                      </p:cBhvr>
                                      <p:tavLst>
                                        <p:tav tm="0">
                                          <p:val>
                                            <p:strVal val="ppt_w"/>
                                          </p:val>
                                        </p:tav>
                                        <p:tav tm="100000">
                                          <p:val>
                                            <p:fltVal val="0"/>
                                          </p:val>
                                        </p:tav>
                                      </p:tavLst>
                                    </p:anim>
                                    <p:anim calcmode="lin" valueType="num">
                                      <p:cBhvr>
                                        <p:cTn id="199" dur="500"/>
                                        <p:tgtEl>
                                          <p:spTgt spid="71761"/>
                                        </p:tgtEl>
                                        <p:attrNameLst>
                                          <p:attrName>ppt_h</p:attrName>
                                        </p:attrNameLst>
                                      </p:cBhvr>
                                      <p:tavLst>
                                        <p:tav tm="0">
                                          <p:val>
                                            <p:strVal val="ppt_h"/>
                                          </p:val>
                                        </p:tav>
                                        <p:tav tm="100000">
                                          <p:val>
                                            <p:strVal val="ppt_h"/>
                                          </p:val>
                                        </p:tav>
                                      </p:tavLst>
                                    </p:anim>
                                    <p:set>
                                      <p:cBhvr>
                                        <p:cTn id="200" dur="1" fill="hold">
                                          <p:stCondLst>
                                            <p:cond delay="499"/>
                                          </p:stCondLst>
                                        </p:cTn>
                                        <p:tgtEl>
                                          <p:spTgt spid="71761"/>
                                        </p:tgtEl>
                                        <p:attrNameLst>
                                          <p:attrName>style.visibility</p:attrName>
                                        </p:attrNameLst>
                                      </p:cBhvr>
                                      <p:to>
                                        <p:strVal val="hidden"/>
                                      </p:to>
                                    </p:set>
                                  </p:childTnLst>
                                </p:cTn>
                              </p:par>
                            </p:childTnLst>
                          </p:cTn>
                        </p:par>
                      </p:childTnLst>
                    </p:cTn>
                  </p:par>
                </p:childTnLst>
              </p:cTn>
              <p:nextCondLst>
                <p:cond evt="onClick" delay="0">
                  <p:tgtEl>
                    <p:spTgt spid="71761"/>
                  </p:tgtEl>
                </p:cond>
              </p:nextCondLst>
            </p:seq>
          </p:childTnLst>
        </p:cTn>
      </p:par>
    </p:tnLst>
    <p:bldLst>
      <p:bldP spid="71683" grpId="0" animBg="1"/>
      <p:bldP spid="71683" grpId="1" animBg="1"/>
      <p:bldP spid="71684" grpId="0" animBg="1"/>
      <p:bldP spid="71684" grpId="1" animBg="1"/>
      <p:bldP spid="71685" grpId="0" animBg="1"/>
      <p:bldP spid="71685" grpId="1" animBg="1"/>
      <p:bldP spid="71686" grpId="0" animBg="1"/>
      <p:bldP spid="71686" grpId="1" animBg="1"/>
      <p:bldP spid="71687" grpId="0" animBg="1"/>
      <p:bldP spid="71687" grpId="1" animBg="1"/>
      <p:bldP spid="71688" grpId="0" animBg="1"/>
      <p:bldP spid="71688" grpId="1" animBg="1"/>
      <p:bldP spid="71689" grpId="0" animBg="1"/>
      <p:bldP spid="71689" grpId="1" animBg="1"/>
      <p:bldP spid="71690" grpId="0" animBg="1"/>
      <p:bldP spid="71690"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3581400" y="39624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a:effectLst>
                <a:outerShdw blurRad="38100" dist="38100" dir="2700000" algn="tl">
                  <a:srgbClr val="C0C0C0"/>
                </a:outerShdw>
              </a:effectLst>
              <a:latin typeface="Times New Roman" panose="02020603050405020304" pitchFamily="18" charset="0"/>
            </a:endParaRPr>
          </a:p>
        </p:txBody>
      </p:sp>
      <p:sp>
        <p:nvSpPr>
          <p:cNvPr id="5" name="TextBox 4"/>
          <p:cNvSpPr txBox="1"/>
          <p:nvPr/>
        </p:nvSpPr>
        <p:spPr>
          <a:xfrm>
            <a:off x="81447" y="1979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1</a:t>
            </a:r>
          </a:p>
        </p:txBody>
      </p:sp>
      <p:sp>
        <p:nvSpPr>
          <p:cNvPr id="72710" name="Text Box 6"/>
          <p:cNvSpPr txBox="1">
            <a:spLocks noChangeArrowheads="1"/>
          </p:cNvSpPr>
          <p:nvPr/>
        </p:nvSpPr>
        <p:spPr bwMode="auto">
          <a:xfrm>
            <a:off x="-685800" y="48768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2711" name="Text Box 7"/>
          <p:cNvSpPr txBox="1">
            <a:spLocks noChangeArrowheads="1"/>
          </p:cNvSpPr>
          <p:nvPr/>
        </p:nvSpPr>
        <p:spPr bwMode="auto">
          <a:xfrm>
            <a:off x="1828800" y="5791200"/>
            <a:ext cx="594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TRỌNG LƯỢNG</a:t>
            </a:r>
          </a:p>
        </p:txBody>
      </p:sp>
      <p:sp>
        <p:nvSpPr>
          <p:cNvPr id="72712" name="Text Box 8"/>
          <p:cNvSpPr txBox="1">
            <a:spLocks noChangeArrowheads="1"/>
          </p:cNvSpPr>
          <p:nvPr/>
        </p:nvSpPr>
        <p:spPr bwMode="auto">
          <a:xfrm>
            <a:off x="152400" y="2819400"/>
            <a:ext cx="9067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Khi đặt một vật trên mặt sàn nằm ngang thì áp lực tác dụng lên mặt sàn có độ lớn bằng …………….. của vật.</a:t>
            </a:r>
          </a:p>
        </p:txBody>
      </p:sp>
      <p:sp>
        <p:nvSpPr>
          <p:cNvPr id="72713" name="Text Box 9"/>
          <p:cNvSpPr txBox="1">
            <a:spLocks noChangeArrowheads="1"/>
          </p:cNvSpPr>
          <p:nvPr/>
        </p:nvSpPr>
        <p:spPr bwMode="auto">
          <a:xfrm>
            <a:off x="685800" y="12954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effectLst>
                  <a:outerShdw blurRad="38100" dist="38100" dir="2700000" algn="tl">
                    <a:srgbClr val="C0C0C0"/>
                  </a:outerShdw>
                </a:effectLst>
              </a:rPr>
              <a:t>Đây là từ thích hợp điền vào chỗ trống trong câu sau:</a:t>
            </a:r>
          </a:p>
        </p:txBody>
      </p:sp>
      <p:sp>
        <p:nvSpPr>
          <p:cNvPr id="72714" name="AutoShape 10">
            <a:hlinkClick r:id="rId3"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72715" name="Oval 11"/>
          <p:cNvSpPr>
            <a:spLocks noChangeArrowheads="1"/>
          </p:cNvSpPr>
          <p:nvPr/>
        </p:nvSpPr>
        <p:spPr bwMode="auto">
          <a:xfrm>
            <a:off x="5029200" y="3048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10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2715"/>
                                        </p:tgtEl>
                                        <p:attrNameLst>
                                          <p:attrName>style.visibility</p:attrName>
                                        </p:attrNameLst>
                                      </p:cBhvr>
                                      <p:to>
                                        <p:strVal val="visible"/>
                                      </p:to>
                                    </p:set>
                                    <p:animEffect transition="in" filter="wipe(left)">
                                      <p:cBhvr>
                                        <p:cTn id="10" dur="500"/>
                                        <p:tgtEl>
                                          <p:spTgt spid="727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2713"/>
                                        </p:tgtEl>
                                        <p:attrNameLst>
                                          <p:attrName>style.visibility</p:attrName>
                                        </p:attrNameLst>
                                      </p:cBhvr>
                                      <p:to>
                                        <p:strVal val="visible"/>
                                      </p:to>
                                    </p:set>
                                    <p:animEffect transition="in" filter="wipe(left)">
                                      <p:cBhvr>
                                        <p:cTn id="13" dur="500"/>
                                        <p:tgtEl>
                                          <p:spTgt spid="727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2712"/>
                                        </p:tgtEl>
                                        <p:attrNameLst>
                                          <p:attrName>style.visibility</p:attrName>
                                        </p:attrNameLst>
                                      </p:cBhvr>
                                      <p:to>
                                        <p:strVal val="visible"/>
                                      </p:to>
                                    </p:set>
                                    <p:animEffect transition="in" filter="wipe(left)">
                                      <p:cBhvr>
                                        <p:cTn id="16" dur="500"/>
                                        <p:tgtEl>
                                          <p:spTgt spid="727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2710"/>
                                        </p:tgtEl>
                                        <p:attrNameLst>
                                          <p:attrName>style.visibility</p:attrName>
                                        </p:attrNameLst>
                                      </p:cBhvr>
                                      <p:to>
                                        <p:strVal val="visible"/>
                                      </p:to>
                                    </p:set>
                                    <p:anim calcmode="lin" valueType="num">
                                      <p:cBhvr>
                                        <p:cTn id="21" dur="1000" fill="hold"/>
                                        <p:tgtEl>
                                          <p:spTgt spid="72710"/>
                                        </p:tgtEl>
                                        <p:attrNameLst>
                                          <p:attrName>ppt_x</p:attrName>
                                        </p:attrNameLst>
                                      </p:cBhvr>
                                      <p:tavLst>
                                        <p:tav tm="0">
                                          <p:val>
                                            <p:strVal val="#ppt_x-.2"/>
                                          </p:val>
                                        </p:tav>
                                        <p:tav tm="100000">
                                          <p:val>
                                            <p:strVal val="#ppt_x"/>
                                          </p:val>
                                        </p:tav>
                                      </p:tavLst>
                                    </p:anim>
                                    <p:anim calcmode="lin" valueType="num">
                                      <p:cBhvr>
                                        <p:cTn id="22" dur="1000" fill="hold"/>
                                        <p:tgtEl>
                                          <p:spTgt spid="7271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2710"/>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72711"/>
                                        </p:tgtEl>
                                        <p:attrNameLst>
                                          <p:attrName>style.visibility</p:attrName>
                                        </p:attrNameLst>
                                      </p:cBhvr>
                                      <p:to>
                                        <p:strVal val="visible"/>
                                      </p:to>
                                    </p:set>
                                    <p:anim calcmode="lin" valueType="num">
                                      <p:cBhvr>
                                        <p:cTn id="26" dur="1000" fill="hold"/>
                                        <p:tgtEl>
                                          <p:spTgt spid="72711"/>
                                        </p:tgtEl>
                                        <p:attrNameLst>
                                          <p:attrName>ppt_x</p:attrName>
                                        </p:attrNameLst>
                                      </p:cBhvr>
                                      <p:tavLst>
                                        <p:tav tm="0">
                                          <p:val>
                                            <p:strVal val="#ppt_x-.2"/>
                                          </p:val>
                                        </p:tav>
                                        <p:tav tm="100000">
                                          <p:val>
                                            <p:strVal val="#ppt_x"/>
                                          </p:val>
                                        </p:tav>
                                      </p:tavLst>
                                    </p:anim>
                                    <p:anim calcmode="lin" valueType="num">
                                      <p:cBhvr>
                                        <p:cTn id="27" dur="1000" fill="hold"/>
                                        <p:tgtEl>
                                          <p:spTgt spid="727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2711"/>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p:bldP spid="72711" grpId="0"/>
      <p:bldP spid="72712" grpId="0"/>
      <p:bldP spid="72713" grpId="0"/>
      <p:bldP spid="727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057400" y="1692275"/>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2600">
              <a:latin typeface="Times New Roman" panose="02020603050405020304"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57200"/>
            <a:ext cx="35147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533400" y="4267200"/>
            <a:ext cx="8305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800" b="1">
                <a:solidFill>
                  <a:srgbClr val="9900CC"/>
                </a:solidFill>
                <a:latin typeface="Times New Roman" panose="02020603050405020304" pitchFamily="18" charset="0"/>
              </a:rPr>
              <a:t>Khi lộn ngược một cốc nước đầy được đậy kín bằng một tờ giấy không thấm nước thì nước có chảy ra ngoài không?</a:t>
            </a:r>
          </a:p>
        </p:txBody>
      </p:sp>
      <p:sp>
        <p:nvSpPr>
          <p:cNvPr id="7173" name="Text Box 5"/>
          <p:cNvSpPr txBox="1">
            <a:spLocks noChangeArrowheads="1"/>
          </p:cNvSpPr>
          <p:nvPr/>
        </p:nvSpPr>
        <p:spPr bwMode="auto">
          <a:xfrm>
            <a:off x="4206875" y="2757488"/>
            <a:ext cx="838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800">
                <a:solidFill>
                  <a:srgbClr val="FF0000"/>
                </a:solidFill>
                <a:latin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wd">
                                    <p:tmPct val="10000"/>
                                  </p:iterate>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ppt_x</p:attrName>
                                        </p:attrNameLst>
                                      </p:cBhvr>
                                      <p:tavLst>
                                        <p:tav tm="0">
                                          <p:val>
                                            <p:strVal val="#ppt_x-.2"/>
                                          </p:val>
                                        </p:tav>
                                        <p:tav tm="100000">
                                          <p:val>
                                            <p:strVal val="#ppt_x"/>
                                          </p:val>
                                        </p:tav>
                                      </p:tavLst>
                                    </p:anim>
                                    <p:anim calcmode="lin" valueType="num">
                                      <p:cBhvr>
                                        <p:cTn id="8" dur="500" fill="hold"/>
                                        <p:tgtEl>
                                          <p:spTgt spid="7172"/>
                                        </p:tgtEl>
                                        <p:attrNameLst>
                                          <p:attrName>ppt_y</p:attrName>
                                        </p:attrNameLst>
                                      </p:cBhvr>
                                      <p:tavLst>
                                        <p:tav tm="0">
                                          <p:val>
                                            <p:strVal val="#ppt_y"/>
                                          </p:val>
                                        </p:tav>
                                        <p:tav tm="100000">
                                          <p:val>
                                            <p:strVal val="#ppt_y"/>
                                          </p:val>
                                        </p:tav>
                                      </p:tavLst>
                                    </p:anim>
                                    <p:animEffect transition="in" filter="wipe(right)" prLst="gradientSize: 0.1">
                                      <p:cBhvr>
                                        <p:cTn id="9" dur="500"/>
                                        <p:tgtEl>
                                          <p:spTgt spid="717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5000"/>
                                        <p:tgtEl>
                                          <p:spTgt spid="7173"/>
                                        </p:tgtEl>
                                      </p:cBhvr>
                                    </p:animEffect>
                                  </p:childTnLst>
                                </p:cTn>
                              </p:par>
                              <p:par>
                                <p:cTn id="13" presetID="49" presetClass="entr" presetSubtype="0" repeatCount="10000" decel="10000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p:cTn id="15" dur="2000" fill="hold"/>
                                        <p:tgtEl>
                                          <p:spTgt spid="7171"/>
                                        </p:tgtEl>
                                        <p:attrNameLst>
                                          <p:attrName>ppt_w</p:attrName>
                                        </p:attrNameLst>
                                      </p:cBhvr>
                                      <p:tavLst>
                                        <p:tav tm="0">
                                          <p:val>
                                            <p:fltVal val="0"/>
                                          </p:val>
                                        </p:tav>
                                        <p:tav tm="100000">
                                          <p:val>
                                            <p:strVal val="#ppt_w"/>
                                          </p:val>
                                        </p:tav>
                                      </p:tavLst>
                                    </p:anim>
                                    <p:anim calcmode="lin" valueType="num">
                                      <p:cBhvr>
                                        <p:cTn id="16" dur="2000" fill="hold"/>
                                        <p:tgtEl>
                                          <p:spTgt spid="7171"/>
                                        </p:tgtEl>
                                        <p:attrNameLst>
                                          <p:attrName>ppt_h</p:attrName>
                                        </p:attrNameLst>
                                      </p:cBhvr>
                                      <p:tavLst>
                                        <p:tav tm="0">
                                          <p:val>
                                            <p:fltVal val="0"/>
                                          </p:val>
                                        </p:tav>
                                        <p:tav tm="100000">
                                          <p:val>
                                            <p:strVal val="#ppt_h"/>
                                          </p:val>
                                        </p:tav>
                                      </p:tavLst>
                                    </p:anim>
                                    <p:anim calcmode="lin" valueType="num">
                                      <p:cBhvr>
                                        <p:cTn id="17" dur="2000" fill="hold"/>
                                        <p:tgtEl>
                                          <p:spTgt spid="7171"/>
                                        </p:tgtEl>
                                        <p:attrNameLst>
                                          <p:attrName>style.rotation</p:attrName>
                                        </p:attrNameLst>
                                      </p:cBhvr>
                                      <p:tavLst>
                                        <p:tav tm="0">
                                          <p:val>
                                            <p:fltVal val="360"/>
                                          </p:val>
                                        </p:tav>
                                        <p:tav tm="100000">
                                          <p:val>
                                            <p:fltVal val="0"/>
                                          </p:val>
                                        </p:tav>
                                      </p:tavLst>
                                    </p:anim>
                                    <p:animEffect transition="in" filter="fade">
                                      <p:cBhvr>
                                        <p:cTn id="18" dur="2000"/>
                                        <p:tgtEl>
                                          <p:spTgt spid="7171"/>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581400" y="39624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a:effectLst>
                <a:outerShdw blurRad="38100" dist="38100" dir="2700000" algn="tl">
                  <a:srgbClr val="C0C0C0"/>
                </a:outerShdw>
              </a:effectLst>
              <a:latin typeface="Times New Roman" panose="02020603050405020304" pitchFamily="18" charset="0"/>
            </a:endParaRPr>
          </a:p>
        </p:txBody>
      </p:sp>
      <p:sp>
        <p:nvSpPr>
          <p:cNvPr id="73731" name="Text Box 3"/>
          <p:cNvSpPr txBox="1">
            <a:spLocks noChangeArrowheads="1"/>
          </p:cNvSpPr>
          <p:nvPr/>
        </p:nvSpPr>
        <p:spPr bwMode="auto">
          <a:xfrm>
            <a:off x="-152400" y="2362200"/>
            <a:ext cx="9067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Cách dẫn nước từ tháp nước cung cấp cho các hộ dân hoạt động dựa trên nguyên tắc của………………….</a:t>
            </a:r>
          </a:p>
        </p:txBody>
      </p:sp>
      <p:sp>
        <p:nvSpPr>
          <p:cNvPr id="73732" name="Text Box 4"/>
          <p:cNvSpPr txBox="1">
            <a:spLocks noChangeArrowheads="1"/>
          </p:cNvSpPr>
          <p:nvPr/>
        </p:nvSpPr>
        <p:spPr bwMode="auto">
          <a:xfrm>
            <a:off x="-1295400" y="43434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3733" name="Text Box 5"/>
          <p:cNvSpPr txBox="1">
            <a:spLocks noChangeArrowheads="1"/>
          </p:cNvSpPr>
          <p:nvPr/>
        </p:nvSpPr>
        <p:spPr bwMode="auto">
          <a:xfrm>
            <a:off x="990600" y="5257800"/>
            <a:ext cx="693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BÌNH THÔNG NHAU</a:t>
            </a:r>
          </a:p>
        </p:txBody>
      </p:sp>
      <p:sp>
        <p:nvSpPr>
          <p:cNvPr id="73734" name="Text Box 6"/>
          <p:cNvSpPr txBox="1">
            <a:spLocks noChangeArrowheads="1"/>
          </p:cNvSpPr>
          <p:nvPr/>
        </p:nvSpPr>
        <p:spPr bwMode="auto">
          <a:xfrm>
            <a:off x="152400" y="12954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effectLst>
                  <a:outerShdw blurRad="38100" dist="38100" dir="2700000" algn="tl">
                    <a:srgbClr val="C0C0C0"/>
                  </a:outerShdw>
                </a:effectLst>
              </a:rPr>
              <a:t>Đây là từ thích hợp điền vào chỗ trống trong câu sau:</a:t>
            </a:r>
          </a:p>
        </p:txBody>
      </p:sp>
      <p:sp>
        <p:nvSpPr>
          <p:cNvPr id="73735" name="AutoShape 7">
            <a:hlinkClick r:id="rId3"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5" name="TextBox 4"/>
          <p:cNvSpPr txBox="1"/>
          <p:nvPr/>
        </p:nvSpPr>
        <p:spPr>
          <a:xfrm>
            <a:off x="233847" y="317057"/>
            <a:ext cx="4533286" cy="691195"/>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2</a:t>
            </a:r>
          </a:p>
        </p:txBody>
      </p:sp>
      <p:sp>
        <p:nvSpPr>
          <p:cNvPr id="73739" name="Oval 11"/>
          <p:cNvSpPr>
            <a:spLocks noChangeArrowheads="1"/>
          </p:cNvSpPr>
          <p:nvPr/>
        </p:nvSpPr>
        <p:spPr bwMode="auto">
          <a:xfrm>
            <a:off x="5181600" y="3048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13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3739"/>
                                        </p:tgtEl>
                                        <p:attrNameLst>
                                          <p:attrName>style.visibility</p:attrName>
                                        </p:attrNameLst>
                                      </p:cBhvr>
                                      <p:to>
                                        <p:strVal val="visible"/>
                                      </p:to>
                                    </p:set>
                                    <p:animEffect transition="in" filter="wipe(left)">
                                      <p:cBhvr>
                                        <p:cTn id="10" dur="500"/>
                                        <p:tgtEl>
                                          <p:spTgt spid="7373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3734"/>
                                        </p:tgtEl>
                                        <p:attrNameLst>
                                          <p:attrName>style.visibility</p:attrName>
                                        </p:attrNameLst>
                                      </p:cBhvr>
                                      <p:to>
                                        <p:strVal val="visible"/>
                                      </p:to>
                                    </p:set>
                                    <p:animEffect transition="in" filter="wipe(left)">
                                      <p:cBhvr>
                                        <p:cTn id="13" dur="500"/>
                                        <p:tgtEl>
                                          <p:spTgt spid="737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3731"/>
                                        </p:tgtEl>
                                        <p:attrNameLst>
                                          <p:attrName>style.visibility</p:attrName>
                                        </p:attrNameLst>
                                      </p:cBhvr>
                                      <p:to>
                                        <p:strVal val="visible"/>
                                      </p:to>
                                    </p:set>
                                    <p:animEffect transition="in" filter="wipe(left)">
                                      <p:cBhvr>
                                        <p:cTn id="16" dur="500"/>
                                        <p:tgtEl>
                                          <p:spTgt spid="737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3732"/>
                                        </p:tgtEl>
                                        <p:attrNameLst>
                                          <p:attrName>style.visibility</p:attrName>
                                        </p:attrNameLst>
                                      </p:cBhvr>
                                      <p:to>
                                        <p:strVal val="visible"/>
                                      </p:to>
                                    </p:set>
                                    <p:anim calcmode="lin" valueType="num">
                                      <p:cBhvr>
                                        <p:cTn id="21" dur="1000" fill="hold"/>
                                        <p:tgtEl>
                                          <p:spTgt spid="73732"/>
                                        </p:tgtEl>
                                        <p:attrNameLst>
                                          <p:attrName>ppt_x</p:attrName>
                                        </p:attrNameLst>
                                      </p:cBhvr>
                                      <p:tavLst>
                                        <p:tav tm="0">
                                          <p:val>
                                            <p:strVal val="#ppt_x-.2"/>
                                          </p:val>
                                        </p:tav>
                                        <p:tav tm="100000">
                                          <p:val>
                                            <p:strVal val="#ppt_x"/>
                                          </p:val>
                                        </p:tav>
                                      </p:tavLst>
                                    </p:anim>
                                    <p:anim calcmode="lin" valueType="num">
                                      <p:cBhvr>
                                        <p:cTn id="22" dur="1000" fill="hold"/>
                                        <p:tgtEl>
                                          <p:spTgt spid="7373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3732"/>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73733"/>
                                        </p:tgtEl>
                                        <p:attrNameLst>
                                          <p:attrName>style.visibility</p:attrName>
                                        </p:attrNameLst>
                                      </p:cBhvr>
                                      <p:to>
                                        <p:strVal val="visible"/>
                                      </p:to>
                                    </p:set>
                                    <p:anim calcmode="lin" valueType="num">
                                      <p:cBhvr>
                                        <p:cTn id="26" dur="1000" fill="hold"/>
                                        <p:tgtEl>
                                          <p:spTgt spid="73733"/>
                                        </p:tgtEl>
                                        <p:attrNameLst>
                                          <p:attrName>ppt_x</p:attrName>
                                        </p:attrNameLst>
                                      </p:cBhvr>
                                      <p:tavLst>
                                        <p:tav tm="0">
                                          <p:val>
                                            <p:strVal val="#ppt_x-.2"/>
                                          </p:val>
                                        </p:tav>
                                        <p:tav tm="100000">
                                          <p:val>
                                            <p:strVal val="#ppt_x"/>
                                          </p:val>
                                        </p:tav>
                                      </p:tavLst>
                                    </p:anim>
                                    <p:anim calcmode="lin" valueType="num">
                                      <p:cBhvr>
                                        <p:cTn id="27"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3733"/>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P spid="73733" grpId="0"/>
      <p:bldP spid="73734" grpId="0"/>
      <p:bldP spid="737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545465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4755" name="Text Box 3"/>
          <p:cNvSpPr txBox="1">
            <a:spLocks noChangeArrowheads="1"/>
          </p:cNvSpPr>
          <p:nvPr/>
        </p:nvSpPr>
        <p:spPr bwMode="auto">
          <a:xfrm>
            <a:off x="2209800" y="5867400"/>
            <a:ext cx="472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GHÊ RÍCH</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24000"/>
            <a:ext cx="4398963" cy="2441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304800" y="3960813"/>
            <a:ext cx="90678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FF"/>
                </a:solidFill>
                <a:effectLst>
                  <a:outerShdw blurRad="38100" dist="38100" dir="2700000" algn="tl">
                    <a:srgbClr val="C0C0C0"/>
                  </a:outerShdw>
                </a:effectLst>
              </a:rPr>
              <a:t>     Ai đã từng làm thí nghiệm để kiểm chứng sự tồn tại của áp suất khí quyển được mô tả như hình vẽ trên?</a:t>
            </a:r>
          </a:p>
        </p:txBody>
      </p:sp>
      <p:sp>
        <p:nvSpPr>
          <p:cNvPr id="74758" name="AutoShape 6">
            <a:hlinkClick r:id="rId4" action="ppaction://hlinksldjump"/>
          </p:cNvPr>
          <p:cNvSpPr>
            <a:spLocks noChangeArrowheads="1"/>
          </p:cNvSpPr>
          <p:nvPr/>
        </p:nvSpPr>
        <p:spPr bwMode="auto">
          <a:xfrm>
            <a:off x="78486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5" name="TextBox 4"/>
          <p:cNvSpPr txBox="1"/>
          <p:nvPr/>
        </p:nvSpPr>
        <p:spPr>
          <a:xfrm>
            <a:off x="233847" y="3503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3</a:t>
            </a:r>
          </a:p>
        </p:txBody>
      </p:sp>
      <p:sp>
        <p:nvSpPr>
          <p:cNvPr id="74762" name="Oval 10"/>
          <p:cNvSpPr>
            <a:spLocks noChangeArrowheads="1"/>
          </p:cNvSpPr>
          <p:nvPr/>
        </p:nvSpPr>
        <p:spPr bwMode="auto">
          <a:xfrm>
            <a:off x="5181600" y="3810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7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4762"/>
                                        </p:tgtEl>
                                        <p:attrNameLst>
                                          <p:attrName>style.visibility</p:attrName>
                                        </p:attrNameLst>
                                      </p:cBhvr>
                                      <p:to>
                                        <p:strVal val="visible"/>
                                      </p:to>
                                    </p:set>
                                    <p:animEffect transition="in" filter="wipe(left)">
                                      <p:cBhvr>
                                        <p:cTn id="10" dur="500"/>
                                        <p:tgtEl>
                                          <p:spTgt spid="74762"/>
                                        </p:tgtEl>
                                      </p:cBhvr>
                                    </p:animEffect>
                                  </p:childTnLst>
                                </p:cTn>
                              </p:par>
                              <p:par>
                                <p:cTn id="11" presetID="2" presetClass="entr" presetSubtype="4" fill="hold" nodeType="withEffect">
                                  <p:stCondLst>
                                    <p:cond delay="0"/>
                                  </p:stCondLst>
                                  <p:childTnLst>
                                    <p:set>
                                      <p:cBhvr>
                                        <p:cTn id="12" dur="1" fill="hold">
                                          <p:stCondLst>
                                            <p:cond delay="0"/>
                                          </p:stCondLst>
                                        </p:cTn>
                                        <p:tgtEl>
                                          <p:spTgt spid="74756"/>
                                        </p:tgtEl>
                                        <p:attrNameLst>
                                          <p:attrName>style.visibility</p:attrName>
                                        </p:attrNameLst>
                                      </p:cBhvr>
                                      <p:to>
                                        <p:strVal val="visible"/>
                                      </p:to>
                                    </p:set>
                                    <p:anim calcmode="lin" valueType="num">
                                      <p:cBhvr additive="base">
                                        <p:cTn id="13" dur="500" fill="hold"/>
                                        <p:tgtEl>
                                          <p:spTgt spid="74756"/>
                                        </p:tgtEl>
                                        <p:attrNameLst>
                                          <p:attrName>ppt_x</p:attrName>
                                        </p:attrNameLst>
                                      </p:cBhvr>
                                      <p:tavLst>
                                        <p:tav tm="0">
                                          <p:val>
                                            <p:strVal val="#ppt_x"/>
                                          </p:val>
                                        </p:tav>
                                        <p:tav tm="100000">
                                          <p:val>
                                            <p:strVal val="#ppt_x"/>
                                          </p:val>
                                        </p:tav>
                                      </p:tavLst>
                                    </p:anim>
                                    <p:anim calcmode="lin" valueType="num">
                                      <p:cBhvr additive="base">
                                        <p:cTn id="14" dur="500" fill="hold"/>
                                        <p:tgtEl>
                                          <p:spTgt spid="7475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4757"/>
                                        </p:tgtEl>
                                        <p:attrNameLst>
                                          <p:attrName>style.visibility</p:attrName>
                                        </p:attrNameLst>
                                      </p:cBhvr>
                                      <p:to>
                                        <p:strVal val="visible"/>
                                      </p:to>
                                    </p:set>
                                    <p:anim calcmode="lin" valueType="num">
                                      <p:cBhvr additive="base">
                                        <p:cTn id="17" dur="500" fill="hold"/>
                                        <p:tgtEl>
                                          <p:spTgt spid="74757"/>
                                        </p:tgtEl>
                                        <p:attrNameLst>
                                          <p:attrName>ppt_x</p:attrName>
                                        </p:attrNameLst>
                                      </p:cBhvr>
                                      <p:tavLst>
                                        <p:tav tm="0">
                                          <p:val>
                                            <p:strVal val="#ppt_x"/>
                                          </p:val>
                                        </p:tav>
                                        <p:tav tm="100000">
                                          <p:val>
                                            <p:strVal val="#ppt_x"/>
                                          </p:val>
                                        </p:tav>
                                      </p:tavLst>
                                    </p:anim>
                                    <p:anim calcmode="lin" valueType="num">
                                      <p:cBhvr additive="base">
                                        <p:cTn id="18"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4754"/>
                                        </p:tgtEl>
                                        <p:attrNameLst>
                                          <p:attrName>style.visibility</p:attrName>
                                        </p:attrNameLst>
                                      </p:cBhvr>
                                      <p:to>
                                        <p:strVal val="visible"/>
                                      </p:to>
                                    </p:set>
                                    <p:anim calcmode="lin" valueType="num">
                                      <p:cBhvr additive="base">
                                        <p:cTn id="23" dur="500" fill="hold"/>
                                        <p:tgtEl>
                                          <p:spTgt spid="74754"/>
                                        </p:tgtEl>
                                        <p:attrNameLst>
                                          <p:attrName>ppt_x</p:attrName>
                                        </p:attrNameLst>
                                      </p:cBhvr>
                                      <p:tavLst>
                                        <p:tav tm="0">
                                          <p:val>
                                            <p:strVal val="#ppt_x"/>
                                          </p:val>
                                        </p:tav>
                                        <p:tav tm="100000">
                                          <p:val>
                                            <p:strVal val="#ppt_x"/>
                                          </p:val>
                                        </p:tav>
                                      </p:tavLst>
                                    </p:anim>
                                    <p:anim calcmode="lin" valueType="num">
                                      <p:cBhvr additive="base">
                                        <p:cTn id="24" dur="500" fill="hold"/>
                                        <p:tgtEl>
                                          <p:spTgt spid="747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755"/>
                                        </p:tgtEl>
                                        <p:attrNameLst>
                                          <p:attrName>style.visibility</p:attrName>
                                        </p:attrNameLst>
                                      </p:cBhvr>
                                      <p:to>
                                        <p:strVal val="visible"/>
                                      </p:to>
                                    </p:set>
                                    <p:anim calcmode="lin" valueType="num">
                                      <p:cBhvr additive="base">
                                        <p:cTn id="27" dur="500" fill="hold"/>
                                        <p:tgtEl>
                                          <p:spTgt spid="74755"/>
                                        </p:tgtEl>
                                        <p:attrNameLst>
                                          <p:attrName>ppt_x</p:attrName>
                                        </p:attrNameLst>
                                      </p:cBhvr>
                                      <p:tavLst>
                                        <p:tav tm="0">
                                          <p:val>
                                            <p:strVal val="#ppt_x"/>
                                          </p:val>
                                        </p:tav>
                                        <p:tav tm="100000">
                                          <p:val>
                                            <p:strVal val="#ppt_x"/>
                                          </p:val>
                                        </p:tav>
                                      </p:tavLst>
                                    </p:anim>
                                    <p:anim calcmode="lin" valueType="num">
                                      <p:cBhvr additive="base">
                                        <p:cTn id="28" dur="500" fill="hold"/>
                                        <p:tgtEl>
                                          <p:spTgt spid="747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p:bldP spid="74757" grpId="0"/>
      <p:bldP spid="747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6200" y="1536700"/>
            <a:ext cx="9067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Bầu không khí bao quanh Trái đất được gọi là gì?</a:t>
            </a:r>
          </a:p>
        </p:txBody>
      </p:sp>
      <p:sp>
        <p:nvSpPr>
          <p:cNvPr id="75779" name="Text Box 3"/>
          <p:cNvSpPr txBox="1">
            <a:spLocks noChangeArrowheads="1"/>
          </p:cNvSpPr>
          <p:nvPr/>
        </p:nvSpPr>
        <p:spPr bwMode="auto">
          <a:xfrm>
            <a:off x="0" y="31242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5780" name="Text Box 4"/>
          <p:cNvSpPr txBox="1">
            <a:spLocks noChangeArrowheads="1"/>
          </p:cNvSpPr>
          <p:nvPr/>
        </p:nvSpPr>
        <p:spPr bwMode="auto">
          <a:xfrm>
            <a:off x="2362200" y="4191000"/>
            <a:ext cx="472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KHÍ QUYỂN</a:t>
            </a:r>
          </a:p>
        </p:txBody>
      </p:sp>
      <p:sp>
        <p:nvSpPr>
          <p:cNvPr id="75781" name="AutoShape 5">
            <a:hlinkClick r:id="rId3"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5" name="TextBox 4"/>
          <p:cNvSpPr txBox="1"/>
          <p:nvPr/>
        </p:nvSpPr>
        <p:spPr>
          <a:xfrm>
            <a:off x="386247" y="5027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4</a:t>
            </a:r>
          </a:p>
        </p:txBody>
      </p:sp>
      <p:sp>
        <p:nvSpPr>
          <p:cNvPr id="75785" name="Oval 9"/>
          <p:cNvSpPr>
            <a:spLocks noChangeArrowheads="1"/>
          </p:cNvSpPr>
          <p:nvPr/>
        </p:nvSpPr>
        <p:spPr bwMode="auto">
          <a:xfrm>
            <a:off x="5334000" y="5334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8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785"/>
                                        </p:tgtEl>
                                        <p:attrNameLst>
                                          <p:attrName>style.visibility</p:attrName>
                                        </p:attrNameLst>
                                      </p:cBhvr>
                                      <p:to>
                                        <p:strVal val="visible"/>
                                      </p:to>
                                    </p:set>
                                    <p:animEffect transition="in" filter="wipe(left)">
                                      <p:cBhvr>
                                        <p:cTn id="10" dur="500"/>
                                        <p:tgtEl>
                                          <p:spTgt spid="75785"/>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75778"/>
                                        </p:tgtEl>
                                        <p:attrNameLst>
                                          <p:attrName>style.visibility</p:attrName>
                                        </p:attrNameLst>
                                      </p:cBhvr>
                                      <p:to>
                                        <p:strVal val="visible"/>
                                      </p:to>
                                    </p:set>
                                    <p:anim calcmode="lin" valueType="num">
                                      <p:cBhvr>
                                        <p:cTn id="13" dur="500" fill="hold"/>
                                        <p:tgtEl>
                                          <p:spTgt spid="75778"/>
                                        </p:tgtEl>
                                        <p:attrNameLst>
                                          <p:attrName>ppt_w</p:attrName>
                                        </p:attrNameLst>
                                      </p:cBhvr>
                                      <p:tavLst>
                                        <p:tav tm="0">
                                          <p:val>
                                            <p:fltVal val="0"/>
                                          </p:val>
                                        </p:tav>
                                        <p:tav tm="100000">
                                          <p:val>
                                            <p:strVal val="#ppt_w"/>
                                          </p:val>
                                        </p:tav>
                                      </p:tavLst>
                                    </p:anim>
                                    <p:anim calcmode="lin" valueType="num">
                                      <p:cBhvr>
                                        <p:cTn id="14" dur="500" fill="hold"/>
                                        <p:tgtEl>
                                          <p:spTgt spid="7577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5779"/>
                                        </p:tgtEl>
                                        <p:attrNameLst>
                                          <p:attrName>style.visibility</p:attrName>
                                        </p:attrNameLst>
                                      </p:cBhvr>
                                      <p:to>
                                        <p:strVal val="visible"/>
                                      </p:to>
                                    </p:set>
                                    <p:animEffect transition="in" filter="wipe(down)">
                                      <p:cBhvr>
                                        <p:cTn id="19" dur="580">
                                          <p:stCondLst>
                                            <p:cond delay="0"/>
                                          </p:stCondLst>
                                        </p:cTn>
                                        <p:tgtEl>
                                          <p:spTgt spid="75779"/>
                                        </p:tgtEl>
                                      </p:cBhvr>
                                    </p:animEffect>
                                    <p:anim calcmode="lin" valueType="num">
                                      <p:cBhvr>
                                        <p:cTn id="20" dur="1822" tmFilter="0,0; 0.14,0.36; 0.43,0.73; 0.71,0.91; 1.0,1.0">
                                          <p:stCondLst>
                                            <p:cond delay="0"/>
                                          </p:stCondLst>
                                        </p:cTn>
                                        <p:tgtEl>
                                          <p:spTgt spid="7577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577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577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577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5779"/>
                                        </p:tgtEl>
                                        <p:attrNameLst>
                                          <p:attrName>ppt_y</p:attrName>
                                        </p:attrNameLst>
                                      </p:cBhvr>
                                      <p:tavLst>
                                        <p:tav tm="0" fmla="#ppt_y-sin(pi*$)/81">
                                          <p:val>
                                            <p:fltVal val="0"/>
                                          </p:val>
                                        </p:tav>
                                        <p:tav tm="100000">
                                          <p:val>
                                            <p:fltVal val="1"/>
                                          </p:val>
                                        </p:tav>
                                      </p:tavLst>
                                    </p:anim>
                                    <p:animScale>
                                      <p:cBhvr>
                                        <p:cTn id="25" dur="26">
                                          <p:stCondLst>
                                            <p:cond delay="650"/>
                                          </p:stCondLst>
                                        </p:cTn>
                                        <p:tgtEl>
                                          <p:spTgt spid="75779"/>
                                        </p:tgtEl>
                                      </p:cBhvr>
                                      <p:to x="100000" y="60000"/>
                                    </p:animScale>
                                    <p:animScale>
                                      <p:cBhvr>
                                        <p:cTn id="26" dur="166" decel="50000">
                                          <p:stCondLst>
                                            <p:cond delay="676"/>
                                          </p:stCondLst>
                                        </p:cTn>
                                        <p:tgtEl>
                                          <p:spTgt spid="75779"/>
                                        </p:tgtEl>
                                      </p:cBhvr>
                                      <p:to x="100000" y="100000"/>
                                    </p:animScale>
                                    <p:animScale>
                                      <p:cBhvr>
                                        <p:cTn id="27" dur="26">
                                          <p:stCondLst>
                                            <p:cond delay="1312"/>
                                          </p:stCondLst>
                                        </p:cTn>
                                        <p:tgtEl>
                                          <p:spTgt spid="75779"/>
                                        </p:tgtEl>
                                      </p:cBhvr>
                                      <p:to x="100000" y="80000"/>
                                    </p:animScale>
                                    <p:animScale>
                                      <p:cBhvr>
                                        <p:cTn id="28" dur="166" decel="50000">
                                          <p:stCondLst>
                                            <p:cond delay="1338"/>
                                          </p:stCondLst>
                                        </p:cTn>
                                        <p:tgtEl>
                                          <p:spTgt spid="75779"/>
                                        </p:tgtEl>
                                      </p:cBhvr>
                                      <p:to x="100000" y="100000"/>
                                    </p:animScale>
                                    <p:animScale>
                                      <p:cBhvr>
                                        <p:cTn id="29" dur="26">
                                          <p:stCondLst>
                                            <p:cond delay="1642"/>
                                          </p:stCondLst>
                                        </p:cTn>
                                        <p:tgtEl>
                                          <p:spTgt spid="75779"/>
                                        </p:tgtEl>
                                      </p:cBhvr>
                                      <p:to x="100000" y="90000"/>
                                    </p:animScale>
                                    <p:animScale>
                                      <p:cBhvr>
                                        <p:cTn id="30" dur="166" decel="50000">
                                          <p:stCondLst>
                                            <p:cond delay="1668"/>
                                          </p:stCondLst>
                                        </p:cTn>
                                        <p:tgtEl>
                                          <p:spTgt spid="75779"/>
                                        </p:tgtEl>
                                      </p:cBhvr>
                                      <p:to x="100000" y="100000"/>
                                    </p:animScale>
                                    <p:animScale>
                                      <p:cBhvr>
                                        <p:cTn id="31" dur="26">
                                          <p:stCondLst>
                                            <p:cond delay="1808"/>
                                          </p:stCondLst>
                                        </p:cTn>
                                        <p:tgtEl>
                                          <p:spTgt spid="75779"/>
                                        </p:tgtEl>
                                      </p:cBhvr>
                                      <p:to x="100000" y="95000"/>
                                    </p:animScale>
                                    <p:animScale>
                                      <p:cBhvr>
                                        <p:cTn id="32" dur="166" decel="50000">
                                          <p:stCondLst>
                                            <p:cond delay="1834"/>
                                          </p:stCondLst>
                                        </p:cTn>
                                        <p:tgtEl>
                                          <p:spTgt spid="75779"/>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5780"/>
                                        </p:tgtEl>
                                        <p:attrNameLst>
                                          <p:attrName>style.visibility</p:attrName>
                                        </p:attrNameLst>
                                      </p:cBhvr>
                                      <p:to>
                                        <p:strVal val="visible"/>
                                      </p:to>
                                    </p:set>
                                    <p:animEffect transition="in" filter="wipe(down)">
                                      <p:cBhvr>
                                        <p:cTn id="35" dur="580">
                                          <p:stCondLst>
                                            <p:cond delay="0"/>
                                          </p:stCondLst>
                                        </p:cTn>
                                        <p:tgtEl>
                                          <p:spTgt spid="75780"/>
                                        </p:tgtEl>
                                      </p:cBhvr>
                                    </p:animEffect>
                                    <p:anim calcmode="lin" valueType="num">
                                      <p:cBhvr>
                                        <p:cTn id="36" dur="1822" tmFilter="0,0; 0.14,0.36; 0.43,0.73; 0.71,0.91; 1.0,1.0">
                                          <p:stCondLst>
                                            <p:cond delay="0"/>
                                          </p:stCondLst>
                                        </p:cTn>
                                        <p:tgtEl>
                                          <p:spTgt spid="7578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578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578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578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5780"/>
                                        </p:tgtEl>
                                        <p:attrNameLst>
                                          <p:attrName>ppt_y</p:attrName>
                                        </p:attrNameLst>
                                      </p:cBhvr>
                                      <p:tavLst>
                                        <p:tav tm="0" fmla="#ppt_y-sin(pi*$)/81">
                                          <p:val>
                                            <p:fltVal val="0"/>
                                          </p:val>
                                        </p:tav>
                                        <p:tav tm="100000">
                                          <p:val>
                                            <p:fltVal val="1"/>
                                          </p:val>
                                        </p:tav>
                                      </p:tavLst>
                                    </p:anim>
                                    <p:animScale>
                                      <p:cBhvr>
                                        <p:cTn id="41" dur="26">
                                          <p:stCondLst>
                                            <p:cond delay="650"/>
                                          </p:stCondLst>
                                        </p:cTn>
                                        <p:tgtEl>
                                          <p:spTgt spid="75780"/>
                                        </p:tgtEl>
                                      </p:cBhvr>
                                      <p:to x="100000" y="60000"/>
                                    </p:animScale>
                                    <p:animScale>
                                      <p:cBhvr>
                                        <p:cTn id="42" dur="166" decel="50000">
                                          <p:stCondLst>
                                            <p:cond delay="676"/>
                                          </p:stCondLst>
                                        </p:cTn>
                                        <p:tgtEl>
                                          <p:spTgt spid="75780"/>
                                        </p:tgtEl>
                                      </p:cBhvr>
                                      <p:to x="100000" y="100000"/>
                                    </p:animScale>
                                    <p:animScale>
                                      <p:cBhvr>
                                        <p:cTn id="43" dur="26">
                                          <p:stCondLst>
                                            <p:cond delay="1312"/>
                                          </p:stCondLst>
                                        </p:cTn>
                                        <p:tgtEl>
                                          <p:spTgt spid="75780"/>
                                        </p:tgtEl>
                                      </p:cBhvr>
                                      <p:to x="100000" y="80000"/>
                                    </p:animScale>
                                    <p:animScale>
                                      <p:cBhvr>
                                        <p:cTn id="44" dur="166" decel="50000">
                                          <p:stCondLst>
                                            <p:cond delay="1338"/>
                                          </p:stCondLst>
                                        </p:cTn>
                                        <p:tgtEl>
                                          <p:spTgt spid="75780"/>
                                        </p:tgtEl>
                                      </p:cBhvr>
                                      <p:to x="100000" y="100000"/>
                                    </p:animScale>
                                    <p:animScale>
                                      <p:cBhvr>
                                        <p:cTn id="45" dur="26">
                                          <p:stCondLst>
                                            <p:cond delay="1642"/>
                                          </p:stCondLst>
                                        </p:cTn>
                                        <p:tgtEl>
                                          <p:spTgt spid="75780"/>
                                        </p:tgtEl>
                                      </p:cBhvr>
                                      <p:to x="100000" y="90000"/>
                                    </p:animScale>
                                    <p:animScale>
                                      <p:cBhvr>
                                        <p:cTn id="46" dur="166" decel="50000">
                                          <p:stCondLst>
                                            <p:cond delay="1668"/>
                                          </p:stCondLst>
                                        </p:cTn>
                                        <p:tgtEl>
                                          <p:spTgt spid="75780"/>
                                        </p:tgtEl>
                                      </p:cBhvr>
                                      <p:to x="100000" y="100000"/>
                                    </p:animScale>
                                    <p:animScale>
                                      <p:cBhvr>
                                        <p:cTn id="47" dur="26">
                                          <p:stCondLst>
                                            <p:cond delay="1808"/>
                                          </p:stCondLst>
                                        </p:cTn>
                                        <p:tgtEl>
                                          <p:spTgt spid="75780"/>
                                        </p:tgtEl>
                                      </p:cBhvr>
                                      <p:to x="100000" y="95000"/>
                                    </p:animScale>
                                    <p:animScale>
                                      <p:cBhvr>
                                        <p:cTn id="48" dur="166" decel="50000">
                                          <p:stCondLst>
                                            <p:cond delay="1834"/>
                                          </p:stCondLst>
                                        </p:cTn>
                                        <p:tgtEl>
                                          <p:spTgt spid="75780"/>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p:bldP spid="75780" grpId="0"/>
      <p:bldP spid="757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3581400" y="39624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a:effectLst>
                <a:outerShdw blurRad="38100" dist="38100" dir="2700000" algn="tl">
                  <a:srgbClr val="C0C0C0"/>
                </a:outerShdw>
              </a:effectLst>
              <a:latin typeface="Times New Roman" panose="02020603050405020304" pitchFamily="18" charset="0"/>
            </a:endParaRPr>
          </a:p>
        </p:txBody>
      </p:sp>
      <p:sp>
        <p:nvSpPr>
          <p:cNvPr id="76803" name="Text Box 3"/>
          <p:cNvSpPr txBox="1">
            <a:spLocks noChangeArrowheads="1"/>
          </p:cNvSpPr>
          <p:nvPr/>
        </p:nvSpPr>
        <p:spPr bwMode="auto">
          <a:xfrm>
            <a:off x="76200" y="211455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Đơn vị đo áp suất là gì?</a:t>
            </a:r>
          </a:p>
        </p:txBody>
      </p:sp>
      <p:sp>
        <p:nvSpPr>
          <p:cNvPr id="76804" name="Text Box 4"/>
          <p:cNvSpPr txBox="1">
            <a:spLocks noChangeArrowheads="1"/>
          </p:cNvSpPr>
          <p:nvPr/>
        </p:nvSpPr>
        <p:spPr bwMode="auto">
          <a:xfrm>
            <a:off x="0" y="324485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6805" name="Text Box 5"/>
          <p:cNvSpPr txBox="1">
            <a:spLocks noChangeArrowheads="1"/>
          </p:cNvSpPr>
          <p:nvPr/>
        </p:nvSpPr>
        <p:spPr bwMode="auto">
          <a:xfrm>
            <a:off x="1828800" y="4083050"/>
            <a:ext cx="472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PAXCAN</a:t>
            </a:r>
          </a:p>
        </p:txBody>
      </p:sp>
      <p:sp>
        <p:nvSpPr>
          <p:cNvPr id="76806" name="Text Box 6"/>
          <p:cNvSpPr txBox="1">
            <a:spLocks noChangeArrowheads="1"/>
          </p:cNvSpPr>
          <p:nvPr/>
        </p:nvSpPr>
        <p:spPr bwMode="auto">
          <a:xfrm>
            <a:off x="914400" y="514985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a:solidFill>
                  <a:srgbClr val="FF3300"/>
                </a:solidFill>
                <a:effectLst>
                  <a:outerShdw blurRad="38100" dist="38100" dir="2700000" algn="tl">
                    <a:srgbClr val="C0C0C0"/>
                  </a:outerShdw>
                </a:effectLst>
              </a:rPr>
              <a:t>Kí hiệu: Pa</a:t>
            </a:r>
          </a:p>
        </p:txBody>
      </p:sp>
      <p:sp>
        <p:nvSpPr>
          <p:cNvPr id="76807" name="AutoShape 7">
            <a:hlinkClick r:id="rId3"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5" name="TextBox 4"/>
          <p:cNvSpPr txBox="1"/>
          <p:nvPr/>
        </p:nvSpPr>
        <p:spPr>
          <a:xfrm>
            <a:off x="386247" y="5027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5</a:t>
            </a:r>
          </a:p>
        </p:txBody>
      </p:sp>
      <p:sp>
        <p:nvSpPr>
          <p:cNvPr id="76811" name="Oval 11"/>
          <p:cNvSpPr>
            <a:spLocks noChangeArrowheads="1"/>
          </p:cNvSpPr>
          <p:nvPr/>
        </p:nvSpPr>
        <p:spPr bwMode="auto">
          <a:xfrm>
            <a:off x="5334000" y="5334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6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6811"/>
                                        </p:tgtEl>
                                        <p:attrNameLst>
                                          <p:attrName>style.visibility</p:attrName>
                                        </p:attrNameLst>
                                      </p:cBhvr>
                                      <p:to>
                                        <p:strVal val="visible"/>
                                      </p:to>
                                    </p:set>
                                    <p:animEffect transition="in" filter="wipe(left)">
                                      <p:cBhvr>
                                        <p:cTn id="10" dur="500"/>
                                        <p:tgtEl>
                                          <p:spTgt spid="76811"/>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76803"/>
                                        </p:tgtEl>
                                        <p:attrNameLst>
                                          <p:attrName>style.visibility</p:attrName>
                                        </p:attrNameLst>
                                      </p:cBhvr>
                                      <p:to>
                                        <p:strVal val="visible"/>
                                      </p:to>
                                    </p:set>
                                    <p:anim calcmode="lin" valueType="num">
                                      <p:cBhvr>
                                        <p:cTn id="13" dur="1000" fill="hold"/>
                                        <p:tgtEl>
                                          <p:spTgt spid="76803"/>
                                        </p:tgtEl>
                                        <p:attrNameLst>
                                          <p:attrName>ppt_x</p:attrName>
                                        </p:attrNameLst>
                                      </p:cBhvr>
                                      <p:tavLst>
                                        <p:tav tm="0">
                                          <p:val>
                                            <p:strVal val="#ppt_x-.2"/>
                                          </p:val>
                                        </p:tav>
                                        <p:tav tm="100000">
                                          <p:val>
                                            <p:strVal val="#ppt_x"/>
                                          </p:val>
                                        </p:tav>
                                      </p:tavLst>
                                    </p:anim>
                                    <p:anim calcmode="lin" valueType="num">
                                      <p:cBhvr>
                                        <p:cTn id="14" dur="1000" fill="hold"/>
                                        <p:tgtEl>
                                          <p:spTgt spid="7680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68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6804"/>
                                        </p:tgtEl>
                                        <p:attrNameLst>
                                          <p:attrName>style.visibility</p:attrName>
                                        </p:attrNameLst>
                                      </p:cBhvr>
                                      <p:to>
                                        <p:strVal val="visible"/>
                                      </p:to>
                                    </p:set>
                                    <p:animEffect transition="in" filter="wipe(down)">
                                      <p:cBhvr>
                                        <p:cTn id="20" dur="500"/>
                                        <p:tgtEl>
                                          <p:spTgt spid="7680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6805"/>
                                        </p:tgtEl>
                                        <p:attrNameLst>
                                          <p:attrName>style.visibility</p:attrName>
                                        </p:attrNameLst>
                                      </p:cBhvr>
                                      <p:to>
                                        <p:strVal val="visible"/>
                                      </p:to>
                                    </p:set>
                                    <p:animEffect transition="in" filter="wipe(down)">
                                      <p:cBhvr>
                                        <p:cTn id="23" dur="500"/>
                                        <p:tgtEl>
                                          <p:spTgt spid="7680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6806"/>
                                        </p:tgtEl>
                                        <p:attrNameLst>
                                          <p:attrName>style.visibility</p:attrName>
                                        </p:attrNameLst>
                                      </p:cBhvr>
                                      <p:to>
                                        <p:strVal val="visible"/>
                                      </p:to>
                                    </p:set>
                                    <p:animEffect transition="in" filter="wipe(down)">
                                      <p:cBhvr>
                                        <p:cTn id="26" dur="500"/>
                                        <p:tgtEl>
                                          <p:spTgt spid="76806"/>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4" grpId="0"/>
      <p:bldP spid="76805" grpId="0"/>
      <p:bldP spid="76806" grpId="0"/>
      <p:bldP spid="768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581400" y="39624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a:effectLst>
                <a:outerShdw blurRad="38100" dist="38100" dir="2700000" algn="tl">
                  <a:srgbClr val="C0C0C0"/>
                </a:outerShdw>
              </a:effectLst>
              <a:latin typeface="Times New Roman" panose="02020603050405020304" pitchFamily="18" charset="0"/>
            </a:endParaRPr>
          </a:p>
        </p:txBody>
      </p:sp>
      <p:sp>
        <p:nvSpPr>
          <p:cNvPr id="77827" name="Text Box 3"/>
          <p:cNvSpPr txBox="1">
            <a:spLocks noChangeArrowheads="1"/>
          </p:cNvSpPr>
          <p:nvPr/>
        </p:nvSpPr>
        <p:spPr bwMode="auto">
          <a:xfrm>
            <a:off x="76200" y="1524000"/>
            <a:ext cx="9067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Ai là người đầu tiên đo được áp suất ánh sáng?</a:t>
            </a:r>
          </a:p>
        </p:txBody>
      </p:sp>
      <p:sp>
        <p:nvSpPr>
          <p:cNvPr id="77828" name="Text Box 4"/>
          <p:cNvSpPr txBox="1">
            <a:spLocks noChangeArrowheads="1"/>
          </p:cNvSpPr>
          <p:nvPr/>
        </p:nvSpPr>
        <p:spPr bwMode="auto">
          <a:xfrm>
            <a:off x="-990600" y="27305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7829" name="Text Box 5"/>
          <p:cNvSpPr txBox="1">
            <a:spLocks noChangeArrowheads="1"/>
          </p:cNvSpPr>
          <p:nvPr/>
        </p:nvSpPr>
        <p:spPr bwMode="auto">
          <a:xfrm>
            <a:off x="609600" y="37973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LÊ BÊ ĐÉP</a:t>
            </a:r>
          </a:p>
        </p:txBody>
      </p:sp>
      <p:pic>
        <p:nvPicPr>
          <p:cNvPr id="77830" name="Picture 6" descr="Pyotr_Lebedev,_Russian_physicist-S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2844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77831" name="AutoShape 7">
            <a:hlinkClick r:id="rId4"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5" name="TextBox 4"/>
          <p:cNvSpPr txBox="1"/>
          <p:nvPr/>
        </p:nvSpPr>
        <p:spPr>
          <a:xfrm>
            <a:off x="386247" y="5027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6</a:t>
            </a:r>
          </a:p>
        </p:txBody>
      </p:sp>
      <p:sp>
        <p:nvSpPr>
          <p:cNvPr id="77835" name="Oval 11"/>
          <p:cNvSpPr>
            <a:spLocks noChangeArrowheads="1"/>
          </p:cNvSpPr>
          <p:nvPr/>
        </p:nvSpPr>
        <p:spPr bwMode="auto">
          <a:xfrm>
            <a:off x="5334000" y="5334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7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7835"/>
                                        </p:tgtEl>
                                        <p:attrNameLst>
                                          <p:attrName>style.visibility</p:attrName>
                                        </p:attrNameLst>
                                      </p:cBhvr>
                                      <p:to>
                                        <p:strVal val="visible"/>
                                      </p:to>
                                    </p:set>
                                    <p:animEffect transition="in" filter="wipe(left)">
                                      <p:cBhvr>
                                        <p:cTn id="10" dur="500"/>
                                        <p:tgtEl>
                                          <p:spTgt spid="77835"/>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p:cTn id="13" dur="500" fill="hold"/>
                                        <p:tgtEl>
                                          <p:spTgt spid="77827"/>
                                        </p:tgtEl>
                                        <p:attrNameLst>
                                          <p:attrName>ppt_w</p:attrName>
                                        </p:attrNameLst>
                                      </p:cBhvr>
                                      <p:tavLst>
                                        <p:tav tm="0">
                                          <p:val>
                                            <p:fltVal val="0"/>
                                          </p:val>
                                        </p:tav>
                                        <p:tav tm="100000">
                                          <p:val>
                                            <p:strVal val="#ppt_w"/>
                                          </p:val>
                                        </p:tav>
                                      </p:tavLst>
                                    </p:anim>
                                    <p:anim calcmode="lin" valueType="num">
                                      <p:cBhvr>
                                        <p:cTn id="14" dur="500" fill="hold"/>
                                        <p:tgtEl>
                                          <p:spTgt spid="7782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7829"/>
                                        </p:tgtEl>
                                        <p:attrNameLst>
                                          <p:attrName>style.visibility</p:attrName>
                                        </p:attrNameLst>
                                      </p:cBhvr>
                                      <p:to>
                                        <p:strVal val="visible"/>
                                      </p:to>
                                    </p:set>
                                    <p:anim calcmode="lin" valueType="num">
                                      <p:cBhvr>
                                        <p:cTn id="19" dur="1000" fill="hold"/>
                                        <p:tgtEl>
                                          <p:spTgt spid="77829"/>
                                        </p:tgtEl>
                                        <p:attrNameLst>
                                          <p:attrName>ppt_x</p:attrName>
                                        </p:attrNameLst>
                                      </p:cBhvr>
                                      <p:tavLst>
                                        <p:tav tm="0">
                                          <p:val>
                                            <p:strVal val="#ppt_x-.2"/>
                                          </p:val>
                                        </p:tav>
                                        <p:tav tm="100000">
                                          <p:val>
                                            <p:strVal val="#ppt_x"/>
                                          </p:val>
                                        </p:tav>
                                      </p:tavLst>
                                    </p:anim>
                                    <p:anim calcmode="lin" valueType="num">
                                      <p:cBhvr>
                                        <p:cTn id="20" dur="1000" fill="hold"/>
                                        <p:tgtEl>
                                          <p:spTgt spid="7782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7829"/>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_3.wav"/>
                                        </p:tgtEl>
                                      </p:cMediaNode>
                                    </p:audio>
                                  </p:subTnLst>
                                </p:cTn>
                              </p:par>
                              <p:par>
                                <p:cTn id="22" presetID="29" presetClass="entr" presetSubtype="0" fill="hold" grpId="0" nodeType="withEffect">
                                  <p:stCondLst>
                                    <p:cond delay="0"/>
                                  </p:stCondLst>
                                  <p:childTnLst>
                                    <p:set>
                                      <p:cBhvr>
                                        <p:cTn id="23" dur="1" fill="hold">
                                          <p:stCondLst>
                                            <p:cond delay="0"/>
                                          </p:stCondLst>
                                        </p:cTn>
                                        <p:tgtEl>
                                          <p:spTgt spid="77828"/>
                                        </p:tgtEl>
                                        <p:attrNameLst>
                                          <p:attrName>style.visibility</p:attrName>
                                        </p:attrNameLst>
                                      </p:cBhvr>
                                      <p:to>
                                        <p:strVal val="visible"/>
                                      </p:to>
                                    </p:set>
                                    <p:anim calcmode="lin" valueType="num">
                                      <p:cBhvr>
                                        <p:cTn id="24" dur="1000" fill="hold"/>
                                        <p:tgtEl>
                                          <p:spTgt spid="77828"/>
                                        </p:tgtEl>
                                        <p:attrNameLst>
                                          <p:attrName>ppt_x</p:attrName>
                                        </p:attrNameLst>
                                      </p:cBhvr>
                                      <p:tavLst>
                                        <p:tav tm="0">
                                          <p:val>
                                            <p:strVal val="#ppt_x-.2"/>
                                          </p:val>
                                        </p:tav>
                                        <p:tav tm="100000">
                                          <p:val>
                                            <p:strVal val="#ppt_x"/>
                                          </p:val>
                                        </p:tav>
                                      </p:tavLst>
                                    </p:anim>
                                    <p:anim calcmode="lin" valueType="num">
                                      <p:cBhvr>
                                        <p:cTn id="25" dur="1000" fill="hold"/>
                                        <p:tgtEl>
                                          <p:spTgt spid="77828"/>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7828"/>
                                        </p:tgtEl>
                                      </p:cBhvr>
                                    </p:animEffect>
                                  </p:childTnLst>
                                </p:cTn>
                              </p:par>
                              <p:par>
                                <p:cTn id="27" presetID="29" presetClass="entr" presetSubtype="0" fill="hold" nodeType="withEffect">
                                  <p:stCondLst>
                                    <p:cond delay="0"/>
                                  </p:stCondLst>
                                  <p:childTnLst>
                                    <p:set>
                                      <p:cBhvr>
                                        <p:cTn id="28" dur="1" fill="hold">
                                          <p:stCondLst>
                                            <p:cond delay="0"/>
                                          </p:stCondLst>
                                        </p:cTn>
                                        <p:tgtEl>
                                          <p:spTgt spid="77830"/>
                                        </p:tgtEl>
                                        <p:attrNameLst>
                                          <p:attrName>style.visibility</p:attrName>
                                        </p:attrNameLst>
                                      </p:cBhvr>
                                      <p:to>
                                        <p:strVal val="visible"/>
                                      </p:to>
                                    </p:set>
                                    <p:anim calcmode="lin" valueType="num">
                                      <p:cBhvr>
                                        <p:cTn id="29" dur="1000" fill="hold"/>
                                        <p:tgtEl>
                                          <p:spTgt spid="77830"/>
                                        </p:tgtEl>
                                        <p:attrNameLst>
                                          <p:attrName>ppt_x</p:attrName>
                                        </p:attrNameLst>
                                      </p:cBhvr>
                                      <p:tavLst>
                                        <p:tav tm="0">
                                          <p:val>
                                            <p:strVal val="#ppt_x-.2"/>
                                          </p:val>
                                        </p:tav>
                                        <p:tav tm="100000">
                                          <p:val>
                                            <p:strVal val="#ppt_x"/>
                                          </p:val>
                                        </p:tav>
                                      </p:tavLst>
                                    </p:anim>
                                    <p:anim calcmode="lin" valueType="num">
                                      <p:cBhvr>
                                        <p:cTn id="30" dur="1000" fill="hold"/>
                                        <p:tgtEl>
                                          <p:spTgt spid="7783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P spid="77829" grpId="0"/>
      <p:bldP spid="778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76200" y="1905000"/>
            <a:ext cx="9067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Lực ép có phương vuông góc với mặt bị ép được gọi là gì?</a:t>
            </a:r>
          </a:p>
        </p:txBody>
      </p:sp>
      <p:sp>
        <p:nvSpPr>
          <p:cNvPr id="78851" name="Text Box 3"/>
          <p:cNvSpPr txBox="1">
            <a:spLocks noChangeArrowheads="1"/>
          </p:cNvSpPr>
          <p:nvPr/>
        </p:nvSpPr>
        <p:spPr bwMode="auto">
          <a:xfrm>
            <a:off x="-990600" y="31115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8852" name="Text Box 4"/>
          <p:cNvSpPr txBox="1">
            <a:spLocks noChangeArrowheads="1"/>
          </p:cNvSpPr>
          <p:nvPr/>
        </p:nvSpPr>
        <p:spPr bwMode="auto">
          <a:xfrm>
            <a:off x="2362200" y="41783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ÁP LỰC</a:t>
            </a:r>
          </a:p>
        </p:txBody>
      </p:sp>
      <p:sp>
        <p:nvSpPr>
          <p:cNvPr id="78853" name="AutoShape 5">
            <a:hlinkClick r:id="rId3"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5" name="TextBox 4"/>
          <p:cNvSpPr txBox="1"/>
          <p:nvPr/>
        </p:nvSpPr>
        <p:spPr>
          <a:xfrm>
            <a:off x="386247" y="5027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7</a:t>
            </a:r>
          </a:p>
        </p:txBody>
      </p:sp>
      <p:sp>
        <p:nvSpPr>
          <p:cNvPr id="78857" name="Oval 9"/>
          <p:cNvSpPr>
            <a:spLocks noChangeArrowheads="1"/>
          </p:cNvSpPr>
          <p:nvPr/>
        </p:nvSpPr>
        <p:spPr bwMode="auto">
          <a:xfrm>
            <a:off x="5334000" y="5334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5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857"/>
                                        </p:tgtEl>
                                        <p:attrNameLst>
                                          <p:attrName>style.visibility</p:attrName>
                                        </p:attrNameLst>
                                      </p:cBhvr>
                                      <p:to>
                                        <p:strVal val="visible"/>
                                      </p:to>
                                    </p:set>
                                    <p:animEffect transition="in" filter="wipe(left)">
                                      <p:cBhvr>
                                        <p:cTn id="10" dur="500"/>
                                        <p:tgtEl>
                                          <p:spTgt spid="78857"/>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ppt_x</p:attrName>
                                        </p:attrNameLst>
                                      </p:cBhvr>
                                      <p:tavLst>
                                        <p:tav tm="0">
                                          <p:val>
                                            <p:strVal val="#ppt_x-.2"/>
                                          </p:val>
                                        </p:tav>
                                        <p:tav tm="100000">
                                          <p:val>
                                            <p:strVal val="#ppt_x"/>
                                          </p:val>
                                        </p:tav>
                                      </p:tavLst>
                                    </p:anim>
                                    <p:anim calcmode="lin" valueType="num">
                                      <p:cBhvr>
                                        <p:cTn id="14" dur="1000" fill="hold"/>
                                        <p:tgtEl>
                                          <p:spTgt spid="788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8851"/>
                                        </p:tgtEl>
                                        <p:attrNameLst>
                                          <p:attrName>style.visibility</p:attrName>
                                        </p:attrNameLst>
                                      </p:cBhvr>
                                      <p:to>
                                        <p:strVal val="visible"/>
                                      </p:to>
                                    </p:set>
                                    <p:animEffect transition="in" filter="wipe(left)">
                                      <p:cBhvr>
                                        <p:cTn id="20" dur="500"/>
                                        <p:tgtEl>
                                          <p:spTgt spid="7885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8852"/>
                                        </p:tgtEl>
                                        <p:attrNameLst>
                                          <p:attrName>style.visibility</p:attrName>
                                        </p:attrNameLst>
                                      </p:cBhvr>
                                      <p:to>
                                        <p:strVal val="visible"/>
                                      </p:to>
                                    </p:set>
                                    <p:animEffect transition="in" filter="wipe(left)">
                                      <p:cBhvr>
                                        <p:cTn id="23" dur="500"/>
                                        <p:tgtEl>
                                          <p:spTgt spid="78852"/>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p:bldP spid="78852" grpId="0"/>
      <p:bldP spid="788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581400" y="3962400"/>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4000" b="1">
              <a:effectLst>
                <a:outerShdw blurRad="38100" dist="38100" dir="2700000" algn="tl">
                  <a:srgbClr val="C0C0C0"/>
                </a:outerShdw>
              </a:effectLst>
              <a:latin typeface="Times New Roman" panose="02020603050405020304" pitchFamily="18" charset="0"/>
            </a:endParaRPr>
          </a:p>
        </p:txBody>
      </p:sp>
      <p:sp>
        <p:nvSpPr>
          <p:cNvPr id="79875" name="Text Box 3"/>
          <p:cNvSpPr txBox="1">
            <a:spLocks noChangeArrowheads="1"/>
          </p:cNvSpPr>
          <p:nvPr/>
        </p:nvSpPr>
        <p:spPr bwMode="auto">
          <a:xfrm>
            <a:off x="76200" y="2679700"/>
            <a:ext cx="9067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rgbClr val="0000FF"/>
                </a:solidFill>
                <a:effectLst>
                  <a:outerShdw blurRad="38100" dist="38100" dir="2700000" algn="tl">
                    <a:srgbClr val="C0C0C0"/>
                  </a:outerShdw>
                </a:effectLst>
              </a:rPr>
              <a:t>      Càng lên cao không khí càng loãng nên áp suất khí quyển càng………</a:t>
            </a:r>
          </a:p>
        </p:txBody>
      </p:sp>
      <p:sp>
        <p:nvSpPr>
          <p:cNvPr id="79876" name="Text Box 4"/>
          <p:cNvSpPr txBox="1">
            <a:spLocks noChangeArrowheads="1"/>
          </p:cNvSpPr>
          <p:nvPr/>
        </p:nvSpPr>
        <p:spPr bwMode="auto">
          <a:xfrm>
            <a:off x="-990600" y="3886200"/>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u="sng">
                <a:solidFill>
                  <a:srgbClr val="FF3300"/>
                </a:solidFill>
                <a:effectLst>
                  <a:outerShdw blurRad="38100" dist="38100" dir="2700000" algn="tl">
                    <a:srgbClr val="C0C0C0"/>
                  </a:outerShdw>
                </a:effectLst>
              </a:rPr>
              <a:t>Trả lời:</a:t>
            </a:r>
          </a:p>
        </p:txBody>
      </p:sp>
      <p:sp>
        <p:nvSpPr>
          <p:cNvPr id="79877" name="Text Box 5"/>
          <p:cNvSpPr txBox="1">
            <a:spLocks noChangeArrowheads="1"/>
          </p:cNvSpPr>
          <p:nvPr/>
        </p:nvSpPr>
        <p:spPr bwMode="auto">
          <a:xfrm>
            <a:off x="2362200" y="4953000"/>
            <a:ext cx="403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5400" b="1">
                <a:solidFill>
                  <a:srgbClr val="FF3300"/>
                </a:solidFill>
                <a:effectLst>
                  <a:outerShdw blurRad="38100" dist="38100" dir="2700000" algn="tl">
                    <a:srgbClr val="C0C0C0"/>
                  </a:outerShdw>
                </a:effectLst>
              </a:rPr>
              <a:t>GIẢM</a:t>
            </a:r>
          </a:p>
        </p:txBody>
      </p:sp>
      <p:sp>
        <p:nvSpPr>
          <p:cNvPr id="79878" name="AutoShape 6">
            <a:hlinkClick r:id="rId3" action="ppaction://hlinksldjump"/>
          </p:cNvPr>
          <p:cNvSpPr>
            <a:spLocks noChangeArrowheads="1"/>
          </p:cNvSpPr>
          <p:nvPr/>
        </p:nvSpPr>
        <p:spPr bwMode="auto">
          <a:xfrm>
            <a:off x="7772400" y="5943600"/>
            <a:ext cx="1295400"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altLang="en-US" sz="2400" b="1">
              <a:solidFill>
                <a:srgbClr val="FFFF99"/>
              </a:solidFill>
              <a:effectLst>
                <a:outerShdw blurRad="38100" dist="38100" dir="2700000" algn="tl">
                  <a:srgbClr val="000000"/>
                </a:outerShdw>
              </a:effectLst>
              <a:latin typeface="Times New Roman" panose="02020603050405020304" pitchFamily="18" charset="0"/>
            </a:endParaRPr>
          </a:p>
        </p:txBody>
      </p:sp>
      <p:sp>
        <p:nvSpPr>
          <p:cNvPr id="79879" name="Text Box 7"/>
          <p:cNvSpPr txBox="1">
            <a:spLocks noChangeArrowheads="1"/>
          </p:cNvSpPr>
          <p:nvPr/>
        </p:nvSpPr>
        <p:spPr bwMode="auto">
          <a:xfrm>
            <a:off x="152400" y="16002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3300"/>
                </a:solidFill>
                <a:effectLst>
                  <a:outerShdw blurRad="38100" dist="38100" dir="2700000" algn="tl">
                    <a:srgbClr val="C0C0C0"/>
                  </a:outerShdw>
                </a:effectLst>
              </a:rPr>
              <a:t>Đây là từ thích hợp điền vào chỗ trống trong câu sau:</a:t>
            </a:r>
          </a:p>
        </p:txBody>
      </p:sp>
      <p:sp>
        <p:nvSpPr>
          <p:cNvPr id="5" name="TextBox 4"/>
          <p:cNvSpPr txBox="1"/>
          <p:nvPr/>
        </p:nvSpPr>
        <p:spPr>
          <a:xfrm>
            <a:off x="386247" y="502794"/>
            <a:ext cx="4533286" cy="691196"/>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solidFill>
                  <a:srgbClr val="FFFF00"/>
                </a:solidFill>
              </a:rPr>
              <a:t>  Hàng ngang thứ 8</a:t>
            </a:r>
          </a:p>
        </p:txBody>
      </p:sp>
      <p:sp>
        <p:nvSpPr>
          <p:cNvPr id="79883" name="Oval 11"/>
          <p:cNvSpPr>
            <a:spLocks noChangeArrowheads="1"/>
          </p:cNvSpPr>
          <p:nvPr/>
        </p:nvSpPr>
        <p:spPr bwMode="auto">
          <a:xfrm>
            <a:off x="5334000" y="533400"/>
            <a:ext cx="3048000" cy="685800"/>
          </a:xfrm>
          <a:prstGeom prst="ellipse">
            <a:avLst/>
          </a:prstGeom>
          <a:solidFill>
            <a:srgbClr val="FFFF99"/>
          </a:solidFill>
          <a:ln w="9525" algn="ctr">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en-US" sz="2800" b="1">
                <a:solidFill>
                  <a:srgbClr val="0000FF"/>
                </a:solidFill>
                <a:effectLst>
                  <a:outerShdw blurRad="38100" dist="38100" dir="2700000" algn="tl">
                    <a:srgbClr val="000000"/>
                  </a:outerShdw>
                </a:effectLst>
              </a:rPr>
              <a:t>có 4 ô chữ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9883"/>
                                        </p:tgtEl>
                                        <p:attrNameLst>
                                          <p:attrName>style.visibility</p:attrName>
                                        </p:attrNameLst>
                                      </p:cBhvr>
                                      <p:to>
                                        <p:strVal val="visible"/>
                                      </p:to>
                                    </p:set>
                                    <p:animEffect transition="in" filter="wipe(left)">
                                      <p:cBhvr>
                                        <p:cTn id="10" dur="500"/>
                                        <p:tgtEl>
                                          <p:spTgt spid="79883"/>
                                        </p:tgtEl>
                                      </p:cBhvr>
                                    </p:animEffect>
                                  </p:childTnLst>
                                </p:cTn>
                              </p:par>
                              <p:par>
                                <p:cTn id="11" presetID="29" presetClass="entr" presetSubtype="0" fill="hold" grpId="0" nodeType="withEffect">
                                  <p:stCondLst>
                                    <p:cond delay="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ppt_x</p:attrName>
                                        </p:attrNameLst>
                                      </p:cBhvr>
                                      <p:tavLst>
                                        <p:tav tm="0">
                                          <p:val>
                                            <p:strVal val="#ppt_x-.2"/>
                                          </p:val>
                                        </p:tav>
                                        <p:tav tm="100000">
                                          <p:val>
                                            <p:strVal val="#ppt_x"/>
                                          </p:val>
                                        </p:tav>
                                      </p:tavLst>
                                    </p:anim>
                                    <p:anim calcmode="lin" valueType="num">
                                      <p:cBhvr>
                                        <p:cTn id="14" dur="1000" fill="hold"/>
                                        <p:tgtEl>
                                          <p:spTgt spid="7987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987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9879"/>
                                        </p:tgtEl>
                                        <p:attrNameLst>
                                          <p:attrName>style.visibility</p:attrName>
                                        </p:attrNameLst>
                                      </p:cBhvr>
                                      <p:to>
                                        <p:strVal val="visible"/>
                                      </p:to>
                                    </p:set>
                                    <p:animEffect transition="in" filter="wipe(left)">
                                      <p:cBhvr>
                                        <p:cTn id="18" dur="500"/>
                                        <p:tgtEl>
                                          <p:spTgt spid="798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9876"/>
                                        </p:tgtEl>
                                        <p:attrNameLst>
                                          <p:attrName>style.visibility</p:attrName>
                                        </p:attrNameLst>
                                      </p:cBhvr>
                                      <p:to>
                                        <p:strVal val="visible"/>
                                      </p:to>
                                    </p:set>
                                    <p:animEffect transition="in" filter="wipe(left)">
                                      <p:cBhvr>
                                        <p:cTn id="23" dur="500"/>
                                        <p:tgtEl>
                                          <p:spTgt spid="7987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9877"/>
                                        </p:tgtEl>
                                        <p:attrNameLst>
                                          <p:attrName>style.visibility</p:attrName>
                                        </p:attrNameLst>
                                      </p:cBhvr>
                                      <p:to>
                                        <p:strVal val="visible"/>
                                      </p:to>
                                    </p:set>
                                    <p:animEffect transition="in" filter="wipe(left)">
                                      <p:cBhvr>
                                        <p:cTn id="26" dur="500"/>
                                        <p:tgtEl>
                                          <p:spTgt spid="79877"/>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_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p:bldP spid="79877" grpId="0"/>
      <p:bldP spid="79879" grpId="0"/>
      <p:bldP spid="7988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B2.jpg image by songbinh_vovi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3581400"/>
          </a:xfrm>
          <a:prstGeom prst="rect">
            <a:avLst/>
          </a:prstGeom>
          <a:noFill/>
          <a:extLst>
            <a:ext uri="{909E8E84-426E-40DD-AFC4-6F175D3DCCD1}">
              <a14:hiddenFill xmlns:a14="http://schemas.microsoft.com/office/drawing/2010/main">
                <a:solidFill>
                  <a:srgbClr val="FFFFFF"/>
                </a:solidFill>
              </a14:hiddenFill>
            </a:ext>
          </a:extLst>
        </p:spPr>
      </p:pic>
      <p:sp>
        <p:nvSpPr>
          <p:cNvPr id="80899" name="Text Box 3"/>
          <p:cNvSpPr txBox="1">
            <a:spLocks noChangeArrowheads="1"/>
          </p:cNvSpPr>
          <p:nvPr/>
        </p:nvSpPr>
        <p:spPr bwMode="auto">
          <a:xfrm>
            <a:off x="3733800" y="2362200"/>
            <a:ext cx="5486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000" b="1">
                <a:solidFill>
                  <a:srgbClr val="0066FF"/>
                </a:solidFill>
              </a:rPr>
              <a:t>  Tại sao nhà phi hành gia ra ngoài vũ trụ lại mặc áo phi hành gia?</a:t>
            </a:r>
          </a:p>
        </p:txBody>
      </p:sp>
      <p:sp>
        <p:nvSpPr>
          <p:cNvPr id="80900" name="Text Box 4"/>
          <p:cNvSpPr txBox="1">
            <a:spLocks noChangeArrowheads="1"/>
          </p:cNvSpPr>
          <p:nvPr/>
        </p:nvSpPr>
        <p:spPr bwMode="auto">
          <a:xfrm>
            <a:off x="633413" y="3962400"/>
            <a:ext cx="5995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A. Để di chuyển cho dễ dàng hơn</a:t>
            </a:r>
          </a:p>
        </p:txBody>
      </p:sp>
      <p:sp>
        <p:nvSpPr>
          <p:cNvPr id="80901" name="Text Box 5"/>
          <p:cNvSpPr txBox="1">
            <a:spLocks noChangeArrowheads="1"/>
          </p:cNvSpPr>
          <p:nvPr/>
        </p:nvSpPr>
        <p:spPr bwMode="auto">
          <a:xfrm>
            <a:off x="533400" y="4586288"/>
            <a:ext cx="716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B. Để dễ nhận ra nhau khi ra ngoài vũ trụ</a:t>
            </a:r>
          </a:p>
        </p:txBody>
      </p:sp>
      <p:sp>
        <p:nvSpPr>
          <p:cNvPr id="80902" name="Text Box 6"/>
          <p:cNvSpPr txBox="1">
            <a:spLocks noChangeArrowheads="1"/>
          </p:cNvSpPr>
          <p:nvPr/>
        </p:nvSpPr>
        <p:spPr bwMode="auto">
          <a:xfrm>
            <a:off x="468313" y="5257800"/>
            <a:ext cx="5932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C. Để dễ thở</a:t>
            </a:r>
          </a:p>
        </p:txBody>
      </p:sp>
      <p:sp>
        <p:nvSpPr>
          <p:cNvPr id="80903" name="Text Box 7"/>
          <p:cNvSpPr txBox="1">
            <a:spLocks noChangeArrowheads="1"/>
          </p:cNvSpPr>
          <p:nvPr/>
        </p:nvSpPr>
        <p:spPr bwMode="auto">
          <a:xfrm>
            <a:off x="469900" y="5867400"/>
            <a:ext cx="82931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CC"/>
                </a:solidFill>
              </a:rPr>
              <a:t>D. Áp suất trong cơ thể bằng áp suất bên ngoài cơ thể nên được an toàn</a:t>
            </a:r>
          </a:p>
        </p:txBody>
      </p:sp>
      <p:pic>
        <p:nvPicPr>
          <p:cNvPr id="80904" name="Picture 8" descr="Buon sa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89700" y="460375"/>
            <a:ext cx="1341438" cy="1546225"/>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Vui du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81000"/>
            <a:ext cx="18288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80906" name="Picture 10" descr="0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3975" y="427038"/>
            <a:ext cx="1295400" cy="1668462"/>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B2.jpg image by songbinh_vovi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20200" cy="693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nodeType="clickEffect">
                                  <p:stCondLst>
                                    <p:cond delay="0"/>
                                  </p:stCondLst>
                                  <p:childTnLst>
                                    <p:anim calcmode="lin" valueType="num">
                                      <p:cBhvr>
                                        <p:cTn id="6" dur="1000"/>
                                        <p:tgtEl>
                                          <p:spTgt spid="80907"/>
                                        </p:tgtEl>
                                        <p:attrNameLst>
                                          <p:attrName>ppt_x</p:attrName>
                                        </p:attrNameLst>
                                      </p:cBhvr>
                                      <p:tavLst>
                                        <p:tav tm="0">
                                          <p:val>
                                            <p:strVal val="ppt_x"/>
                                          </p:val>
                                        </p:tav>
                                        <p:tav tm="100000">
                                          <p:val>
                                            <p:strVal val="ppt_x-.2"/>
                                          </p:val>
                                        </p:tav>
                                      </p:tavLst>
                                    </p:anim>
                                    <p:anim calcmode="lin" valueType="num">
                                      <p:cBhvr>
                                        <p:cTn id="7" dur="1000"/>
                                        <p:tgtEl>
                                          <p:spTgt spid="80907"/>
                                        </p:tgtEl>
                                        <p:attrNameLst>
                                          <p:attrName>ppt_y</p:attrName>
                                        </p:attrNameLst>
                                      </p:cBhvr>
                                      <p:tavLst>
                                        <p:tav tm="0">
                                          <p:val>
                                            <p:strVal val="ppt_y"/>
                                          </p:val>
                                        </p:tav>
                                        <p:tav tm="100000">
                                          <p:val>
                                            <p:strVal val="ppt_y"/>
                                          </p:val>
                                        </p:tav>
                                      </p:tavLst>
                                    </p:anim>
                                    <p:animEffect transition="out" filter="fade">
                                      <p:cBhvr>
                                        <p:cTn id="8" dur="1000"/>
                                        <p:tgtEl>
                                          <p:spTgt spid="80907"/>
                                        </p:tgtEl>
                                      </p:cBhvr>
                                    </p:animEffect>
                                    <p:set>
                                      <p:cBhvr>
                                        <p:cTn id="9" dur="1" fill="hold">
                                          <p:stCondLst>
                                            <p:cond delay="999"/>
                                          </p:stCondLst>
                                        </p:cTn>
                                        <p:tgtEl>
                                          <p:spTgt spid="80907"/>
                                        </p:tgtEl>
                                        <p:attrNameLst>
                                          <p:attrName>style.visibility</p:attrName>
                                        </p:attrNameLst>
                                      </p:cBhvr>
                                      <p:to>
                                        <p:strVal val="hidden"/>
                                      </p:to>
                                    </p:set>
                                  </p:childTnLst>
                                </p:cTn>
                              </p:par>
                              <p:par>
                                <p:cTn id="10" presetID="12" presetClass="entr" presetSubtype="4" fill="hold" nodeType="withEffect">
                                  <p:stCondLst>
                                    <p:cond delay="0"/>
                                  </p:stCondLst>
                                  <p:childTnLst>
                                    <p:set>
                                      <p:cBhvr>
                                        <p:cTn id="11" dur="1" fill="hold">
                                          <p:stCondLst>
                                            <p:cond delay="0"/>
                                          </p:stCondLst>
                                        </p:cTn>
                                        <p:tgtEl>
                                          <p:spTgt spid="80906"/>
                                        </p:tgtEl>
                                        <p:attrNameLst>
                                          <p:attrName>style.visibility</p:attrName>
                                        </p:attrNameLst>
                                      </p:cBhvr>
                                      <p:to>
                                        <p:strVal val="visible"/>
                                      </p:to>
                                    </p:set>
                                    <p:animEffect transition="in" filter="slide(fromBottom)">
                                      <p:cBhvr>
                                        <p:cTn id="12" dur="500"/>
                                        <p:tgtEl>
                                          <p:spTgt spid="809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0900"/>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4" presetClass="exit" presetSubtype="10" fill="hold" nodeType="clickEffect">
                                  <p:stCondLst>
                                    <p:cond delay="0"/>
                                  </p:stCondLst>
                                  <p:childTnLst>
                                    <p:animEffect transition="out" filter="randombar(horizontal)">
                                      <p:cBhvr>
                                        <p:cTn id="17" dur="500"/>
                                        <p:tgtEl>
                                          <p:spTgt spid="80906"/>
                                        </p:tgtEl>
                                      </p:cBhvr>
                                    </p:animEffect>
                                    <p:set>
                                      <p:cBhvr>
                                        <p:cTn id="18" dur="1" fill="hold">
                                          <p:stCondLst>
                                            <p:cond delay="499"/>
                                          </p:stCondLst>
                                        </p:cTn>
                                        <p:tgtEl>
                                          <p:spTgt spid="80906"/>
                                        </p:tgtEl>
                                        <p:attrNameLst>
                                          <p:attrName>style.visibility</p:attrName>
                                        </p:attrNameLst>
                                      </p:cBhvr>
                                      <p:to>
                                        <p:strVal val="hidden"/>
                                      </p:to>
                                    </p:set>
                                  </p:childTnLst>
                                </p:cTn>
                              </p:par>
                              <p:par>
                                <p:cTn id="19" presetID="3" presetClass="emph" presetSubtype="10" fill="hold" nodeType="withEffect">
                                  <p:stCondLst>
                                    <p:cond delay="0"/>
                                  </p:stCondLst>
                                  <p:childTnLst>
                                    <p:animClr clrSpc="hsl" dir="ccw">
                                      <p:cBhvr override="childStyle">
                                        <p:cTn id="20" dur="2000" fill="hold"/>
                                        <p:tgtEl>
                                          <p:spTgt spid="80900">
                                            <p:txEl>
                                              <p:pRg st="0" end="0"/>
                                            </p:txEl>
                                          </p:spTgt>
                                        </p:tgtEl>
                                        <p:attrNameLst>
                                          <p:attrName>style.color</p:attrName>
                                        </p:attrNameLst>
                                      </p:cBhvr>
                                      <p:to>
                                        <a:srgbClr val="FF0066"/>
                                      </p:to>
                                    </p:animClr>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80904"/>
                                        </p:tgtEl>
                                        <p:attrNameLst>
                                          <p:attrName>style.visibility</p:attrName>
                                        </p:attrNameLst>
                                      </p:cBhvr>
                                      <p:to>
                                        <p:strVal val="visible"/>
                                      </p:to>
                                    </p:set>
                                    <p:animEffect transition="in" filter="fade">
                                      <p:cBhvr>
                                        <p:cTn id="24" dur="500"/>
                                        <p:tgtEl>
                                          <p:spTgt spid="80904"/>
                                        </p:tgtEl>
                                      </p:cBhvr>
                                    </p:animEffect>
                                  </p:childTnLst>
                                  <p:subTnLst>
                                    <p:audio>
                                      <p:cMediaNode vol="100000">
                                        <p:cTn display="0" masterRel="sameClick">
                                          <p:stCondLst>
                                            <p:cond evt="begin" delay="0">
                                              <p:tn val="22"/>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80900"/>
                  </p:tgtEl>
                </p:cond>
              </p:nextCondLst>
            </p:seq>
            <p:seq concurrent="1" nextAc="seek">
              <p:cTn id="25" restart="whenNotActive" fill="hold" evtFilter="cancelBubble" nodeType="interactiveSeq">
                <p:stCondLst>
                  <p:cond evt="onClick" delay="0">
                    <p:tgtEl>
                      <p:spTgt spid="80901"/>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4" presetClass="exit" presetSubtype="10" fill="hold" nodeType="clickEffect">
                                  <p:stCondLst>
                                    <p:cond delay="0"/>
                                  </p:stCondLst>
                                  <p:childTnLst>
                                    <p:animEffect transition="out" filter="randombar(horizontal)">
                                      <p:cBhvr>
                                        <p:cTn id="29" dur="500"/>
                                        <p:tgtEl>
                                          <p:spTgt spid="80906"/>
                                        </p:tgtEl>
                                      </p:cBhvr>
                                    </p:animEffect>
                                    <p:set>
                                      <p:cBhvr>
                                        <p:cTn id="30" dur="1" fill="hold">
                                          <p:stCondLst>
                                            <p:cond delay="499"/>
                                          </p:stCondLst>
                                        </p:cTn>
                                        <p:tgtEl>
                                          <p:spTgt spid="80906"/>
                                        </p:tgtEl>
                                        <p:attrNameLst>
                                          <p:attrName>style.visibility</p:attrName>
                                        </p:attrNameLst>
                                      </p:cBhvr>
                                      <p:to>
                                        <p:strVal val="hidden"/>
                                      </p:to>
                                    </p:set>
                                  </p:childTnLst>
                                </p:cTn>
                              </p:par>
                              <p:par>
                                <p:cTn id="31" presetID="3" presetClass="emph" presetSubtype="10" fill="hold" nodeType="withEffect">
                                  <p:stCondLst>
                                    <p:cond delay="0"/>
                                  </p:stCondLst>
                                  <p:childTnLst>
                                    <p:animClr clrSpc="hsl" dir="ccw">
                                      <p:cBhvr override="childStyle">
                                        <p:cTn id="32" dur="2000" fill="hold"/>
                                        <p:tgtEl>
                                          <p:spTgt spid="80901">
                                            <p:txEl>
                                              <p:pRg st="0" end="0"/>
                                            </p:txEl>
                                          </p:spTgt>
                                        </p:tgtEl>
                                        <p:attrNameLst>
                                          <p:attrName>style.color</p:attrName>
                                        </p:attrNameLst>
                                      </p:cBhvr>
                                      <p:to>
                                        <a:srgbClr val="CCCC00"/>
                                      </p:to>
                                    </p:animClr>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80904"/>
                                        </p:tgtEl>
                                        <p:attrNameLst>
                                          <p:attrName>style.visibility</p:attrName>
                                        </p:attrNameLst>
                                      </p:cBhvr>
                                      <p:to>
                                        <p:strVal val="visible"/>
                                      </p:to>
                                    </p:set>
                                    <p:animEffect transition="in" filter="fade">
                                      <p:cBhvr>
                                        <p:cTn id="36" dur="2000"/>
                                        <p:tgtEl>
                                          <p:spTgt spid="80904"/>
                                        </p:tgtEl>
                                      </p:cBhvr>
                                    </p:animEffect>
                                  </p:childTnLst>
                                  <p:subTnLst>
                                    <p:audio>
                                      <p:cMediaNode vol="100000">
                                        <p:cTn display="0" masterRel="sameClick">
                                          <p:stCondLst>
                                            <p:cond evt="begin" delay="0">
                                              <p:tn val="34"/>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80901"/>
                  </p:tgtEl>
                </p:cond>
              </p:nextCondLst>
            </p:seq>
            <p:seq concurrent="1" nextAc="seek">
              <p:cTn id="37" restart="whenNotActive" fill="hold" evtFilter="cancelBubble" nodeType="interactiveSeq">
                <p:stCondLst>
                  <p:cond evt="onClick" delay="0">
                    <p:tgtEl>
                      <p:spTgt spid="80902"/>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4" presetClass="exit" presetSubtype="10" fill="hold" nodeType="withEffect">
                                  <p:stCondLst>
                                    <p:cond delay="0"/>
                                  </p:stCondLst>
                                  <p:childTnLst>
                                    <p:animEffect transition="out" filter="randombar(horizontal)">
                                      <p:cBhvr>
                                        <p:cTn id="41" dur="500"/>
                                        <p:tgtEl>
                                          <p:spTgt spid="80906"/>
                                        </p:tgtEl>
                                      </p:cBhvr>
                                    </p:animEffect>
                                    <p:set>
                                      <p:cBhvr>
                                        <p:cTn id="42" dur="1" fill="hold">
                                          <p:stCondLst>
                                            <p:cond delay="499"/>
                                          </p:stCondLst>
                                        </p:cTn>
                                        <p:tgtEl>
                                          <p:spTgt spid="80906"/>
                                        </p:tgtEl>
                                        <p:attrNameLst>
                                          <p:attrName>style.visibility</p:attrName>
                                        </p:attrNameLst>
                                      </p:cBhvr>
                                      <p:to>
                                        <p:strVal val="hidden"/>
                                      </p:to>
                                    </p:set>
                                  </p:childTnLst>
                                </p:cTn>
                              </p:par>
                              <p:par>
                                <p:cTn id="43" presetID="3" presetClass="emph" presetSubtype="6" fill="hold" nodeType="withEffect">
                                  <p:stCondLst>
                                    <p:cond delay="0"/>
                                  </p:stCondLst>
                                  <p:childTnLst>
                                    <p:animClr clrSpc="hsl" dir="cw">
                                      <p:cBhvr override="childStyle">
                                        <p:cTn id="44" dur="2000" fill="hold"/>
                                        <p:tgtEl>
                                          <p:spTgt spid="80902">
                                            <p:txEl>
                                              <p:pRg st="0" end="0"/>
                                            </p:txEl>
                                          </p:spTgt>
                                        </p:tgtEl>
                                        <p:attrNameLst>
                                          <p:attrName>style.color</p:attrName>
                                        </p:attrNameLst>
                                      </p:cBhvr>
                                      <p:to>
                                        <a:srgbClr val="FFFF00"/>
                                      </p:to>
                                    </p:animClr>
                                  </p:childTnLst>
                                </p:cTn>
                              </p:par>
                            </p:childTnLst>
                          </p:cTn>
                        </p:par>
                        <p:par>
                          <p:cTn id="45" fill="hold" nodeType="afterGroup">
                            <p:stCondLst>
                              <p:cond delay="2000"/>
                            </p:stCondLst>
                            <p:childTnLst>
                              <p:par>
                                <p:cTn id="46" presetID="10" presetClass="entr" presetSubtype="0" fill="hold" nodeType="afterEffect">
                                  <p:stCondLst>
                                    <p:cond delay="0"/>
                                  </p:stCondLst>
                                  <p:childTnLst>
                                    <p:set>
                                      <p:cBhvr>
                                        <p:cTn id="47" dur="1" fill="hold">
                                          <p:stCondLst>
                                            <p:cond delay="0"/>
                                          </p:stCondLst>
                                        </p:cTn>
                                        <p:tgtEl>
                                          <p:spTgt spid="80904"/>
                                        </p:tgtEl>
                                        <p:attrNameLst>
                                          <p:attrName>style.visibility</p:attrName>
                                        </p:attrNameLst>
                                      </p:cBhvr>
                                      <p:to>
                                        <p:strVal val="visible"/>
                                      </p:to>
                                    </p:set>
                                    <p:animEffect transition="in" filter="fade">
                                      <p:cBhvr>
                                        <p:cTn id="48" dur="2000"/>
                                        <p:tgtEl>
                                          <p:spTgt spid="80904"/>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2" name="Ban lam sai roi.wav"/>
                                        </p:tgtEl>
                                      </p:cMediaNode>
                                    </p:audio>
                                  </p:subTnLst>
                                </p:cTn>
                              </p:par>
                            </p:childTnLst>
                          </p:cTn>
                        </p:par>
                      </p:childTnLst>
                    </p:cTn>
                  </p:par>
                </p:childTnLst>
              </p:cTn>
              <p:nextCondLst>
                <p:cond evt="onClick" delay="0">
                  <p:tgtEl>
                    <p:spTgt spid="80902"/>
                  </p:tgtEl>
                </p:cond>
              </p:nextCondLst>
            </p:seq>
            <p:seq concurrent="1" nextAc="seek">
              <p:cTn id="49" restart="whenNotActive" fill="hold" evtFilter="cancelBubble" nodeType="interactiveSeq">
                <p:stCondLst>
                  <p:cond evt="onClick" delay="0">
                    <p:tgtEl>
                      <p:spTgt spid="8090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4" presetClass="exit" presetSubtype="10" fill="hold" nodeType="clickEffect">
                                  <p:stCondLst>
                                    <p:cond delay="0"/>
                                  </p:stCondLst>
                                  <p:childTnLst>
                                    <p:animEffect transition="out" filter="randombar(horizontal)">
                                      <p:cBhvr>
                                        <p:cTn id="53" dur="500"/>
                                        <p:tgtEl>
                                          <p:spTgt spid="80906"/>
                                        </p:tgtEl>
                                      </p:cBhvr>
                                    </p:animEffect>
                                    <p:set>
                                      <p:cBhvr>
                                        <p:cTn id="54" dur="1" fill="hold">
                                          <p:stCondLst>
                                            <p:cond delay="499"/>
                                          </p:stCondLst>
                                        </p:cTn>
                                        <p:tgtEl>
                                          <p:spTgt spid="80906"/>
                                        </p:tgtEl>
                                        <p:attrNameLst>
                                          <p:attrName>style.visibility</p:attrName>
                                        </p:attrNameLst>
                                      </p:cBhvr>
                                      <p:to>
                                        <p:strVal val="hidden"/>
                                      </p:to>
                                    </p:set>
                                  </p:childTnLst>
                                </p:cTn>
                              </p:par>
                              <p:par>
                                <p:cTn id="55" presetID="3" presetClass="emph" presetSubtype="10" fill="hold" nodeType="withEffect">
                                  <p:stCondLst>
                                    <p:cond delay="0"/>
                                  </p:stCondLst>
                                  <p:childTnLst>
                                    <p:animClr clrSpc="hsl" dir="ccw">
                                      <p:cBhvr override="childStyle">
                                        <p:cTn id="56" dur="2000" fill="hold"/>
                                        <p:tgtEl>
                                          <p:spTgt spid="80903">
                                            <p:txEl>
                                              <p:pRg st="0" end="0"/>
                                            </p:txEl>
                                          </p:spTgt>
                                        </p:tgtEl>
                                        <p:attrNameLst>
                                          <p:attrName>style.color</p:attrName>
                                        </p:attrNameLst>
                                      </p:cBhvr>
                                      <p:to>
                                        <a:srgbClr val="FF66FF"/>
                                      </p:to>
                                    </p:animClr>
                                  </p:childTnLst>
                                </p:cTn>
                              </p:par>
                            </p:childTnLst>
                          </p:cTn>
                        </p:par>
                        <p:par>
                          <p:cTn id="57" fill="hold" nodeType="afterGroup">
                            <p:stCondLst>
                              <p:cond delay="2000"/>
                            </p:stCondLst>
                            <p:childTnLst>
                              <p:par>
                                <p:cTn id="58" presetID="10" presetClass="entr" presetSubtype="0" fill="hold" nodeType="afterEffect">
                                  <p:stCondLst>
                                    <p:cond delay="0"/>
                                  </p:stCondLst>
                                  <p:childTnLst>
                                    <p:set>
                                      <p:cBhvr>
                                        <p:cTn id="59" dur="1" fill="hold">
                                          <p:stCondLst>
                                            <p:cond delay="0"/>
                                          </p:stCondLst>
                                        </p:cTn>
                                        <p:tgtEl>
                                          <p:spTgt spid="80905"/>
                                        </p:tgtEl>
                                        <p:attrNameLst>
                                          <p:attrName>style.visibility</p:attrName>
                                        </p:attrNameLst>
                                      </p:cBhvr>
                                      <p:to>
                                        <p:strVal val="visible"/>
                                      </p:to>
                                    </p:set>
                                    <p:animEffect transition="in" filter="fade">
                                      <p:cBhvr>
                                        <p:cTn id="60" dur="500"/>
                                        <p:tgtEl>
                                          <p:spTgt spid="80905"/>
                                        </p:tgtEl>
                                      </p:cBhvr>
                                    </p:animEffect>
                                  </p:childTnLst>
                                  <p:subTnLst>
                                    <p:audio>
                                      <p:cMediaNode vol="100000">
                                        <p:cTn display="0" masterRel="sameClick">
                                          <p:stCondLst>
                                            <p:cond evt="begin" delay="0">
                                              <p:tn val="58"/>
                                            </p:cond>
                                          </p:stCondLst>
                                          <p:endCondLst>
                                            <p:cond evt="onStopAudio" delay="0">
                                              <p:tgtEl>
                                                <p:sldTgt/>
                                              </p:tgtEl>
                                            </p:cond>
                                          </p:endCondLst>
                                        </p:cTn>
                                        <p:tgtEl>
                                          <p:sndTgt r:embed="rId3" name="Vo tay.wav"/>
                                        </p:tgtEl>
                                      </p:cMediaNode>
                                    </p:audio>
                                  </p:subTnLst>
                                </p:cTn>
                              </p:par>
                            </p:childTnLst>
                          </p:cTn>
                        </p:par>
                      </p:childTnLst>
                    </p:cTn>
                  </p:par>
                </p:childTnLst>
              </p:cTn>
              <p:nextCondLst>
                <p:cond evt="onClick" delay="0">
                  <p:tgtEl>
                    <p:spTgt spid="8090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en-US" altLang="en-US"/>
          </a:p>
        </p:txBody>
      </p:sp>
      <p:sp>
        <p:nvSpPr>
          <p:cNvPr id="82947" name="Rectangle 3"/>
          <p:cNvSpPr>
            <a:spLocks noGrp="1" noChangeArrowheads="1"/>
          </p:cNvSpPr>
          <p:nvPr>
            <p:ph type="body" idx="1"/>
          </p:nvPr>
        </p:nvSpPr>
        <p:spPr/>
        <p:txBody>
          <a:bodyPr/>
          <a:lstStyle/>
          <a:p>
            <a:endParaRPr lang="en-US" altLang="en-US"/>
          </a:p>
        </p:txBody>
      </p:sp>
      <p:pic>
        <p:nvPicPr>
          <p:cNvPr id="82948" name="Picture 4"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altLang="en-US"/>
          </a:p>
        </p:txBody>
      </p:sp>
      <p:sp>
        <p:nvSpPr>
          <p:cNvPr id="83971" name="Rectangle 3"/>
          <p:cNvSpPr>
            <a:spLocks noGrp="1" noChangeArrowheads="1"/>
          </p:cNvSpPr>
          <p:nvPr>
            <p:ph type="body" idx="1"/>
          </p:nvPr>
        </p:nvSpPr>
        <p:spPr/>
        <p:txBody>
          <a:bodyPr/>
          <a:lstStyle/>
          <a:p>
            <a:endParaRPr lang="en-US" altLang="en-US"/>
          </a:p>
        </p:txBody>
      </p:sp>
      <p:pic>
        <p:nvPicPr>
          <p:cNvPr id="83972" name="Picture 4" descr="duong-ham-khai-thac-v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34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50180" name="Picture 6" descr="EART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858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0" y="71497"/>
            <a:ext cx="2743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200" dirty="0"/>
              <a:t>Bao bọc xung quanh Trái đất là môi trường gì ?</a:t>
            </a:r>
          </a:p>
        </p:txBody>
      </p:sp>
      <p:sp>
        <p:nvSpPr>
          <p:cNvPr id="2" name="Text Box 11"/>
          <p:cNvSpPr txBox="1">
            <a:spLocks noChangeArrowheads="1"/>
          </p:cNvSpPr>
          <p:nvPr/>
        </p:nvSpPr>
        <p:spPr bwMode="auto">
          <a:xfrm>
            <a:off x="0" y="2019300"/>
            <a:ext cx="2209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200" dirty="0"/>
              <a:t>Hãy dự đoán xem chất khí có gây ra áp suất giống chất lỏng hoặc </a:t>
            </a:r>
            <a:r>
              <a:rPr lang="vi-VN" sz="3200" dirty="0" smtClean="0"/>
              <a:t>chất</a:t>
            </a:r>
            <a:r>
              <a:rPr lang="en-US" sz="3200" dirty="0" smtClean="0"/>
              <a:t> </a:t>
            </a:r>
            <a:r>
              <a:rPr lang="vi-VN" sz="3200" dirty="0" smtClean="0"/>
              <a:t>rắn </a:t>
            </a:r>
            <a:r>
              <a:rPr lang="vi-VN" sz="3200" dirty="0"/>
              <a:t>hay không?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500" decel="50000" fill="hold">
                                          <p:stCondLst>
                                            <p:cond delay="0"/>
                                          </p:stCondLst>
                                        </p:cTn>
                                        <p:tgtEl>
                                          <p:spTgt spid="51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31"/>
                                        </p:tgtEl>
                                        <p:attrNameLst>
                                          <p:attrName>ppt_w</p:attrName>
                                        </p:attrNameLst>
                                      </p:cBhvr>
                                      <p:tavLst>
                                        <p:tav tm="0">
                                          <p:val>
                                            <p:strVal val="#ppt_w*.05"/>
                                          </p:val>
                                        </p:tav>
                                        <p:tav tm="100000">
                                          <p:val>
                                            <p:strVal val="#ppt_w"/>
                                          </p:val>
                                        </p:tav>
                                      </p:tavLst>
                                    </p:anim>
                                    <p:anim calcmode="lin" valueType="num">
                                      <p:cBhvr>
                                        <p:cTn id="10" dur="1000" fill="hold"/>
                                        <p:tgtEl>
                                          <p:spTgt spid="51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4219-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88" y="1524000"/>
            <a:ext cx="3795712" cy="4572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AutoShape 3"/>
          <p:cNvSpPr>
            <a:spLocks noChangeArrowheads="1"/>
          </p:cNvSpPr>
          <p:nvPr/>
        </p:nvSpPr>
        <p:spPr bwMode="auto">
          <a:xfrm>
            <a:off x="1219200" y="0"/>
            <a:ext cx="6705600" cy="1143000"/>
          </a:xfrm>
          <a:prstGeom prst="horizontalScroll">
            <a:avLst>
              <a:gd name="adj" fmla="val 12500"/>
            </a:avLst>
          </a:prstGeom>
          <a:gradFill rotWithShape="1">
            <a:gsLst>
              <a:gs pos="0">
                <a:srgbClr val="FF9966"/>
              </a:gs>
              <a:gs pos="100000">
                <a:schemeClr val="bg1"/>
              </a:gs>
            </a:gsLst>
            <a:lin ang="5400000" scaled="1"/>
          </a:gradFill>
          <a:ln w="9525">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4" name="WordArt 4"/>
          <p:cNvSpPr>
            <a:spLocks noChangeArrowheads="1" noChangeShapeType="1" noTextEdit="1"/>
          </p:cNvSpPr>
          <p:nvPr/>
        </p:nvSpPr>
        <p:spPr bwMode="auto">
          <a:xfrm>
            <a:off x="1676400" y="304800"/>
            <a:ext cx="5791200" cy="877888"/>
          </a:xfrm>
          <a:prstGeom prst="rect">
            <a:avLst/>
          </a:prstGeom>
        </p:spPr>
        <p:txBody>
          <a:bodyPr wrap="none" fromWordArt="1">
            <a:prstTxWarp prst="textPlain">
              <a:avLst>
                <a:gd name="adj" fmla="val 50000"/>
              </a:avLst>
            </a:prstTxWarp>
          </a:bodyPr>
          <a:lstStyle/>
          <a:p>
            <a:pPr algn="ctr"/>
            <a:r>
              <a:rPr lang="en-US" sz="3600" b="1" kern="1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Centur"/>
              </a:rPr>
              <a:t>THAÛO LUAÄN</a:t>
            </a:r>
          </a:p>
          <a:p>
            <a:pPr algn="ctr"/>
            <a:endParaRPr lang="en-US" sz="3600" b="1" kern="10">
              <a:ln w="9525">
                <a:solidFill>
                  <a:schemeClr val="tx1"/>
                </a:solidFill>
                <a:round/>
                <a:headEnd/>
                <a:tailEnd/>
              </a:ln>
              <a:gradFill rotWithShape="0">
                <a:gsLst>
                  <a:gs pos="0">
                    <a:srgbClr val="FF0000"/>
                  </a:gs>
                  <a:gs pos="100000">
                    <a:schemeClr val="tx1"/>
                  </a:gs>
                </a:gsLst>
                <a:lin ang="5400000" scaled="1"/>
              </a:gradFill>
              <a:effectLst>
                <a:outerShdw dist="35921" dir="2700000" algn="ctr" rotWithShape="0">
                  <a:srgbClr val="C0C0C0">
                    <a:alpha val="80000"/>
                  </a:srgbClr>
                </a:outerShdw>
              </a:effectLst>
              <a:latin typeface="VNI-Centur"/>
            </a:endParaRPr>
          </a:p>
        </p:txBody>
      </p:sp>
      <p:sp>
        <p:nvSpPr>
          <p:cNvPr id="81925" name="Text Box 5"/>
          <p:cNvSpPr txBox="1">
            <a:spLocks noChangeArrowheads="1"/>
          </p:cNvSpPr>
          <p:nvPr/>
        </p:nvSpPr>
        <p:spPr bwMode="auto">
          <a:xfrm>
            <a:off x="152400" y="1647825"/>
            <a:ext cx="4724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2400" b="1">
                <a:solidFill>
                  <a:srgbClr val="CC0000"/>
                </a:solidFill>
              </a:rPr>
              <a:t>   Vì sao các nhà du hành vũ trụ khi đi ra khoảng không vũ trụ phải mặc một bộ áo bảo hộ đặc biệt? </a:t>
            </a:r>
            <a:endParaRPr lang="en-US" altLang="en-US" sz="2400" b="1">
              <a:solidFill>
                <a:srgbClr val="0000FF"/>
              </a:solidFill>
            </a:endParaRPr>
          </a:p>
        </p:txBody>
      </p:sp>
      <p:sp>
        <p:nvSpPr>
          <p:cNvPr id="81926" name="Text Box 6"/>
          <p:cNvSpPr txBox="1">
            <a:spLocks noChangeArrowheads="1"/>
          </p:cNvSpPr>
          <p:nvPr/>
        </p:nvSpPr>
        <p:spPr bwMode="auto">
          <a:xfrm>
            <a:off x="152400" y="3429000"/>
            <a:ext cx="4724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2400" b="1">
                <a:solidFill>
                  <a:srgbClr val="0000FF"/>
                </a:solidFill>
              </a:rPr>
              <a:t>   </a:t>
            </a:r>
            <a:r>
              <a:rPr lang="en-US" altLang="en-US" sz="2400" b="1">
                <a:solidFill>
                  <a:srgbClr val="0000FF"/>
                </a:solidFill>
                <a:sym typeface="Wingdings 2" panose="05020102010507070707" pitchFamily="18" charset="2"/>
              </a:rPr>
              <a:t> </a:t>
            </a:r>
            <a:r>
              <a:rPr lang="en-US" altLang="en-US" sz="2400" b="1">
                <a:solidFill>
                  <a:srgbClr val="0000FF"/>
                </a:solidFill>
              </a:rPr>
              <a:t>Bên trong lớp áo bảo hộ có không khí. Lớp áo bảo hộ vừa tái tạo không khí để cung cấp cho nhà du hành vũ trụ đồng thời giữ cho áp suất không khí bằng với áp suất khí quyển trên mặt đất.</a:t>
            </a:r>
          </a:p>
        </p:txBody>
      </p:sp>
      <p:pic>
        <p:nvPicPr>
          <p:cNvPr id="81927" name="Picture 7" descr="226">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6096000"/>
            <a:ext cx="606425"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Effect transition="in" filter="wipe(left)">
                                      <p:cBhvr>
                                        <p:cTn id="7" dur="500"/>
                                        <p:tgtEl>
                                          <p:spTgt spid="81925"/>
                                        </p:tgtEl>
                                      </p:cBhvr>
                                    </p:animEffect>
                                  </p:childTnLst>
                                </p:cTn>
                              </p:par>
                              <p:par>
                                <p:cTn id="8" presetID="22" presetClass="entr" presetSubtype="1" fill="hold" nodeType="withEffect">
                                  <p:stCondLst>
                                    <p:cond delay="0"/>
                                  </p:stCondLst>
                                  <p:childTnLst>
                                    <p:set>
                                      <p:cBhvr>
                                        <p:cTn id="9" dur="1" fill="hold">
                                          <p:stCondLst>
                                            <p:cond delay="0"/>
                                          </p:stCondLst>
                                        </p:cTn>
                                        <p:tgtEl>
                                          <p:spTgt spid="81922"/>
                                        </p:tgtEl>
                                        <p:attrNameLst>
                                          <p:attrName>style.visibility</p:attrName>
                                        </p:attrNameLst>
                                      </p:cBhvr>
                                      <p:to>
                                        <p:strVal val="visible"/>
                                      </p:to>
                                    </p:set>
                                    <p:animEffect transition="in" filter="wipe(up)">
                                      <p:cBhvr>
                                        <p:cTn id="10" dur="500"/>
                                        <p:tgtEl>
                                          <p:spTgt spid="819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1926"/>
                                        </p:tgtEl>
                                        <p:attrNameLst>
                                          <p:attrName>style.visibility</p:attrName>
                                        </p:attrNameLst>
                                      </p:cBhvr>
                                      <p:to>
                                        <p:strVal val="visible"/>
                                      </p:to>
                                    </p:set>
                                    <p:animEffect transition="in" filter="wipe(left)">
                                      <p:cBhvr>
                                        <p:cTn id="15"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819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127625" y="5045075"/>
            <a:ext cx="18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2600">
              <a:latin typeface="Times New Roman" panose="02020603050405020304" pitchFamily="18" charset="0"/>
            </a:endParaRPr>
          </a:p>
        </p:txBody>
      </p:sp>
      <p:sp>
        <p:nvSpPr>
          <p:cNvPr id="36868" name="Text Box 4"/>
          <p:cNvSpPr txBox="1">
            <a:spLocks noChangeArrowheads="1"/>
          </p:cNvSpPr>
          <p:nvPr/>
        </p:nvSpPr>
        <p:spPr bwMode="auto">
          <a:xfrm>
            <a:off x="304800" y="1905000"/>
            <a:ext cx="8382000" cy="1563688"/>
          </a:xfrm>
          <a:prstGeom prst="rect">
            <a:avLst/>
          </a:prstGeom>
          <a:noFill/>
          <a:ln w="9525">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dirty="0">
                <a:latin typeface="Times New Roman" panose="02020603050405020304" pitchFamily="18" charset="0"/>
              </a:rPr>
              <a:t>   </a:t>
            </a:r>
            <a:r>
              <a:rPr lang="en-US" altLang="en-US" sz="3200" b="1" i="1" dirty="0">
                <a:latin typeface="Times New Roman" panose="02020603050405020304" pitchFamily="18" charset="0"/>
                <a:sym typeface="Wingdings" panose="05000000000000000000" pitchFamily="2" charset="2"/>
              </a:rPr>
              <a:t> </a:t>
            </a:r>
            <a:r>
              <a:rPr lang="en-US" altLang="en-US" sz="3200" b="1" i="1" dirty="0" err="1">
                <a:latin typeface="Times New Roman" panose="02020603050405020304" pitchFamily="18" charset="0"/>
              </a:rPr>
              <a:t>Trái</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Đất</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và</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mọi</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vật</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trên</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Trái</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Đất</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đều</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chịu</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tác</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dụng</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của</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áp</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suất</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khí</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quyển</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theo</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mọi</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phương</a:t>
            </a:r>
            <a:r>
              <a:rPr lang="en-US" altLang="en-US" sz="3200" b="1" i="1" dirty="0">
                <a:latin typeface="Times New Roman" panose="02020603050405020304" pitchFamily="18" charset="0"/>
              </a:rPr>
              <a:t>.</a:t>
            </a:r>
          </a:p>
        </p:txBody>
      </p:sp>
      <p:sp>
        <p:nvSpPr>
          <p:cNvPr id="36869" name="Text Box 5"/>
          <p:cNvSpPr txBox="1">
            <a:spLocks noChangeArrowheads="1"/>
          </p:cNvSpPr>
          <p:nvPr/>
        </p:nvSpPr>
        <p:spPr bwMode="auto">
          <a:xfrm>
            <a:off x="762000" y="1066800"/>
            <a:ext cx="7239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a:solidFill>
                  <a:srgbClr val="FF0066"/>
                </a:solidFill>
                <a:latin typeface=".VnTimeH" pitchFamily="34" charset="0"/>
              </a:rPr>
              <a:t>Ghi nhí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36869">
                                            <p:txEl>
                                              <p:pRg st="0" end="0"/>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36868"/>
                                        </p:tgtEl>
                                        <p:attrNameLst>
                                          <p:attrName>style.visibility</p:attrName>
                                        </p:attrNameLst>
                                      </p:cBhvr>
                                      <p:to>
                                        <p:strVal val="visible"/>
                                      </p:to>
                                    </p:set>
                                    <p:anim calcmode="discrete" valueType="clr">
                                      <p:cBhvr override="childStyle">
                                        <p:cTn id="11" dur="80"/>
                                        <p:tgtEl>
                                          <p:spTgt spid="36868"/>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36868"/>
                                        </p:tgtEl>
                                        <p:attrNameLst>
                                          <p:attrName>fillcolor</p:attrName>
                                        </p:attrNameLst>
                                      </p:cBhvr>
                                      <p:tavLst>
                                        <p:tav tm="0">
                                          <p:val>
                                            <p:clrVal>
                                              <a:schemeClr val="accent2"/>
                                            </p:clrVal>
                                          </p:val>
                                        </p:tav>
                                        <p:tav tm="50000">
                                          <p:val>
                                            <p:clrVal>
                                              <a:schemeClr val="hlink"/>
                                            </p:clrVal>
                                          </p:val>
                                        </p:tav>
                                      </p:tavLst>
                                    </p:anim>
                                    <p:set>
                                      <p:cBhvr>
                                        <p:cTn id="13" dur="80"/>
                                        <p:tgtEl>
                                          <p:spTgt spid="368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Espaco_00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reeform 4"/>
          <p:cNvSpPr>
            <a:spLocks/>
          </p:cNvSpPr>
          <p:nvPr/>
        </p:nvSpPr>
        <p:spPr bwMode="auto">
          <a:xfrm>
            <a:off x="1185863" y="1876425"/>
            <a:ext cx="5867400" cy="47244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8437" name="Text Box 5"/>
          <p:cNvSpPr txBox="1">
            <a:spLocks noChangeArrowheads="1"/>
          </p:cNvSpPr>
          <p:nvPr/>
        </p:nvSpPr>
        <p:spPr bwMode="auto">
          <a:xfrm>
            <a:off x="381000" y="914400"/>
            <a:ext cx="777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rPr>
              <a:t>Như chúng ta đã biết trái Đất được bao bọc bởi một lớp không khí dày tới hàng nghìn kilômét, </a:t>
            </a:r>
            <a:r>
              <a:rPr lang="en-US" altLang="en-US" sz="2400">
                <a:solidFill>
                  <a:srgbClr val="3333FF"/>
                </a:solidFill>
                <a:latin typeface="Times New Roman" panose="02020603050405020304" pitchFamily="18" charset="0"/>
              </a:rPr>
              <a:t>gọi là khí quyển. </a:t>
            </a:r>
          </a:p>
        </p:txBody>
      </p:sp>
      <p:sp>
        <p:nvSpPr>
          <p:cNvPr id="18439"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6"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Text Box 19"/>
          <p:cNvSpPr txBox="1">
            <a:spLocks noChangeArrowheads="1"/>
          </p:cNvSpPr>
          <p:nvPr/>
        </p:nvSpPr>
        <p:spPr bwMode="auto">
          <a:xfrm>
            <a:off x="457200" y="4876800"/>
            <a:ext cx="8153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rPr>
              <a:t>Thế nhưng con người chúng ta đang làm cho nó bị ô nhiễm và bị hũy hoại: các nhà máy thải ra các khí độc hại, các nông dân thì bón phân hóa học và phun thuốc trừ sâu vô tội vạ. Đã đến lúc chúng ta phải dừng lại những việc làm hại với môi trường sống của chúng ta</a:t>
            </a:r>
            <a:endParaRPr lang="en-US" altLang="en-US" sz="2400" b="1">
              <a:solidFill>
                <a:srgbClr val="FF0000"/>
              </a:solidFill>
              <a:latin typeface="Times New Roman" panose="02020603050405020304" pitchFamily="18" charset="0"/>
            </a:endParaRPr>
          </a:p>
        </p:txBody>
      </p:sp>
      <p:sp>
        <p:nvSpPr>
          <p:cNvPr id="21522" name="Text Box 20"/>
          <p:cNvSpPr txBox="1">
            <a:spLocks noChangeArrowheads="1"/>
          </p:cNvSpPr>
          <p:nvPr/>
        </p:nvSpPr>
        <p:spPr bwMode="auto">
          <a:xfrm>
            <a:off x="0" y="0"/>
            <a:ext cx="9144000" cy="492125"/>
          </a:xfrm>
          <a:prstGeom prst="rect">
            <a:avLst/>
          </a:prstGeom>
          <a:gradFill rotWithShape="1">
            <a:gsLst>
              <a:gs pos="0">
                <a:srgbClr val="000048"/>
              </a:gs>
              <a:gs pos="50000">
                <a:srgbClr val="0000CC"/>
              </a:gs>
              <a:gs pos="100000">
                <a:srgbClr val="00004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a:solidFill>
                  <a:schemeClr val="bg1"/>
                </a:solidFill>
                <a:latin typeface="Times New Roman" panose="02020603050405020304" pitchFamily="18" charset="0"/>
              </a:rPr>
              <a:t>GIÁO DỤC MÔI TRƯỜNG</a:t>
            </a:r>
            <a:endParaRPr lang="en-US" altLang="en-US" sz="3200" b="1">
              <a:solidFill>
                <a:schemeClr val="bg1"/>
              </a:solidFill>
              <a:latin typeface="Times New Roman" panose="02020603050405020304" pitchFamily="18" charset="0"/>
            </a:endParaRPr>
          </a:p>
        </p:txBody>
      </p:sp>
      <p:sp>
        <p:nvSpPr>
          <p:cNvPr id="21523" name="Rectangle 20"/>
          <p:cNvSpPr>
            <a:spLocks noChangeArrowheads="1"/>
          </p:cNvSpPr>
          <p:nvPr/>
        </p:nvSpPr>
        <p:spPr bwMode="auto">
          <a:xfrm>
            <a:off x="381000" y="1858963"/>
            <a:ext cx="8001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400" b="1"/>
              <a:t>Khí quyển Trái Đất</a:t>
            </a:r>
            <a:r>
              <a:rPr lang="vi-VN" altLang="en-US" sz="2400"/>
              <a:t> là lớp các </a:t>
            </a:r>
            <a:r>
              <a:rPr lang="vi-VN" altLang="en-US" sz="2400">
                <a:hlinkClick r:id="rId5" action="ppaction://hlinkfile" tooltip="Chất khí"/>
              </a:rPr>
              <a:t>chất khí</a:t>
            </a:r>
            <a:r>
              <a:rPr lang="vi-VN" altLang="en-US" sz="2400"/>
              <a:t> bao quanh hành tinh </a:t>
            </a:r>
            <a:r>
              <a:rPr lang="vi-VN" altLang="en-US" sz="2400">
                <a:hlinkClick r:id="rId6" action="ppaction://hlinkfile" tooltip="Địa Cầu"/>
              </a:rPr>
              <a:t>Trái Đất</a:t>
            </a:r>
            <a:r>
              <a:rPr lang="vi-VN" altLang="en-US" sz="2400"/>
              <a:t> và được giữ lại bởi lực hấp dẫn của Trái Đất. Nó gồm có </a:t>
            </a:r>
            <a:r>
              <a:rPr lang="vi-VN" altLang="en-US" sz="2400">
                <a:hlinkClick r:id="rId7" action="ppaction://hlinkfile" tooltip="Nitơ"/>
              </a:rPr>
              <a:t>nitơ</a:t>
            </a:r>
            <a:r>
              <a:rPr lang="vi-VN" altLang="en-US" sz="2400"/>
              <a:t> (78,1% theo thể tích) và </a:t>
            </a:r>
            <a:r>
              <a:rPr lang="vi-VN" altLang="en-US" sz="2400">
                <a:hlinkClick r:id="rId8" action="ppaction://hlinkfile" tooltip="Ôxy"/>
              </a:rPr>
              <a:t>ôxy</a:t>
            </a:r>
            <a:r>
              <a:rPr lang="vi-VN" altLang="en-US" sz="2400"/>
              <a:t> (20,9%), với một lượng nhỏ </a:t>
            </a:r>
            <a:r>
              <a:rPr lang="vi-VN" altLang="en-US" sz="2400">
                <a:hlinkClick r:id="rId9" action="ppaction://hlinkfile" tooltip="Agon"/>
              </a:rPr>
              <a:t>agon</a:t>
            </a:r>
            <a:r>
              <a:rPr lang="vi-VN" altLang="en-US" sz="2400"/>
              <a:t> (0,9%), </a:t>
            </a:r>
            <a:r>
              <a:rPr lang="vi-VN" altLang="en-US" sz="2400">
                <a:hlinkClick r:id="rId10" action="ppaction://hlinkfile" tooltip="Điôxít cacbon"/>
              </a:rPr>
              <a:t>điôxít cacbon</a:t>
            </a:r>
            <a:r>
              <a:rPr lang="vi-VN" altLang="en-US" sz="2400"/>
              <a:t> (dao động, khoảng 0,035%), </a:t>
            </a:r>
            <a:r>
              <a:rPr lang="vi-VN" altLang="en-US" sz="2400">
                <a:hlinkClick r:id="rId11" action="ppaction://hlinkfile" tooltip="Hơi nước"/>
              </a:rPr>
              <a:t>hơi nước</a:t>
            </a:r>
            <a:r>
              <a:rPr lang="vi-VN" altLang="en-US" sz="2400"/>
              <a:t> và một số chất khí khác. Bầu khí quyển bảo vệ cuộc sống trên Trái Đất bằng cách hấp thụ các </a:t>
            </a:r>
            <a:r>
              <a:rPr lang="vi-VN" altLang="en-US" sz="2400">
                <a:hlinkClick r:id="rId12" action="ppaction://hlinkfile" tooltip="Bức xạ"/>
              </a:rPr>
              <a:t>bức xạ</a:t>
            </a:r>
            <a:r>
              <a:rPr lang="vi-VN" altLang="en-US" sz="2400"/>
              <a:t> </a:t>
            </a:r>
            <a:r>
              <a:rPr lang="vi-VN" altLang="en-US" sz="2400">
                <a:hlinkClick r:id="rId13" action="ppaction://hlinkfile" tooltip="Tia cực tím"/>
              </a:rPr>
              <a:t>tia cực tím</a:t>
            </a:r>
            <a:r>
              <a:rPr lang="vi-VN" altLang="en-US" sz="2400"/>
              <a:t> của mặt trời và tạo ra sự thay đổi về </a:t>
            </a:r>
            <a:r>
              <a:rPr lang="vi-VN" altLang="en-US" sz="2400">
                <a:hlinkClick r:id="rId14" action="ppaction://hlinkfile" tooltip="Nhiệt độ"/>
              </a:rPr>
              <a:t>nhiệt độ</a:t>
            </a:r>
            <a:r>
              <a:rPr lang="vi-VN" altLang="en-US" sz="2400"/>
              <a:t> giữa </a:t>
            </a:r>
            <a:r>
              <a:rPr lang="vi-VN" altLang="en-US" sz="2400">
                <a:hlinkClick r:id="rId15" action="ppaction://hlinkfile" tooltip="Ngày"/>
              </a:rPr>
              <a:t>ngày</a:t>
            </a:r>
            <a:r>
              <a:rPr lang="vi-VN" altLang="en-US" sz="2400"/>
              <a:t> và </a:t>
            </a:r>
            <a:r>
              <a:rPr lang="vi-VN" altLang="en-US" sz="2400">
                <a:hlinkClick r:id="rId16" action="ppaction://hlinkfile" tooltip="Đêm"/>
              </a:rPr>
              <a:t>đêm</a:t>
            </a:r>
            <a:r>
              <a:rPr lang="vi-VN" altLang="en-US" sz="24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2000"/>
                                        <p:tgtEl>
                                          <p:spTgt spid="18435"/>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2000"/>
                                        <p:tgtEl>
                                          <p:spTgt spid="18436"/>
                                        </p:tgtEl>
                                      </p:cBhvr>
                                    </p:animEffect>
                                  </p:childTnLst>
                                  <p:subTnLst>
                                    <p:audio>
                                      <p:cMediaNode vol="100000">
                                        <p:cTn display="0" masterRel="sameClick">
                                          <p:stCondLst>
                                            <p:cond evt="begin" delay="0">
                                              <p:tn val="9"/>
                                            </p:cond>
                                          </p:stCondLst>
                                          <p:endCondLst>
                                            <p:cond evt="onStopAudio" delay="0">
                                              <p:tgtEl>
                                                <p:sldTgt/>
                                              </p:tgtEl>
                                            </p:cond>
                                          </p:endCondLst>
                                        </p:cTn>
                                        <p:tgtEl>
                                          <p:sndTgt r:embed="rId2" name="wind.wav"/>
                                        </p:tgtEl>
                                      </p:cMediaNode>
                                    </p:audio>
                                  </p:subTnLst>
                                </p:cTn>
                              </p:par>
                              <p:par>
                                <p:cTn id="12" presetID="8" presetClass="emph" presetSubtype="0" repeatCount="indefinite" fill="hold" grpId="1" nodeType="withEffect">
                                  <p:stCondLst>
                                    <p:cond delay="0"/>
                                  </p:stCondLst>
                                  <p:childTnLst>
                                    <p:animRot by="21600000">
                                      <p:cBhvr>
                                        <p:cTn id="13" dur="20000" fill="hold"/>
                                        <p:tgtEl>
                                          <p:spTgt spid="18436"/>
                                        </p:tgtEl>
                                        <p:attrNameLst>
                                          <p:attrName>r</p:attrName>
                                        </p:attrNameLst>
                                      </p:cBhvr>
                                    </p:animRot>
                                  </p:childTnLst>
                                  <p:subTnLst>
                                    <p:audio>
                                      <p:cMediaNode vol="100000">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fade">
                                      <p:cBhvr>
                                        <p:cTn id="18" dur="1000"/>
                                        <p:tgtEl>
                                          <p:spTgt spid="18437"/>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450"/>
                                        </p:tgtEl>
                                        <p:attrNameLst>
                                          <p:attrName>style.visibility</p:attrName>
                                        </p:attrNameLst>
                                      </p:cBhvr>
                                      <p:to>
                                        <p:strVal val="visible"/>
                                      </p:to>
                                    </p:set>
                                    <p:animEffect transition="in" filter="fade">
                                      <p:cBhvr>
                                        <p:cTn id="22" dur="2000"/>
                                        <p:tgtEl>
                                          <p:spTgt spid="18450"/>
                                        </p:tgtEl>
                                      </p:cBhvr>
                                    </p:animEffect>
                                  </p:childTnLst>
                                </p:cTn>
                              </p:par>
                              <p:par>
                                <p:cTn id="23" presetID="10" presetClass="entr" presetSubtype="0" fill="hold" nodeType="withEffect">
                                  <p:stCondLst>
                                    <p:cond delay="0"/>
                                  </p:stCondLst>
                                  <p:childTnLst>
                                    <p:set>
                                      <p:cBhvr>
                                        <p:cTn id="24" dur="1" fill="hold">
                                          <p:stCondLst>
                                            <p:cond delay="0"/>
                                          </p:stCondLst>
                                        </p:cTn>
                                        <p:tgtEl>
                                          <p:spTgt spid="18443"/>
                                        </p:tgtEl>
                                        <p:attrNameLst>
                                          <p:attrName>style.visibility</p:attrName>
                                        </p:attrNameLst>
                                      </p:cBhvr>
                                      <p:to>
                                        <p:strVal val="visible"/>
                                      </p:to>
                                    </p:set>
                                    <p:animEffect transition="in" filter="fade">
                                      <p:cBhvr>
                                        <p:cTn id="25" dur="2000"/>
                                        <p:tgtEl>
                                          <p:spTgt spid="18443"/>
                                        </p:tgtEl>
                                      </p:cBhvr>
                                    </p:animEffect>
                                  </p:childTnLst>
                                </p:cTn>
                              </p:par>
                              <p:par>
                                <p:cTn id="26" presetID="10" presetClass="entr" presetSubtype="0" fill="hold" nodeType="withEffect">
                                  <p:stCondLst>
                                    <p:cond delay="0"/>
                                  </p:stCondLst>
                                  <p:childTnLst>
                                    <p:set>
                                      <p:cBhvr>
                                        <p:cTn id="27" dur="1" fill="hold">
                                          <p:stCondLst>
                                            <p:cond delay="0"/>
                                          </p:stCondLst>
                                        </p:cTn>
                                        <p:tgtEl>
                                          <p:spTgt spid="18444"/>
                                        </p:tgtEl>
                                        <p:attrNameLst>
                                          <p:attrName>style.visibility</p:attrName>
                                        </p:attrNameLst>
                                      </p:cBhvr>
                                      <p:to>
                                        <p:strVal val="visible"/>
                                      </p:to>
                                    </p:set>
                                    <p:animEffect transition="in" filter="fade">
                                      <p:cBhvr>
                                        <p:cTn id="28" dur="2000"/>
                                        <p:tgtEl>
                                          <p:spTgt spid="18444"/>
                                        </p:tgtEl>
                                      </p:cBhvr>
                                    </p:animEffect>
                                  </p:childTnLst>
                                </p:cTn>
                              </p:par>
                              <p:par>
                                <p:cTn id="29" presetID="10" presetClass="entr" presetSubtype="0" fill="hold" nodeType="withEffect">
                                  <p:stCondLst>
                                    <p:cond delay="0"/>
                                  </p:stCondLst>
                                  <p:childTnLst>
                                    <p:set>
                                      <p:cBhvr>
                                        <p:cTn id="30" dur="1" fill="hold">
                                          <p:stCondLst>
                                            <p:cond delay="0"/>
                                          </p:stCondLst>
                                        </p:cTn>
                                        <p:tgtEl>
                                          <p:spTgt spid="18448"/>
                                        </p:tgtEl>
                                        <p:attrNameLst>
                                          <p:attrName>style.visibility</p:attrName>
                                        </p:attrNameLst>
                                      </p:cBhvr>
                                      <p:to>
                                        <p:strVal val="visible"/>
                                      </p:to>
                                    </p:set>
                                    <p:animEffect transition="in" filter="fade">
                                      <p:cBhvr>
                                        <p:cTn id="31" dur="2000"/>
                                        <p:tgtEl>
                                          <p:spTgt spid="18448"/>
                                        </p:tgtEl>
                                      </p:cBhvr>
                                    </p:animEffect>
                                  </p:childTnLst>
                                </p:cTn>
                              </p:par>
                              <p:par>
                                <p:cTn id="32" presetID="10" presetClass="entr" presetSubtype="0" fill="hold" nodeType="withEffect">
                                  <p:stCondLst>
                                    <p:cond delay="0"/>
                                  </p:stCondLst>
                                  <p:childTnLst>
                                    <p:set>
                                      <p:cBhvr>
                                        <p:cTn id="33" dur="1" fill="hold">
                                          <p:stCondLst>
                                            <p:cond delay="0"/>
                                          </p:stCondLst>
                                        </p:cTn>
                                        <p:tgtEl>
                                          <p:spTgt spid="18441"/>
                                        </p:tgtEl>
                                        <p:attrNameLst>
                                          <p:attrName>style.visibility</p:attrName>
                                        </p:attrNameLst>
                                      </p:cBhvr>
                                      <p:to>
                                        <p:strVal val="visible"/>
                                      </p:to>
                                    </p:set>
                                    <p:animEffect transition="in" filter="fade">
                                      <p:cBhvr>
                                        <p:cTn id="34" dur="2000"/>
                                        <p:tgtEl>
                                          <p:spTgt spid="18441"/>
                                        </p:tgtEl>
                                      </p:cBhvr>
                                    </p:animEffect>
                                  </p:childTnLst>
                                </p:cTn>
                              </p:par>
                              <p:par>
                                <p:cTn id="35" presetID="10" presetClass="entr" presetSubtype="0" fill="hold" nodeType="withEffect">
                                  <p:stCondLst>
                                    <p:cond delay="0"/>
                                  </p:stCondLst>
                                  <p:childTnLst>
                                    <p:set>
                                      <p:cBhvr>
                                        <p:cTn id="36" dur="1" fill="hold">
                                          <p:stCondLst>
                                            <p:cond delay="0"/>
                                          </p:stCondLst>
                                        </p:cTn>
                                        <p:tgtEl>
                                          <p:spTgt spid="18442"/>
                                        </p:tgtEl>
                                        <p:attrNameLst>
                                          <p:attrName>style.visibility</p:attrName>
                                        </p:attrNameLst>
                                      </p:cBhvr>
                                      <p:to>
                                        <p:strVal val="visible"/>
                                      </p:to>
                                    </p:set>
                                    <p:animEffect transition="in" filter="fade">
                                      <p:cBhvr>
                                        <p:cTn id="37" dur="2000"/>
                                        <p:tgtEl>
                                          <p:spTgt spid="18442"/>
                                        </p:tgtEl>
                                      </p:cBhvr>
                                    </p:animEffect>
                                  </p:childTnLst>
                                </p:cTn>
                              </p:par>
                              <p:par>
                                <p:cTn id="38" presetID="10" presetClass="entr" presetSubtype="0" fill="hold" nodeType="withEffect">
                                  <p:stCondLst>
                                    <p:cond delay="0"/>
                                  </p:stCondLst>
                                  <p:childTnLst>
                                    <p:set>
                                      <p:cBhvr>
                                        <p:cTn id="39" dur="1" fill="hold">
                                          <p:stCondLst>
                                            <p:cond delay="0"/>
                                          </p:stCondLst>
                                        </p:cTn>
                                        <p:tgtEl>
                                          <p:spTgt spid="18449"/>
                                        </p:tgtEl>
                                        <p:attrNameLst>
                                          <p:attrName>style.visibility</p:attrName>
                                        </p:attrNameLst>
                                      </p:cBhvr>
                                      <p:to>
                                        <p:strVal val="visible"/>
                                      </p:to>
                                    </p:set>
                                    <p:animEffect transition="in" filter="fade">
                                      <p:cBhvr>
                                        <p:cTn id="40" dur="2000"/>
                                        <p:tgtEl>
                                          <p:spTgt spid="18449"/>
                                        </p:tgtEl>
                                      </p:cBhvr>
                                    </p:animEffect>
                                  </p:childTnLst>
                                </p:cTn>
                              </p:par>
                              <p:par>
                                <p:cTn id="41" presetID="10" presetClass="entr" presetSubtype="0" fill="hold" nodeType="withEffect">
                                  <p:stCondLst>
                                    <p:cond delay="0"/>
                                  </p:stCondLst>
                                  <p:childTnLst>
                                    <p:set>
                                      <p:cBhvr>
                                        <p:cTn id="42" dur="1" fill="hold">
                                          <p:stCondLst>
                                            <p:cond delay="0"/>
                                          </p:stCondLst>
                                        </p:cTn>
                                        <p:tgtEl>
                                          <p:spTgt spid="18446"/>
                                        </p:tgtEl>
                                        <p:attrNameLst>
                                          <p:attrName>style.visibility</p:attrName>
                                        </p:attrNameLst>
                                      </p:cBhvr>
                                      <p:to>
                                        <p:strVal val="visible"/>
                                      </p:to>
                                    </p:set>
                                    <p:animEffect transition="in" filter="fade">
                                      <p:cBhvr>
                                        <p:cTn id="43" dur="2000"/>
                                        <p:tgtEl>
                                          <p:spTgt spid="18446"/>
                                        </p:tgtEl>
                                      </p:cBhvr>
                                    </p:animEffect>
                                  </p:childTnLst>
                                </p:cTn>
                              </p:par>
                              <p:par>
                                <p:cTn id="44" presetID="10" presetClass="entr" presetSubtype="0" fill="hold" nodeType="withEffect">
                                  <p:stCondLst>
                                    <p:cond delay="0"/>
                                  </p:stCondLst>
                                  <p:childTnLst>
                                    <p:set>
                                      <p:cBhvr>
                                        <p:cTn id="45" dur="1" fill="hold">
                                          <p:stCondLst>
                                            <p:cond delay="0"/>
                                          </p:stCondLst>
                                        </p:cTn>
                                        <p:tgtEl>
                                          <p:spTgt spid="18445"/>
                                        </p:tgtEl>
                                        <p:attrNameLst>
                                          <p:attrName>style.visibility</p:attrName>
                                        </p:attrNameLst>
                                      </p:cBhvr>
                                      <p:to>
                                        <p:strVal val="visible"/>
                                      </p:to>
                                    </p:set>
                                    <p:animEffect transition="in" filter="fade">
                                      <p:cBhvr>
                                        <p:cTn id="46" dur="2000"/>
                                        <p:tgtEl>
                                          <p:spTgt spid="18445"/>
                                        </p:tgtEl>
                                      </p:cBhvr>
                                    </p:animEffect>
                                  </p:childTnLst>
                                </p:cTn>
                              </p:par>
                              <p:par>
                                <p:cTn id="47" presetID="10" presetClass="entr" presetSubtype="0" fill="hold" nodeType="withEffect">
                                  <p:stCondLst>
                                    <p:cond delay="0"/>
                                  </p:stCondLst>
                                  <p:childTnLst>
                                    <p:set>
                                      <p:cBhvr>
                                        <p:cTn id="48" dur="1" fill="hold">
                                          <p:stCondLst>
                                            <p:cond delay="0"/>
                                          </p:stCondLst>
                                        </p:cTn>
                                        <p:tgtEl>
                                          <p:spTgt spid="18447"/>
                                        </p:tgtEl>
                                        <p:attrNameLst>
                                          <p:attrName>style.visibility</p:attrName>
                                        </p:attrNameLst>
                                      </p:cBhvr>
                                      <p:to>
                                        <p:strVal val="visible"/>
                                      </p:to>
                                    </p:set>
                                    <p:animEffect transition="in" filter="fade">
                                      <p:cBhvr>
                                        <p:cTn id="49" dur="2000"/>
                                        <p:tgtEl>
                                          <p:spTgt spid="18447"/>
                                        </p:tgtEl>
                                      </p:cBhvr>
                                    </p:animEffect>
                                  </p:childTnLst>
                                </p:cTn>
                              </p:par>
                              <p:par>
                                <p:cTn id="50" presetID="10" presetClass="entr" presetSubtype="0" fill="hold" nodeType="withEffect">
                                  <p:stCondLst>
                                    <p:cond delay="0"/>
                                  </p:stCondLst>
                                  <p:childTnLst>
                                    <p:set>
                                      <p:cBhvr>
                                        <p:cTn id="51" dur="1" fill="hold">
                                          <p:stCondLst>
                                            <p:cond delay="0"/>
                                          </p:stCondLst>
                                        </p:cTn>
                                        <p:tgtEl>
                                          <p:spTgt spid="18440"/>
                                        </p:tgtEl>
                                        <p:attrNameLst>
                                          <p:attrName>style.visibility</p:attrName>
                                        </p:attrNameLst>
                                      </p:cBhvr>
                                      <p:to>
                                        <p:strVal val="visible"/>
                                      </p:to>
                                    </p:set>
                                    <p:animEffect transition="in" filter="fade">
                                      <p:cBhvr>
                                        <p:cTn id="52" dur="2000"/>
                                        <p:tgtEl>
                                          <p:spTgt spid="18440"/>
                                        </p:tgtEl>
                                      </p:cBhvr>
                                    </p:animEffect>
                                  </p:childTnLst>
                                </p:cTn>
                              </p:par>
                              <p:par>
                                <p:cTn id="53" presetID="10" presetClass="entr" presetSubtype="0" fill="hold" nodeType="withEffect">
                                  <p:stCondLst>
                                    <p:cond delay="0"/>
                                  </p:stCondLst>
                                  <p:childTnLst>
                                    <p:set>
                                      <p:cBhvr>
                                        <p:cTn id="54" dur="1" fill="hold">
                                          <p:stCondLst>
                                            <p:cond delay="0"/>
                                          </p:stCondLst>
                                        </p:cTn>
                                        <p:tgtEl>
                                          <p:spTgt spid="18439"/>
                                        </p:tgtEl>
                                        <p:attrNameLst>
                                          <p:attrName>style.visibility</p:attrName>
                                        </p:attrNameLst>
                                      </p:cBhvr>
                                      <p:to>
                                        <p:strVal val="visible"/>
                                      </p:to>
                                    </p:set>
                                    <p:animEffect transition="in" filter="fade">
                                      <p:cBhvr>
                                        <p:cTn id="55" dur="2000"/>
                                        <p:tgtEl>
                                          <p:spTgt spid="18439"/>
                                        </p:tgtEl>
                                      </p:cBhvr>
                                    </p:animEffect>
                                  </p:childTnLst>
                                </p:cTn>
                              </p:par>
                            </p:childTnLst>
                          </p:cTn>
                        </p:par>
                        <p:par>
                          <p:cTn id="56" fill="hold" nodeType="afterGroup">
                            <p:stCondLst>
                              <p:cond delay="3000"/>
                            </p:stCondLst>
                            <p:childTnLst>
                              <p:par>
                                <p:cTn id="57" presetID="35" presetClass="emph" presetSubtype="0" fill="hold" nodeType="afterEffect">
                                  <p:stCondLst>
                                    <p:cond delay="0"/>
                                  </p:stCondLst>
                                  <p:childTnLst>
                                    <p:anim calcmode="discrete" valueType="str">
                                      <p:cBhvr>
                                        <p:cTn id="58" dur="1000" fill="hold"/>
                                        <p:tgtEl>
                                          <p:spTgt spid="18443"/>
                                        </p:tgtEl>
                                        <p:attrNameLst>
                                          <p:attrName>style.visibility</p:attrName>
                                        </p:attrNameLst>
                                      </p:cBhvr>
                                      <p:tavLst>
                                        <p:tav tm="0">
                                          <p:val>
                                            <p:strVal val="hidden"/>
                                          </p:val>
                                        </p:tav>
                                        <p:tav tm="50000">
                                          <p:val>
                                            <p:strVal val="visible"/>
                                          </p:val>
                                        </p:tav>
                                      </p:tavLst>
                                    </p:anim>
                                  </p:childTnLst>
                                </p:cTn>
                              </p:par>
                              <p:par>
                                <p:cTn id="59" presetID="35" presetClass="emph" presetSubtype="0" fill="hold" nodeType="withEffect">
                                  <p:stCondLst>
                                    <p:cond delay="0"/>
                                  </p:stCondLst>
                                  <p:childTnLst>
                                    <p:anim calcmode="discrete" valueType="str">
                                      <p:cBhvr>
                                        <p:cTn id="60" dur="1000" fill="hold"/>
                                        <p:tgtEl>
                                          <p:spTgt spid="18444"/>
                                        </p:tgtEl>
                                        <p:attrNameLst>
                                          <p:attrName>style.visibility</p:attrName>
                                        </p:attrNameLst>
                                      </p:cBhvr>
                                      <p:tavLst>
                                        <p:tav tm="0">
                                          <p:val>
                                            <p:strVal val="hidden"/>
                                          </p:val>
                                        </p:tav>
                                        <p:tav tm="50000">
                                          <p:val>
                                            <p:strVal val="visible"/>
                                          </p:val>
                                        </p:tav>
                                      </p:tavLst>
                                    </p:anim>
                                  </p:childTnLst>
                                </p:cTn>
                              </p:par>
                              <p:par>
                                <p:cTn id="61" presetID="35" presetClass="emph" presetSubtype="0" fill="hold" nodeType="withEffect">
                                  <p:stCondLst>
                                    <p:cond delay="0"/>
                                  </p:stCondLst>
                                  <p:childTnLst>
                                    <p:anim calcmode="discrete" valueType="str">
                                      <p:cBhvr>
                                        <p:cTn id="62" dur="1000" fill="hold"/>
                                        <p:tgtEl>
                                          <p:spTgt spid="18448"/>
                                        </p:tgtEl>
                                        <p:attrNameLst>
                                          <p:attrName>style.visibility</p:attrName>
                                        </p:attrNameLst>
                                      </p:cBhvr>
                                      <p:tavLst>
                                        <p:tav tm="0">
                                          <p:val>
                                            <p:strVal val="hidden"/>
                                          </p:val>
                                        </p:tav>
                                        <p:tav tm="50000">
                                          <p:val>
                                            <p:strVal val="visible"/>
                                          </p:val>
                                        </p:tav>
                                      </p:tavLst>
                                    </p:anim>
                                  </p:childTnLst>
                                </p:cTn>
                              </p:par>
                              <p:par>
                                <p:cTn id="63" presetID="35" presetClass="emph" presetSubtype="0" fill="hold" nodeType="withEffect">
                                  <p:stCondLst>
                                    <p:cond delay="0"/>
                                  </p:stCondLst>
                                  <p:childTnLst>
                                    <p:anim calcmode="discrete" valueType="str">
                                      <p:cBhvr>
                                        <p:cTn id="64" dur="1000" fill="hold"/>
                                        <p:tgtEl>
                                          <p:spTgt spid="18441"/>
                                        </p:tgtEl>
                                        <p:attrNameLst>
                                          <p:attrName>style.visibility</p:attrName>
                                        </p:attrNameLst>
                                      </p:cBhvr>
                                      <p:tavLst>
                                        <p:tav tm="0">
                                          <p:val>
                                            <p:strVal val="hidden"/>
                                          </p:val>
                                        </p:tav>
                                        <p:tav tm="50000">
                                          <p:val>
                                            <p:strVal val="visible"/>
                                          </p:val>
                                        </p:tav>
                                      </p:tavLst>
                                    </p:anim>
                                  </p:childTnLst>
                                </p:cTn>
                              </p:par>
                              <p:par>
                                <p:cTn id="65" presetID="35" presetClass="emph" presetSubtype="0" fill="hold" nodeType="withEffect">
                                  <p:stCondLst>
                                    <p:cond delay="0"/>
                                  </p:stCondLst>
                                  <p:childTnLst>
                                    <p:anim calcmode="discrete" valueType="str">
                                      <p:cBhvr>
                                        <p:cTn id="66" dur="1000" fill="hold"/>
                                        <p:tgtEl>
                                          <p:spTgt spid="18442"/>
                                        </p:tgtEl>
                                        <p:attrNameLst>
                                          <p:attrName>style.visibility</p:attrName>
                                        </p:attrNameLst>
                                      </p:cBhvr>
                                      <p:tavLst>
                                        <p:tav tm="0">
                                          <p:val>
                                            <p:strVal val="hidden"/>
                                          </p:val>
                                        </p:tav>
                                        <p:tav tm="50000">
                                          <p:val>
                                            <p:strVal val="visible"/>
                                          </p:val>
                                        </p:tav>
                                      </p:tavLst>
                                    </p:anim>
                                  </p:childTnLst>
                                </p:cTn>
                              </p:par>
                              <p:par>
                                <p:cTn id="67" presetID="35" presetClass="emph" presetSubtype="0" fill="hold" nodeType="withEffect">
                                  <p:stCondLst>
                                    <p:cond delay="0"/>
                                  </p:stCondLst>
                                  <p:childTnLst>
                                    <p:anim calcmode="discrete" valueType="str">
                                      <p:cBhvr>
                                        <p:cTn id="68" dur="1000" fill="hold"/>
                                        <p:tgtEl>
                                          <p:spTgt spid="18449"/>
                                        </p:tgtEl>
                                        <p:attrNameLst>
                                          <p:attrName>style.visibility</p:attrName>
                                        </p:attrNameLst>
                                      </p:cBhvr>
                                      <p:tavLst>
                                        <p:tav tm="0">
                                          <p:val>
                                            <p:strVal val="hidden"/>
                                          </p:val>
                                        </p:tav>
                                        <p:tav tm="50000">
                                          <p:val>
                                            <p:strVal val="visible"/>
                                          </p:val>
                                        </p:tav>
                                      </p:tavLst>
                                    </p:anim>
                                  </p:childTnLst>
                                </p:cTn>
                              </p:par>
                              <p:par>
                                <p:cTn id="69" presetID="35" presetClass="emph" presetSubtype="0" fill="hold" nodeType="withEffect">
                                  <p:stCondLst>
                                    <p:cond delay="0"/>
                                  </p:stCondLst>
                                  <p:childTnLst>
                                    <p:anim calcmode="discrete" valueType="str">
                                      <p:cBhvr>
                                        <p:cTn id="70" dur="1000" fill="hold"/>
                                        <p:tgtEl>
                                          <p:spTgt spid="18446"/>
                                        </p:tgtEl>
                                        <p:attrNameLst>
                                          <p:attrName>style.visibility</p:attrName>
                                        </p:attrNameLst>
                                      </p:cBhvr>
                                      <p:tavLst>
                                        <p:tav tm="0">
                                          <p:val>
                                            <p:strVal val="hidden"/>
                                          </p:val>
                                        </p:tav>
                                        <p:tav tm="50000">
                                          <p:val>
                                            <p:strVal val="visible"/>
                                          </p:val>
                                        </p:tav>
                                      </p:tavLst>
                                    </p:anim>
                                  </p:childTnLst>
                                </p:cTn>
                              </p:par>
                              <p:par>
                                <p:cTn id="71" presetID="35" presetClass="emph" presetSubtype="0" fill="hold" nodeType="withEffect">
                                  <p:stCondLst>
                                    <p:cond delay="0"/>
                                  </p:stCondLst>
                                  <p:childTnLst>
                                    <p:anim calcmode="discrete" valueType="str">
                                      <p:cBhvr>
                                        <p:cTn id="72" dur="1000" fill="hold"/>
                                        <p:tgtEl>
                                          <p:spTgt spid="18445"/>
                                        </p:tgtEl>
                                        <p:attrNameLst>
                                          <p:attrName>style.visibility</p:attrName>
                                        </p:attrNameLst>
                                      </p:cBhvr>
                                      <p:tavLst>
                                        <p:tav tm="0">
                                          <p:val>
                                            <p:strVal val="hidden"/>
                                          </p:val>
                                        </p:tav>
                                        <p:tav tm="50000">
                                          <p:val>
                                            <p:strVal val="visible"/>
                                          </p:val>
                                        </p:tav>
                                      </p:tavLst>
                                    </p:anim>
                                  </p:childTnLst>
                                </p:cTn>
                              </p:par>
                              <p:par>
                                <p:cTn id="73" presetID="35" presetClass="emph" presetSubtype="0" fill="hold" nodeType="withEffect">
                                  <p:stCondLst>
                                    <p:cond delay="0"/>
                                  </p:stCondLst>
                                  <p:childTnLst>
                                    <p:anim calcmode="discrete" valueType="str">
                                      <p:cBhvr>
                                        <p:cTn id="74" dur="1000" fill="hold"/>
                                        <p:tgtEl>
                                          <p:spTgt spid="18447"/>
                                        </p:tgtEl>
                                        <p:attrNameLst>
                                          <p:attrName>style.visibility</p:attrName>
                                        </p:attrNameLst>
                                      </p:cBhvr>
                                      <p:tavLst>
                                        <p:tav tm="0">
                                          <p:val>
                                            <p:strVal val="hidden"/>
                                          </p:val>
                                        </p:tav>
                                        <p:tav tm="50000">
                                          <p:val>
                                            <p:strVal val="visible"/>
                                          </p:val>
                                        </p:tav>
                                      </p:tavLst>
                                    </p:anim>
                                  </p:childTnLst>
                                </p:cTn>
                              </p:par>
                              <p:par>
                                <p:cTn id="75" presetID="35" presetClass="emph" presetSubtype="0" fill="hold" nodeType="withEffect">
                                  <p:stCondLst>
                                    <p:cond delay="0"/>
                                  </p:stCondLst>
                                  <p:childTnLst>
                                    <p:anim calcmode="discrete" valueType="str">
                                      <p:cBhvr>
                                        <p:cTn id="76" dur="1000" fill="hold"/>
                                        <p:tgtEl>
                                          <p:spTgt spid="18440"/>
                                        </p:tgtEl>
                                        <p:attrNameLst>
                                          <p:attrName>style.visibility</p:attrName>
                                        </p:attrNameLst>
                                      </p:cBhvr>
                                      <p:tavLst>
                                        <p:tav tm="0">
                                          <p:val>
                                            <p:strVal val="hidden"/>
                                          </p:val>
                                        </p:tav>
                                        <p:tav tm="50000">
                                          <p:val>
                                            <p:strVal val="visible"/>
                                          </p:val>
                                        </p:tav>
                                      </p:tavLst>
                                    </p:anim>
                                  </p:childTnLst>
                                </p:cTn>
                              </p:par>
                              <p:par>
                                <p:cTn id="77" presetID="35" presetClass="emph" presetSubtype="0" fill="hold" nodeType="withEffect">
                                  <p:stCondLst>
                                    <p:cond delay="0"/>
                                  </p:stCondLst>
                                  <p:childTnLst>
                                    <p:anim calcmode="discrete" valueType="str">
                                      <p:cBhvr>
                                        <p:cTn id="78" dur="1000" fill="hold"/>
                                        <p:tgtEl>
                                          <p:spTgt spid="18439"/>
                                        </p:tgtEl>
                                        <p:attrNameLst>
                                          <p:attrName>style.visibility</p:attrName>
                                        </p:attrNameLst>
                                      </p:cBhvr>
                                      <p:tavLst>
                                        <p:tav tm="0">
                                          <p:val>
                                            <p:strVal val="hidden"/>
                                          </p:val>
                                        </p:tav>
                                        <p:tav tm="50000">
                                          <p:val>
                                            <p:strVal val="visible"/>
                                          </p:val>
                                        </p:tav>
                                      </p:tavLst>
                                    </p:anim>
                                  </p:childTnLst>
                                </p:cTn>
                              </p:par>
                              <p:par>
                                <p:cTn id="79" presetID="35" presetClass="emph" presetSubtype="0" fill="hold" nodeType="withEffect">
                                  <p:stCondLst>
                                    <p:cond delay="0"/>
                                  </p:stCondLst>
                                  <p:childTnLst>
                                    <p:anim calcmode="discrete" valueType="str">
                                      <p:cBhvr>
                                        <p:cTn id="80" dur="1000" fill="hold"/>
                                        <p:tgtEl>
                                          <p:spTgt spid="18450"/>
                                        </p:tgtEl>
                                        <p:attrNameLst>
                                          <p:attrName>style.visibility</p:attrName>
                                        </p:attrNameLst>
                                      </p:cBhvr>
                                      <p:tavLst>
                                        <p:tav tm="0">
                                          <p:val>
                                            <p:strVal val="hidden"/>
                                          </p:val>
                                        </p:tav>
                                        <p:tav tm="50000">
                                          <p:val>
                                            <p:strVal val="visible"/>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18451"/>
                                        </p:tgtEl>
                                        <p:attrNameLst>
                                          <p:attrName>style.visibility</p:attrName>
                                        </p:attrNameLst>
                                      </p:cBhvr>
                                      <p:to>
                                        <p:strVal val="visible"/>
                                      </p:to>
                                    </p:set>
                                    <p:anim calcmode="lin" valueType="num">
                                      <p:cBhvr additive="base">
                                        <p:cTn id="85" dur="500" fill="hold"/>
                                        <p:tgtEl>
                                          <p:spTgt spid="18451"/>
                                        </p:tgtEl>
                                        <p:attrNameLst>
                                          <p:attrName>ppt_x</p:attrName>
                                        </p:attrNameLst>
                                      </p:cBhvr>
                                      <p:tavLst>
                                        <p:tav tm="0">
                                          <p:val>
                                            <p:strVal val="#ppt_x"/>
                                          </p:val>
                                        </p:tav>
                                        <p:tav tm="100000">
                                          <p:val>
                                            <p:strVal val="#ppt_x"/>
                                          </p:val>
                                        </p:tav>
                                      </p:tavLst>
                                    </p:anim>
                                    <p:anim calcmode="lin" valueType="num">
                                      <p:cBhvr additive="base">
                                        <p:cTn id="86" dur="500" fill="hold"/>
                                        <p:tgtEl>
                                          <p:spTgt spid="18451"/>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6" grpId="1" animBg="1"/>
      <p:bldP spid="18437" grpId="0"/>
      <p:bldP spid="184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Espaco_00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reeform 4"/>
          <p:cNvSpPr>
            <a:spLocks/>
          </p:cNvSpPr>
          <p:nvPr/>
        </p:nvSpPr>
        <p:spPr bwMode="auto">
          <a:xfrm>
            <a:off x="1185863" y="1876425"/>
            <a:ext cx="5867400" cy="47244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8439"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6"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Text Box 19"/>
          <p:cNvSpPr txBox="1">
            <a:spLocks noChangeArrowheads="1"/>
          </p:cNvSpPr>
          <p:nvPr/>
        </p:nvSpPr>
        <p:spPr bwMode="auto">
          <a:xfrm>
            <a:off x="685800" y="990600"/>
            <a:ext cx="8153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rPr>
              <a:t>Thế nhưng con người chúng ta đang làm cho nó bị ô nhiễm và bị hũy hoại: các nhà máy thải ra các khí độc hại, các bà con nông dân thì bón phân hóa học và phun thuốc trừ sâu vô tội vạ làm ô nhiễm nguồn nước và không khí. Đã đến lúc chúng ta phải dừng lại những việc làm hại với môi trường sống của chúng ta còn không thì chính chúng ta và con cháu chúng ta sẽ gánh chịu những hậu quả khó lường.</a:t>
            </a:r>
            <a:endParaRPr lang="en-US" altLang="en-US" sz="2400" b="1">
              <a:solidFill>
                <a:srgbClr val="FF0000"/>
              </a:solidFill>
              <a:latin typeface="Times New Roman" panose="02020603050405020304" pitchFamily="18" charset="0"/>
            </a:endParaRPr>
          </a:p>
        </p:txBody>
      </p:sp>
      <p:sp>
        <p:nvSpPr>
          <p:cNvPr id="22545" name="Text Box 20"/>
          <p:cNvSpPr txBox="1">
            <a:spLocks noChangeArrowheads="1"/>
          </p:cNvSpPr>
          <p:nvPr/>
        </p:nvSpPr>
        <p:spPr bwMode="auto">
          <a:xfrm>
            <a:off x="0" y="0"/>
            <a:ext cx="9144000" cy="492125"/>
          </a:xfrm>
          <a:prstGeom prst="rect">
            <a:avLst/>
          </a:prstGeom>
          <a:gradFill rotWithShape="1">
            <a:gsLst>
              <a:gs pos="0">
                <a:srgbClr val="000048"/>
              </a:gs>
              <a:gs pos="50000">
                <a:srgbClr val="0000CC"/>
              </a:gs>
              <a:gs pos="100000">
                <a:srgbClr val="00004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a:solidFill>
                  <a:schemeClr val="bg1"/>
                </a:solidFill>
                <a:latin typeface="Times New Roman" panose="02020603050405020304" pitchFamily="18" charset="0"/>
              </a:rPr>
              <a:t>GIÁO DỤC MÔI TRƯỜNG</a:t>
            </a:r>
            <a:endParaRPr lang="en-US" altLang="en-US" sz="3200" b="1">
              <a:solidFill>
                <a:schemeClr val="bg1"/>
              </a:solidFill>
              <a:latin typeface="Times New Roman" panose="02020603050405020304" pitchFamily="18" charset="0"/>
            </a:endParaRPr>
          </a:p>
        </p:txBody>
      </p:sp>
      <p:pic>
        <p:nvPicPr>
          <p:cNvPr id="22546" name="Picture 2" descr="http://t2.gstatic.com/images?q=tbn:ANd9GcScF1uGcO23xpisMMI8DhgGlwVRCNDD74NqGeQYS8xLROU29USX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267200"/>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2000"/>
                                        <p:tgtEl>
                                          <p:spTgt spid="18435"/>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2000"/>
                                        <p:tgtEl>
                                          <p:spTgt spid="18436"/>
                                        </p:tgtEl>
                                      </p:cBhvr>
                                    </p:animEffect>
                                  </p:childTnLst>
                                  <p:subTnLst>
                                    <p:audio>
                                      <p:cMediaNode vol="100000">
                                        <p:cTn display="0" masterRel="sameClick">
                                          <p:stCondLst>
                                            <p:cond evt="begin" delay="0">
                                              <p:tn val="9"/>
                                            </p:cond>
                                          </p:stCondLst>
                                          <p:endCondLst>
                                            <p:cond evt="onStopAudio" delay="0">
                                              <p:tgtEl>
                                                <p:sldTgt/>
                                              </p:tgtEl>
                                            </p:cond>
                                          </p:endCondLst>
                                        </p:cTn>
                                        <p:tgtEl>
                                          <p:sndTgt r:embed="rId2" name="wind.wav"/>
                                        </p:tgtEl>
                                      </p:cMediaNode>
                                    </p:audio>
                                  </p:subTnLst>
                                </p:cTn>
                              </p:par>
                              <p:par>
                                <p:cTn id="12" presetID="8" presetClass="emph" presetSubtype="0" repeatCount="indefinite" fill="hold" grpId="1" nodeType="withEffect">
                                  <p:stCondLst>
                                    <p:cond delay="0"/>
                                  </p:stCondLst>
                                  <p:childTnLst>
                                    <p:animRot by="21600000">
                                      <p:cBhvr>
                                        <p:cTn id="13" dur="20000" fill="hold"/>
                                        <p:tgtEl>
                                          <p:spTgt spid="18436"/>
                                        </p:tgtEl>
                                        <p:attrNameLst>
                                          <p:attrName>r</p:attrName>
                                        </p:attrNameLst>
                                      </p:cBhvr>
                                    </p:animRot>
                                  </p:childTnLst>
                                  <p:subTnLst>
                                    <p:audio>
                                      <p:cMediaNode vol="100000">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par>
                          <p:cTn id="14" fill="hold" nodeType="afterGroup">
                            <p:stCondLst>
                              <p:cond delay="22000"/>
                            </p:stCondLst>
                            <p:childTnLst>
                              <p:par>
                                <p:cTn id="15" presetID="10" presetClass="entr" presetSubtype="0" fill="hold" nodeType="afterEffect">
                                  <p:stCondLst>
                                    <p:cond delay="0"/>
                                  </p:stCondLst>
                                  <p:childTnLst>
                                    <p:set>
                                      <p:cBhvr>
                                        <p:cTn id="16" dur="1" fill="hold">
                                          <p:stCondLst>
                                            <p:cond delay="0"/>
                                          </p:stCondLst>
                                        </p:cTn>
                                        <p:tgtEl>
                                          <p:spTgt spid="18450"/>
                                        </p:tgtEl>
                                        <p:attrNameLst>
                                          <p:attrName>style.visibility</p:attrName>
                                        </p:attrNameLst>
                                      </p:cBhvr>
                                      <p:to>
                                        <p:strVal val="visible"/>
                                      </p:to>
                                    </p:set>
                                    <p:animEffect transition="in" filter="fade">
                                      <p:cBhvr>
                                        <p:cTn id="17" dur="2000"/>
                                        <p:tgtEl>
                                          <p:spTgt spid="18450"/>
                                        </p:tgtEl>
                                      </p:cBhvr>
                                    </p:animEffect>
                                  </p:childTnLst>
                                </p:cTn>
                              </p:par>
                              <p:par>
                                <p:cTn id="18" presetID="10" presetClass="entr" presetSubtype="0" fill="hold" nodeType="withEffect">
                                  <p:stCondLst>
                                    <p:cond delay="0"/>
                                  </p:stCondLst>
                                  <p:childTnLst>
                                    <p:set>
                                      <p:cBhvr>
                                        <p:cTn id="19" dur="1" fill="hold">
                                          <p:stCondLst>
                                            <p:cond delay="0"/>
                                          </p:stCondLst>
                                        </p:cTn>
                                        <p:tgtEl>
                                          <p:spTgt spid="18443"/>
                                        </p:tgtEl>
                                        <p:attrNameLst>
                                          <p:attrName>style.visibility</p:attrName>
                                        </p:attrNameLst>
                                      </p:cBhvr>
                                      <p:to>
                                        <p:strVal val="visible"/>
                                      </p:to>
                                    </p:set>
                                    <p:animEffect transition="in" filter="fade">
                                      <p:cBhvr>
                                        <p:cTn id="20" dur="2000"/>
                                        <p:tgtEl>
                                          <p:spTgt spid="18443"/>
                                        </p:tgtEl>
                                      </p:cBhvr>
                                    </p:animEffect>
                                  </p:childTnLst>
                                </p:cTn>
                              </p:par>
                              <p:par>
                                <p:cTn id="21" presetID="10" presetClass="entr" presetSubtype="0" fill="hold" nodeType="with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fade">
                                      <p:cBhvr>
                                        <p:cTn id="23" dur="2000"/>
                                        <p:tgtEl>
                                          <p:spTgt spid="18444"/>
                                        </p:tgtEl>
                                      </p:cBhvr>
                                    </p:animEffect>
                                  </p:childTnLst>
                                </p:cTn>
                              </p:par>
                              <p:par>
                                <p:cTn id="24" presetID="10" presetClass="entr" presetSubtype="0" fill="hold" nodeType="withEffect">
                                  <p:stCondLst>
                                    <p:cond delay="0"/>
                                  </p:stCondLst>
                                  <p:childTnLst>
                                    <p:set>
                                      <p:cBhvr>
                                        <p:cTn id="25" dur="1" fill="hold">
                                          <p:stCondLst>
                                            <p:cond delay="0"/>
                                          </p:stCondLst>
                                        </p:cTn>
                                        <p:tgtEl>
                                          <p:spTgt spid="18448"/>
                                        </p:tgtEl>
                                        <p:attrNameLst>
                                          <p:attrName>style.visibility</p:attrName>
                                        </p:attrNameLst>
                                      </p:cBhvr>
                                      <p:to>
                                        <p:strVal val="visible"/>
                                      </p:to>
                                    </p:set>
                                    <p:animEffect transition="in" filter="fade">
                                      <p:cBhvr>
                                        <p:cTn id="26" dur="2000"/>
                                        <p:tgtEl>
                                          <p:spTgt spid="18448"/>
                                        </p:tgtEl>
                                      </p:cBhvr>
                                    </p:animEffect>
                                  </p:childTnLst>
                                </p:cTn>
                              </p:par>
                              <p:par>
                                <p:cTn id="27" presetID="10" presetClass="entr" presetSubtype="0" fill="hold" nodeType="withEffect">
                                  <p:stCondLst>
                                    <p:cond delay="0"/>
                                  </p:stCondLst>
                                  <p:childTnLst>
                                    <p:set>
                                      <p:cBhvr>
                                        <p:cTn id="28" dur="1" fill="hold">
                                          <p:stCondLst>
                                            <p:cond delay="0"/>
                                          </p:stCondLst>
                                        </p:cTn>
                                        <p:tgtEl>
                                          <p:spTgt spid="18441"/>
                                        </p:tgtEl>
                                        <p:attrNameLst>
                                          <p:attrName>style.visibility</p:attrName>
                                        </p:attrNameLst>
                                      </p:cBhvr>
                                      <p:to>
                                        <p:strVal val="visible"/>
                                      </p:to>
                                    </p:set>
                                    <p:animEffect transition="in" filter="fade">
                                      <p:cBhvr>
                                        <p:cTn id="29" dur="2000"/>
                                        <p:tgtEl>
                                          <p:spTgt spid="18441"/>
                                        </p:tgtEl>
                                      </p:cBhvr>
                                    </p:animEffect>
                                  </p:childTnLst>
                                </p:cTn>
                              </p:par>
                              <p:par>
                                <p:cTn id="30" presetID="10" presetClass="entr" presetSubtype="0" fill="hold" nodeType="withEffect">
                                  <p:stCondLst>
                                    <p:cond delay="0"/>
                                  </p:stCondLst>
                                  <p:childTnLst>
                                    <p:set>
                                      <p:cBhvr>
                                        <p:cTn id="31" dur="1" fill="hold">
                                          <p:stCondLst>
                                            <p:cond delay="0"/>
                                          </p:stCondLst>
                                        </p:cTn>
                                        <p:tgtEl>
                                          <p:spTgt spid="18442"/>
                                        </p:tgtEl>
                                        <p:attrNameLst>
                                          <p:attrName>style.visibility</p:attrName>
                                        </p:attrNameLst>
                                      </p:cBhvr>
                                      <p:to>
                                        <p:strVal val="visible"/>
                                      </p:to>
                                    </p:set>
                                    <p:animEffect transition="in" filter="fade">
                                      <p:cBhvr>
                                        <p:cTn id="32" dur="2000"/>
                                        <p:tgtEl>
                                          <p:spTgt spid="18442"/>
                                        </p:tgtEl>
                                      </p:cBhvr>
                                    </p:animEffect>
                                  </p:childTnLst>
                                </p:cTn>
                              </p:par>
                              <p:par>
                                <p:cTn id="33" presetID="10" presetClass="entr" presetSubtype="0" fill="hold" nodeType="withEffect">
                                  <p:stCondLst>
                                    <p:cond delay="0"/>
                                  </p:stCondLst>
                                  <p:childTnLst>
                                    <p:set>
                                      <p:cBhvr>
                                        <p:cTn id="34" dur="1" fill="hold">
                                          <p:stCondLst>
                                            <p:cond delay="0"/>
                                          </p:stCondLst>
                                        </p:cTn>
                                        <p:tgtEl>
                                          <p:spTgt spid="18449"/>
                                        </p:tgtEl>
                                        <p:attrNameLst>
                                          <p:attrName>style.visibility</p:attrName>
                                        </p:attrNameLst>
                                      </p:cBhvr>
                                      <p:to>
                                        <p:strVal val="visible"/>
                                      </p:to>
                                    </p:set>
                                    <p:animEffect transition="in" filter="fade">
                                      <p:cBhvr>
                                        <p:cTn id="35" dur="2000"/>
                                        <p:tgtEl>
                                          <p:spTgt spid="18449"/>
                                        </p:tgtEl>
                                      </p:cBhvr>
                                    </p:animEffect>
                                  </p:childTnLst>
                                </p:cTn>
                              </p:par>
                              <p:par>
                                <p:cTn id="36" presetID="10" presetClass="entr" presetSubtype="0" fill="hold" nodeType="withEffect">
                                  <p:stCondLst>
                                    <p:cond delay="0"/>
                                  </p:stCondLst>
                                  <p:childTnLst>
                                    <p:set>
                                      <p:cBhvr>
                                        <p:cTn id="37" dur="1" fill="hold">
                                          <p:stCondLst>
                                            <p:cond delay="0"/>
                                          </p:stCondLst>
                                        </p:cTn>
                                        <p:tgtEl>
                                          <p:spTgt spid="18446"/>
                                        </p:tgtEl>
                                        <p:attrNameLst>
                                          <p:attrName>style.visibility</p:attrName>
                                        </p:attrNameLst>
                                      </p:cBhvr>
                                      <p:to>
                                        <p:strVal val="visible"/>
                                      </p:to>
                                    </p:set>
                                    <p:animEffect transition="in" filter="fade">
                                      <p:cBhvr>
                                        <p:cTn id="38" dur="2000"/>
                                        <p:tgtEl>
                                          <p:spTgt spid="18446"/>
                                        </p:tgtEl>
                                      </p:cBhvr>
                                    </p:animEffect>
                                  </p:childTnLst>
                                </p:cTn>
                              </p:par>
                              <p:par>
                                <p:cTn id="39" presetID="10" presetClass="entr" presetSubtype="0" fill="hold" nodeType="withEffect">
                                  <p:stCondLst>
                                    <p:cond delay="0"/>
                                  </p:stCondLst>
                                  <p:childTnLst>
                                    <p:set>
                                      <p:cBhvr>
                                        <p:cTn id="40" dur="1" fill="hold">
                                          <p:stCondLst>
                                            <p:cond delay="0"/>
                                          </p:stCondLst>
                                        </p:cTn>
                                        <p:tgtEl>
                                          <p:spTgt spid="18445"/>
                                        </p:tgtEl>
                                        <p:attrNameLst>
                                          <p:attrName>style.visibility</p:attrName>
                                        </p:attrNameLst>
                                      </p:cBhvr>
                                      <p:to>
                                        <p:strVal val="visible"/>
                                      </p:to>
                                    </p:set>
                                    <p:animEffect transition="in" filter="fade">
                                      <p:cBhvr>
                                        <p:cTn id="41" dur="2000"/>
                                        <p:tgtEl>
                                          <p:spTgt spid="18445"/>
                                        </p:tgtEl>
                                      </p:cBhvr>
                                    </p:animEffect>
                                  </p:childTnLst>
                                </p:cTn>
                              </p:par>
                              <p:par>
                                <p:cTn id="42" presetID="10" presetClass="entr" presetSubtype="0" fill="hold" nodeType="withEffect">
                                  <p:stCondLst>
                                    <p:cond delay="0"/>
                                  </p:stCondLst>
                                  <p:childTnLst>
                                    <p:set>
                                      <p:cBhvr>
                                        <p:cTn id="43" dur="1" fill="hold">
                                          <p:stCondLst>
                                            <p:cond delay="0"/>
                                          </p:stCondLst>
                                        </p:cTn>
                                        <p:tgtEl>
                                          <p:spTgt spid="18447"/>
                                        </p:tgtEl>
                                        <p:attrNameLst>
                                          <p:attrName>style.visibility</p:attrName>
                                        </p:attrNameLst>
                                      </p:cBhvr>
                                      <p:to>
                                        <p:strVal val="visible"/>
                                      </p:to>
                                    </p:set>
                                    <p:animEffect transition="in" filter="fade">
                                      <p:cBhvr>
                                        <p:cTn id="44" dur="2000"/>
                                        <p:tgtEl>
                                          <p:spTgt spid="18447"/>
                                        </p:tgtEl>
                                      </p:cBhvr>
                                    </p:animEffect>
                                  </p:childTnLst>
                                </p:cTn>
                              </p:par>
                              <p:par>
                                <p:cTn id="45" presetID="10" presetClass="entr" presetSubtype="0" fill="hold" nodeType="withEffect">
                                  <p:stCondLst>
                                    <p:cond delay="0"/>
                                  </p:stCondLst>
                                  <p:childTnLst>
                                    <p:set>
                                      <p:cBhvr>
                                        <p:cTn id="46" dur="1" fill="hold">
                                          <p:stCondLst>
                                            <p:cond delay="0"/>
                                          </p:stCondLst>
                                        </p:cTn>
                                        <p:tgtEl>
                                          <p:spTgt spid="18440"/>
                                        </p:tgtEl>
                                        <p:attrNameLst>
                                          <p:attrName>style.visibility</p:attrName>
                                        </p:attrNameLst>
                                      </p:cBhvr>
                                      <p:to>
                                        <p:strVal val="visible"/>
                                      </p:to>
                                    </p:set>
                                    <p:animEffect transition="in" filter="fade">
                                      <p:cBhvr>
                                        <p:cTn id="47" dur="2000"/>
                                        <p:tgtEl>
                                          <p:spTgt spid="18440"/>
                                        </p:tgtEl>
                                      </p:cBhvr>
                                    </p:animEffect>
                                  </p:childTnLst>
                                </p:cTn>
                              </p:par>
                              <p:par>
                                <p:cTn id="48" presetID="10" presetClass="entr" presetSubtype="0" fill="hold" nodeType="withEffect">
                                  <p:stCondLst>
                                    <p:cond delay="0"/>
                                  </p:stCondLst>
                                  <p:childTnLst>
                                    <p:set>
                                      <p:cBhvr>
                                        <p:cTn id="49" dur="1" fill="hold">
                                          <p:stCondLst>
                                            <p:cond delay="0"/>
                                          </p:stCondLst>
                                        </p:cTn>
                                        <p:tgtEl>
                                          <p:spTgt spid="18439"/>
                                        </p:tgtEl>
                                        <p:attrNameLst>
                                          <p:attrName>style.visibility</p:attrName>
                                        </p:attrNameLst>
                                      </p:cBhvr>
                                      <p:to>
                                        <p:strVal val="visible"/>
                                      </p:to>
                                    </p:set>
                                    <p:animEffect transition="in" filter="fade">
                                      <p:cBhvr>
                                        <p:cTn id="50" dur="2000"/>
                                        <p:tgtEl>
                                          <p:spTgt spid="18439"/>
                                        </p:tgtEl>
                                      </p:cBhvr>
                                    </p:animEffect>
                                  </p:childTnLst>
                                </p:cTn>
                              </p:par>
                            </p:childTnLst>
                          </p:cTn>
                        </p:par>
                        <p:par>
                          <p:cTn id="51" fill="hold" nodeType="afterGroup">
                            <p:stCondLst>
                              <p:cond delay="24000"/>
                            </p:stCondLst>
                            <p:childTnLst>
                              <p:par>
                                <p:cTn id="52" presetID="35" presetClass="emph" presetSubtype="0" fill="hold" nodeType="afterEffect">
                                  <p:stCondLst>
                                    <p:cond delay="0"/>
                                  </p:stCondLst>
                                  <p:childTnLst>
                                    <p:anim calcmode="discrete" valueType="str">
                                      <p:cBhvr>
                                        <p:cTn id="53" dur="1000" fill="hold"/>
                                        <p:tgtEl>
                                          <p:spTgt spid="18443"/>
                                        </p:tgtEl>
                                        <p:attrNameLst>
                                          <p:attrName>style.visibility</p:attrName>
                                        </p:attrNameLst>
                                      </p:cBhvr>
                                      <p:tavLst>
                                        <p:tav tm="0">
                                          <p:val>
                                            <p:strVal val="hidden"/>
                                          </p:val>
                                        </p:tav>
                                        <p:tav tm="50000">
                                          <p:val>
                                            <p:strVal val="visible"/>
                                          </p:val>
                                        </p:tav>
                                      </p:tavLst>
                                    </p:anim>
                                  </p:childTnLst>
                                </p:cTn>
                              </p:par>
                              <p:par>
                                <p:cTn id="54" presetID="35" presetClass="emph" presetSubtype="0" fill="hold" nodeType="withEffect">
                                  <p:stCondLst>
                                    <p:cond delay="0"/>
                                  </p:stCondLst>
                                  <p:childTnLst>
                                    <p:anim calcmode="discrete" valueType="str">
                                      <p:cBhvr>
                                        <p:cTn id="55" dur="1000" fill="hold"/>
                                        <p:tgtEl>
                                          <p:spTgt spid="18444"/>
                                        </p:tgtEl>
                                        <p:attrNameLst>
                                          <p:attrName>style.visibility</p:attrName>
                                        </p:attrNameLst>
                                      </p:cBhvr>
                                      <p:tavLst>
                                        <p:tav tm="0">
                                          <p:val>
                                            <p:strVal val="hidden"/>
                                          </p:val>
                                        </p:tav>
                                        <p:tav tm="50000">
                                          <p:val>
                                            <p:strVal val="visible"/>
                                          </p:val>
                                        </p:tav>
                                      </p:tavLst>
                                    </p:anim>
                                  </p:childTnLst>
                                </p:cTn>
                              </p:par>
                              <p:par>
                                <p:cTn id="56" presetID="35" presetClass="emph" presetSubtype="0" fill="hold" nodeType="withEffect">
                                  <p:stCondLst>
                                    <p:cond delay="0"/>
                                  </p:stCondLst>
                                  <p:childTnLst>
                                    <p:anim calcmode="discrete" valueType="str">
                                      <p:cBhvr>
                                        <p:cTn id="57" dur="1000" fill="hold"/>
                                        <p:tgtEl>
                                          <p:spTgt spid="18448"/>
                                        </p:tgtEl>
                                        <p:attrNameLst>
                                          <p:attrName>style.visibility</p:attrName>
                                        </p:attrNameLst>
                                      </p:cBhvr>
                                      <p:tavLst>
                                        <p:tav tm="0">
                                          <p:val>
                                            <p:strVal val="hidden"/>
                                          </p:val>
                                        </p:tav>
                                        <p:tav tm="50000">
                                          <p:val>
                                            <p:strVal val="visible"/>
                                          </p:val>
                                        </p:tav>
                                      </p:tavLst>
                                    </p:anim>
                                  </p:childTnLst>
                                </p:cTn>
                              </p:par>
                              <p:par>
                                <p:cTn id="58" presetID="35" presetClass="emph" presetSubtype="0" fill="hold" nodeType="withEffect">
                                  <p:stCondLst>
                                    <p:cond delay="0"/>
                                  </p:stCondLst>
                                  <p:childTnLst>
                                    <p:anim calcmode="discrete" valueType="str">
                                      <p:cBhvr>
                                        <p:cTn id="59" dur="1000" fill="hold"/>
                                        <p:tgtEl>
                                          <p:spTgt spid="18441"/>
                                        </p:tgtEl>
                                        <p:attrNameLst>
                                          <p:attrName>style.visibility</p:attrName>
                                        </p:attrNameLst>
                                      </p:cBhvr>
                                      <p:tavLst>
                                        <p:tav tm="0">
                                          <p:val>
                                            <p:strVal val="hidden"/>
                                          </p:val>
                                        </p:tav>
                                        <p:tav tm="50000">
                                          <p:val>
                                            <p:strVal val="visible"/>
                                          </p:val>
                                        </p:tav>
                                      </p:tavLst>
                                    </p:anim>
                                  </p:childTnLst>
                                </p:cTn>
                              </p:par>
                              <p:par>
                                <p:cTn id="60" presetID="35" presetClass="emph" presetSubtype="0" fill="hold" nodeType="withEffect">
                                  <p:stCondLst>
                                    <p:cond delay="0"/>
                                  </p:stCondLst>
                                  <p:childTnLst>
                                    <p:anim calcmode="discrete" valueType="str">
                                      <p:cBhvr>
                                        <p:cTn id="61" dur="1000" fill="hold"/>
                                        <p:tgtEl>
                                          <p:spTgt spid="18442"/>
                                        </p:tgtEl>
                                        <p:attrNameLst>
                                          <p:attrName>style.visibility</p:attrName>
                                        </p:attrNameLst>
                                      </p:cBhvr>
                                      <p:tavLst>
                                        <p:tav tm="0">
                                          <p:val>
                                            <p:strVal val="hidden"/>
                                          </p:val>
                                        </p:tav>
                                        <p:tav tm="50000">
                                          <p:val>
                                            <p:strVal val="visible"/>
                                          </p:val>
                                        </p:tav>
                                      </p:tavLst>
                                    </p:anim>
                                  </p:childTnLst>
                                </p:cTn>
                              </p:par>
                              <p:par>
                                <p:cTn id="62" presetID="35" presetClass="emph" presetSubtype="0" fill="hold" nodeType="withEffect">
                                  <p:stCondLst>
                                    <p:cond delay="0"/>
                                  </p:stCondLst>
                                  <p:childTnLst>
                                    <p:anim calcmode="discrete" valueType="str">
                                      <p:cBhvr>
                                        <p:cTn id="63" dur="1000" fill="hold"/>
                                        <p:tgtEl>
                                          <p:spTgt spid="18449"/>
                                        </p:tgtEl>
                                        <p:attrNameLst>
                                          <p:attrName>style.visibility</p:attrName>
                                        </p:attrNameLst>
                                      </p:cBhvr>
                                      <p:tavLst>
                                        <p:tav tm="0">
                                          <p:val>
                                            <p:strVal val="hidden"/>
                                          </p:val>
                                        </p:tav>
                                        <p:tav tm="50000">
                                          <p:val>
                                            <p:strVal val="visible"/>
                                          </p:val>
                                        </p:tav>
                                      </p:tavLst>
                                    </p:anim>
                                  </p:childTnLst>
                                </p:cTn>
                              </p:par>
                              <p:par>
                                <p:cTn id="64" presetID="35" presetClass="emph" presetSubtype="0" fill="hold" nodeType="withEffect">
                                  <p:stCondLst>
                                    <p:cond delay="0"/>
                                  </p:stCondLst>
                                  <p:childTnLst>
                                    <p:anim calcmode="discrete" valueType="str">
                                      <p:cBhvr>
                                        <p:cTn id="65" dur="1000" fill="hold"/>
                                        <p:tgtEl>
                                          <p:spTgt spid="18446"/>
                                        </p:tgtEl>
                                        <p:attrNameLst>
                                          <p:attrName>style.visibility</p:attrName>
                                        </p:attrNameLst>
                                      </p:cBhvr>
                                      <p:tavLst>
                                        <p:tav tm="0">
                                          <p:val>
                                            <p:strVal val="hidden"/>
                                          </p:val>
                                        </p:tav>
                                        <p:tav tm="50000">
                                          <p:val>
                                            <p:strVal val="visible"/>
                                          </p:val>
                                        </p:tav>
                                      </p:tavLst>
                                    </p:anim>
                                  </p:childTnLst>
                                </p:cTn>
                              </p:par>
                              <p:par>
                                <p:cTn id="66" presetID="35" presetClass="emph" presetSubtype="0" fill="hold" nodeType="withEffect">
                                  <p:stCondLst>
                                    <p:cond delay="0"/>
                                  </p:stCondLst>
                                  <p:childTnLst>
                                    <p:anim calcmode="discrete" valueType="str">
                                      <p:cBhvr>
                                        <p:cTn id="67" dur="1000" fill="hold"/>
                                        <p:tgtEl>
                                          <p:spTgt spid="18445"/>
                                        </p:tgtEl>
                                        <p:attrNameLst>
                                          <p:attrName>style.visibility</p:attrName>
                                        </p:attrNameLst>
                                      </p:cBhvr>
                                      <p:tavLst>
                                        <p:tav tm="0">
                                          <p:val>
                                            <p:strVal val="hidden"/>
                                          </p:val>
                                        </p:tav>
                                        <p:tav tm="50000">
                                          <p:val>
                                            <p:strVal val="visible"/>
                                          </p:val>
                                        </p:tav>
                                      </p:tavLst>
                                    </p:anim>
                                  </p:childTnLst>
                                </p:cTn>
                              </p:par>
                              <p:par>
                                <p:cTn id="68" presetID="35" presetClass="emph" presetSubtype="0" fill="hold" nodeType="withEffect">
                                  <p:stCondLst>
                                    <p:cond delay="0"/>
                                  </p:stCondLst>
                                  <p:childTnLst>
                                    <p:anim calcmode="discrete" valueType="str">
                                      <p:cBhvr>
                                        <p:cTn id="69" dur="1000" fill="hold"/>
                                        <p:tgtEl>
                                          <p:spTgt spid="18447"/>
                                        </p:tgtEl>
                                        <p:attrNameLst>
                                          <p:attrName>style.visibility</p:attrName>
                                        </p:attrNameLst>
                                      </p:cBhvr>
                                      <p:tavLst>
                                        <p:tav tm="0">
                                          <p:val>
                                            <p:strVal val="hidden"/>
                                          </p:val>
                                        </p:tav>
                                        <p:tav tm="50000">
                                          <p:val>
                                            <p:strVal val="visible"/>
                                          </p:val>
                                        </p:tav>
                                      </p:tavLst>
                                    </p:anim>
                                  </p:childTnLst>
                                </p:cTn>
                              </p:par>
                              <p:par>
                                <p:cTn id="70" presetID="35" presetClass="emph" presetSubtype="0" fill="hold" nodeType="withEffect">
                                  <p:stCondLst>
                                    <p:cond delay="0"/>
                                  </p:stCondLst>
                                  <p:childTnLst>
                                    <p:anim calcmode="discrete" valueType="str">
                                      <p:cBhvr>
                                        <p:cTn id="71" dur="1000" fill="hold"/>
                                        <p:tgtEl>
                                          <p:spTgt spid="18440"/>
                                        </p:tgtEl>
                                        <p:attrNameLst>
                                          <p:attrName>style.visibility</p:attrName>
                                        </p:attrNameLst>
                                      </p:cBhvr>
                                      <p:tavLst>
                                        <p:tav tm="0">
                                          <p:val>
                                            <p:strVal val="hidden"/>
                                          </p:val>
                                        </p:tav>
                                        <p:tav tm="50000">
                                          <p:val>
                                            <p:strVal val="visible"/>
                                          </p:val>
                                        </p:tav>
                                      </p:tavLst>
                                    </p:anim>
                                  </p:childTnLst>
                                </p:cTn>
                              </p:par>
                              <p:par>
                                <p:cTn id="72" presetID="35" presetClass="emph" presetSubtype="0" fill="hold" nodeType="withEffect">
                                  <p:stCondLst>
                                    <p:cond delay="0"/>
                                  </p:stCondLst>
                                  <p:childTnLst>
                                    <p:anim calcmode="discrete" valueType="str">
                                      <p:cBhvr>
                                        <p:cTn id="73" dur="1000" fill="hold"/>
                                        <p:tgtEl>
                                          <p:spTgt spid="18439"/>
                                        </p:tgtEl>
                                        <p:attrNameLst>
                                          <p:attrName>style.visibility</p:attrName>
                                        </p:attrNameLst>
                                      </p:cBhvr>
                                      <p:tavLst>
                                        <p:tav tm="0">
                                          <p:val>
                                            <p:strVal val="hidden"/>
                                          </p:val>
                                        </p:tav>
                                        <p:tav tm="50000">
                                          <p:val>
                                            <p:strVal val="visible"/>
                                          </p:val>
                                        </p:tav>
                                      </p:tavLst>
                                    </p:anim>
                                  </p:childTnLst>
                                </p:cTn>
                              </p:par>
                              <p:par>
                                <p:cTn id="74" presetID="35" presetClass="emph" presetSubtype="0" fill="hold" nodeType="withEffect">
                                  <p:stCondLst>
                                    <p:cond delay="0"/>
                                  </p:stCondLst>
                                  <p:childTnLst>
                                    <p:anim calcmode="discrete" valueType="str">
                                      <p:cBhvr>
                                        <p:cTn id="75" dur="1000" fill="hold"/>
                                        <p:tgtEl>
                                          <p:spTgt spid="18450"/>
                                        </p:tgtEl>
                                        <p:attrNameLst>
                                          <p:attrName>style.visibility</p:attrName>
                                        </p:attrNameLst>
                                      </p:cBhvr>
                                      <p:tavLst>
                                        <p:tav tm="0">
                                          <p:val>
                                            <p:strVal val="hidden"/>
                                          </p:val>
                                        </p:tav>
                                        <p:tav tm="50000">
                                          <p:val>
                                            <p:strVal val="visible"/>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1" fill="hold" grpId="0" nodeType="clickEffect">
                                  <p:stCondLst>
                                    <p:cond delay="0"/>
                                  </p:stCondLst>
                                  <p:childTnLst>
                                    <p:set>
                                      <p:cBhvr>
                                        <p:cTn id="79" dur="1" fill="hold">
                                          <p:stCondLst>
                                            <p:cond delay="0"/>
                                          </p:stCondLst>
                                        </p:cTn>
                                        <p:tgtEl>
                                          <p:spTgt spid="18451"/>
                                        </p:tgtEl>
                                        <p:attrNameLst>
                                          <p:attrName>style.visibility</p:attrName>
                                        </p:attrNameLst>
                                      </p:cBhvr>
                                      <p:to>
                                        <p:strVal val="visible"/>
                                      </p:to>
                                    </p:set>
                                    <p:anim calcmode="lin" valueType="num">
                                      <p:cBhvr additive="base">
                                        <p:cTn id="80" dur="500" fill="hold"/>
                                        <p:tgtEl>
                                          <p:spTgt spid="18451"/>
                                        </p:tgtEl>
                                        <p:attrNameLst>
                                          <p:attrName>ppt_x</p:attrName>
                                        </p:attrNameLst>
                                      </p:cBhvr>
                                      <p:tavLst>
                                        <p:tav tm="0">
                                          <p:val>
                                            <p:strVal val="#ppt_x"/>
                                          </p:val>
                                        </p:tav>
                                        <p:tav tm="100000">
                                          <p:val>
                                            <p:strVal val="#ppt_x"/>
                                          </p:val>
                                        </p:tav>
                                      </p:tavLst>
                                    </p:anim>
                                    <p:anim calcmode="lin" valueType="num">
                                      <p:cBhvr additive="base">
                                        <p:cTn id="81" dur="500" fill="hold"/>
                                        <p:tgtEl>
                                          <p:spTgt spid="18451"/>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7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6" grpId="1" animBg="1"/>
      <p:bldP spid="184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Espaco_00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reeform 4"/>
          <p:cNvSpPr>
            <a:spLocks/>
          </p:cNvSpPr>
          <p:nvPr/>
        </p:nvSpPr>
        <p:spPr bwMode="auto">
          <a:xfrm>
            <a:off x="1185863" y="1876425"/>
            <a:ext cx="5867400" cy="47244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8439"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6"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8" name="Text Box 20"/>
          <p:cNvSpPr txBox="1">
            <a:spLocks noChangeArrowheads="1"/>
          </p:cNvSpPr>
          <p:nvPr/>
        </p:nvSpPr>
        <p:spPr bwMode="auto">
          <a:xfrm>
            <a:off x="0" y="0"/>
            <a:ext cx="9144000" cy="492125"/>
          </a:xfrm>
          <a:prstGeom prst="rect">
            <a:avLst/>
          </a:prstGeom>
          <a:gradFill rotWithShape="1">
            <a:gsLst>
              <a:gs pos="0">
                <a:srgbClr val="000048"/>
              </a:gs>
              <a:gs pos="50000">
                <a:srgbClr val="0000CC"/>
              </a:gs>
              <a:gs pos="100000">
                <a:srgbClr val="00004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a:solidFill>
                  <a:schemeClr val="bg1"/>
                </a:solidFill>
                <a:latin typeface="Times New Roman" panose="02020603050405020304" pitchFamily="18" charset="0"/>
              </a:rPr>
              <a:t>GIÁO DỤC MÔI TRƯỜNG</a:t>
            </a:r>
            <a:endParaRPr lang="en-US" altLang="en-US" sz="3200" b="1">
              <a:solidFill>
                <a:schemeClr val="bg1"/>
              </a:solidFill>
              <a:latin typeface="Times New Roman" panose="02020603050405020304" pitchFamily="18" charset="0"/>
            </a:endParaRPr>
          </a:p>
        </p:txBody>
      </p:sp>
      <p:pic>
        <p:nvPicPr>
          <p:cNvPr id="36866" name="Picture 2" descr="http://t2.gstatic.com/images?q=tbn:ANd9GcScF1uGcO23xpisMMI8DhgGlwVRCNDD74NqGeQYS8xLROU29USX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0"/>
            <a:ext cx="3467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AutoShape 2" descr="data:image/jpeg;base64,/9j/4AAQSkZJRgABAQAAAQABAAD/2wCEAAkGBhQSEBUUEhQVFBUUFBQUFRQUFhQUFRUVFRYWFRQVFRQXHCYeFxkkGhQUHy8gIycpLCwsFR4xNTAqNSYrLCkBCQoKDgwOFA8PFCkYFBgpKSkpKSkpKSkpKSkpKSkpKSkpKSkpKSkpKSkpKSkpKSkpKSkpKSkpKSkpKSkpKSkpKf/AABEIALwBDAMBIgACEQEDEQH/xAAbAAABBQEBAAAAAAAAAAAAAAAEAAECAwUGB//EAD0QAAIBAwMCBAMGBAUDBQEAAAECAAMRIQQSMQVBEyJRYQZxgSMykaGxwRRC0fAzUnKC4RWSwhZiY6LxB//EABcBAQEBAQAAAAAAAAAAAAAAAAABAgP/xAAZEQEBAQEBAQAAAAAAAAAAAAAAEQExIRL/2gAMAwEAAhEDEQA/ANF3N5HeYnOZG80ie+LeZCPeBLeY4cyEV4E/EMuWriDSatAu8Q+sbeZUGj74Fu8+sRcyCtFAlvMfeZAGPeBPeYg5kLyUCQqGLxDIxQJeIY+8yEv0mkeo21FueT6AXtcnsJBXui3mbifCbfzOP9qse/e9sW9JOj8JNcb3G3vYG59h29M+5kuLGRR0VVgCqMQTYNY7Se2f3kK+nenbepW/F7C9uZ2dNCMLYKBYDsAOIq+jWoNlQAjknv8AQ9o+ljh959Yt5nZ0vh3TjJXde+WJtngBbynUfDNBsqWS/cG4/wC1uw+cfWJHJ7z6xBz6zoKHwqud1Yd9u1e3a9+9/SZ3V+kCjYqxdSSpJFrMM2xixF7d8GWgEuYwcyN5rdN+H2qhi26mBYAlTm+b2NsW/O0VGcGPrHDGHdY6QKIUq+4E2yADfJ4HawmfTOYosQm81NGx2/WB6fTbuJuaTR2XiUcQ/MjHfkxpA94o0UB4o0cShxHivGvJQ9414jETAmsdjIKY95RJTJytR+wt7nAE2+n/AA3UY3qg01zgkBz2Fhmw9zzFGRFOl03SadH7wFVxclmBCr6ALex+t8y9KenY+eig5yo25PJx/YkqxykcL9fadJ/6SS1/FJB4sosvNt12JIyP1kvh/p+xWdhYltqkggFR/MNwGDjPykpHNEfj6d/wnYdMRKVJR3ZQSwG0sckX74v3ha6VGYOyKW439/794P1TmS1YKNdlG4WZe5Hb5jmRGvv9Zk0dZtPr6+/riSNTabcZx+35QtaGq1FuLAn0+cVPVgrc8gQWg+8FbbjyLevqZGjpGapsNwbE8fgfl7wNCnp91tzYsPKLg+2ZXq6m24HAUAX7S3VVdijO5rWvi1+LzH6nqze1+OZBZQ1BXM0KVRKqlWC+YWYHhh72737ic6dVCdL1kqLfhKjU0PQadKqagJNt20GzAXtYg8gjjMsr9TIx+sFXrO6wt8x6wetUBOL27X7SQLqnSqlfa1PaVAPlJClScnJ+9MTT6ZmJ2qWtg2F7Zt2nU9O1NsD6iH6dVyUUKeTbF8c4lsGJo9OVwylT7zc0lMFcjvImzcjiW0VAH1kpHlrjMa8TNmIToyUeIxWkCMcCMIxMCUQMjeNeBOKRvHgPeOpkYhA6vofR6YRalSzMSGW17LY4scXNxn8ptNqUXt/3D+sxVZqNFEfbuAyFzbNwt+5zn3g51pJuT6c54mY02Op6hbDkX7fpiZRrcH+zKtZqGc3OYP4kqNrTajdi9gc/K00qmpXb5m3e4uJyiagiE061/c+2ZIuNenrtrc3F+/pKOoasE3kafTHIuSo7feBN+wxx/wAZl+n0op7jUCs+bcMAoF8k8X59flAp03T94DMwRTx3LD9hNGvqFRQFVSW4sBb078ke8ppNYC6oF7KVUC3zb8YKwNR7hPunJUgC9sC97Htx2g41dM54IS3BVdot7Yj10O2ynzelxu54x27zDSm1Mglkvfgm5A4v6EmCHqJDXvcg4v8ApJCtXUAoLvnOAccc/nMHU6i7fO8J1fUmcZ/C9/1ma7y4iQqxU3zKbydMZlGrpqXfkQtqdpToUIEKe0BtI+ZqUDAKCiFoYURutL6DY+sD3y+i2PrIPMW5jAxOcxptk4McmRBjmAgYryMeBKNEDH23NhycADkn0gOIrzYp/DD2G91pk28jBmYXNhfb+OODjubXVvhBlBIqoSPUFBb2a59uQJKsYIl+hA8Wnutt3puvgWuOT6S5+iVwSBSdrfzKCyn5MBYj+kdeiV+PCqDNidpsMXJP0MDW6g5ZiT63MzHqZhtWhsGy5Nri55Ob/hnHtAnMgnSrysmUkypKp3OMnKkfVBx9QYB+moNUNkFyfwHqSewAIufcToulaIU+CXfgugBVcfdW+TyLkevtIaDR1VopgCwuaZ7nOWtjdnufS8p6j1J0W24E5vbsMWANh6H2zIvGumlYN99TybBQM2xc3MG1GuKsFsLEEAgYZgAbWHJuALY95yo1pv6fKH9L1NQv5QSLHcewHqScXv8ArEKt6hRfDMWJIuSQRYk97wc6ttgX0vx+8jqajZ3HnNvX3gLVTKgipqieZV48HapI7oBBqSJMqDRjUgFUad4fR0+ciZ2kq5m9RsRAtSwEQbMZxiNp1vmAbRSWtKkMmYDoYXQOPrBVEIo8fWQeZnvI3jtIibRIGK8a8QgPeTpoSQoBLE2AGST6Ad5d07Q+K5FyFUAswF7XIAAHBJJAz7zVXqS6ditJbBeSbb2IuCS/b5DEii9D8OKiXrbS5FyrFtqDtbwzdj69hCP+kadGWqtzYjaiPZN472++OP8ANbMHfrS10IsQ/bb/ADH0/v0lFqlJCwDX72IIUejD/Nm+CZFams1Sq24/f8osD9znIJ57DjGbTGrdWBZic+1yBe/fva0zdTrSxuTkwN6hgdXpes7hbcEI4OQp9iBe3bM1KXU2bGC4HAyGHsfWcBTrETS0uvtb/wDJIVudQ2kG5O85uT5QebY55Mw6hzLuodS3OT8h+UAevKiTtL+h6ffqGJsAiI5LcAg1FS/+7b+Eo0elaq1lsAMsxNlUcXJ/YZPaFarUU6R8NCWBost/8ziqrB+BYZNh6SKMrV2L2Dlxi7ZUY5wYDqK12PYegmcvUWUbQcXufnKvGvNYgxmhq9UIphFNhbNjye7H3/pMfxome8g0P4knvKneBrWtLPFvKLfEkt0G8SOKkgvLyLNKmqSs1IBSPN/plTyicwrzb6XVwJcG25vJ0MCVUnlsgIV4/iQUVJKpqFVSzEKqgsxPAAFyT7AAn6QC1aE0Wx9Zw5+It5fUaaojU30zEJVVks+naoWqNfjykAA/exkbbnd+C+sHW6QVmXa25kYLci62zc9yCCbXAJIviRXHPzGifmRmmUpZp9M7myKzn0UXsPU+g9zYSq+JvjUihRZLhCVCkAXZnxvZm7AElQB6H3iqup9LelQ2+UszXfawYKcBB6X7kgfjMHWtZiPTH9nvJv8AEJ4FrAEKBwpON2OT7zMqai8gvTVspwbW4tLv+oMRYk29O3vM4tJb4BJrXlbVJVukC0lFprSxNTaDXivFUTV1N4kqwQtFVqeVvkYGuutRKBu6gtUOCVBsqgA2vf8AmMyNT1RdwsQcHPMyAI5lRpprAe4lq1ZjQvS1SYGktSSFSUBpJYF95K8pi3wLd0bfIAxQJGpG5j7Y4EiwwabXSnxf3mfpNK9RtqKXb0Avb5ngD5zrenfCzIv2rqPZDf8AEkfpAppVJf48oraNqTWbg5BGQRf8vlIqc8yoKvHtfB4NwfkcH8rypakIQXx+mYHnfw7VpUNQ+nNGsjeLW2jeCwpNS2sjMbbPJtqbmuLhRjMXwp1ldCtfT1S25NQ4xT1D4Cot7oV52k5GeeCJl/EJGp6g6FKSq1QUhVpAOCzkGn4lVGKtUa203+6GIAuLzBraqpSCbHqWqItQ7Xt5iLMLKTwVI81iQAbAESYPQH5kYm5jGaAz9d8F/LTVmU33VCxF+QQi2yPcmA6/rtSqbsEXFvKth+ZMo6l/it8x+ggpkFn8Q3r+UIoavseYJaOpsb+kDWV5MGVtSIkxTb0OZFS3Rcyf8Kfb++0s/hioB5v3H6H0gUBCZNdMSfT3k1v6QrT0TfIkEBoRbI9ciCaujZWt6H9J1FDSYsbEH0/vmZHW9HsVrcbTA5e0iZIyJM0hAS/SjzfQym86XonwbqalqmwU0K3VqjBSwIxZctxm5AEDNUyxDOs6P8K1A/iVqQ2ICbNtO5sbRZSbgE3zjH0m1VoaZ22tQQkZJRQn5ra/17yLHG9E6Wa9Qru2qq7nbkgXsNo7kn8OTDtf8I1ERqiujoovi4cjudtrY+fynR0KAo0zTpkCmWJ8wAqAns5A84A4Jz29CGpapVYAG+3nOG+hkWMjS/Ab7b1aqU//AGqPEPsSbgfrJdO+DG8VhWv4agEMh/xLk2t3U2zNLUak7jcwmn1W9PYTAD1vwrSqr9h9m4GFJJVv9RuSD7iY3UfhWtRXd5ag/wDj3MRgkkra4A4v7zWGo25Bmtoeqk2viw7QKuhIaWnClCpABJIsTfNyPXNs+kVXW5/u/wBYRrNVdfw/GZJOYwaINNwNyhj9cf0g69HFyQTY8C3HtmPQa3P9/WFjVYxAhQ6ai85PGf2Ec0VAIF/MCpN+xBvAutdUGnotVNmKlbJexqEkfZ0/V2yBz+F4JofielVelT3batWl4q0yVJsG2FQQbM11c2FzZCTzIePM/izoVTSGrSAp0dI5NSnd77/BHkBJJdqtmANwVHik8A2GNHUOSFRtqBEQVadEOqGmjop3NcgBxY3NxY44Hd/GmtW4V6LkUlpVU1K0zVWi9WutFh4f3XcJvIBubsLDvOX0nxloKVJKaaR6yp4m01mpbkVqtR1pAt94KGGR3J9JUaryET8xptGH1I/at8/2EGhHUf8AFb5/sINIHvJSF5NYHTq+Letj+ESNYY/HvI3jkwHBivGvGJgTD5li6gi9sAwbuPk37SwQC6fUmAFgNwuA2fuk3II757yrWa0NQqh7lrMVItYXHBEplOqH2bf6TAwyZEiSInSdK+CKrlWrlaNM2bLJ4rA2sFS/lJuMm1uYGX8OdPatqqaKoazK77hdVRSCxfIx2t3uJ32u15Vzus5HrkAk3J9/0zI19aKa+HTC00XimBZcG4t/mPck5MxNTrixzn6Ae8kVtr1JqgwVBHYWUn1sODBKmvZfuki5uSOT7GYwrSTai4hGymsJH3r+2bj3vKfFzMpa9pdS1GYGzWrWFvbMG3ymrqrmQ8aFGCrYcyzT6uxmf4uLSIrZgb7au4AkFqZmZT1HrLk1MFawrA4ltMiZ9B4SrSow/wD+g7loUtTSw+krpVANyCjfZuCPTK39r5E4/reo02ppUhpCadSiA6UTUWktGgXY1lLMVCVEZA24G5RlObEj0jXpUajUWkyrUZGVGYXVWYWuwsbixPrPGuueNpWZKyKrGq7ItmVFUb18SlaxFPcSR5v5R5bFr5g6brHxuuo0z6fUKlnpBlehWNUrUQK1PxCRndVFjtbco3E3OZz/AFPo9Usr09usWoiv46U6l2OVKuP5WUraxsdoUkZgh09qp3hbvTdxuJosjk70LhLqtRjwttpR1PluCqbTvTJApAXsxIVHUllBJU1M2za1zYg5MDuGteRkW5jibGF1A/at8/2EHhHUB9q/z/YQaQKTEheWoYHRmKRJivAlFFaOBAh3HyP/AIyyRK+YfJv/ABl2n0zubIrO3ooJIubXxx9YEITQ6NVrgimhIYEbjdaYtg7n4Fj9fab/AE3RUqCr4yL4h8zb9r7bHyolsDsb5yDmE6j4lWxIGb5WwIbnJ98395FYnTPgVEqA16iVlztporANjPiXIIUZwOe9uJLq9UCqfIFOBawuAAAq352gAAD2ltfqyk7l8tlOOQWPAA7dzB9UaXhgnzVCLkk3AvnaBfgQA6+oJyb57ygveOH7DjtIP7SolujbpESYkVWZYkS8xyPSBI1ZKmxJlMJ0625gFNpjt7QcUyOfyhB1GLGDMPSRUGrG8toVJV4N/nJUqJBE0y39KcQtWmdpTDkNoFfUtcKNCpVIv4aM9vXaLgfjaeTJ11OoMaeuKJUKt/D6hRsFM5ZaNRRh6ZPfkG+cz1jqGjWtSek99lRSrbTY2PIB7cTzn43+AUp06baSmQBvNZ3qeVUsu0uXOBcniZ0cd1amFqCiGL+F9mH2ou6xJ4X71t1rsScc2sIMrjOAM8AYEJqdKW9UisrJSC3qIlRldmB2qpAwCRtubesHotYZVfqLmY0enPzGJiY5kZ1GLrv8R/n/AEg0J1/+I3zg8CPeWoMyqW0+R8xA6I8xozGKUTWK8iIiZBMOu5QzpTB3eeobKOLnAJPyAmrV+LNPRXw9MSbkbn84LkC17sBa+cTjeqt9r8lEDvA6vU9bNU3J/wCPaDjVznBVI4h9GriBqfxMY6mBLVAkPGJMDQWtJCpAjUx85bSqQDFaWAwUPLUJgEI8kq3OINvlitIDqdFRzzGKgcG8FFUxw8kVeZAtLNObmxlddvMbcDv6ylSUw3T1b8j6wALCqFKIjToQumYFSX6yzxIBd5wPxf8AGVB6i6e7GkKu3UkC11GPI3qCb8fymdq9UAEk2AFyeLC2czyHUJQ1LV00tBvEazUPtGYsFf7XDYDMtyPw5Mzuqr6kAKVSjoiatGyVa74J3KzAec7SF4JW3IEXw38JU9TRNR9StEhyuwgXsACCbkc3mXVtSNlJKsPMvcFchWXkFSfxhfT/AIi2UwrCqbXA2VAgA9LFTnmZzfeDunOY0TcxAzsjE1x+0f2P9mDx+sX3tYhTvwbDdjsL8+tu+IEaj+KB5muASbY978D8PX3md0Fy2kcj5j9ZVeW0+R9JR0HeOIoxaBLdIkxWjGBh9Sb7VvoPyEHk9c96rf6jIKYD7ZqdPpg0iSMqzX+VgR+8zAZo9MfyVR7X/Ij9oFGoqCUpqre8jqJVaAaNZdl9AwP5zT0T7yQbC9/yzeYa8zS6a3n+hgaS0gJJ/b2leprhV3HtgD1P9/leAr1FmNsAe18e8A+8dWmanUR3l1DV3NuIB4MsAgwaW3gW3krSsNJAwDKKw2kkF0xxDqbCBakmqyCmTasACSbAZJOAAOSfaA2qrilTeo3CKzn/AGgm08f1vxCtXVLVNIadSMmmtzuANqhGN2bYweeZ60vUKbqmyopFa602Qg7jYnyk4uLHn0nn2p13Tlp1aDU61TbUam1cjeaSs1zVUj7oD3xa5zzeY3vgwOovQpIStY16tel5rKoUFyA4YWupG244NzMRbsPuk9r+v4Q7UdLprXXTs6JtqEVNSHZqbUz5lYJbGD25uBK1oNdhSNZ0VmUOikBrHDW7XFsXMblHolesqgsxCgcknA/59oKesUxa5sGvZjxgXN7fMfXEbr2gV6TM1701dlsbC/uO8ytTo1fRiqR5wlM3AA5BFsdu9vXMu9DdSe9VSoUjdcOfNYtxbP5zPqUwu27nkgADPJuxz7RmrNU2FjwwGAoGNnYC0r6gPOw9CP35/GNGoZfRGR8xAXqEGw9BD9MMj6ftF9g3IpLbFtmg14rx9sg4x9P6wObqtdifUk/iYhKxLlSAi0N6c+WHrTf8rH94EVl+i+/81cf/AEP9IC1HEo3wjVL/AH9IIBAffmafS28/0MywuZrdKTz/AEP6QCOqn7Mf6h+hmUi5mv1RPKP9X7TMRcwLKdH0hGlpHePr+hlAPaF6Bb1F+f7GAaKclsluyOEgUoDCFSOiZEM8IWgQp4l6PGWgLd4RToDHMBU3lfVNB49B6RYoKg2llAJAvm1/XiFLQEmacDhvhZEpVq+lKPUXTu9anWAYWqBArDauAT2t6Tmfi51NVECJTqhB/ElLqr1ah3tu+V8jsTPX6dIDj5/Wct8Y/D+nGnr1/CU1UU1NxLeZmIW7WIva9x8hM6PLG0u1CLKW8QBdrq3YfygeYG4sb4INxD9L8QvSQJSWmlvv7hvLP/MxLWI7C3a0p6VoFqUNTUa+6kilM2Fyyi598wl9DT8p2cojHzVOSoJ/m9bn6wP/2Q=="/>
          <p:cNvSpPr>
            <a:spLocks noChangeAspect="1" noChangeArrowheads="1"/>
          </p:cNvSpPr>
          <p:nvPr/>
        </p:nvSpPr>
        <p:spPr bwMode="auto">
          <a:xfrm>
            <a:off x="63500" y="-866775"/>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50180" name="Picture 4" descr="http://t3.gstatic.com/images?q=tbn:ANd9GcSSXev1rbisPkgKFzc3UVwy4HZYWgjTfN6Gc0Mm8-pLRrebG7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400"/>
            <a:ext cx="3471863"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http://t1.gstatic.com/images?q=tbn:ANd9GcTNzG2RcZjN6KeAkf8uQh-2v42D84AVVy12hRvfHlBtsep4f-RZ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4419600"/>
            <a:ext cx="32766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AutoShape 8" descr="data:image/jpeg;base64,/9j/4AAQSkZJRgABAQAAAQABAAD/2wCEAAkGBhMSERQUExQWFBUWGBUUFRcWFBUYFxcUFBQWFRcUHBcYHCYeGB0lHBcUHy8gIycpLCwsFx4xNTAqNSYrLCkBCQoKDgwOGg8PGiwkHiEpLCwtKSkpKSkqLCkpKiksKSwpKSwpKSksLCksLCwpLCwpKSwpKSwpLCkpKSkpLCkpKf/AABEIAHIAbgMBIgACEQEDEQH/xAAbAAACAwEBAQAAAAAAAAAAAAAEBQIDBgEAB//EADMQAAEDAgUCBQMCBgMAAAAAAAEAAhEDIQQFEjFBUWEGEyJxkTKB0cHwI0JSobHhFENy/8QAGgEAAgMBAQAAAAAAAAAAAAAAAwQBAgUABv/EACMRAAMAAgICAgIDAAAAAAAAAAABAgMRITEEEgVBMlETImH/2gAMAwEAAhEDEQA/AFwUguBSARBLR1SAXAFILjjoUgFxoUK+JawSfsOVFNJbLTLp6RaoOrNG5HylWIx73W+kdBv8oMYcm5Sl+Wl0a2L4u2v7vQ9bmNK8vaAP391GnmtE2LwDPQ7flJDQHQKmrhhCGvLf6Dv4qdds1LXh30kEcfsKbVj8Pi30nS07JmfEJdcATyNo7pic80ZufxLxf6PgUPWzGm3dwH3WcxObOPKXOqzf9FLyi0yvs1AxTeqsGJb1CxzsS7YGysZVcRcqXlI9DXDGs/qCkMazqshDp5Ka4LDOBgAkEfChZV+jvUbOzVgmLlAVXEnU7f8AdlDB0NyURo1RcXkx0AtccGQfhZ2fO7bX0j0vg+JOKVT/ACZCnT5V7qZiYRmCwYciMXgdLZkfKSbbNP250I301S5F1EM8dESGdSA6zEBUeWnUEbXqcJfiCmo7EsqTTR1+IDpi11zzRxb9UtqVoK7TxBTnqecuNU9D7BYMkzEppTyG5JcADeFQ/NwLMACDqY2o7clV6FeWOHUKFPcgnso1s8Asxv5KRgk7orLy1rm1Hg+WxzXPIEw0OE/qu39FpnlMBb4tqsdNKG7i7Qd7c+6aeF8zoGlocC2tqLtRNqjTFo4IusrjsQKlV7wNIe9zgBsNTpj/AAE5yjwrialNtdtF5ogyajYHpa6CQSVW8E1OjWx+VStUz6PkgGpo3k8e+62vi/LqX/HBLQHWAgATysPRwD8JUaKhBBAfTeILXN5Ei08FG+JPEr61NrLANva89P7LPmljlzS5NKprNkm4fBksfAcUsrVEViNzKArtnZdjXA/aegaqUDiHI+pQtJNuSdklxmLBs35TeOW2Z+e1E8g1Y3XGtUQEzy/AEiSPlON+qMO6+w6m2SVNtPeL9lYynzEq8YNxs1tybdfZL7FCOFoEkCw6zstBmNSmzBGkymaj6np0jcx6ibXgAFLsLhHCQZG4PFxwisLjhSrU6gOo03agPdpaR8FQmWh8nz+jQLnBouTsJAntf4X0et4wxeDwFPCVMMWNILDUP8zCTqa0gaZuQldGph6dCjXdRHnU8S41hJDnMI1ttsBM7dE88MeM6DxiaeMZ5lNzzWYwt1AOJ+gH+U3HaUfa1sZaDsh8V68pxHm09VPD+WKRdAJDjHlyLSJ3HCyTM8Y4fVp7H8ovxZ4ldiSygGCjhmmfLpxMAwHHr1WOzGmGu0jixMzPcIV4Zy8jfj+RWFcGhGMYTDqrWjqZ/CX4nOWNs31HrsEiJJPVMssypznAkSN/jcFR/DMLkLk+QporDquIMAEjtEBddkjhyDG8EraYam1rQGsEucHDqwCOYuFeygJNhfcxzyjY06W1wZuXPt7b2ZVnh1pp+Yx06fqBIEdNzJngjooUq4AsJ+VpjkdMkmO4A2n2SDOssLHenkknfdS8bfYF3NBFCg47CNhunmDykQ0v9LQJJ5JUaGCbQ9dTe+kTuoU6r8TUgzpnb/aX3oDp29IJqUzVJ0AtpzEhpJdPTr/ZNqeXUmU3NkNJaTqNztAIHEFGjKWGk0l7qbKZDoY4anEbjuD8JV4jry9jwGsa52nYglsQDtA5J7oFUamHDMoSZflLnVWUy5x1jTJGpjXubwY+OETmHhxuHIYyqHST5ridOloExobxaZRWLzKnS8oMqFsOcCwGNb4GkumbAjpyVn80qyzzS9rnEu1HS6IPp67G4hFjdaOp6E+aY8eZMDi0G4gR3vuqc4is9r2O1Oe1uoRcOA0u/KHZhnVXFxPNzFj7fhaDAZcGiY45RqpQK3l0B5flMCHDvfr+wnmHwtyIAtczA+VylTRVNhHGqxO8cGAlnTpil22wulUBJaWgAMAkGe8z8Lxd0sqW1WkbGTN5B5tffZcDzytHFOpJYQHoXHUA6FcHLj3jlG0QJcTi3VHS4gfoE5yrKvMoVIbrc7TLC7TqJ2E8QP8AISKpGgwYMgAmwgm9zstF4WpD/kVy2o9zw2G0zdoBABeSD6r6eOVlPrY540JjupRZVaKGkUarWhrfLdrDSRtcdd/YoPNcewEU3+pwBggAn02F3WBJE9l3L3OoQ+sGueWvP8MwC5vqNIdXQJnZYvxDnoJ9AvJe4A7atxe5ug+rtrgfdevQpxmOeNQZeCS5wE+o734HsvZXgXvGrWYnYzv1vYrmCwDj65aGmBDrmTMDT+vdaHCYfSzT03/VOVSlaRnZchGhh2gRvyitO3H24UDR/A/0r20+Pt9/sl657EqrZYxg4t3vPwiMTSApQDclu/yT2sqabQBE36od7YJme0+5BkImGPZ8ESudlrqgMQIXg5UhykHLTLl4eoVHEwQFEFDY/GeWBfmFx2tlVXCgsPfV9iAN0XktfzKrKRmmC2XOpuh4NNptq6WFu6GIIAF7mb7KjDVjRqF4dDocAWwQWneRHYrMnTQ149abRpMXmLWU3x5dQ+t7XBxJY0iCW94t7hfPMBhTUqEu6390yxeJ1jWC0f8AW0A7scCPpFgP9orJ8IA2bCbrtei4C5smg6lRAAsLbKxlT99TyVBtQarT7xdWSO5nhB2zPosY7n+/f8qxuFd9Vz17KWFoSb2jYRb7kqWPxgFmeoA+o/1R9rAbK843TKLlgFSpexIHPeNvZcfVJ3/d1S54mwj7yua1pY4ULSC6Lg5SDlQHKQciEFr3pF4lxv0tHclNqtSx9lkcyxXmVCRtt8KlsLinbNTXP8Q+wUKY/jD/AMO/ReXlnR2Tj/IpyymPLqWH1dO4RdMWP2Xl5XyFshZwFZhnHVv+5Xl5AFq6C8fiHaY1OjUOSkJquk3PPJXF5N4Oy2PorNV3U/JXvOd1PyV5eTaCHfOd1PyV3zndT8leXlKKkXVT1PyVmcQfUfc/5Xl5VsYwn//Z"/>
          <p:cNvSpPr>
            <a:spLocks noChangeAspect="1" noChangeArrowheads="1"/>
          </p:cNvSpPr>
          <p:nvPr/>
        </p:nvSpPr>
        <p:spPr bwMode="auto">
          <a:xfrm>
            <a:off x="63500" y="-531813"/>
            <a:ext cx="1047750"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50185" name="Picture 9" descr="C:\Users\Administrator\Pictures\untitledjnhjjjhj.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457200"/>
            <a:ext cx="28956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2000"/>
                                        <p:tgtEl>
                                          <p:spTgt spid="18435"/>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8436"/>
                                        </p:tgtEl>
                                        <p:attrNameLst>
                                          <p:attrName>style.visibility</p:attrName>
                                        </p:attrNameLst>
                                      </p:cBhvr>
                                      <p:to>
                                        <p:strVal val="visible"/>
                                      </p:to>
                                    </p:set>
                                    <p:animEffect transition="in" filter="fade">
                                      <p:cBhvr>
                                        <p:cTn id="11" dur="2000"/>
                                        <p:tgtEl>
                                          <p:spTgt spid="18436"/>
                                        </p:tgtEl>
                                      </p:cBhvr>
                                    </p:animEffect>
                                  </p:childTnLst>
                                  <p:subTnLst>
                                    <p:audio>
                                      <p:cMediaNode vol="100000">
                                        <p:cTn display="0" masterRel="sameClick">
                                          <p:stCondLst>
                                            <p:cond evt="begin" delay="0">
                                              <p:tn val="9"/>
                                            </p:cond>
                                          </p:stCondLst>
                                          <p:endCondLst>
                                            <p:cond evt="onStopAudio" delay="0">
                                              <p:tgtEl>
                                                <p:sldTgt/>
                                              </p:tgtEl>
                                            </p:cond>
                                          </p:endCondLst>
                                        </p:cTn>
                                        <p:tgtEl>
                                          <p:sndTgt r:embed="rId2" name="wind.wav"/>
                                        </p:tgtEl>
                                      </p:cMediaNode>
                                    </p:audio>
                                  </p:subTnLst>
                                </p:cTn>
                              </p:par>
                              <p:par>
                                <p:cTn id="12" presetID="8" presetClass="emph" presetSubtype="0" repeatCount="indefinite" fill="hold" grpId="1" nodeType="withEffect">
                                  <p:stCondLst>
                                    <p:cond delay="0"/>
                                  </p:stCondLst>
                                  <p:childTnLst>
                                    <p:animRot by="21600000">
                                      <p:cBhvr>
                                        <p:cTn id="13" dur="20000" fill="hold"/>
                                        <p:tgtEl>
                                          <p:spTgt spid="18436"/>
                                        </p:tgtEl>
                                        <p:attrNameLst>
                                          <p:attrName>r</p:attrName>
                                        </p:attrNameLst>
                                      </p:cBhvr>
                                    </p:animRot>
                                  </p:childTnLst>
                                  <p:subTnLst>
                                    <p:audio>
                                      <p:cMediaNode vol="100000">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par>
                          <p:cTn id="14" fill="hold" nodeType="afterGroup">
                            <p:stCondLst>
                              <p:cond delay="22000"/>
                            </p:stCondLst>
                            <p:childTnLst>
                              <p:par>
                                <p:cTn id="15" presetID="10" presetClass="entr" presetSubtype="0" fill="hold" nodeType="afterEffect">
                                  <p:stCondLst>
                                    <p:cond delay="0"/>
                                  </p:stCondLst>
                                  <p:childTnLst>
                                    <p:set>
                                      <p:cBhvr>
                                        <p:cTn id="16" dur="1" fill="hold">
                                          <p:stCondLst>
                                            <p:cond delay="0"/>
                                          </p:stCondLst>
                                        </p:cTn>
                                        <p:tgtEl>
                                          <p:spTgt spid="18450"/>
                                        </p:tgtEl>
                                        <p:attrNameLst>
                                          <p:attrName>style.visibility</p:attrName>
                                        </p:attrNameLst>
                                      </p:cBhvr>
                                      <p:to>
                                        <p:strVal val="visible"/>
                                      </p:to>
                                    </p:set>
                                    <p:animEffect transition="in" filter="fade">
                                      <p:cBhvr>
                                        <p:cTn id="17" dur="2000"/>
                                        <p:tgtEl>
                                          <p:spTgt spid="18450"/>
                                        </p:tgtEl>
                                      </p:cBhvr>
                                    </p:animEffect>
                                  </p:childTnLst>
                                </p:cTn>
                              </p:par>
                              <p:par>
                                <p:cTn id="18" presetID="10" presetClass="entr" presetSubtype="0" fill="hold" nodeType="withEffect">
                                  <p:stCondLst>
                                    <p:cond delay="0"/>
                                  </p:stCondLst>
                                  <p:childTnLst>
                                    <p:set>
                                      <p:cBhvr>
                                        <p:cTn id="19" dur="1" fill="hold">
                                          <p:stCondLst>
                                            <p:cond delay="0"/>
                                          </p:stCondLst>
                                        </p:cTn>
                                        <p:tgtEl>
                                          <p:spTgt spid="18443"/>
                                        </p:tgtEl>
                                        <p:attrNameLst>
                                          <p:attrName>style.visibility</p:attrName>
                                        </p:attrNameLst>
                                      </p:cBhvr>
                                      <p:to>
                                        <p:strVal val="visible"/>
                                      </p:to>
                                    </p:set>
                                    <p:animEffect transition="in" filter="fade">
                                      <p:cBhvr>
                                        <p:cTn id="20" dur="2000"/>
                                        <p:tgtEl>
                                          <p:spTgt spid="18443"/>
                                        </p:tgtEl>
                                      </p:cBhvr>
                                    </p:animEffect>
                                  </p:childTnLst>
                                </p:cTn>
                              </p:par>
                              <p:par>
                                <p:cTn id="21" presetID="10" presetClass="entr" presetSubtype="0" fill="hold" nodeType="with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fade">
                                      <p:cBhvr>
                                        <p:cTn id="23" dur="2000"/>
                                        <p:tgtEl>
                                          <p:spTgt spid="18444"/>
                                        </p:tgtEl>
                                      </p:cBhvr>
                                    </p:animEffect>
                                  </p:childTnLst>
                                </p:cTn>
                              </p:par>
                              <p:par>
                                <p:cTn id="24" presetID="10" presetClass="entr" presetSubtype="0" fill="hold" nodeType="withEffect">
                                  <p:stCondLst>
                                    <p:cond delay="0"/>
                                  </p:stCondLst>
                                  <p:childTnLst>
                                    <p:set>
                                      <p:cBhvr>
                                        <p:cTn id="25" dur="1" fill="hold">
                                          <p:stCondLst>
                                            <p:cond delay="0"/>
                                          </p:stCondLst>
                                        </p:cTn>
                                        <p:tgtEl>
                                          <p:spTgt spid="18448"/>
                                        </p:tgtEl>
                                        <p:attrNameLst>
                                          <p:attrName>style.visibility</p:attrName>
                                        </p:attrNameLst>
                                      </p:cBhvr>
                                      <p:to>
                                        <p:strVal val="visible"/>
                                      </p:to>
                                    </p:set>
                                    <p:animEffect transition="in" filter="fade">
                                      <p:cBhvr>
                                        <p:cTn id="26" dur="2000"/>
                                        <p:tgtEl>
                                          <p:spTgt spid="18448"/>
                                        </p:tgtEl>
                                      </p:cBhvr>
                                    </p:animEffect>
                                  </p:childTnLst>
                                </p:cTn>
                              </p:par>
                              <p:par>
                                <p:cTn id="27" presetID="10" presetClass="entr" presetSubtype="0" fill="hold" nodeType="withEffect">
                                  <p:stCondLst>
                                    <p:cond delay="0"/>
                                  </p:stCondLst>
                                  <p:childTnLst>
                                    <p:set>
                                      <p:cBhvr>
                                        <p:cTn id="28" dur="1" fill="hold">
                                          <p:stCondLst>
                                            <p:cond delay="0"/>
                                          </p:stCondLst>
                                        </p:cTn>
                                        <p:tgtEl>
                                          <p:spTgt spid="18441"/>
                                        </p:tgtEl>
                                        <p:attrNameLst>
                                          <p:attrName>style.visibility</p:attrName>
                                        </p:attrNameLst>
                                      </p:cBhvr>
                                      <p:to>
                                        <p:strVal val="visible"/>
                                      </p:to>
                                    </p:set>
                                    <p:animEffect transition="in" filter="fade">
                                      <p:cBhvr>
                                        <p:cTn id="29" dur="2000"/>
                                        <p:tgtEl>
                                          <p:spTgt spid="18441"/>
                                        </p:tgtEl>
                                      </p:cBhvr>
                                    </p:animEffect>
                                  </p:childTnLst>
                                </p:cTn>
                              </p:par>
                              <p:par>
                                <p:cTn id="30" presetID="10" presetClass="entr" presetSubtype="0" fill="hold" nodeType="withEffect">
                                  <p:stCondLst>
                                    <p:cond delay="0"/>
                                  </p:stCondLst>
                                  <p:childTnLst>
                                    <p:set>
                                      <p:cBhvr>
                                        <p:cTn id="31" dur="1" fill="hold">
                                          <p:stCondLst>
                                            <p:cond delay="0"/>
                                          </p:stCondLst>
                                        </p:cTn>
                                        <p:tgtEl>
                                          <p:spTgt spid="18442"/>
                                        </p:tgtEl>
                                        <p:attrNameLst>
                                          <p:attrName>style.visibility</p:attrName>
                                        </p:attrNameLst>
                                      </p:cBhvr>
                                      <p:to>
                                        <p:strVal val="visible"/>
                                      </p:to>
                                    </p:set>
                                    <p:animEffect transition="in" filter="fade">
                                      <p:cBhvr>
                                        <p:cTn id="32" dur="2000"/>
                                        <p:tgtEl>
                                          <p:spTgt spid="18442"/>
                                        </p:tgtEl>
                                      </p:cBhvr>
                                    </p:animEffect>
                                  </p:childTnLst>
                                </p:cTn>
                              </p:par>
                              <p:par>
                                <p:cTn id="33" presetID="10" presetClass="entr" presetSubtype="0" fill="hold" nodeType="withEffect">
                                  <p:stCondLst>
                                    <p:cond delay="0"/>
                                  </p:stCondLst>
                                  <p:childTnLst>
                                    <p:set>
                                      <p:cBhvr>
                                        <p:cTn id="34" dur="1" fill="hold">
                                          <p:stCondLst>
                                            <p:cond delay="0"/>
                                          </p:stCondLst>
                                        </p:cTn>
                                        <p:tgtEl>
                                          <p:spTgt spid="18449"/>
                                        </p:tgtEl>
                                        <p:attrNameLst>
                                          <p:attrName>style.visibility</p:attrName>
                                        </p:attrNameLst>
                                      </p:cBhvr>
                                      <p:to>
                                        <p:strVal val="visible"/>
                                      </p:to>
                                    </p:set>
                                    <p:animEffect transition="in" filter="fade">
                                      <p:cBhvr>
                                        <p:cTn id="35" dur="2000"/>
                                        <p:tgtEl>
                                          <p:spTgt spid="18449"/>
                                        </p:tgtEl>
                                      </p:cBhvr>
                                    </p:animEffect>
                                  </p:childTnLst>
                                </p:cTn>
                              </p:par>
                              <p:par>
                                <p:cTn id="36" presetID="10" presetClass="entr" presetSubtype="0" fill="hold" nodeType="withEffect">
                                  <p:stCondLst>
                                    <p:cond delay="0"/>
                                  </p:stCondLst>
                                  <p:childTnLst>
                                    <p:set>
                                      <p:cBhvr>
                                        <p:cTn id="37" dur="1" fill="hold">
                                          <p:stCondLst>
                                            <p:cond delay="0"/>
                                          </p:stCondLst>
                                        </p:cTn>
                                        <p:tgtEl>
                                          <p:spTgt spid="18446"/>
                                        </p:tgtEl>
                                        <p:attrNameLst>
                                          <p:attrName>style.visibility</p:attrName>
                                        </p:attrNameLst>
                                      </p:cBhvr>
                                      <p:to>
                                        <p:strVal val="visible"/>
                                      </p:to>
                                    </p:set>
                                    <p:animEffect transition="in" filter="fade">
                                      <p:cBhvr>
                                        <p:cTn id="38" dur="2000"/>
                                        <p:tgtEl>
                                          <p:spTgt spid="18446"/>
                                        </p:tgtEl>
                                      </p:cBhvr>
                                    </p:animEffect>
                                  </p:childTnLst>
                                </p:cTn>
                              </p:par>
                              <p:par>
                                <p:cTn id="39" presetID="10" presetClass="entr" presetSubtype="0" fill="hold" nodeType="withEffect">
                                  <p:stCondLst>
                                    <p:cond delay="0"/>
                                  </p:stCondLst>
                                  <p:childTnLst>
                                    <p:set>
                                      <p:cBhvr>
                                        <p:cTn id="40" dur="1" fill="hold">
                                          <p:stCondLst>
                                            <p:cond delay="0"/>
                                          </p:stCondLst>
                                        </p:cTn>
                                        <p:tgtEl>
                                          <p:spTgt spid="18445"/>
                                        </p:tgtEl>
                                        <p:attrNameLst>
                                          <p:attrName>style.visibility</p:attrName>
                                        </p:attrNameLst>
                                      </p:cBhvr>
                                      <p:to>
                                        <p:strVal val="visible"/>
                                      </p:to>
                                    </p:set>
                                    <p:animEffect transition="in" filter="fade">
                                      <p:cBhvr>
                                        <p:cTn id="41" dur="2000"/>
                                        <p:tgtEl>
                                          <p:spTgt spid="18445"/>
                                        </p:tgtEl>
                                      </p:cBhvr>
                                    </p:animEffect>
                                  </p:childTnLst>
                                </p:cTn>
                              </p:par>
                              <p:par>
                                <p:cTn id="42" presetID="10" presetClass="entr" presetSubtype="0" fill="hold" nodeType="withEffect">
                                  <p:stCondLst>
                                    <p:cond delay="0"/>
                                  </p:stCondLst>
                                  <p:childTnLst>
                                    <p:set>
                                      <p:cBhvr>
                                        <p:cTn id="43" dur="1" fill="hold">
                                          <p:stCondLst>
                                            <p:cond delay="0"/>
                                          </p:stCondLst>
                                        </p:cTn>
                                        <p:tgtEl>
                                          <p:spTgt spid="18447"/>
                                        </p:tgtEl>
                                        <p:attrNameLst>
                                          <p:attrName>style.visibility</p:attrName>
                                        </p:attrNameLst>
                                      </p:cBhvr>
                                      <p:to>
                                        <p:strVal val="visible"/>
                                      </p:to>
                                    </p:set>
                                    <p:animEffect transition="in" filter="fade">
                                      <p:cBhvr>
                                        <p:cTn id="44" dur="2000"/>
                                        <p:tgtEl>
                                          <p:spTgt spid="18447"/>
                                        </p:tgtEl>
                                      </p:cBhvr>
                                    </p:animEffect>
                                  </p:childTnLst>
                                </p:cTn>
                              </p:par>
                              <p:par>
                                <p:cTn id="45" presetID="10" presetClass="entr" presetSubtype="0" fill="hold" nodeType="withEffect">
                                  <p:stCondLst>
                                    <p:cond delay="0"/>
                                  </p:stCondLst>
                                  <p:childTnLst>
                                    <p:set>
                                      <p:cBhvr>
                                        <p:cTn id="46" dur="1" fill="hold">
                                          <p:stCondLst>
                                            <p:cond delay="0"/>
                                          </p:stCondLst>
                                        </p:cTn>
                                        <p:tgtEl>
                                          <p:spTgt spid="18440"/>
                                        </p:tgtEl>
                                        <p:attrNameLst>
                                          <p:attrName>style.visibility</p:attrName>
                                        </p:attrNameLst>
                                      </p:cBhvr>
                                      <p:to>
                                        <p:strVal val="visible"/>
                                      </p:to>
                                    </p:set>
                                    <p:animEffect transition="in" filter="fade">
                                      <p:cBhvr>
                                        <p:cTn id="47" dur="2000"/>
                                        <p:tgtEl>
                                          <p:spTgt spid="18440"/>
                                        </p:tgtEl>
                                      </p:cBhvr>
                                    </p:animEffect>
                                  </p:childTnLst>
                                </p:cTn>
                              </p:par>
                              <p:par>
                                <p:cTn id="48" presetID="10" presetClass="entr" presetSubtype="0" fill="hold" nodeType="withEffect">
                                  <p:stCondLst>
                                    <p:cond delay="0"/>
                                  </p:stCondLst>
                                  <p:childTnLst>
                                    <p:set>
                                      <p:cBhvr>
                                        <p:cTn id="49" dur="1" fill="hold">
                                          <p:stCondLst>
                                            <p:cond delay="0"/>
                                          </p:stCondLst>
                                        </p:cTn>
                                        <p:tgtEl>
                                          <p:spTgt spid="18439"/>
                                        </p:tgtEl>
                                        <p:attrNameLst>
                                          <p:attrName>style.visibility</p:attrName>
                                        </p:attrNameLst>
                                      </p:cBhvr>
                                      <p:to>
                                        <p:strVal val="visible"/>
                                      </p:to>
                                    </p:set>
                                    <p:animEffect transition="in" filter="fade">
                                      <p:cBhvr>
                                        <p:cTn id="50" dur="2000"/>
                                        <p:tgtEl>
                                          <p:spTgt spid="18439"/>
                                        </p:tgtEl>
                                      </p:cBhvr>
                                    </p:animEffect>
                                  </p:childTnLst>
                                </p:cTn>
                              </p:par>
                            </p:childTnLst>
                          </p:cTn>
                        </p:par>
                        <p:par>
                          <p:cTn id="51" fill="hold" nodeType="afterGroup">
                            <p:stCondLst>
                              <p:cond delay="24000"/>
                            </p:stCondLst>
                            <p:childTnLst>
                              <p:par>
                                <p:cTn id="52" presetID="35" presetClass="emph" presetSubtype="0" fill="hold" nodeType="afterEffect">
                                  <p:stCondLst>
                                    <p:cond delay="0"/>
                                  </p:stCondLst>
                                  <p:childTnLst>
                                    <p:anim calcmode="discrete" valueType="str">
                                      <p:cBhvr>
                                        <p:cTn id="53" dur="1000" fill="hold"/>
                                        <p:tgtEl>
                                          <p:spTgt spid="18443"/>
                                        </p:tgtEl>
                                        <p:attrNameLst>
                                          <p:attrName>style.visibility</p:attrName>
                                        </p:attrNameLst>
                                      </p:cBhvr>
                                      <p:tavLst>
                                        <p:tav tm="0">
                                          <p:val>
                                            <p:strVal val="hidden"/>
                                          </p:val>
                                        </p:tav>
                                        <p:tav tm="50000">
                                          <p:val>
                                            <p:strVal val="visible"/>
                                          </p:val>
                                        </p:tav>
                                      </p:tavLst>
                                    </p:anim>
                                  </p:childTnLst>
                                </p:cTn>
                              </p:par>
                              <p:par>
                                <p:cTn id="54" presetID="35" presetClass="emph" presetSubtype="0" fill="hold" nodeType="withEffect">
                                  <p:stCondLst>
                                    <p:cond delay="0"/>
                                  </p:stCondLst>
                                  <p:childTnLst>
                                    <p:anim calcmode="discrete" valueType="str">
                                      <p:cBhvr>
                                        <p:cTn id="55" dur="1000" fill="hold"/>
                                        <p:tgtEl>
                                          <p:spTgt spid="18444"/>
                                        </p:tgtEl>
                                        <p:attrNameLst>
                                          <p:attrName>style.visibility</p:attrName>
                                        </p:attrNameLst>
                                      </p:cBhvr>
                                      <p:tavLst>
                                        <p:tav tm="0">
                                          <p:val>
                                            <p:strVal val="hidden"/>
                                          </p:val>
                                        </p:tav>
                                        <p:tav tm="50000">
                                          <p:val>
                                            <p:strVal val="visible"/>
                                          </p:val>
                                        </p:tav>
                                      </p:tavLst>
                                    </p:anim>
                                  </p:childTnLst>
                                </p:cTn>
                              </p:par>
                              <p:par>
                                <p:cTn id="56" presetID="35" presetClass="emph" presetSubtype="0" fill="hold" nodeType="withEffect">
                                  <p:stCondLst>
                                    <p:cond delay="0"/>
                                  </p:stCondLst>
                                  <p:childTnLst>
                                    <p:anim calcmode="discrete" valueType="str">
                                      <p:cBhvr>
                                        <p:cTn id="57" dur="1000" fill="hold"/>
                                        <p:tgtEl>
                                          <p:spTgt spid="18448"/>
                                        </p:tgtEl>
                                        <p:attrNameLst>
                                          <p:attrName>style.visibility</p:attrName>
                                        </p:attrNameLst>
                                      </p:cBhvr>
                                      <p:tavLst>
                                        <p:tav tm="0">
                                          <p:val>
                                            <p:strVal val="hidden"/>
                                          </p:val>
                                        </p:tav>
                                        <p:tav tm="50000">
                                          <p:val>
                                            <p:strVal val="visible"/>
                                          </p:val>
                                        </p:tav>
                                      </p:tavLst>
                                    </p:anim>
                                  </p:childTnLst>
                                </p:cTn>
                              </p:par>
                              <p:par>
                                <p:cTn id="58" presetID="35" presetClass="emph" presetSubtype="0" fill="hold" nodeType="withEffect">
                                  <p:stCondLst>
                                    <p:cond delay="0"/>
                                  </p:stCondLst>
                                  <p:childTnLst>
                                    <p:anim calcmode="discrete" valueType="str">
                                      <p:cBhvr>
                                        <p:cTn id="59" dur="1000" fill="hold"/>
                                        <p:tgtEl>
                                          <p:spTgt spid="18441"/>
                                        </p:tgtEl>
                                        <p:attrNameLst>
                                          <p:attrName>style.visibility</p:attrName>
                                        </p:attrNameLst>
                                      </p:cBhvr>
                                      <p:tavLst>
                                        <p:tav tm="0">
                                          <p:val>
                                            <p:strVal val="hidden"/>
                                          </p:val>
                                        </p:tav>
                                        <p:tav tm="50000">
                                          <p:val>
                                            <p:strVal val="visible"/>
                                          </p:val>
                                        </p:tav>
                                      </p:tavLst>
                                    </p:anim>
                                  </p:childTnLst>
                                </p:cTn>
                              </p:par>
                              <p:par>
                                <p:cTn id="60" presetID="35" presetClass="emph" presetSubtype="0" fill="hold" nodeType="withEffect">
                                  <p:stCondLst>
                                    <p:cond delay="0"/>
                                  </p:stCondLst>
                                  <p:childTnLst>
                                    <p:anim calcmode="discrete" valueType="str">
                                      <p:cBhvr>
                                        <p:cTn id="61" dur="1000" fill="hold"/>
                                        <p:tgtEl>
                                          <p:spTgt spid="18442"/>
                                        </p:tgtEl>
                                        <p:attrNameLst>
                                          <p:attrName>style.visibility</p:attrName>
                                        </p:attrNameLst>
                                      </p:cBhvr>
                                      <p:tavLst>
                                        <p:tav tm="0">
                                          <p:val>
                                            <p:strVal val="hidden"/>
                                          </p:val>
                                        </p:tav>
                                        <p:tav tm="50000">
                                          <p:val>
                                            <p:strVal val="visible"/>
                                          </p:val>
                                        </p:tav>
                                      </p:tavLst>
                                    </p:anim>
                                  </p:childTnLst>
                                </p:cTn>
                              </p:par>
                              <p:par>
                                <p:cTn id="62" presetID="35" presetClass="emph" presetSubtype="0" fill="hold" nodeType="withEffect">
                                  <p:stCondLst>
                                    <p:cond delay="0"/>
                                  </p:stCondLst>
                                  <p:childTnLst>
                                    <p:anim calcmode="discrete" valueType="str">
                                      <p:cBhvr>
                                        <p:cTn id="63" dur="1000" fill="hold"/>
                                        <p:tgtEl>
                                          <p:spTgt spid="18449"/>
                                        </p:tgtEl>
                                        <p:attrNameLst>
                                          <p:attrName>style.visibility</p:attrName>
                                        </p:attrNameLst>
                                      </p:cBhvr>
                                      <p:tavLst>
                                        <p:tav tm="0">
                                          <p:val>
                                            <p:strVal val="hidden"/>
                                          </p:val>
                                        </p:tav>
                                        <p:tav tm="50000">
                                          <p:val>
                                            <p:strVal val="visible"/>
                                          </p:val>
                                        </p:tav>
                                      </p:tavLst>
                                    </p:anim>
                                  </p:childTnLst>
                                </p:cTn>
                              </p:par>
                              <p:par>
                                <p:cTn id="64" presetID="35" presetClass="emph" presetSubtype="0" fill="hold" nodeType="withEffect">
                                  <p:stCondLst>
                                    <p:cond delay="0"/>
                                  </p:stCondLst>
                                  <p:childTnLst>
                                    <p:anim calcmode="discrete" valueType="str">
                                      <p:cBhvr>
                                        <p:cTn id="65" dur="1000" fill="hold"/>
                                        <p:tgtEl>
                                          <p:spTgt spid="18446"/>
                                        </p:tgtEl>
                                        <p:attrNameLst>
                                          <p:attrName>style.visibility</p:attrName>
                                        </p:attrNameLst>
                                      </p:cBhvr>
                                      <p:tavLst>
                                        <p:tav tm="0">
                                          <p:val>
                                            <p:strVal val="hidden"/>
                                          </p:val>
                                        </p:tav>
                                        <p:tav tm="50000">
                                          <p:val>
                                            <p:strVal val="visible"/>
                                          </p:val>
                                        </p:tav>
                                      </p:tavLst>
                                    </p:anim>
                                  </p:childTnLst>
                                </p:cTn>
                              </p:par>
                              <p:par>
                                <p:cTn id="66" presetID="35" presetClass="emph" presetSubtype="0" fill="hold" nodeType="withEffect">
                                  <p:stCondLst>
                                    <p:cond delay="0"/>
                                  </p:stCondLst>
                                  <p:childTnLst>
                                    <p:anim calcmode="discrete" valueType="str">
                                      <p:cBhvr>
                                        <p:cTn id="67" dur="1000" fill="hold"/>
                                        <p:tgtEl>
                                          <p:spTgt spid="18445"/>
                                        </p:tgtEl>
                                        <p:attrNameLst>
                                          <p:attrName>style.visibility</p:attrName>
                                        </p:attrNameLst>
                                      </p:cBhvr>
                                      <p:tavLst>
                                        <p:tav tm="0">
                                          <p:val>
                                            <p:strVal val="hidden"/>
                                          </p:val>
                                        </p:tav>
                                        <p:tav tm="50000">
                                          <p:val>
                                            <p:strVal val="visible"/>
                                          </p:val>
                                        </p:tav>
                                      </p:tavLst>
                                    </p:anim>
                                  </p:childTnLst>
                                </p:cTn>
                              </p:par>
                              <p:par>
                                <p:cTn id="68" presetID="35" presetClass="emph" presetSubtype="0" fill="hold" nodeType="withEffect">
                                  <p:stCondLst>
                                    <p:cond delay="0"/>
                                  </p:stCondLst>
                                  <p:childTnLst>
                                    <p:anim calcmode="discrete" valueType="str">
                                      <p:cBhvr>
                                        <p:cTn id="69" dur="1000" fill="hold"/>
                                        <p:tgtEl>
                                          <p:spTgt spid="18447"/>
                                        </p:tgtEl>
                                        <p:attrNameLst>
                                          <p:attrName>style.visibility</p:attrName>
                                        </p:attrNameLst>
                                      </p:cBhvr>
                                      <p:tavLst>
                                        <p:tav tm="0">
                                          <p:val>
                                            <p:strVal val="hidden"/>
                                          </p:val>
                                        </p:tav>
                                        <p:tav tm="50000">
                                          <p:val>
                                            <p:strVal val="visible"/>
                                          </p:val>
                                        </p:tav>
                                      </p:tavLst>
                                    </p:anim>
                                  </p:childTnLst>
                                </p:cTn>
                              </p:par>
                              <p:par>
                                <p:cTn id="70" presetID="35" presetClass="emph" presetSubtype="0" fill="hold" nodeType="withEffect">
                                  <p:stCondLst>
                                    <p:cond delay="0"/>
                                  </p:stCondLst>
                                  <p:childTnLst>
                                    <p:anim calcmode="discrete" valueType="str">
                                      <p:cBhvr>
                                        <p:cTn id="71" dur="1000" fill="hold"/>
                                        <p:tgtEl>
                                          <p:spTgt spid="18440"/>
                                        </p:tgtEl>
                                        <p:attrNameLst>
                                          <p:attrName>style.visibility</p:attrName>
                                        </p:attrNameLst>
                                      </p:cBhvr>
                                      <p:tavLst>
                                        <p:tav tm="0">
                                          <p:val>
                                            <p:strVal val="hidden"/>
                                          </p:val>
                                        </p:tav>
                                        <p:tav tm="50000">
                                          <p:val>
                                            <p:strVal val="visible"/>
                                          </p:val>
                                        </p:tav>
                                      </p:tavLst>
                                    </p:anim>
                                  </p:childTnLst>
                                </p:cTn>
                              </p:par>
                              <p:par>
                                <p:cTn id="72" presetID="35" presetClass="emph" presetSubtype="0" fill="hold" nodeType="withEffect">
                                  <p:stCondLst>
                                    <p:cond delay="0"/>
                                  </p:stCondLst>
                                  <p:childTnLst>
                                    <p:anim calcmode="discrete" valueType="str">
                                      <p:cBhvr>
                                        <p:cTn id="73" dur="1000" fill="hold"/>
                                        <p:tgtEl>
                                          <p:spTgt spid="18439"/>
                                        </p:tgtEl>
                                        <p:attrNameLst>
                                          <p:attrName>style.visibility</p:attrName>
                                        </p:attrNameLst>
                                      </p:cBhvr>
                                      <p:tavLst>
                                        <p:tav tm="0">
                                          <p:val>
                                            <p:strVal val="hidden"/>
                                          </p:val>
                                        </p:tav>
                                        <p:tav tm="50000">
                                          <p:val>
                                            <p:strVal val="visible"/>
                                          </p:val>
                                        </p:tav>
                                      </p:tavLst>
                                    </p:anim>
                                  </p:childTnLst>
                                </p:cTn>
                              </p:par>
                              <p:par>
                                <p:cTn id="74" presetID="35" presetClass="emph" presetSubtype="0" fill="hold" nodeType="withEffect">
                                  <p:stCondLst>
                                    <p:cond delay="0"/>
                                  </p:stCondLst>
                                  <p:childTnLst>
                                    <p:anim calcmode="discrete" valueType="str">
                                      <p:cBhvr>
                                        <p:cTn id="75" dur="1000" fill="hold"/>
                                        <p:tgtEl>
                                          <p:spTgt spid="18450"/>
                                        </p:tgtEl>
                                        <p:attrNameLst>
                                          <p:attrName>style.visibility</p:attrName>
                                        </p:attrNameLst>
                                      </p:cBhvr>
                                      <p:tavLst>
                                        <p:tav tm="0">
                                          <p:val>
                                            <p:strVal val="hidden"/>
                                          </p:val>
                                        </p:tav>
                                        <p:tav tm="50000">
                                          <p:val>
                                            <p:strVal val="visible"/>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50180"/>
                                        </p:tgtEl>
                                        <p:attrNameLst>
                                          <p:attrName>style.visibility</p:attrName>
                                        </p:attrNameLst>
                                      </p:cBhvr>
                                      <p:to>
                                        <p:strVal val="visible"/>
                                      </p:to>
                                    </p:set>
                                    <p:animEffect transition="in" filter="blinds(horizontal)">
                                      <p:cBhvr>
                                        <p:cTn id="80" dur="500"/>
                                        <p:tgtEl>
                                          <p:spTgt spid="5018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nodeType="clickEffect">
                                  <p:stCondLst>
                                    <p:cond delay="0"/>
                                  </p:stCondLst>
                                  <p:childTnLst>
                                    <p:set>
                                      <p:cBhvr>
                                        <p:cTn id="84" dur="1" fill="hold">
                                          <p:stCondLst>
                                            <p:cond delay="0"/>
                                          </p:stCondLst>
                                        </p:cTn>
                                        <p:tgtEl>
                                          <p:spTgt spid="36866"/>
                                        </p:tgtEl>
                                        <p:attrNameLst>
                                          <p:attrName>style.visibility</p:attrName>
                                        </p:attrNameLst>
                                      </p:cBhvr>
                                      <p:to>
                                        <p:strVal val="visible"/>
                                      </p:to>
                                    </p:set>
                                    <p:animEffect transition="in" filter="box(in)">
                                      <p:cBhvr>
                                        <p:cTn id="85" dur="500"/>
                                        <p:tgtEl>
                                          <p:spTgt spid="3686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nodeType="clickEffect">
                                  <p:stCondLst>
                                    <p:cond delay="0"/>
                                  </p:stCondLst>
                                  <p:childTnLst>
                                    <p:set>
                                      <p:cBhvr>
                                        <p:cTn id="89" dur="1" fill="hold">
                                          <p:stCondLst>
                                            <p:cond delay="0"/>
                                          </p:stCondLst>
                                        </p:cTn>
                                        <p:tgtEl>
                                          <p:spTgt spid="50182"/>
                                        </p:tgtEl>
                                        <p:attrNameLst>
                                          <p:attrName>style.visibility</p:attrName>
                                        </p:attrNameLst>
                                      </p:cBhvr>
                                      <p:to>
                                        <p:strVal val="visible"/>
                                      </p:to>
                                    </p:set>
                                    <p:animEffect transition="in" filter="box(in)">
                                      <p:cBhvr>
                                        <p:cTn id="90" dur="500"/>
                                        <p:tgtEl>
                                          <p:spTgt spid="5018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nodeType="clickEffect">
                                  <p:stCondLst>
                                    <p:cond delay="0"/>
                                  </p:stCondLst>
                                  <p:childTnLst>
                                    <p:set>
                                      <p:cBhvr>
                                        <p:cTn id="94" dur="1" fill="hold">
                                          <p:stCondLst>
                                            <p:cond delay="0"/>
                                          </p:stCondLst>
                                        </p:cTn>
                                        <p:tgtEl>
                                          <p:spTgt spid="50185"/>
                                        </p:tgtEl>
                                        <p:attrNameLst>
                                          <p:attrName>style.visibility</p:attrName>
                                        </p:attrNameLst>
                                      </p:cBhvr>
                                      <p:to>
                                        <p:strVal val="visible"/>
                                      </p:to>
                                    </p:set>
                                    <p:animEffect transition="in" filter="box(in)">
                                      <p:cBhvr>
                                        <p:cTn id="95" dur="500"/>
                                        <p:tgtEl>
                                          <p:spTgt spid="50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81000" y="152400"/>
            <a:ext cx="2914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i="1">
                <a:solidFill>
                  <a:srgbClr val="FF0066"/>
                </a:solidFill>
                <a:latin typeface="Times New Roman" panose="02020603050405020304" pitchFamily="18" charset="0"/>
              </a:rPr>
              <a:t>Có thể em chưa biết</a:t>
            </a:r>
          </a:p>
        </p:txBody>
      </p:sp>
      <p:sp>
        <p:nvSpPr>
          <p:cNvPr id="38915" name="Text Box 3"/>
          <p:cNvSpPr txBox="1">
            <a:spLocks noChangeArrowheads="1"/>
          </p:cNvSpPr>
          <p:nvPr/>
        </p:nvSpPr>
        <p:spPr bwMode="auto">
          <a:xfrm>
            <a:off x="593725" y="882650"/>
            <a:ext cx="14144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rgbClr val="FF00FF"/>
                </a:solidFill>
                <a:latin typeface="Times New Roman" panose="02020603050405020304" pitchFamily="18" charset="0"/>
              </a:rPr>
              <a:t>Bảng 9.1</a:t>
            </a:r>
          </a:p>
        </p:txBody>
      </p:sp>
      <p:graphicFrame>
        <p:nvGraphicFramePr>
          <p:cNvPr id="38975" name="Group 63"/>
          <p:cNvGraphicFramePr>
            <a:graphicFrameLocks noGrp="1"/>
          </p:cNvGraphicFramePr>
          <p:nvPr>
            <p:extLst>
              <p:ext uri="{D42A27DB-BD31-4B8C-83A1-F6EECF244321}">
                <p14:modId xmlns:p14="http://schemas.microsoft.com/office/powerpoint/2010/main" val="2950272572"/>
              </p:ext>
            </p:extLst>
          </p:nvPr>
        </p:nvGraphicFramePr>
        <p:xfrm>
          <a:off x="533400" y="1447800"/>
          <a:ext cx="3657600" cy="5034444"/>
        </p:xfrm>
        <a:graphic>
          <a:graphicData uri="http://schemas.openxmlformats.org/drawingml/2006/table">
            <a:tbl>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13714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Độ</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cao</a:t>
                      </a:r>
                      <a:r>
                        <a:rPr kumimoji="0" lang="en-US" sz="2800" b="0" i="0" u="none" strike="noStrike" cap="none" normalizeH="0" baseline="0" dirty="0">
                          <a:ln>
                            <a:noFill/>
                          </a:ln>
                          <a:solidFill>
                            <a:schemeClr val="tx1"/>
                          </a:solidFill>
                          <a:effectLst/>
                          <a:latin typeface="Arial" charset="0"/>
                        </a:rPr>
                        <a:t> so </a:t>
                      </a:r>
                      <a:r>
                        <a:rPr kumimoji="0" lang="en-US" sz="2800" b="0" i="0" u="none" strike="noStrike" cap="none" normalizeH="0" baseline="0" dirty="0" err="1">
                          <a:ln>
                            <a:noFill/>
                          </a:ln>
                          <a:solidFill>
                            <a:schemeClr val="tx1"/>
                          </a:solidFill>
                          <a:effectLst/>
                          <a:latin typeface="Arial" charset="0"/>
                        </a:rPr>
                        <a:t>với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mặt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biển</a:t>
                      </a:r>
                      <a:r>
                        <a:rPr kumimoji="0" lang="en-US" sz="2800" b="0" i="0" u="none" strike="noStrike" cap="none" normalizeH="0" baseline="0" dirty="0">
                          <a:ln>
                            <a:noFill/>
                          </a:ln>
                          <a:solidFill>
                            <a:schemeClr val="tx1"/>
                          </a:solidFill>
                          <a:effectLst/>
                          <a:latin typeface="Arial" charset="0"/>
                        </a:rPr>
                        <a:t> (m)</a:t>
                      </a:r>
                    </a:p>
                  </a:txBody>
                  <a:tcPr marT="45714" marB="45714"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Áp suất khí quyển (mmHg)</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53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760</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250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740</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400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724</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600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704</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1000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Arial" charset="0"/>
                        </a:rPr>
                        <a:t>678</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2000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Arial" charset="0"/>
                        </a:rPr>
                        <a:t>540</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18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3000</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Arial" charset="0"/>
                        </a:rPr>
                        <a:t>525</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
        <p:nvSpPr>
          <p:cNvPr id="38945" name="Text Box 33"/>
          <p:cNvSpPr txBox="1">
            <a:spLocks noChangeArrowheads="1"/>
          </p:cNvSpPr>
          <p:nvPr/>
        </p:nvSpPr>
        <p:spPr bwMode="auto">
          <a:xfrm>
            <a:off x="5851525" y="854075"/>
            <a:ext cx="14144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rgbClr val="FF00FF"/>
                </a:solidFill>
                <a:latin typeface="Times New Roman" panose="02020603050405020304" pitchFamily="18" charset="0"/>
              </a:rPr>
              <a:t>Bảng 9.2</a:t>
            </a:r>
          </a:p>
        </p:txBody>
      </p:sp>
      <p:graphicFrame>
        <p:nvGraphicFramePr>
          <p:cNvPr id="38974" name="Group 62"/>
          <p:cNvGraphicFramePr>
            <a:graphicFrameLocks noGrp="1"/>
          </p:cNvGraphicFramePr>
          <p:nvPr>
            <p:extLst>
              <p:ext uri="{D42A27DB-BD31-4B8C-83A1-F6EECF244321}">
                <p14:modId xmlns:p14="http://schemas.microsoft.com/office/powerpoint/2010/main" val="1151920502"/>
              </p:ext>
            </p:extLst>
          </p:nvPr>
        </p:nvGraphicFramePr>
        <p:xfrm>
          <a:off x="5486400" y="1447800"/>
          <a:ext cx="3124200" cy="4427598"/>
        </p:xfrm>
        <a:graphic>
          <a:graphicData uri="http://schemas.openxmlformats.org/drawingml/2006/table">
            <a:tbl>
              <a:tblPr/>
              <a:tblGrid>
                <a:gridCol w="1562100">
                  <a:extLst>
                    <a:ext uri="{9D8B030D-6E8A-4147-A177-3AD203B41FA5}">
                      <a16:colId xmlns:a16="http://schemas.microsoft.com/office/drawing/2014/main" xmlns="" val="20000"/>
                    </a:ext>
                  </a:extLst>
                </a:gridCol>
                <a:gridCol w="1562100">
                  <a:extLst>
                    <a:ext uri="{9D8B030D-6E8A-4147-A177-3AD203B41FA5}">
                      <a16:colId xmlns:a16="http://schemas.microsoft.com/office/drawing/2014/main" xmlns="" val="20001"/>
                    </a:ext>
                  </a:extLst>
                </a:gridCol>
              </a:tblGrid>
              <a:tr h="944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Thời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điểm</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Áp suất (.10</a:t>
                      </a:r>
                      <a:r>
                        <a:rPr kumimoji="0" lang="en-US" sz="2800" b="0" i="0" u="none" strike="noStrike" cap="none" normalizeH="0" baseline="30000">
                          <a:ln>
                            <a:noFill/>
                          </a:ln>
                          <a:solidFill>
                            <a:srgbClr val="FF0066"/>
                          </a:solidFill>
                          <a:effectLst/>
                          <a:latin typeface="Arial" charset="0"/>
                        </a:rPr>
                        <a:t>5</a:t>
                      </a:r>
                      <a:r>
                        <a:rPr kumimoji="0" lang="en-US" sz="2800" b="0" i="0" u="none" strike="noStrike" cap="none" normalizeH="0" baseline="0">
                          <a:ln>
                            <a:noFill/>
                          </a:ln>
                          <a:solidFill>
                            <a:srgbClr val="FF0066"/>
                          </a:solidFill>
                          <a:effectLst/>
                          <a:latin typeface="Arial" charset="0"/>
                        </a:rPr>
                        <a:t>Pa)</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07 </a:t>
                      </a:r>
                      <a:r>
                        <a:rPr kumimoji="0" lang="en-US" sz="2800" b="0" i="0" u="none" strike="noStrike" cap="none" normalizeH="0" baseline="0" dirty="0" err="1">
                          <a:ln>
                            <a:noFill/>
                          </a:ln>
                          <a:solidFill>
                            <a:schemeClr val="tx1"/>
                          </a:solidFill>
                          <a:effectLst/>
                          <a:latin typeface="Arial" charset="0"/>
                        </a:rPr>
                        <a:t>giờ</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1,0031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 </a:t>
                      </a:r>
                      <a:r>
                        <a:rPr kumimoji="0" lang="en-US" sz="2800" b="0" i="0" u="none" strike="noStrike" cap="none" normalizeH="0" baseline="0" dirty="0" err="1">
                          <a:ln>
                            <a:noFill/>
                          </a:ln>
                          <a:solidFill>
                            <a:schemeClr val="tx1"/>
                          </a:solidFill>
                          <a:effectLst/>
                          <a:latin typeface="Arial" charset="0"/>
                        </a:rPr>
                        <a:t>giờ</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1,0014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13 </a:t>
                      </a:r>
                      <a:r>
                        <a:rPr kumimoji="0" lang="en-US" sz="2800" b="0" i="0" u="none" strike="noStrike" cap="none" normalizeH="0" baseline="0" dirty="0" err="1">
                          <a:ln>
                            <a:noFill/>
                          </a:ln>
                          <a:solidFill>
                            <a:schemeClr val="tx1"/>
                          </a:solidFill>
                          <a:effectLst/>
                          <a:latin typeface="Arial" charset="0"/>
                        </a:rPr>
                        <a:t>giờ</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1,0042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16 </a:t>
                      </a:r>
                      <a:r>
                        <a:rPr kumimoji="0" lang="en-US" sz="2800" b="0" i="0" u="none" strike="noStrike" cap="none" normalizeH="0" baseline="0" dirty="0" err="1">
                          <a:ln>
                            <a:noFill/>
                          </a:ln>
                          <a:solidFill>
                            <a:schemeClr val="tx1"/>
                          </a:solidFill>
                          <a:effectLst/>
                          <a:latin typeface="Arial" charset="0"/>
                        </a:rPr>
                        <a:t>giờ</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FF0066"/>
                          </a:solidFill>
                          <a:effectLst/>
                          <a:latin typeface="Arial" charset="0"/>
                        </a:rPr>
                        <a:t>1,0043</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19 </a:t>
                      </a:r>
                      <a:r>
                        <a:rPr kumimoji="0" lang="en-US" sz="2800" b="0" i="0" u="none" strike="noStrike" cap="none" normalizeH="0" baseline="0" dirty="0" err="1">
                          <a:ln>
                            <a:noFill/>
                          </a:ln>
                          <a:solidFill>
                            <a:schemeClr val="tx1"/>
                          </a:solidFill>
                          <a:effectLst/>
                          <a:latin typeface="Arial" charset="0"/>
                        </a:rPr>
                        <a:t>giờ</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1,0024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809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22 </a:t>
                      </a:r>
                      <a:r>
                        <a:rPr kumimoji="0" lang="en-US" sz="2800" b="0" i="0" u="none" strike="noStrike" cap="none" normalizeH="0" baseline="0" dirty="0" err="1">
                          <a:ln>
                            <a:noFill/>
                          </a:ln>
                          <a:solidFill>
                            <a:schemeClr val="tx1"/>
                          </a:solidFill>
                          <a:effectLst/>
                          <a:latin typeface="Arial" charset="0"/>
                        </a:rPr>
                        <a:t>giờ</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66"/>
                          </a:solidFill>
                          <a:effectLst/>
                          <a:latin typeface="Arial" charset="0"/>
                        </a:rPr>
                        <a:t>1,0051</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0" fill="hold"/>
                                        <p:tgtEl>
                                          <p:spTgt spid="38914"/>
                                        </p:tgtEl>
                                        <p:attrNameLst>
                                          <p:attrName>ppt_w</p:attrName>
                                        </p:attrNameLst>
                                      </p:cBhvr>
                                      <p:tavLst>
                                        <p:tav tm="0" fmla="#ppt_w*sin(2.5*pi*$)">
                                          <p:val>
                                            <p:fltVal val="0"/>
                                          </p:val>
                                        </p:tav>
                                        <p:tav tm="100000">
                                          <p:val>
                                            <p:fltVal val="1"/>
                                          </p:val>
                                        </p:tav>
                                      </p:tavLst>
                                    </p:anim>
                                    <p:anim calcmode="lin" valueType="num">
                                      <p:cBhvr>
                                        <p:cTn id="8" dur="5000" fill="hold"/>
                                        <p:tgtEl>
                                          <p:spTgt spid="3891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blinds(horizontal)">
                                      <p:cBhvr>
                                        <p:cTn id="13" dur="500"/>
                                        <p:tgtEl>
                                          <p:spTgt spid="38915"/>
                                        </p:tgtEl>
                                      </p:cBhvr>
                                    </p:animEffect>
                                  </p:childTnLst>
                                </p:cTn>
                              </p:par>
                            </p:childTnLst>
                          </p:cTn>
                        </p:par>
                        <p:par>
                          <p:cTn id="14" fill="hold" nodeType="afterGroup">
                            <p:stCondLst>
                              <p:cond delay="500"/>
                            </p:stCondLst>
                            <p:childTnLst>
                              <p:par>
                                <p:cTn id="15" presetID="22" presetClass="entr" presetSubtype="1" fill="hold" nodeType="afterEffect">
                                  <p:stCondLst>
                                    <p:cond delay="0"/>
                                  </p:stCondLst>
                                  <p:childTnLst>
                                    <p:set>
                                      <p:cBhvr>
                                        <p:cTn id="16" dur="1" fill="hold">
                                          <p:stCondLst>
                                            <p:cond delay="0"/>
                                          </p:stCondLst>
                                        </p:cTn>
                                        <p:tgtEl>
                                          <p:spTgt spid="38975"/>
                                        </p:tgtEl>
                                        <p:attrNameLst>
                                          <p:attrName>style.visibility</p:attrName>
                                        </p:attrNameLst>
                                      </p:cBhvr>
                                      <p:to>
                                        <p:strVal val="visible"/>
                                      </p:to>
                                    </p:set>
                                    <p:animEffect transition="in" filter="wipe(up)">
                                      <p:cBhvr>
                                        <p:cTn id="17" dur="500"/>
                                        <p:tgtEl>
                                          <p:spTgt spid="389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45"/>
                                        </p:tgtEl>
                                        <p:attrNameLst>
                                          <p:attrName>style.visibility</p:attrName>
                                        </p:attrNameLst>
                                      </p:cBhvr>
                                      <p:to>
                                        <p:strVal val="visible"/>
                                      </p:to>
                                    </p:set>
                                    <p:animEffect transition="in" filter="blinds(horizontal)">
                                      <p:cBhvr>
                                        <p:cTn id="22" dur="500"/>
                                        <p:tgtEl>
                                          <p:spTgt spid="38945"/>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38974"/>
                                        </p:tgtEl>
                                        <p:attrNameLst>
                                          <p:attrName>style.visibility</p:attrName>
                                        </p:attrNameLst>
                                      </p:cBhvr>
                                      <p:to>
                                        <p:strVal val="visible"/>
                                      </p:to>
                                    </p:set>
                                    <p:animEffect transition="in" filter="wipe(up)">
                                      <p:cBhvr>
                                        <p:cTn id="26" dur="500"/>
                                        <p:tgtEl>
                                          <p:spTgt spid="38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45"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D213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3988"/>
            <a:ext cx="9144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264275"/>
            <a:ext cx="784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BD21313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BD2131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381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BD21313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0" y="381000"/>
            <a:ext cx="381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BD21315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14325"/>
            <a:ext cx="76962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BD21315_"/>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33400"/>
            <a:ext cx="3444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BD21315_"/>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43913" y="609600"/>
            <a:ext cx="339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WordArt 10"/>
          <p:cNvSpPr>
            <a:spLocks noChangeArrowheads="1" noChangeShapeType="1" noTextEdit="1"/>
          </p:cNvSpPr>
          <p:nvPr/>
        </p:nvSpPr>
        <p:spPr bwMode="auto">
          <a:xfrm>
            <a:off x="1676400" y="762000"/>
            <a:ext cx="5915025" cy="923925"/>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5611" name="Rectangle 11"/>
          <p:cNvSpPr>
            <a:spLocks noChangeArrowheads="1"/>
          </p:cNvSpPr>
          <p:nvPr/>
        </p:nvSpPr>
        <p:spPr bwMode="auto">
          <a:xfrm>
            <a:off x="990600" y="1981200"/>
            <a:ext cx="7848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800" b="1" dirty="0" err="1">
                <a:latin typeface="Times New Roman" panose="02020603050405020304" pitchFamily="18" charset="0"/>
              </a:rPr>
              <a:t>Học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theo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dung </a:t>
            </a:r>
            <a:r>
              <a:rPr lang="en-US" altLang="en-US" sz="2800" b="1" dirty="0" err="1">
                <a:latin typeface="Times New Roman" panose="02020603050405020304" pitchFamily="18" charset="0"/>
              </a:rPr>
              <a:t>vở</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ghi</a:t>
            </a:r>
            <a:endParaRPr lang="en-US" altLang="en-US" sz="2800" b="1" dirty="0">
              <a:latin typeface="Times New Roman" panose="02020603050405020304" pitchFamily="18" charset="0"/>
            </a:endParaRPr>
          </a:p>
          <a:p>
            <a:pPr eaLnBrk="1" hangingPunct="1">
              <a:buFontTx/>
              <a:buChar char="-"/>
            </a:pPr>
            <a:endParaRPr lang="en-US" altLang="en-US" sz="2800" b="1" dirty="0">
              <a:latin typeface="Times New Roman" panose="02020603050405020304" pitchFamily="18" charset="0"/>
            </a:endParaRPr>
          </a:p>
          <a:p>
            <a:pPr eaLnBrk="1" hangingPunct="1">
              <a:buFontTx/>
              <a:buChar char="-"/>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tập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trong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bài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tập</a:t>
            </a:r>
            <a:endParaRPr lang="en-US" altLang="en-US" sz="2800" b="1" dirty="0">
              <a:latin typeface="Times New Roman" panose="02020603050405020304" pitchFamily="18" charset="0"/>
            </a:endParaRPr>
          </a:p>
          <a:p>
            <a:pPr eaLnBrk="1" hangingPunct="1">
              <a:buFontTx/>
              <a:buChar char="-"/>
            </a:pPr>
            <a:r>
              <a:rPr lang="en-US" altLang="en-US" sz="2800" b="1" dirty="0" err="1" smtClean="0">
                <a:latin typeface="Times New Roman" panose="02020603050405020304" pitchFamily="18" charset="0"/>
              </a:rPr>
              <a:t>Tiết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sau</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kiểm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tra</a:t>
            </a:r>
            <a:r>
              <a:rPr lang="en-US" altLang="en-US" sz="2800" b="1" dirty="0" smtClean="0">
                <a:latin typeface="Times New Roman" panose="02020603050405020304" pitchFamily="18" charset="0"/>
              </a:rPr>
              <a:t> 1 </a:t>
            </a:r>
            <a:r>
              <a:rPr lang="en-US" altLang="en-US" sz="2800" b="1" dirty="0" err="1" smtClean="0">
                <a:latin typeface="Times New Roman" panose="02020603050405020304" pitchFamily="18" charset="0"/>
              </a:rPr>
              <a:t>tiết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các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em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ôn</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luyên</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kỹ</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đề</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cương</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để</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làm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được</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đề</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kiểm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tra</a:t>
            </a:r>
            <a:r>
              <a:rPr lang="en-US" altLang="en-US" sz="2800" b="1" dirty="0" smtClean="0">
                <a:latin typeface="Times New Roman" panose="02020603050405020304" pitchFamily="18" charset="0"/>
              </a:rPr>
              <a:t> 1 </a:t>
            </a:r>
            <a:r>
              <a:rPr lang="en-US" altLang="en-US" sz="2800" b="1" dirty="0" err="1" smtClean="0">
                <a:latin typeface="Times New Roman" panose="02020603050405020304" pitchFamily="18" charset="0"/>
              </a:rPr>
              <a:t>tiết</a:t>
            </a:r>
            <a:r>
              <a:rPr lang="en-US" altLang="en-US" sz="2800" b="1" dirty="0" smtClean="0">
                <a:latin typeface="Times New Roman" panose="02020603050405020304" pitchFamily="18" charset="0"/>
              </a:rPr>
              <a:t>. </a:t>
            </a:r>
            <a:endParaRPr lang="en-US" altLang="en-US" sz="2800" b="1" dirty="0">
              <a:latin typeface="Times New Roman" panose="02020603050405020304" pitchFamily="18" charset="0"/>
            </a:endParaRPr>
          </a:p>
        </p:txBody>
      </p:sp>
      <p:sp>
        <p:nvSpPr>
          <p:cNvPr id="37901" name="WordArt 13"/>
          <p:cNvSpPr>
            <a:spLocks noChangeArrowheads="1" noChangeShapeType="1" noTextEdit="1"/>
          </p:cNvSpPr>
          <p:nvPr/>
        </p:nvSpPr>
        <p:spPr bwMode="auto">
          <a:xfrm rot="-367522">
            <a:off x="749300" y="4589463"/>
            <a:ext cx="7615238" cy="1308100"/>
          </a:xfrm>
          <a:prstGeom prst="rect">
            <a:avLst/>
          </a:prstGeom>
        </p:spPr>
        <p:txBody>
          <a:bodyPr wrap="none" fromWordArt="1">
            <a:prstTxWarp prst="textSlantUp">
              <a:avLst>
                <a:gd name="adj" fmla="val 32056"/>
              </a:avLst>
            </a:prstTxWarp>
          </a:bodyPr>
          <a:lstStyle/>
          <a:p>
            <a:pPr algn="ctr"/>
            <a:r>
              <a:rPr lang="vi-VN" sz="3600" kern="10">
                <a:ln w="9525">
                  <a:solidFill>
                    <a:srgbClr val="FFFF66"/>
                  </a:solidFill>
                  <a:round/>
                  <a:headEnd/>
                  <a:tailEnd/>
                </a:ln>
                <a:solidFill>
                  <a:srgbClr val="FF0000">
                    <a:alpha val="78822"/>
                  </a:srgbClr>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Bài học đến đây đã kết thúc xin cảm ơn các thầy cô và các em học sinh đã chú ý lắng nghe </a:t>
            </a:r>
            <a:endParaRPr lang="en-US" sz="3600" kern="10">
              <a:ln w="9525">
                <a:solidFill>
                  <a:srgbClr val="FFFF66"/>
                </a:solidFill>
                <a:round/>
                <a:headEnd/>
                <a:tailEnd/>
              </a:ln>
              <a:solidFill>
                <a:srgbClr val="FF0000">
                  <a:alpha val="78822"/>
                </a:srgbClr>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diamond(in)">
                                      <p:cBhvr>
                                        <p:cTn id="7" dur="2000"/>
                                        <p:tgtEl>
                                          <p:spTgt spid="37901"/>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0" y="533400"/>
            <a:ext cx="5122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rgbClr val="000000"/>
                </a:solidFill>
                <a:cs typeface="Arial" panose="020B0604020202020204" pitchFamily="34" charset="0"/>
              </a:rPr>
              <a:t>I. </a:t>
            </a:r>
            <a:r>
              <a:rPr lang="en-US" altLang="en-US" sz="2400" b="1" u="sng">
                <a:solidFill>
                  <a:srgbClr val="000000"/>
                </a:solidFill>
                <a:cs typeface="Arial" panose="020B0604020202020204" pitchFamily="34" charset="0"/>
              </a:rPr>
              <a:t>Sự tồn tại của áp suất khí quyển</a:t>
            </a:r>
          </a:p>
        </p:txBody>
      </p:sp>
      <p:sp>
        <p:nvSpPr>
          <p:cNvPr id="90116" name="Text Box 4"/>
          <p:cNvSpPr txBox="1">
            <a:spLocks noChangeArrowheads="1"/>
          </p:cNvSpPr>
          <p:nvPr/>
        </p:nvSpPr>
        <p:spPr bwMode="auto">
          <a:xfrm>
            <a:off x="228600" y="9144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2400" b="1">
                <a:solidFill>
                  <a:srgbClr val="660066"/>
                </a:solidFill>
                <a:cs typeface="Arial" panose="020B0604020202020204" pitchFamily="34" charset="0"/>
              </a:rPr>
              <a:t>Trái Đất và mọi vật trên Trái Đất đều chịu tác dụng của áp suất khí quyển theo mọi phương.</a:t>
            </a:r>
          </a:p>
        </p:txBody>
      </p:sp>
      <p:sp>
        <p:nvSpPr>
          <p:cNvPr id="90117" name="Text Box 5"/>
          <p:cNvSpPr txBox="1">
            <a:spLocks noChangeArrowheads="1"/>
          </p:cNvSpPr>
          <p:nvPr/>
        </p:nvSpPr>
        <p:spPr bwMode="auto">
          <a:xfrm>
            <a:off x="0" y="1676400"/>
            <a:ext cx="4764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rgbClr val="000000"/>
                </a:solidFill>
                <a:cs typeface="Arial" panose="020B0604020202020204" pitchFamily="34" charset="0"/>
              </a:rPr>
              <a:t>II. </a:t>
            </a:r>
            <a:r>
              <a:rPr lang="en-US" altLang="en-US" sz="2400" b="1" u="sng">
                <a:solidFill>
                  <a:srgbClr val="000000"/>
                </a:solidFill>
                <a:cs typeface="Arial" panose="020B0604020202020204" pitchFamily="34" charset="0"/>
              </a:rPr>
              <a:t>Độ lớn của áp suất khí quyển</a:t>
            </a:r>
          </a:p>
        </p:txBody>
      </p:sp>
      <p:sp>
        <p:nvSpPr>
          <p:cNvPr id="90118" name="Text Box 6"/>
          <p:cNvSpPr txBox="1">
            <a:spLocks noChangeArrowheads="1"/>
          </p:cNvSpPr>
          <p:nvPr/>
        </p:nvSpPr>
        <p:spPr bwMode="auto">
          <a:xfrm>
            <a:off x="76200" y="21336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altLang="en-US" sz="2400" b="1">
                <a:solidFill>
                  <a:srgbClr val="660066"/>
                </a:solidFill>
                <a:cs typeface="Arial" panose="020B0604020202020204" pitchFamily="34" charset="0"/>
              </a:rPr>
              <a:t>Đọc thêm SGK/33,34</a:t>
            </a:r>
          </a:p>
        </p:txBody>
      </p:sp>
      <p:sp>
        <p:nvSpPr>
          <p:cNvPr id="90119" name="Text Box 7"/>
          <p:cNvSpPr txBox="1">
            <a:spLocks noChangeArrowheads="1"/>
          </p:cNvSpPr>
          <p:nvPr/>
        </p:nvSpPr>
        <p:spPr bwMode="auto">
          <a:xfrm>
            <a:off x="381000" y="4038600"/>
            <a:ext cx="876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b="1">
                <a:solidFill>
                  <a:srgbClr val="A50021"/>
                </a:solidFill>
                <a:effectLst>
                  <a:outerShdw blurRad="38100" dist="38100" dir="2700000" algn="tl">
                    <a:srgbClr val="C0C0C0"/>
                  </a:outerShdw>
                </a:effectLst>
                <a:cs typeface="Arial" panose="020B0604020202020204" pitchFamily="34" charset="0"/>
              </a:rPr>
              <a:t>Bài học đến đây kết thúc.</a:t>
            </a:r>
          </a:p>
          <a:p>
            <a:pPr algn="ctr" eaLnBrk="0" hangingPunct="0"/>
            <a:r>
              <a:rPr lang="en-US" altLang="en-US" sz="2400" b="1">
                <a:solidFill>
                  <a:srgbClr val="993366"/>
                </a:solidFill>
                <a:effectLst>
                  <a:outerShdw blurRad="38100" dist="38100" dir="2700000" algn="tl">
                    <a:srgbClr val="C0C0C0"/>
                  </a:outerShdw>
                </a:effectLst>
                <a:cs typeface="Arial" panose="020B0604020202020204" pitchFamily="34" charset="0"/>
              </a:rPr>
              <a:t>Kính chúc quý thầy cô luôn thành công trong công tác</a:t>
            </a:r>
          </a:p>
          <a:p>
            <a:pPr algn="ctr" eaLnBrk="0" hangingPunct="0"/>
            <a:r>
              <a:rPr lang="en-US" altLang="en-US" sz="2400" b="1">
                <a:solidFill>
                  <a:schemeClr val="accent2"/>
                </a:solidFill>
                <a:effectLst>
                  <a:outerShdw blurRad="38100" dist="38100" dir="2700000" algn="tl">
                    <a:srgbClr val="C0C0C0"/>
                  </a:outerShdw>
                </a:effectLst>
                <a:cs typeface="Arial" panose="020B0604020202020204" pitchFamily="34" charset="0"/>
              </a:rPr>
              <a:t>Các em học sinh lớp 8A1  luôn luôn học giỏi</a:t>
            </a:r>
          </a:p>
        </p:txBody>
      </p:sp>
      <p:pic>
        <p:nvPicPr>
          <p:cNvPr id="90120" name="Picture 8" descr="FIREWR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733800"/>
            <a:ext cx="2879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sndAc>
      <p:stSnd loop="1">
        <p:snd r:embed="rId3" name="Bai ca Ha N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path" presetSubtype="0" accel="50000" decel="50000" fill="hold" grpId="0" nodeType="afterEffect">
                                  <p:stCondLst>
                                    <p:cond delay="0"/>
                                  </p:stCondLst>
                                  <p:iterate type="wd">
                                    <p:tmPct val="10000"/>
                                  </p:iterate>
                                  <p:childTnLst>
                                    <p:animMotion origin="layout" path="M 0.08247 0.02408 C 0.08802 -0.1794 0.01875 -0.35486 -0.07413 -0.36736 C -0.16284 -0.38217 -0.24566 -0.24606 -0.25121 -0.04861 C -0.25816 0.1331 -0.2 0.30301 -0.11684 0.31528 C -0.04097 0.32454 0.03125 0.21204 0.03681 0.0426 C 0.04219 -0.11203 -0.00625 -0.2581 -0.07673 -0.27037 C -0.14184 -0.27916 -0.20295 -0.18495 -0.20711 -0.04282 C -0.21111 0.08449 -0.17239 0.20903 -0.11423 0.21528 C -0.06163 0.22408 -0.0118 0.15162 -0.00746 0.03611 C -0.00486 -0.0669 -0.03402 -0.16713 -0.07968 -0.17291 C -0.11979 -0.1794 -0.15989 -0.12453 -0.16284 -0.03634 C -0.16545 0.03935 -0.14479 0.11227 -0.11128 0.11829 C -0.08368 0.12431 -0.05468 0.09098 -0.05312 0.03033 C -0.05052 -0.01852 -0.06163 -0.07014 -0.08229 -0.07592 C -0.09913 -0.07592 -0.11562 -0.06389 -0.1184 -0.03078 C -0.11979 -0.00902 -0.11684 0.01204 -0.10868 0.02084 C -0.10468 0.02408 -0.10173 0.02408 -0.09774 0.02084 " pathEditMode="relative" rAng="0" ptsTypes="fffffffffffffffff">
                                      <p:cBhvr>
                                        <p:cTn id="6" dur="1000" fill="hold"/>
                                        <p:tgtEl>
                                          <p:spTgt spid="90119"/>
                                        </p:tgtEl>
                                        <p:attrNameLst>
                                          <p:attrName>ppt_x</p:attrName>
                                          <p:attrName>ppt_y</p:attrName>
                                        </p:attrNameLst>
                                      </p:cBhvr>
                                      <p:rCtr x="-16753" y="-5301"/>
                                    </p:animMotion>
                                  </p:childTnLst>
                                  <p:subTnLst>
                                    <p:cmd type="evt" cmd="onstopaudio">
                                      <p:cBhvr>
                                        <p:cTn display="0" masterRel="sameClick">
                                          <p:stCondLst>
                                            <p:cond evt="begin" delay="0">
                                              <p:tn val="5"/>
                                            </p:cond>
                                          </p:stCondLst>
                                        </p:cTn>
                                        <p:tgtEl>
                                          <p:sldTgt/>
                                        </p:tgtEl>
                                      </p:cBhvr>
                                    </p:cmd>
                                  </p:subTnLst>
                                </p:cTn>
                              </p:par>
                            </p:childTnLst>
                          </p:cTn>
                        </p:par>
                        <p:par>
                          <p:cTn id="7" fill="hold" nodeType="afterGroup">
                            <p:stCondLst>
                              <p:cond delay="3700"/>
                            </p:stCondLst>
                            <p:childTnLst>
                              <p:par>
                                <p:cTn id="8" presetID="3" presetClass="emph" presetSubtype="2" fill="hold" grpId="1" nodeType="afterEffect">
                                  <p:stCondLst>
                                    <p:cond delay="0"/>
                                  </p:stCondLst>
                                  <p:iterate type="wd">
                                    <p:tmPct val="0"/>
                                  </p:iterate>
                                  <p:childTnLst>
                                    <p:animClr clrSpc="rgb" dir="cw">
                                      <p:cBhvr override="childStyle">
                                        <p:cTn id="9" dur="2000" fill="hold"/>
                                        <p:tgtEl>
                                          <p:spTgt spid="90119"/>
                                        </p:tgtEl>
                                        <p:attrNameLst>
                                          <p:attrName>style.color</p:attrName>
                                        </p:attrNameLst>
                                      </p:cBhvr>
                                      <p:to>
                                        <a:srgbClr val="FF99C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90119" grpId="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descr="tu040601_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2590800"/>
            <a:ext cx="35877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1008063" y="228600"/>
            <a:ext cx="7297737"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b="1" dirty="0">
                <a:solidFill>
                  <a:srgbClr val="FF0000"/>
                </a:solidFill>
                <a:latin typeface="Times New Roman" panose="02020603050405020304" pitchFamily="18" charset="0"/>
                <a:cs typeface="Arial" panose="020B0604020202020204" pitchFamily="34" charset="0"/>
              </a:rPr>
              <a:t>TẬP THỂ LỚP </a:t>
            </a:r>
            <a:r>
              <a:rPr lang="en-US" altLang="en-US" sz="2800" b="1" dirty="0" smtClean="0">
                <a:solidFill>
                  <a:srgbClr val="FF0000"/>
                </a:solidFill>
                <a:latin typeface="Times New Roman" panose="02020603050405020304" pitchFamily="18" charset="0"/>
                <a:cs typeface="Arial" panose="020B0604020202020204" pitchFamily="34" charset="0"/>
              </a:rPr>
              <a:t>8B </a:t>
            </a:r>
            <a:r>
              <a:rPr lang="en-US" altLang="en-US" sz="2800" b="1" dirty="0">
                <a:solidFill>
                  <a:srgbClr val="FF0000"/>
                </a:solidFill>
                <a:latin typeface="Times New Roman" panose="02020603050405020304" pitchFamily="18" charset="0"/>
                <a:cs typeface="Arial" panose="020B0604020202020204" pitchFamily="34" charset="0"/>
              </a:rPr>
              <a:t>TRÂN TRỌNG KÍNH CHÀO QUÍ THẦY CÔ RA VỀ</a:t>
            </a:r>
          </a:p>
          <a:p>
            <a:pPr algn="ctr" eaLnBrk="0" hangingPunct="0"/>
            <a:r>
              <a:rPr lang="en-US" altLang="en-US" sz="2800" b="1" dirty="0">
                <a:solidFill>
                  <a:srgbClr val="FF0000"/>
                </a:solidFill>
                <a:latin typeface="Times New Roman" panose="02020603050405020304" pitchFamily="18" charset="0"/>
                <a:cs typeface="Arial" panose="020B0604020202020204" pitchFamily="34" charset="0"/>
              </a:rPr>
              <a:t>CHÚC QUÝ THẦY CÔ NHIỀU SỨC KHỎE THÀNH CÔNG TRONG CÔNG VIỆC</a:t>
            </a:r>
          </a:p>
          <a:p>
            <a:pPr>
              <a:spcBef>
                <a:spcPct val="50000"/>
              </a:spcBef>
            </a:pPr>
            <a:endParaRPr lang="en-US" altLang="en-US" sz="2800" dirty="0">
              <a:solidFill>
                <a:srgbClr val="FF00FF"/>
              </a:solidFill>
              <a:latin typeface="Times New Roman" panose="02020603050405020304" pitchFamily="18" charset="0"/>
              <a:cs typeface="Arial" panose="020B0604020202020204"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slide(fromBottom)">
                                      <p:cBhvr>
                                        <p:cTn id="7" dur="50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0" fill="hold"/>
                                        <p:tgtEl>
                                          <p:spTgt spid="9"/>
                                        </p:tgtEl>
                                        <p:attrNameLst>
                                          <p:attrName>ppt_w</p:attrName>
                                        </p:attrNameLst>
                                      </p:cBhvr>
                                      <p:tavLst>
                                        <p:tav tm="0" fmla="#ppt_w*sin(2.5*pi*$)">
                                          <p:val>
                                            <p:fltVal val="0"/>
                                          </p:val>
                                        </p:tav>
                                        <p:tav tm="100000">
                                          <p:val>
                                            <p:fltVal val="1"/>
                                          </p:val>
                                        </p:tav>
                                      </p:tavLst>
                                    </p:anim>
                                    <p:anim calcmode="lin" valueType="num">
                                      <p:cBhvr>
                                        <p:cTn id="13"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533400"/>
            <a:ext cx="5183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u="sng">
                <a:solidFill>
                  <a:srgbClr val="009900"/>
                </a:solidFill>
                <a:latin typeface="Times New Roman" panose="02020603050405020304" pitchFamily="18" charset="0"/>
              </a:rPr>
              <a:t>I. SỰ TỒN TẠI CỦA ÁP SUẤT KHÍ QUYỂN</a:t>
            </a:r>
          </a:p>
        </p:txBody>
      </p:sp>
      <p:pic>
        <p:nvPicPr>
          <p:cNvPr id="18435" name="Picture 3" descr="Espaco_006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Freeform 4"/>
          <p:cNvSpPr>
            <a:spLocks/>
          </p:cNvSpPr>
          <p:nvPr/>
        </p:nvSpPr>
        <p:spPr bwMode="auto">
          <a:xfrm>
            <a:off x="1185863" y="1876425"/>
            <a:ext cx="5867400" cy="47244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8437" name="Text Box 5"/>
          <p:cNvSpPr txBox="1">
            <a:spLocks noChangeArrowheads="1"/>
          </p:cNvSpPr>
          <p:nvPr/>
        </p:nvSpPr>
        <p:spPr bwMode="auto">
          <a:xfrm>
            <a:off x="381000" y="914400"/>
            <a:ext cx="7772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0000"/>
                </a:solidFill>
                <a:latin typeface="Times New Roman" panose="02020603050405020304" pitchFamily="18" charset="0"/>
              </a:rPr>
              <a:t>Trái Đất được bao bọc bởi một lớp không khí dày tới hàng nghìn kilômét, </a:t>
            </a:r>
            <a:r>
              <a:rPr lang="en-US" altLang="en-US" sz="2400">
                <a:solidFill>
                  <a:srgbClr val="3333FF"/>
                </a:solidFill>
                <a:latin typeface="Times New Roman" panose="02020603050405020304" pitchFamily="18" charset="0"/>
              </a:rPr>
              <a:t>gọi là khí quyển</a:t>
            </a:r>
          </a:p>
        </p:txBody>
      </p:sp>
      <p:sp>
        <p:nvSpPr>
          <p:cNvPr id="18438" name="Text Box 6"/>
          <p:cNvSpPr txBox="1">
            <a:spLocks noChangeArrowheads="1"/>
          </p:cNvSpPr>
          <p:nvPr/>
        </p:nvSpPr>
        <p:spPr bwMode="auto">
          <a:xfrm>
            <a:off x="152400" y="1600200"/>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rPr>
              <a:t>Vì không khí cũng có trọng lượng nên Trái Đất và mọi vật trên Trái Đất đều chịu </a:t>
            </a:r>
            <a:r>
              <a:rPr lang="en-US" altLang="en-US" sz="2400">
                <a:solidFill>
                  <a:srgbClr val="0000FF"/>
                </a:solidFill>
                <a:latin typeface="Times New Roman" panose="02020603050405020304" pitchFamily="18" charset="0"/>
              </a:rPr>
              <a:t>áp suất của lớp không khí bao quanh Trái Đất</a:t>
            </a:r>
            <a:r>
              <a:rPr lang="en-US" altLang="en-US" sz="2400">
                <a:solidFill>
                  <a:srgbClr val="FF0000"/>
                </a:solidFill>
                <a:latin typeface="Times New Roman" panose="02020603050405020304" pitchFamily="18" charset="0"/>
              </a:rPr>
              <a:t>.</a:t>
            </a:r>
          </a:p>
        </p:txBody>
      </p:sp>
      <p:sp>
        <p:nvSpPr>
          <p:cNvPr id="18439"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1"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2"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3"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6"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9"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Text Box 19"/>
          <p:cNvSpPr txBox="1">
            <a:spLocks noChangeArrowheads="1"/>
          </p:cNvSpPr>
          <p:nvPr/>
        </p:nvSpPr>
        <p:spPr bwMode="auto">
          <a:xfrm>
            <a:off x="609600" y="5913438"/>
            <a:ext cx="564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rPr>
              <a:t>Áp suất này được gọi là</a:t>
            </a:r>
            <a:r>
              <a:rPr lang="en-US" altLang="en-US" sz="2400" b="1">
                <a:latin typeface="Times New Roman" panose="02020603050405020304" pitchFamily="18" charset="0"/>
              </a:rPr>
              <a:t> </a:t>
            </a:r>
            <a:r>
              <a:rPr lang="en-US" altLang="en-US" sz="2400" b="1">
                <a:solidFill>
                  <a:srgbClr val="FF0000"/>
                </a:solidFill>
                <a:latin typeface="Times New Roman" panose="02020603050405020304" pitchFamily="18" charset="0"/>
              </a:rPr>
              <a:t>áp suất khí quyển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1000" fill="hold"/>
                                        <p:tgtEl>
                                          <p:spTgt spid="18434"/>
                                        </p:tgtEl>
                                        <p:attrNameLst>
                                          <p:attrName>ppt_x</p:attrName>
                                        </p:attrNameLst>
                                      </p:cBhvr>
                                      <p:tavLst>
                                        <p:tav tm="0">
                                          <p:val>
                                            <p:strVal val="1+#ppt_w/2"/>
                                          </p:val>
                                        </p:tav>
                                        <p:tav tm="100000">
                                          <p:val>
                                            <p:strVal val="#ppt_x"/>
                                          </p:val>
                                        </p:tav>
                                      </p:tavLst>
                                    </p:anim>
                                    <p:anim calcmode="lin" valueType="num">
                                      <p:cBhvr additive="base">
                                        <p:cTn id="8" dur="1000" fill="hold"/>
                                        <p:tgtEl>
                                          <p:spTgt spid="184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8435"/>
                                        </p:tgtEl>
                                        <p:attrNameLst>
                                          <p:attrName>style.visibility</p:attrName>
                                        </p:attrNameLst>
                                      </p:cBhvr>
                                      <p:to>
                                        <p:strVal val="visible"/>
                                      </p:to>
                                    </p:set>
                                    <p:animEffect transition="in" filter="dissolve">
                                      <p:cBhvr>
                                        <p:cTn id="13" dur="2000"/>
                                        <p:tgtEl>
                                          <p:spTgt spid="18435"/>
                                        </p:tgtEl>
                                      </p:cBhvr>
                                    </p:animEffect>
                                  </p:childTnLst>
                                </p:cTn>
                              </p:par>
                            </p:childTnLst>
                          </p:cTn>
                        </p:par>
                        <p:par>
                          <p:cTn id="14" fill="hold" nodeType="afterGroup">
                            <p:stCondLst>
                              <p:cond delay="2000"/>
                            </p:stCondLst>
                            <p:childTnLst>
                              <p:par>
                                <p:cTn id="15" presetID="10" presetClass="entr" presetSubtype="0" fill="hold" grpId="0" nodeType="afterEffect">
                                  <p:stCondLst>
                                    <p:cond delay="2000"/>
                                  </p:stCondLst>
                                  <p:childTnLst>
                                    <p:set>
                                      <p:cBhvr>
                                        <p:cTn id="16" dur="1" fill="hold">
                                          <p:stCondLst>
                                            <p:cond delay="0"/>
                                          </p:stCondLst>
                                        </p:cTn>
                                        <p:tgtEl>
                                          <p:spTgt spid="18436"/>
                                        </p:tgtEl>
                                        <p:attrNameLst>
                                          <p:attrName>style.visibility</p:attrName>
                                        </p:attrNameLst>
                                      </p:cBhvr>
                                      <p:to>
                                        <p:strVal val="visible"/>
                                      </p:to>
                                    </p:set>
                                    <p:animEffect transition="in" filter="fade">
                                      <p:cBhvr>
                                        <p:cTn id="17" dur="2000"/>
                                        <p:tgtEl>
                                          <p:spTgt spid="18436"/>
                                        </p:tgtEl>
                                      </p:cBhvr>
                                    </p:animEffect>
                                  </p:childTnLst>
                                  <p:subTnLst>
                                    <p:audio>
                                      <p:cMediaNode vol="100000">
                                        <p:cTn display="0" masterRel="sameClick">
                                          <p:stCondLst>
                                            <p:cond evt="begin" delay="0">
                                              <p:tn val="15"/>
                                            </p:cond>
                                          </p:stCondLst>
                                          <p:endCondLst>
                                            <p:cond evt="onStopAudio" delay="0">
                                              <p:tgtEl>
                                                <p:sldTgt/>
                                              </p:tgtEl>
                                            </p:cond>
                                          </p:endCondLst>
                                        </p:cTn>
                                        <p:tgtEl>
                                          <p:sndTgt r:embed="rId2" name="wind.wav"/>
                                        </p:tgtEl>
                                      </p:cMediaNode>
                                    </p:audio>
                                  </p:subTnLst>
                                </p:cTn>
                              </p:par>
                              <p:par>
                                <p:cTn id="18" presetID="8" presetClass="emph" presetSubtype="0" repeatCount="indefinite" fill="hold" grpId="1" nodeType="withEffect">
                                  <p:stCondLst>
                                    <p:cond delay="0"/>
                                  </p:stCondLst>
                                  <p:childTnLst>
                                    <p:animRot by="21600000">
                                      <p:cBhvr>
                                        <p:cTn id="19" dur="20000" fill="hold"/>
                                        <p:tgtEl>
                                          <p:spTgt spid="18436"/>
                                        </p:tgtEl>
                                        <p:attrNameLst>
                                          <p:attrName>r</p:attrName>
                                        </p:attrNameLst>
                                      </p:cBhvr>
                                    </p:animRot>
                                  </p:childTnLst>
                                  <p:subTnLst>
                                    <p:audio>
                                      <p:cMediaNode vol="100000">
                                        <p:cTn display="0" masterRel="sameClick">
                                          <p:stCondLst>
                                            <p:cond evt="begin" delay="0">
                                              <p:tn val="18"/>
                                            </p:cond>
                                          </p:stCondLst>
                                          <p:endCondLst>
                                            <p:cond evt="onStopAudio" delay="0">
                                              <p:tgtEl>
                                                <p:sldTgt/>
                                              </p:tgtEl>
                                            </p:cond>
                                          </p:endCondLst>
                                        </p:cTn>
                                        <p:tgtEl>
                                          <p:sndTgt r:embed="rId2" name="wind.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437"/>
                                        </p:tgtEl>
                                        <p:attrNameLst>
                                          <p:attrName>style.visibility</p:attrName>
                                        </p:attrNameLst>
                                      </p:cBhvr>
                                      <p:to>
                                        <p:strVal val="visible"/>
                                      </p:to>
                                    </p:set>
                                    <p:animEffect transition="in" filter="fade">
                                      <p:cBhvr>
                                        <p:cTn id="24" dur="1000"/>
                                        <p:tgtEl>
                                          <p:spTgt spid="184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8438"/>
                                        </p:tgtEl>
                                        <p:attrNameLst>
                                          <p:attrName>style.visibility</p:attrName>
                                        </p:attrNameLst>
                                      </p:cBhvr>
                                      <p:to>
                                        <p:strVal val="visible"/>
                                      </p:to>
                                    </p:set>
                                    <p:anim calcmode="lin" valueType="num">
                                      <p:cBhvr>
                                        <p:cTn id="29" dur="1000" fill="hold"/>
                                        <p:tgtEl>
                                          <p:spTgt spid="18438"/>
                                        </p:tgtEl>
                                        <p:attrNameLst>
                                          <p:attrName>ppt_x</p:attrName>
                                        </p:attrNameLst>
                                      </p:cBhvr>
                                      <p:tavLst>
                                        <p:tav tm="0">
                                          <p:val>
                                            <p:strVal val="#ppt_x-.2"/>
                                          </p:val>
                                        </p:tav>
                                        <p:tav tm="100000">
                                          <p:val>
                                            <p:strVal val="#ppt_x"/>
                                          </p:val>
                                        </p:tav>
                                      </p:tavLst>
                                    </p:anim>
                                    <p:anim calcmode="lin" valueType="num">
                                      <p:cBhvr>
                                        <p:cTn id="30" dur="1000" fill="hold"/>
                                        <p:tgtEl>
                                          <p:spTgt spid="1843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8438"/>
                                        </p:tgtEl>
                                      </p:cBhvr>
                                    </p:animEffect>
                                  </p:childTnLst>
                                  <p:subTnLst>
                                    <p:audio>
                                      <p:cMediaNode vol="100000">
                                        <p:cTn display="0" masterRel="sameClick">
                                          <p:stCondLst>
                                            <p:cond evt="begin" delay="0">
                                              <p:tn val="27"/>
                                            </p:cond>
                                          </p:stCondLst>
                                          <p:endCondLst>
                                            <p:cond evt="onStopAudio" delay="0">
                                              <p:tgtEl>
                                                <p:sldTgt/>
                                              </p:tgtEl>
                                            </p:cond>
                                          </p:endCondLst>
                                        </p:cTn>
                                        <p:tgtEl>
                                          <p:sndTgt r:embed="rId3" name="voltage.wav"/>
                                        </p:tgtEl>
                                      </p:cMediaNode>
                                    </p:audio>
                                  </p:subTnLst>
                                </p:cTn>
                              </p:par>
                            </p:childTnLst>
                          </p:cTn>
                        </p:par>
                        <p:par>
                          <p:cTn id="32" fill="hold" nodeType="afterGroup">
                            <p:stCondLst>
                              <p:cond delay="1000"/>
                            </p:stCondLst>
                            <p:childTnLst>
                              <p:par>
                                <p:cTn id="33" presetID="10" presetClass="entr" presetSubtype="0" fill="hold" nodeType="afterEffect">
                                  <p:stCondLst>
                                    <p:cond delay="0"/>
                                  </p:stCondLst>
                                  <p:childTnLst>
                                    <p:set>
                                      <p:cBhvr>
                                        <p:cTn id="34" dur="1" fill="hold">
                                          <p:stCondLst>
                                            <p:cond delay="0"/>
                                          </p:stCondLst>
                                        </p:cTn>
                                        <p:tgtEl>
                                          <p:spTgt spid="18450"/>
                                        </p:tgtEl>
                                        <p:attrNameLst>
                                          <p:attrName>style.visibility</p:attrName>
                                        </p:attrNameLst>
                                      </p:cBhvr>
                                      <p:to>
                                        <p:strVal val="visible"/>
                                      </p:to>
                                    </p:set>
                                    <p:animEffect transition="in" filter="fade">
                                      <p:cBhvr>
                                        <p:cTn id="35" dur="2000"/>
                                        <p:tgtEl>
                                          <p:spTgt spid="18450"/>
                                        </p:tgtEl>
                                      </p:cBhvr>
                                    </p:animEffect>
                                  </p:childTnLst>
                                </p:cTn>
                              </p:par>
                              <p:par>
                                <p:cTn id="36" presetID="10" presetClass="entr" presetSubtype="0" fill="hold" nodeType="withEffect">
                                  <p:stCondLst>
                                    <p:cond delay="0"/>
                                  </p:stCondLst>
                                  <p:childTnLst>
                                    <p:set>
                                      <p:cBhvr>
                                        <p:cTn id="37" dur="1" fill="hold">
                                          <p:stCondLst>
                                            <p:cond delay="0"/>
                                          </p:stCondLst>
                                        </p:cTn>
                                        <p:tgtEl>
                                          <p:spTgt spid="18443"/>
                                        </p:tgtEl>
                                        <p:attrNameLst>
                                          <p:attrName>style.visibility</p:attrName>
                                        </p:attrNameLst>
                                      </p:cBhvr>
                                      <p:to>
                                        <p:strVal val="visible"/>
                                      </p:to>
                                    </p:set>
                                    <p:animEffect transition="in" filter="fade">
                                      <p:cBhvr>
                                        <p:cTn id="38" dur="2000"/>
                                        <p:tgtEl>
                                          <p:spTgt spid="18443"/>
                                        </p:tgtEl>
                                      </p:cBhvr>
                                    </p:animEffect>
                                  </p:childTnLst>
                                </p:cTn>
                              </p:par>
                              <p:par>
                                <p:cTn id="39" presetID="10" presetClass="entr" presetSubtype="0" fill="hold" nodeType="withEffect">
                                  <p:stCondLst>
                                    <p:cond delay="0"/>
                                  </p:stCondLst>
                                  <p:childTnLst>
                                    <p:set>
                                      <p:cBhvr>
                                        <p:cTn id="40" dur="1" fill="hold">
                                          <p:stCondLst>
                                            <p:cond delay="0"/>
                                          </p:stCondLst>
                                        </p:cTn>
                                        <p:tgtEl>
                                          <p:spTgt spid="18444"/>
                                        </p:tgtEl>
                                        <p:attrNameLst>
                                          <p:attrName>style.visibility</p:attrName>
                                        </p:attrNameLst>
                                      </p:cBhvr>
                                      <p:to>
                                        <p:strVal val="visible"/>
                                      </p:to>
                                    </p:set>
                                    <p:animEffect transition="in" filter="fade">
                                      <p:cBhvr>
                                        <p:cTn id="41" dur="2000"/>
                                        <p:tgtEl>
                                          <p:spTgt spid="18444"/>
                                        </p:tgtEl>
                                      </p:cBhvr>
                                    </p:animEffect>
                                  </p:childTnLst>
                                </p:cTn>
                              </p:par>
                              <p:par>
                                <p:cTn id="42" presetID="10" presetClass="entr" presetSubtype="0" fill="hold" nodeType="withEffect">
                                  <p:stCondLst>
                                    <p:cond delay="0"/>
                                  </p:stCondLst>
                                  <p:childTnLst>
                                    <p:set>
                                      <p:cBhvr>
                                        <p:cTn id="43" dur="1" fill="hold">
                                          <p:stCondLst>
                                            <p:cond delay="0"/>
                                          </p:stCondLst>
                                        </p:cTn>
                                        <p:tgtEl>
                                          <p:spTgt spid="18448"/>
                                        </p:tgtEl>
                                        <p:attrNameLst>
                                          <p:attrName>style.visibility</p:attrName>
                                        </p:attrNameLst>
                                      </p:cBhvr>
                                      <p:to>
                                        <p:strVal val="visible"/>
                                      </p:to>
                                    </p:set>
                                    <p:animEffect transition="in" filter="fade">
                                      <p:cBhvr>
                                        <p:cTn id="44" dur="2000"/>
                                        <p:tgtEl>
                                          <p:spTgt spid="18448"/>
                                        </p:tgtEl>
                                      </p:cBhvr>
                                    </p:animEffect>
                                  </p:childTnLst>
                                </p:cTn>
                              </p:par>
                              <p:par>
                                <p:cTn id="45" presetID="10" presetClass="entr" presetSubtype="0" fill="hold" nodeType="withEffect">
                                  <p:stCondLst>
                                    <p:cond delay="0"/>
                                  </p:stCondLst>
                                  <p:childTnLst>
                                    <p:set>
                                      <p:cBhvr>
                                        <p:cTn id="46" dur="1" fill="hold">
                                          <p:stCondLst>
                                            <p:cond delay="0"/>
                                          </p:stCondLst>
                                        </p:cTn>
                                        <p:tgtEl>
                                          <p:spTgt spid="18441"/>
                                        </p:tgtEl>
                                        <p:attrNameLst>
                                          <p:attrName>style.visibility</p:attrName>
                                        </p:attrNameLst>
                                      </p:cBhvr>
                                      <p:to>
                                        <p:strVal val="visible"/>
                                      </p:to>
                                    </p:set>
                                    <p:animEffect transition="in" filter="fade">
                                      <p:cBhvr>
                                        <p:cTn id="47" dur="2000"/>
                                        <p:tgtEl>
                                          <p:spTgt spid="18441"/>
                                        </p:tgtEl>
                                      </p:cBhvr>
                                    </p:animEffect>
                                  </p:childTnLst>
                                </p:cTn>
                              </p:par>
                              <p:par>
                                <p:cTn id="48" presetID="10" presetClass="entr" presetSubtype="0" fill="hold" nodeType="withEffect">
                                  <p:stCondLst>
                                    <p:cond delay="0"/>
                                  </p:stCondLst>
                                  <p:childTnLst>
                                    <p:set>
                                      <p:cBhvr>
                                        <p:cTn id="49" dur="1" fill="hold">
                                          <p:stCondLst>
                                            <p:cond delay="0"/>
                                          </p:stCondLst>
                                        </p:cTn>
                                        <p:tgtEl>
                                          <p:spTgt spid="18442"/>
                                        </p:tgtEl>
                                        <p:attrNameLst>
                                          <p:attrName>style.visibility</p:attrName>
                                        </p:attrNameLst>
                                      </p:cBhvr>
                                      <p:to>
                                        <p:strVal val="visible"/>
                                      </p:to>
                                    </p:set>
                                    <p:animEffect transition="in" filter="fade">
                                      <p:cBhvr>
                                        <p:cTn id="50" dur="2000"/>
                                        <p:tgtEl>
                                          <p:spTgt spid="18442"/>
                                        </p:tgtEl>
                                      </p:cBhvr>
                                    </p:animEffect>
                                  </p:childTnLst>
                                </p:cTn>
                              </p:par>
                              <p:par>
                                <p:cTn id="51" presetID="10" presetClass="entr" presetSubtype="0" fill="hold" nodeType="withEffect">
                                  <p:stCondLst>
                                    <p:cond delay="0"/>
                                  </p:stCondLst>
                                  <p:childTnLst>
                                    <p:set>
                                      <p:cBhvr>
                                        <p:cTn id="52" dur="1" fill="hold">
                                          <p:stCondLst>
                                            <p:cond delay="0"/>
                                          </p:stCondLst>
                                        </p:cTn>
                                        <p:tgtEl>
                                          <p:spTgt spid="18449"/>
                                        </p:tgtEl>
                                        <p:attrNameLst>
                                          <p:attrName>style.visibility</p:attrName>
                                        </p:attrNameLst>
                                      </p:cBhvr>
                                      <p:to>
                                        <p:strVal val="visible"/>
                                      </p:to>
                                    </p:set>
                                    <p:animEffect transition="in" filter="fade">
                                      <p:cBhvr>
                                        <p:cTn id="53" dur="2000"/>
                                        <p:tgtEl>
                                          <p:spTgt spid="18449"/>
                                        </p:tgtEl>
                                      </p:cBhvr>
                                    </p:animEffect>
                                  </p:childTnLst>
                                </p:cTn>
                              </p:par>
                              <p:par>
                                <p:cTn id="54" presetID="10" presetClass="entr" presetSubtype="0" fill="hold" nodeType="withEffect">
                                  <p:stCondLst>
                                    <p:cond delay="0"/>
                                  </p:stCondLst>
                                  <p:childTnLst>
                                    <p:set>
                                      <p:cBhvr>
                                        <p:cTn id="55" dur="1" fill="hold">
                                          <p:stCondLst>
                                            <p:cond delay="0"/>
                                          </p:stCondLst>
                                        </p:cTn>
                                        <p:tgtEl>
                                          <p:spTgt spid="18446"/>
                                        </p:tgtEl>
                                        <p:attrNameLst>
                                          <p:attrName>style.visibility</p:attrName>
                                        </p:attrNameLst>
                                      </p:cBhvr>
                                      <p:to>
                                        <p:strVal val="visible"/>
                                      </p:to>
                                    </p:set>
                                    <p:animEffect transition="in" filter="fade">
                                      <p:cBhvr>
                                        <p:cTn id="56" dur="2000"/>
                                        <p:tgtEl>
                                          <p:spTgt spid="18446"/>
                                        </p:tgtEl>
                                      </p:cBhvr>
                                    </p:animEffect>
                                  </p:childTnLst>
                                </p:cTn>
                              </p:par>
                              <p:par>
                                <p:cTn id="57" presetID="10" presetClass="entr" presetSubtype="0" fill="hold" nodeType="withEffect">
                                  <p:stCondLst>
                                    <p:cond delay="0"/>
                                  </p:stCondLst>
                                  <p:childTnLst>
                                    <p:set>
                                      <p:cBhvr>
                                        <p:cTn id="58" dur="1" fill="hold">
                                          <p:stCondLst>
                                            <p:cond delay="0"/>
                                          </p:stCondLst>
                                        </p:cTn>
                                        <p:tgtEl>
                                          <p:spTgt spid="18445"/>
                                        </p:tgtEl>
                                        <p:attrNameLst>
                                          <p:attrName>style.visibility</p:attrName>
                                        </p:attrNameLst>
                                      </p:cBhvr>
                                      <p:to>
                                        <p:strVal val="visible"/>
                                      </p:to>
                                    </p:set>
                                    <p:animEffect transition="in" filter="fade">
                                      <p:cBhvr>
                                        <p:cTn id="59" dur="2000"/>
                                        <p:tgtEl>
                                          <p:spTgt spid="18445"/>
                                        </p:tgtEl>
                                      </p:cBhvr>
                                    </p:animEffect>
                                  </p:childTnLst>
                                </p:cTn>
                              </p:par>
                              <p:par>
                                <p:cTn id="60" presetID="10" presetClass="entr" presetSubtype="0" fill="hold" nodeType="withEffect">
                                  <p:stCondLst>
                                    <p:cond delay="0"/>
                                  </p:stCondLst>
                                  <p:childTnLst>
                                    <p:set>
                                      <p:cBhvr>
                                        <p:cTn id="61" dur="1" fill="hold">
                                          <p:stCondLst>
                                            <p:cond delay="0"/>
                                          </p:stCondLst>
                                        </p:cTn>
                                        <p:tgtEl>
                                          <p:spTgt spid="18447"/>
                                        </p:tgtEl>
                                        <p:attrNameLst>
                                          <p:attrName>style.visibility</p:attrName>
                                        </p:attrNameLst>
                                      </p:cBhvr>
                                      <p:to>
                                        <p:strVal val="visible"/>
                                      </p:to>
                                    </p:set>
                                    <p:animEffect transition="in" filter="fade">
                                      <p:cBhvr>
                                        <p:cTn id="62" dur="2000"/>
                                        <p:tgtEl>
                                          <p:spTgt spid="18447"/>
                                        </p:tgtEl>
                                      </p:cBhvr>
                                    </p:animEffect>
                                  </p:childTnLst>
                                </p:cTn>
                              </p:par>
                              <p:par>
                                <p:cTn id="63" presetID="10" presetClass="entr" presetSubtype="0" fill="hold" nodeType="withEffect">
                                  <p:stCondLst>
                                    <p:cond delay="0"/>
                                  </p:stCondLst>
                                  <p:childTnLst>
                                    <p:set>
                                      <p:cBhvr>
                                        <p:cTn id="64" dur="1" fill="hold">
                                          <p:stCondLst>
                                            <p:cond delay="0"/>
                                          </p:stCondLst>
                                        </p:cTn>
                                        <p:tgtEl>
                                          <p:spTgt spid="18440"/>
                                        </p:tgtEl>
                                        <p:attrNameLst>
                                          <p:attrName>style.visibility</p:attrName>
                                        </p:attrNameLst>
                                      </p:cBhvr>
                                      <p:to>
                                        <p:strVal val="visible"/>
                                      </p:to>
                                    </p:set>
                                    <p:animEffect transition="in" filter="fade">
                                      <p:cBhvr>
                                        <p:cTn id="65" dur="2000"/>
                                        <p:tgtEl>
                                          <p:spTgt spid="18440"/>
                                        </p:tgtEl>
                                      </p:cBhvr>
                                    </p:animEffect>
                                  </p:childTnLst>
                                </p:cTn>
                              </p:par>
                              <p:par>
                                <p:cTn id="66" presetID="10" presetClass="entr" presetSubtype="0" fill="hold" nodeType="withEffect">
                                  <p:stCondLst>
                                    <p:cond delay="0"/>
                                  </p:stCondLst>
                                  <p:childTnLst>
                                    <p:set>
                                      <p:cBhvr>
                                        <p:cTn id="67" dur="1" fill="hold">
                                          <p:stCondLst>
                                            <p:cond delay="0"/>
                                          </p:stCondLst>
                                        </p:cTn>
                                        <p:tgtEl>
                                          <p:spTgt spid="18439"/>
                                        </p:tgtEl>
                                        <p:attrNameLst>
                                          <p:attrName>style.visibility</p:attrName>
                                        </p:attrNameLst>
                                      </p:cBhvr>
                                      <p:to>
                                        <p:strVal val="visible"/>
                                      </p:to>
                                    </p:set>
                                    <p:animEffect transition="in" filter="fade">
                                      <p:cBhvr>
                                        <p:cTn id="68" dur="2000"/>
                                        <p:tgtEl>
                                          <p:spTgt spid="18439"/>
                                        </p:tgtEl>
                                      </p:cBhvr>
                                    </p:animEffect>
                                  </p:childTnLst>
                                </p:cTn>
                              </p:par>
                            </p:childTnLst>
                          </p:cTn>
                        </p:par>
                        <p:par>
                          <p:cTn id="69" fill="hold" nodeType="afterGroup">
                            <p:stCondLst>
                              <p:cond delay="3000"/>
                            </p:stCondLst>
                            <p:childTnLst>
                              <p:par>
                                <p:cTn id="70" presetID="35" presetClass="emph" presetSubtype="0" fill="hold" nodeType="afterEffect">
                                  <p:stCondLst>
                                    <p:cond delay="0"/>
                                  </p:stCondLst>
                                  <p:childTnLst>
                                    <p:anim calcmode="discrete" valueType="str">
                                      <p:cBhvr>
                                        <p:cTn id="71" dur="1000" fill="hold"/>
                                        <p:tgtEl>
                                          <p:spTgt spid="18443"/>
                                        </p:tgtEl>
                                        <p:attrNameLst>
                                          <p:attrName>style.visibility</p:attrName>
                                        </p:attrNameLst>
                                      </p:cBhvr>
                                      <p:tavLst>
                                        <p:tav tm="0">
                                          <p:val>
                                            <p:strVal val="hidden"/>
                                          </p:val>
                                        </p:tav>
                                        <p:tav tm="50000">
                                          <p:val>
                                            <p:strVal val="visible"/>
                                          </p:val>
                                        </p:tav>
                                      </p:tavLst>
                                    </p:anim>
                                  </p:childTnLst>
                                </p:cTn>
                              </p:par>
                              <p:par>
                                <p:cTn id="72" presetID="35" presetClass="emph" presetSubtype="0" fill="hold" nodeType="withEffect">
                                  <p:stCondLst>
                                    <p:cond delay="0"/>
                                  </p:stCondLst>
                                  <p:childTnLst>
                                    <p:anim calcmode="discrete" valueType="str">
                                      <p:cBhvr>
                                        <p:cTn id="73" dur="1000" fill="hold"/>
                                        <p:tgtEl>
                                          <p:spTgt spid="18444"/>
                                        </p:tgtEl>
                                        <p:attrNameLst>
                                          <p:attrName>style.visibility</p:attrName>
                                        </p:attrNameLst>
                                      </p:cBhvr>
                                      <p:tavLst>
                                        <p:tav tm="0">
                                          <p:val>
                                            <p:strVal val="hidden"/>
                                          </p:val>
                                        </p:tav>
                                        <p:tav tm="50000">
                                          <p:val>
                                            <p:strVal val="visible"/>
                                          </p:val>
                                        </p:tav>
                                      </p:tavLst>
                                    </p:anim>
                                  </p:childTnLst>
                                </p:cTn>
                              </p:par>
                              <p:par>
                                <p:cTn id="74" presetID="35" presetClass="emph" presetSubtype="0" fill="hold" nodeType="withEffect">
                                  <p:stCondLst>
                                    <p:cond delay="0"/>
                                  </p:stCondLst>
                                  <p:childTnLst>
                                    <p:anim calcmode="discrete" valueType="str">
                                      <p:cBhvr>
                                        <p:cTn id="75" dur="1000" fill="hold"/>
                                        <p:tgtEl>
                                          <p:spTgt spid="18448"/>
                                        </p:tgtEl>
                                        <p:attrNameLst>
                                          <p:attrName>style.visibility</p:attrName>
                                        </p:attrNameLst>
                                      </p:cBhvr>
                                      <p:tavLst>
                                        <p:tav tm="0">
                                          <p:val>
                                            <p:strVal val="hidden"/>
                                          </p:val>
                                        </p:tav>
                                        <p:tav tm="50000">
                                          <p:val>
                                            <p:strVal val="visible"/>
                                          </p:val>
                                        </p:tav>
                                      </p:tavLst>
                                    </p:anim>
                                  </p:childTnLst>
                                </p:cTn>
                              </p:par>
                              <p:par>
                                <p:cTn id="76" presetID="35" presetClass="emph" presetSubtype="0" fill="hold" nodeType="withEffect">
                                  <p:stCondLst>
                                    <p:cond delay="0"/>
                                  </p:stCondLst>
                                  <p:childTnLst>
                                    <p:anim calcmode="discrete" valueType="str">
                                      <p:cBhvr>
                                        <p:cTn id="77" dur="1000" fill="hold"/>
                                        <p:tgtEl>
                                          <p:spTgt spid="18441"/>
                                        </p:tgtEl>
                                        <p:attrNameLst>
                                          <p:attrName>style.visibility</p:attrName>
                                        </p:attrNameLst>
                                      </p:cBhvr>
                                      <p:tavLst>
                                        <p:tav tm="0">
                                          <p:val>
                                            <p:strVal val="hidden"/>
                                          </p:val>
                                        </p:tav>
                                        <p:tav tm="50000">
                                          <p:val>
                                            <p:strVal val="visible"/>
                                          </p:val>
                                        </p:tav>
                                      </p:tavLst>
                                    </p:anim>
                                  </p:childTnLst>
                                </p:cTn>
                              </p:par>
                              <p:par>
                                <p:cTn id="78" presetID="35" presetClass="emph" presetSubtype="0" fill="hold" nodeType="withEffect">
                                  <p:stCondLst>
                                    <p:cond delay="0"/>
                                  </p:stCondLst>
                                  <p:childTnLst>
                                    <p:anim calcmode="discrete" valueType="str">
                                      <p:cBhvr>
                                        <p:cTn id="79" dur="1000" fill="hold"/>
                                        <p:tgtEl>
                                          <p:spTgt spid="18442"/>
                                        </p:tgtEl>
                                        <p:attrNameLst>
                                          <p:attrName>style.visibility</p:attrName>
                                        </p:attrNameLst>
                                      </p:cBhvr>
                                      <p:tavLst>
                                        <p:tav tm="0">
                                          <p:val>
                                            <p:strVal val="hidden"/>
                                          </p:val>
                                        </p:tav>
                                        <p:tav tm="50000">
                                          <p:val>
                                            <p:strVal val="visible"/>
                                          </p:val>
                                        </p:tav>
                                      </p:tavLst>
                                    </p:anim>
                                  </p:childTnLst>
                                </p:cTn>
                              </p:par>
                              <p:par>
                                <p:cTn id="80" presetID="35" presetClass="emph" presetSubtype="0" fill="hold" nodeType="withEffect">
                                  <p:stCondLst>
                                    <p:cond delay="0"/>
                                  </p:stCondLst>
                                  <p:childTnLst>
                                    <p:anim calcmode="discrete" valueType="str">
                                      <p:cBhvr>
                                        <p:cTn id="81" dur="1000" fill="hold"/>
                                        <p:tgtEl>
                                          <p:spTgt spid="18449"/>
                                        </p:tgtEl>
                                        <p:attrNameLst>
                                          <p:attrName>style.visibility</p:attrName>
                                        </p:attrNameLst>
                                      </p:cBhvr>
                                      <p:tavLst>
                                        <p:tav tm="0">
                                          <p:val>
                                            <p:strVal val="hidden"/>
                                          </p:val>
                                        </p:tav>
                                        <p:tav tm="50000">
                                          <p:val>
                                            <p:strVal val="visible"/>
                                          </p:val>
                                        </p:tav>
                                      </p:tavLst>
                                    </p:anim>
                                  </p:childTnLst>
                                </p:cTn>
                              </p:par>
                              <p:par>
                                <p:cTn id="82" presetID="35" presetClass="emph" presetSubtype="0" fill="hold" nodeType="withEffect">
                                  <p:stCondLst>
                                    <p:cond delay="0"/>
                                  </p:stCondLst>
                                  <p:childTnLst>
                                    <p:anim calcmode="discrete" valueType="str">
                                      <p:cBhvr>
                                        <p:cTn id="83" dur="1000" fill="hold"/>
                                        <p:tgtEl>
                                          <p:spTgt spid="18446"/>
                                        </p:tgtEl>
                                        <p:attrNameLst>
                                          <p:attrName>style.visibility</p:attrName>
                                        </p:attrNameLst>
                                      </p:cBhvr>
                                      <p:tavLst>
                                        <p:tav tm="0">
                                          <p:val>
                                            <p:strVal val="hidden"/>
                                          </p:val>
                                        </p:tav>
                                        <p:tav tm="50000">
                                          <p:val>
                                            <p:strVal val="visible"/>
                                          </p:val>
                                        </p:tav>
                                      </p:tavLst>
                                    </p:anim>
                                  </p:childTnLst>
                                </p:cTn>
                              </p:par>
                              <p:par>
                                <p:cTn id="84" presetID="35" presetClass="emph" presetSubtype="0" fill="hold" nodeType="withEffect">
                                  <p:stCondLst>
                                    <p:cond delay="0"/>
                                  </p:stCondLst>
                                  <p:childTnLst>
                                    <p:anim calcmode="discrete" valueType="str">
                                      <p:cBhvr>
                                        <p:cTn id="85" dur="1000" fill="hold"/>
                                        <p:tgtEl>
                                          <p:spTgt spid="18445"/>
                                        </p:tgtEl>
                                        <p:attrNameLst>
                                          <p:attrName>style.visibility</p:attrName>
                                        </p:attrNameLst>
                                      </p:cBhvr>
                                      <p:tavLst>
                                        <p:tav tm="0">
                                          <p:val>
                                            <p:strVal val="hidden"/>
                                          </p:val>
                                        </p:tav>
                                        <p:tav tm="50000">
                                          <p:val>
                                            <p:strVal val="visible"/>
                                          </p:val>
                                        </p:tav>
                                      </p:tavLst>
                                    </p:anim>
                                  </p:childTnLst>
                                </p:cTn>
                              </p:par>
                              <p:par>
                                <p:cTn id="86" presetID="35" presetClass="emph" presetSubtype="0" fill="hold" nodeType="withEffect">
                                  <p:stCondLst>
                                    <p:cond delay="0"/>
                                  </p:stCondLst>
                                  <p:childTnLst>
                                    <p:anim calcmode="discrete" valueType="str">
                                      <p:cBhvr>
                                        <p:cTn id="87" dur="1000" fill="hold"/>
                                        <p:tgtEl>
                                          <p:spTgt spid="18447"/>
                                        </p:tgtEl>
                                        <p:attrNameLst>
                                          <p:attrName>style.visibility</p:attrName>
                                        </p:attrNameLst>
                                      </p:cBhvr>
                                      <p:tavLst>
                                        <p:tav tm="0">
                                          <p:val>
                                            <p:strVal val="hidden"/>
                                          </p:val>
                                        </p:tav>
                                        <p:tav tm="50000">
                                          <p:val>
                                            <p:strVal val="visible"/>
                                          </p:val>
                                        </p:tav>
                                      </p:tavLst>
                                    </p:anim>
                                  </p:childTnLst>
                                </p:cTn>
                              </p:par>
                              <p:par>
                                <p:cTn id="88" presetID="35" presetClass="emph" presetSubtype="0" fill="hold" nodeType="withEffect">
                                  <p:stCondLst>
                                    <p:cond delay="0"/>
                                  </p:stCondLst>
                                  <p:childTnLst>
                                    <p:anim calcmode="discrete" valueType="str">
                                      <p:cBhvr>
                                        <p:cTn id="89" dur="1000" fill="hold"/>
                                        <p:tgtEl>
                                          <p:spTgt spid="18440"/>
                                        </p:tgtEl>
                                        <p:attrNameLst>
                                          <p:attrName>style.visibility</p:attrName>
                                        </p:attrNameLst>
                                      </p:cBhvr>
                                      <p:tavLst>
                                        <p:tav tm="0">
                                          <p:val>
                                            <p:strVal val="hidden"/>
                                          </p:val>
                                        </p:tav>
                                        <p:tav tm="50000">
                                          <p:val>
                                            <p:strVal val="visible"/>
                                          </p:val>
                                        </p:tav>
                                      </p:tavLst>
                                    </p:anim>
                                  </p:childTnLst>
                                </p:cTn>
                              </p:par>
                              <p:par>
                                <p:cTn id="90" presetID="35" presetClass="emph" presetSubtype="0" fill="hold" nodeType="withEffect">
                                  <p:stCondLst>
                                    <p:cond delay="0"/>
                                  </p:stCondLst>
                                  <p:childTnLst>
                                    <p:anim calcmode="discrete" valueType="str">
                                      <p:cBhvr>
                                        <p:cTn id="91" dur="1000" fill="hold"/>
                                        <p:tgtEl>
                                          <p:spTgt spid="18439"/>
                                        </p:tgtEl>
                                        <p:attrNameLst>
                                          <p:attrName>style.visibility</p:attrName>
                                        </p:attrNameLst>
                                      </p:cBhvr>
                                      <p:tavLst>
                                        <p:tav tm="0">
                                          <p:val>
                                            <p:strVal val="hidden"/>
                                          </p:val>
                                        </p:tav>
                                        <p:tav tm="50000">
                                          <p:val>
                                            <p:strVal val="visible"/>
                                          </p:val>
                                        </p:tav>
                                      </p:tavLst>
                                    </p:anim>
                                  </p:childTnLst>
                                </p:cTn>
                              </p:par>
                              <p:par>
                                <p:cTn id="92" presetID="35" presetClass="emph" presetSubtype="0" fill="hold" nodeType="withEffect">
                                  <p:stCondLst>
                                    <p:cond delay="0"/>
                                  </p:stCondLst>
                                  <p:childTnLst>
                                    <p:anim calcmode="discrete" valueType="str">
                                      <p:cBhvr>
                                        <p:cTn id="93" dur="1000" fill="hold"/>
                                        <p:tgtEl>
                                          <p:spTgt spid="18450"/>
                                        </p:tgtEl>
                                        <p:attrNameLst>
                                          <p:attrName>style.visibility</p:attrName>
                                        </p:attrNameLst>
                                      </p:cBhvr>
                                      <p:tavLst>
                                        <p:tav tm="0">
                                          <p:val>
                                            <p:strVal val="hidden"/>
                                          </p:val>
                                        </p:tav>
                                        <p:tav tm="50000">
                                          <p:val>
                                            <p:strVal val="visible"/>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1" fill="hold" grpId="0" nodeType="clickEffect">
                                  <p:stCondLst>
                                    <p:cond delay="0"/>
                                  </p:stCondLst>
                                  <p:childTnLst>
                                    <p:set>
                                      <p:cBhvr>
                                        <p:cTn id="97" dur="1" fill="hold">
                                          <p:stCondLst>
                                            <p:cond delay="0"/>
                                          </p:stCondLst>
                                        </p:cTn>
                                        <p:tgtEl>
                                          <p:spTgt spid="18451"/>
                                        </p:tgtEl>
                                        <p:attrNameLst>
                                          <p:attrName>style.visibility</p:attrName>
                                        </p:attrNameLst>
                                      </p:cBhvr>
                                      <p:to>
                                        <p:strVal val="visible"/>
                                      </p:to>
                                    </p:set>
                                    <p:anim calcmode="lin" valueType="num">
                                      <p:cBhvr additive="base">
                                        <p:cTn id="98" dur="500" fill="hold"/>
                                        <p:tgtEl>
                                          <p:spTgt spid="18451"/>
                                        </p:tgtEl>
                                        <p:attrNameLst>
                                          <p:attrName>ppt_x</p:attrName>
                                        </p:attrNameLst>
                                      </p:cBhvr>
                                      <p:tavLst>
                                        <p:tav tm="0">
                                          <p:val>
                                            <p:strVal val="#ppt_x"/>
                                          </p:val>
                                        </p:tav>
                                        <p:tav tm="100000">
                                          <p:val>
                                            <p:strVal val="#ppt_x"/>
                                          </p:val>
                                        </p:tav>
                                      </p:tavLst>
                                    </p:anim>
                                    <p:anim calcmode="lin" valueType="num">
                                      <p:cBhvr additive="base">
                                        <p:cTn id="99" dur="500" fill="hold"/>
                                        <p:tgtEl>
                                          <p:spTgt spid="18451"/>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96"/>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animBg="1"/>
      <p:bldP spid="18436" grpId="1" animBg="1"/>
      <p:bldP spid="18437" grpId="0"/>
      <p:bldP spid="18438" grpId="0"/>
      <p:bldP spid="184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81000" y="284163"/>
            <a:ext cx="26336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400" u="sng">
                <a:solidFill>
                  <a:srgbClr val="009900"/>
                </a:solidFill>
                <a:latin typeface="Times New Roman" panose="02020603050405020304" pitchFamily="18" charset="0"/>
              </a:rPr>
              <a:t>Thí nghiệm 1:</a:t>
            </a:r>
          </a:p>
        </p:txBody>
      </p:sp>
      <p:sp>
        <p:nvSpPr>
          <p:cNvPr id="51203" name="Text Box 3"/>
          <p:cNvSpPr txBox="1">
            <a:spLocks noChangeArrowheads="1"/>
          </p:cNvSpPr>
          <p:nvPr/>
        </p:nvSpPr>
        <p:spPr bwMode="auto">
          <a:xfrm>
            <a:off x="228600" y="914400"/>
            <a:ext cx="5029200" cy="30162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i="1">
                <a:solidFill>
                  <a:srgbClr val="0000FF"/>
                </a:solidFill>
                <a:cs typeface="Arial" panose="020B0604020202020204" pitchFamily="34" charset="0"/>
              </a:rPr>
              <a:t>     Hút bớt không khí trong vỏ hộp sữa bằng giấy, ta thấy vỏ hộp bị bẹp theo nhiều phía. C1:Hãy giải thích tại sao?</a:t>
            </a:r>
          </a:p>
        </p:txBody>
      </p:sp>
      <p:sp>
        <p:nvSpPr>
          <p:cNvPr id="51204" name="Text Box 4"/>
          <p:cNvSpPr txBox="1">
            <a:spLocks noChangeArrowheads="1"/>
          </p:cNvSpPr>
          <p:nvPr/>
        </p:nvSpPr>
        <p:spPr bwMode="auto">
          <a:xfrm>
            <a:off x="228600" y="4283075"/>
            <a:ext cx="8686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i="1">
                <a:solidFill>
                  <a:srgbClr val="FF3300"/>
                </a:solidFill>
                <a:cs typeface="Arial" panose="020B0604020202020204" pitchFamily="34" charset="0"/>
              </a:rPr>
              <a:t>Khi hút bớt không khí trong vỏ hộp ra, thì áp suất của không khí trong hộp nhỏ hơn áp suất không khí từ ngoài vào làm vỏ hộp bị bẹp theo nhiều phía.</a:t>
            </a:r>
          </a:p>
        </p:txBody>
      </p:sp>
      <p:pic>
        <p:nvPicPr>
          <p:cNvPr id="51205" name="Picture 5" descr="IMG0139A"/>
          <p:cNvPicPr>
            <a:picLocks noChangeAspect="1" noChangeArrowheads="1"/>
          </p:cNvPicPr>
          <p:nvPr/>
        </p:nvPicPr>
        <p:blipFill>
          <a:blip r:embed="rId2">
            <a:lum contrast="12000"/>
            <a:extLst>
              <a:ext uri="{28A0092B-C50C-407E-A947-70E740481C1C}">
                <a14:useLocalDpi xmlns:a14="http://schemas.microsoft.com/office/drawing/2010/main" val="0"/>
              </a:ext>
            </a:extLst>
          </a:blip>
          <a:srcRect r="4311" b="17346"/>
          <a:stretch>
            <a:fillRect/>
          </a:stretch>
        </p:blipFill>
        <p:spPr bwMode="auto">
          <a:xfrm>
            <a:off x="5334000" y="914400"/>
            <a:ext cx="3657600" cy="302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par>
                                <p:cTn id="13" presetID="16" presetClass="entr" presetSubtype="26" fill="hold" nodeType="withEffect">
                                  <p:stCondLst>
                                    <p:cond delay="0"/>
                                  </p:stCondLst>
                                  <p:childTnLst>
                                    <p:set>
                                      <p:cBhvr>
                                        <p:cTn id="14" dur="1" fill="hold">
                                          <p:stCondLst>
                                            <p:cond delay="0"/>
                                          </p:stCondLst>
                                        </p:cTn>
                                        <p:tgtEl>
                                          <p:spTgt spid="51205"/>
                                        </p:tgtEl>
                                        <p:attrNameLst>
                                          <p:attrName>style.visibility</p:attrName>
                                        </p:attrNameLst>
                                      </p:cBhvr>
                                      <p:to>
                                        <p:strVal val="visible"/>
                                      </p:to>
                                    </p:set>
                                    <p:animEffect transition="in" filter="barn(inHorizontal)">
                                      <p:cBhvr>
                                        <p:cTn id="15" dur="500"/>
                                        <p:tgtEl>
                                          <p:spTgt spid="51205"/>
                                        </p:tgtEl>
                                      </p:cBhvr>
                                    </p:animEffect>
                                  </p:childTnLst>
                                </p:cTn>
                              </p:par>
                            </p:childTnLst>
                          </p:cTn>
                        </p:par>
                        <p:par>
                          <p:cTn id="16" fill="hold" nodeType="afterGroup">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51203"/>
                                        </p:tgtEl>
                                        <p:attrNameLst>
                                          <p:attrName>style.visibility</p:attrName>
                                        </p:attrNameLst>
                                      </p:cBhvr>
                                      <p:to>
                                        <p:strVal val="visible"/>
                                      </p:to>
                                    </p:set>
                                    <p:animEffect transition="in" filter="fade">
                                      <p:cBhvr>
                                        <p:cTn id="19" dur="1000"/>
                                        <p:tgtEl>
                                          <p:spTgt spid="51203"/>
                                        </p:tgtEl>
                                      </p:cBhvr>
                                    </p:animEffect>
                                    <p:anim calcmode="lin" valueType="num">
                                      <p:cBhvr>
                                        <p:cTn id="20" dur="1000" fill="hold"/>
                                        <p:tgtEl>
                                          <p:spTgt spid="51203"/>
                                        </p:tgtEl>
                                        <p:attrNameLst>
                                          <p:attrName>ppt_x</p:attrName>
                                        </p:attrNameLst>
                                      </p:cBhvr>
                                      <p:tavLst>
                                        <p:tav tm="0">
                                          <p:val>
                                            <p:strVal val="#ppt_x"/>
                                          </p:val>
                                        </p:tav>
                                        <p:tav tm="100000">
                                          <p:val>
                                            <p:strVal val="#ppt_x"/>
                                          </p:val>
                                        </p:tav>
                                      </p:tavLst>
                                    </p:anim>
                                    <p:anim calcmode="lin" valueType="num">
                                      <p:cBhvr>
                                        <p:cTn id="21" dur="1000" fill="hold"/>
                                        <p:tgtEl>
                                          <p:spTgt spid="5120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204"/>
                                        </p:tgtEl>
                                        <p:attrNameLst>
                                          <p:attrName>style.visibility</p:attrName>
                                        </p:attrNameLst>
                                      </p:cBhvr>
                                      <p:to>
                                        <p:strVal val="visible"/>
                                      </p:to>
                                    </p:set>
                                    <p:animEffect transition="in" filter="fade">
                                      <p:cBhvr>
                                        <p:cTn id="26"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700" y="149542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8300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228600" y="533400"/>
            <a:ext cx="618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I. SỰ TỒN TẠI CỦA ÁP SUẤT KHÍ QUYỂN</a:t>
            </a:r>
          </a:p>
        </p:txBody>
      </p:sp>
      <p:sp>
        <p:nvSpPr>
          <p:cNvPr id="20485" name="Text Box 5"/>
          <p:cNvSpPr txBox="1">
            <a:spLocks noChangeArrowheads="1"/>
          </p:cNvSpPr>
          <p:nvPr/>
        </p:nvSpPr>
        <p:spPr bwMode="auto">
          <a:xfrm>
            <a:off x="304800" y="1219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2.Thí nghiệm 2:</a:t>
            </a:r>
          </a:p>
        </p:txBody>
      </p:sp>
      <p:sp>
        <p:nvSpPr>
          <p:cNvPr id="20486" name="Text Box 6"/>
          <p:cNvSpPr txBox="1">
            <a:spLocks noChangeArrowheads="1"/>
          </p:cNvSpPr>
          <p:nvPr/>
        </p:nvSpPr>
        <p:spPr bwMode="auto">
          <a:xfrm>
            <a:off x="304800" y="1752600"/>
            <a:ext cx="5486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Times New Roman" panose="02020603050405020304" pitchFamily="18" charset="0"/>
              </a:rPr>
              <a:t>Cắm một ống thủy tinh ngập trong nước, rồi lấy ngón tay bịt kín đầu phía trên và kéo ống ra khỏi nước.</a:t>
            </a:r>
          </a:p>
        </p:txBody>
      </p:sp>
      <p:sp>
        <p:nvSpPr>
          <p:cNvPr id="20487" name="Text Box 7"/>
          <p:cNvSpPr txBox="1">
            <a:spLocks noChangeArrowheads="1"/>
          </p:cNvSpPr>
          <p:nvPr/>
        </p:nvSpPr>
        <p:spPr bwMode="auto">
          <a:xfrm>
            <a:off x="152400" y="30480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chemeClr val="hlink"/>
                </a:solidFill>
                <a:latin typeface="Times New Roman" panose="02020603050405020304" pitchFamily="18" charset="0"/>
              </a:rPr>
              <a:t>C2: Nước có chảy ra khỏi ống hay không? Tại sao?</a:t>
            </a:r>
          </a:p>
        </p:txBody>
      </p:sp>
      <p:grpSp>
        <p:nvGrpSpPr>
          <p:cNvPr id="2" name="Group 8"/>
          <p:cNvGrpSpPr>
            <a:grpSpLocks/>
          </p:cNvGrpSpPr>
          <p:nvPr/>
        </p:nvGrpSpPr>
        <p:grpSpPr bwMode="auto">
          <a:xfrm>
            <a:off x="6426200" y="4572000"/>
            <a:ext cx="1066800" cy="1676400"/>
            <a:chOff x="3648" y="2880"/>
            <a:chExt cx="672" cy="1056"/>
          </a:xfrm>
        </p:grpSpPr>
        <p:sp>
          <p:nvSpPr>
            <p:cNvPr id="9235"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9236"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20491" name="Line 11"/>
          <p:cNvSpPr>
            <a:spLocks noChangeShapeType="1"/>
          </p:cNvSpPr>
          <p:nvPr/>
        </p:nvSpPr>
        <p:spPr bwMode="auto">
          <a:xfrm flipV="1">
            <a:off x="6883400" y="3505200"/>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Line 12"/>
          <p:cNvSpPr>
            <a:spLocks noChangeShapeType="1"/>
          </p:cNvSpPr>
          <p:nvPr/>
        </p:nvSpPr>
        <p:spPr bwMode="auto">
          <a:xfrm flipV="1">
            <a:off x="6959600" y="3505200"/>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3" name="Text Box 13"/>
          <p:cNvSpPr txBox="1">
            <a:spLocks noChangeArrowheads="1"/>
          </p:cNvSpPr>
          <p:nvPr/>
        </p:nvSpPr>
        <p:spPr bwMode="auto">
          <a:xfrm>
            <a:off x="6350000" y="3352800"/>
            <a:ext cx="1136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000" b="1">
                <a:solidFill>
                  <a:srgbClr val="FF0000"/>
                </a:solidFill>
                <a:latin typeface="Times New Roman" panose="02020603050405020304" pitchFamily="18" charset="0"/>
              </a:rPr>
              <a:t>?</a:t>
            </a:r>
            <a:r>
              <a:rPr lang="en-US" altLang="en-US" sz="5000" b="1">
                <a:solidFill>
                  <a:srgbClr val="3333FF"/>
                </a:solidFill>
                <a:latin typeface="Times New Roman" panose="02020603050405020304" pitchFamily="18" charset="0"/>
              </a:rPr>
              <a:t>?</a:t>
            </a:r>
            <a:r>
              <a:rPr lang="en-US" altLang="en-US" sz="5000" b="1">
                <a:solidFill>
                  <a:srgbClr val="009900"/>
                </a:solidFill>
                <a:latin typeface="Times New Roman" panose="02020603050405020304" pitchFamily="18" charset="0"/>
              </a:rPr>
              <a:t>?</a:t>
            </a:r>
          </a:p>
        </p:txBody>
      </p:sp>
      <p:sp>
        <p:nvSpPr>
          <p:cNvPr id="20494" name="Text Box 14"/>
          <p:cNvSpPr txBox="1">
            <a:spLocks noChangeArrowheads="1"/>
          </p:cNvSpPr>
          <p:nvPr/>
        </p:nvSpPr>
        <p:spPr bwMode="auto">
          <a:xfrm>
            <a:off x="0" y="4191000"/>
            <a:ext cx="5029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Nước không chảy ra khỏi ống vì </a:t>
            </a:r>
            <a:r>
              <a:rPr lang="en-US" altLang="en-US" sz="2400" b="1">
                <a:solidFill>
                  <a:srgbClr val="0000FF"/>
                </a:solidFill>
                <a:latin typeface="Times New Roman" panose="02020603050405020304" pitchFamily="18" charset="0"/>
              </a:rPr>
              <a:t>áp suất khí quyển</a:t>
            </a:r>
            <a:r>
              <a:rPr lang="en-US" altLang="en-US" sz="2400" b="1">
                <a:solidFill>
                  <a:srgbClr val="FF0000"/>
                </a:solidFill>
                <a:latin typeface="Times New Roman" panose="02020603050405020304" pitchFamily="18" charset="0"/>
              </a:rPr>
              <a:t> tác dụng vào nước từ dưới lên lớn hơn </a:t>
            </a:r>
            <a:r>
              <a:rPr lang="en-US" altLang="en-US" sz="2400" b="1">
                <a:solidFill>
                  <a:schemeClr val="hlink"/>
                </a:solidFill>
                <a:latin typeface="Times New Roman" panose="02020603050405020304" pitchFamily="18" charset="0"/>
              </a:rPr>
              <a:t>trọng lượng của cột nước.</a:t>
            </a:r>
          </a:p>
        </p:txBody>
      </p:sp>
      <p:sp>
        <p:nvSpPr>
          <p:cNvPr id="20495" name="Text Box 15"/>
          <p:cNvSpPr txBox="1">
            <a:spLocks noChangeArrowheads="1"/>
          </p:cNvSpPr>
          <p:nvPr/>
        </p:nvSpPr>
        <p:spPr bwMode="auto">
          <a:xfrm>
            <a:off x="5511800" y="3930650"/>
            <a:ext cx="27654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solidFill>
                  <a:srgbClr val="0000FF"/>
                </a:solidFill>
                <a:latin typeface="Times New Roman" panose="02020603050405020304" pitchFamily="18" charset="0"/>
              </a:rPr>
              <a:t>Áp suất khí quyển</a:t>
            </a:r>
          </a:p>
        </p:txBody>
      </p:sp>
      <p:sp>
        <p:nvSpPr>
          <p:cNvPr id="20496" name="Text Box 16"/>
          <p:cNvSpPr txBox="1">
            <a:spLocks noChangeArrowheads="1"/>
          </p:cNvSpPr>
          <p:nvPr/>
        </p:nvSpPr>
        <p:spPr bwMode="auto">
          <a:xfrm>
            <a:off x="5867400" y="1965325"/>
            <a:ext cx="838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hlink"/>
                </a:solidFill>
                <a:latin typeface="Times New Roman" panose="02020603050405020304" pitchFamily="18" charset="0"/>
              </a:rPr>
              <a:t>Áp suất của cột nước</a:t>
            </a:r>
          </a:p>
        </p:txBody>
      </p:sp>
      <p:sp>
        <p:nvSpPr>
          <p:cNvPr id="20497" name="Line 17"/>
          <p:cNvSpPr>
            <a:spLocks noChangeShapeType="1"/>
          </p:cNvSpPr>
          <p:nvPr/>
        </p:nvSpPr>
        <p:spPr bwMode="auto">
          <a:xfrm>
            <a:off x="6916738" y="3200400"/>
            <a:ext cx="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8" name="Text Box 18"/>
          <p:cNvSpPr txBox="1">
            <a:spLocks noChangeArrowheads="1"/>
          </p:cNvSpPr>
          <p:nvPr/>
        </p:nvSpPr>
        <p:spPr bwMode="auto">
          <a:xfrm>
            <a:off x="304800" y="5715000"/>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latin typeface=".VnTimeH" pitchFamily="34" charset="0"/>
              </a:rPr>
              <a:t>¸</a:t>
            </a:r>
            <a:r>
              <a:rPr lang="en-US" altLang="en-US" sz="2400">
                <a:latin typeface=".VnTime" pitchFamily="34" charset="0"/>
              </a:rPr>
              <a:t>p suất của khÝ  quyển b»ng träng l­îng cña cét n­íc cao 10,336 m.</a:t>
            </a:r>
          </a:p>
        </p:txBody>
      </p:sp>
      <p:sp>
        <p:nvSpPr>
          <p:cNvPr id="9234" name="Text Box 20"/>
          <p:cNvSpPr txBox="1">
            <a:spLocks noChangeArrowheads="1"/>
          </p:cNvSpPr>
          <p:nvPr/>
        </p:nvSpPr>
        <p:spPr bwMode="auto">
          <a:xfrm>
            <a:off x="228600" y="838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1.Thí nghiệm 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ppt_x</p:attrName>
                                        </p:attrNameLst>
                                      </p:cBhvr>
                                      <p:tavLst>
                                        <p:tav tm="0">
                                          <p:val>
                                            <p:strVal val="#ppt_x-.2"/>
                                          </p:val>
                                        </p:tav>
                                        <p:tav tm="100000">
                                          <p:val>
                                            <p:strVal val="#ppt_x"/>
                                          </p:val>
                                        </p:tav>
                                      </p:tavLst>
                                    </p:anim>
                                    <p:anim calcmode="lin" valueType="num">
                                      <p:cBhvr>
                                        <p:cTn id="8" dur="1000" fill="hold"/>
                                        <p:tgtEl>
                                          <p:spTgt spid="204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5"/>
                                        </p:tgtEl>
                                      </p:cBhvr>
                                    </p:animEffect>
                                  </p:childTnLst>
                                </p:cTn>
                              </p:par>
                            </p:childTnLst>
                          </p:cTn>
                        </p:par>
                        <p:par>
                          <p:cTn id="10" fill="hold" nodeType="afterGroup">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20486"/>
                                        </p:tgtEl>
                                        <p:attrNameLst>
                                          <p:attrName>style.visibility</p:attrName>
                                        </p:attrNameLst>
                                      </p:cBhvr>
                                      <p:to>
                                        <p:strVal val="visible"/>
                                      </p:to>
                                    </p:set>
                                    <p:anim calcmode="discrete" valueType="clr">
                                      <p:cBhvr override="childStyle">
                                        <p:cTn id="13"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6"/>
                                        </p:tgtEl>
                                        <p:attrNameLst>
                                          <p:attrName>fillcolor</p:attrName>
                                        </p:attrNameLst>
                                      </p:cBhvr>
                                      <p:tavLst>
                                        <p:tav tm="0">
                                          <p:val>
                                            <p:clrVal>
                                              <a:schemeClr val="accent2"/>
                                            </p:clrVal>
                                          </p:val>
                                        </p:tav>
                                        <p:tav tm="50000">
                                          <p:val>
                                            <p:clrVal>
                                              <a:schemeClr val="hlink"/>
                                            </p:clrVal>
                                          </p:val>
                                        </p:tav>
                                      </p:tavLst>
                                    </p:anim>
                                    <p:set>
                                      <p:cBhvr>
                                        <p:cTn id="15" dur="80"/>
                                        <p:tgtEl>
                                          <p:spTgt spid="20486"/>
                                        </p:tgtEl>
                                        <p:attrNameLst>
                                          <p:attrName>fill.type</p:attrName>
                                        </p:attrNameLst>
                                      </p:cBhvr>
                                      <p:to>
                                        <p:strVal val="solid"/>
                                      </p:to>
                                    </p:set>
                                  </p:childTnLst>
                                </p:cTn>
                              </p:par>
                            </p:childTnLst>
                          </p:cTn>
                        </p:par>
                        <p:par>
                          <p:cTn id="16" fill="hold" nodeType="afterGroup">
                            <p:stCondLst>
                              <p:cond delay="424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par>
                          <p:cTn id="20" fill="hold" nodeType="afterGroup">
                            <p:stCondLst>
                              <p:cond delay="6240"/>
                            </p:stCondLst>
                            <p:childTnLst>
                              <p:par>
                                <p:cTn id="21" presetID="52" presetClass="entr" presetSubtype="0" fill="hold" nodeType="afterEffect">
                                  <p:stCondLst>
                                    <p:cond delay="0"/>
                                  </p:stCondLst>
                                  <p:childTnLst>
                                    <p:set>
                                      <p:cBhvr>
                                        <p:cTn id="22" dur="1" fill="hold">
                                          <p:stCondLst>
                                            <p:cond delay="0"/>
                                          </p:stCondLst>
                                        </p:cTn>
                                        <p:tgtEl>
                                          <p:spTgt spid="20482"/>
                                        </p:tgtEl>
                                        <p:attrNameLst>
                                          <p:attrName>style.visibility</p:attrName>
                                        </p:attrNameLst>
                                      </p:cBhvr>
                                      <p:to>
                                        <p:strVal val="visible"/>
                                      </p:to>
                                    </p:set>
                                    <p:animScale>
                                      <p:cBhvr>
                                        <p:cTn id="23"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0482"/>
                                        </p:tgtEl>
                                        <p:attrNameLst>
                                          <p:attrName>ppt_x</p:attrName>
                                          <p:attrName>ppt_y</p:attrName>
                                        </p:attrNameLst>
                                      </p:cBhvr>
                                    </p:animMotion>
                                    <p:animEffect transition="in" filter="fade">
                                      <p:cBhvr>
                                        <p:cTn id="25" dur="1000"/>
                                        <p:tgtEl>
                                          <p:spTgt spid="20482"/>
                                        </p:tgtEl>
                                      </p:cBhvr>
                                    </p:animEffect>
                                  </p:childTnLst>
                                </p:cTn>
                              </p:par>
                            </p:childTnLst>
                          </p:cTn>
                        </p:par>
                        <p:par>
                          <p:cTn id="26" fill="hold" nodeType="afterGroup">
                            <p:stCondLst>
                              <p:cond delay="7240"/>
                            </p:stCondLst>
                            <p:childTnLst>
                              <p:par>
                                <p:cTn id="27" presetID="42" presetClass="path" presetSubtype="0" accel="50000" decel="50000" fill="hold" nodeType="afterEffect">
                                  <p:stCondLst>
                                    <p:cond delay="0"/>
                                  </p:stCondLst>
                                  <p:childTnLst>
                                    <p:animMotion origin="layout" path="M 0 0  L 0 0.33302  E" pathEditMode="relative" ptsTypes="">
                                      <p:cBhvr>
                                        <p:cTn id="28" dur="2000" fill="hold"/>
                                        <p:tgtEl>
                                          <p:spTgt spid="20482"/>
                                        </p:tgtEl>
                                        <p:attrNameLst>
                                          <p:attrName>ppt_x</p:attrName>
                                          <p:attrName>ppt_y</p:attrName>
                                        </p:attrNameLst>
                                      </p:cBhvr>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2000"/>
                                        <p:tgtEl>
                                          <p:spTgt spid="20482"/>
                                        </p:tgtEl>
                                      </p:cBhvr>
                                    </p:animEffect>
                                    <p:set>
                                      <p:cBhvr>
                                        <p:cTn id="33" dur="1" fill="hold">
                                          <p:stCondLst>
                                            <p:cond delay="1999"/>
                                          </p:stCondLst>
                                        </p:cTn>
                                        <p:tgtEl>
                                          <p:spTgt spid="20482"/>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0483"/>
                                        </p:tgtEl>
                                        <p:attrNameLst>
                                          <p:attrName>style.visibility</p:attrName>
                                        </p:attrNameLst>
                                      </p:cBhvr>
                                      <p:to>
                                        <p:strVal val="visible"/>
                                      </p:to>
                                    </p:set>
                                  </p:childTnLst>
                                </p:cTn>
                              </p:par>
                            </p:childTnLst>
                          </p:cTn>
                        </p:par>
                        <p:par>
                          <p:cTn id="36" fill="hold" nodeType="afterGroup">
                            <p:stCondLst>
                              <p:cond delay="2000"/>
                            </p:stCondLst>
                            <p:childTnLst>
                              <p:par>
                                <p:cTn id="37" presetID="64" presetClass="path" presetSubtype="0" accel="50000" decel="50000" fill="hold" nodeType="afterEffect">
                                  <p:stCondLst>
                                    <p:cond delay="0"/>
                                  </p:stCondLst>
                                  <p:childTnLst>
                                    <p:animMotion origin="layout" path="M 0 0  L 0 -0.3331  E" pathEditMode="relative" ptsTypes="">
                                      <p:cBhvr>
                                        <p:cTn id="38" dur="5000" fill="hold"/>
                                        <p:tgtEl>
                                          <p:spTgt spid="20483"/>
                                        </p:tgtEl>
                                        <p:attrNameLst>
                                          <p:attrName>ppt_x</p:attrName>
                                          <p:attrName>ppt_y</p:attrName>
                                        </p:attrNameLst>
                                      </p:cBhvr>
                                    </p:animMotion>
                                  </p:childTnLst>
                                </p:cTn>
                              </p:par>
                              <p:par>
                                <p:cTn id="39" presetID="27" presetClass="entr" presetSubtype="0" fill="hold" grpId="0" nodeType="withEffect">
                                  <p:stCondLst>
                                    <p:cond delay="0"/>
                                  </p:stCondLst>
                                  <p:iterate type="lt">
                                    <p:tmPct val="50000"/>
                                  </p:iterate>
                                  <p:childTnLst>
                                    <p:set>
                                      <p:cBhvr>
                                        <p:cTn id="40" dur="1" fill="hold">
                                          <p:stCondLst>
                                            <p:cond delay="0"/>
                                          </p:stCondLst>
                                        </p:cTn>
                                        <p:tgtEl>
                                          <p:spTgt spid="20487"/>
                                        </p:tgtEl>
                                        <p:attrNameLst>
                                          <p:attrName>style.visibility</p:attrName>
                                        </p:attrNameLst>
                                      </p:cBhvr>
                                      <p:to>
                                        <p:strVal val="visible"/>
                                      </p:to>
                                    </p:set>
                                    <p:anim calcmode="discrete" valueType="clr">
                                      <p:cBhvr override="childStyle">
                                        <p:cTn id="41" dur="80"/>
                                        <p:tgtEl>
                                          <p:spTgt spid="2048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20487"/>
                                        </p:tgtEl>
                                        <p:attrNameLst>
                                          <p:attrName>fillcolor</p:attrName>
                                        </p:attrNameLst>
                                      </p:cBhvr>
                                      <p:tavLst>
                                        <p:tav tm="0">
                                          <p:val>
                                            <p:clrVal>
                                              <a:schemeClr val="accent2"/>
                                            </p:clrVal>
                                          </p:val>
                                        </p:tav>
                                        <p:tav tm="50000">
                                          <p:val>
                                            <p:clrVal>
                                              <a:schemeClr val="hlink"/>
                                            </p:clrVal>
                                          </p:val>
                                        </p:tav>
                                      </p:tavLst>
                                    </p:anim>
                                    <p:set>
                                      <p:cBhvr>
                                        <p:cTn id="43" dur="80"/>
                                        <p:tgtEl>
                                          <p:spTgt spid="20487"/>
                                        </p:tgtEl>
                                        <p:attrNameLst>
                                          <p:attrName>fill.type</p:attrName>
                                        </p:attrNameLst>
                                      </p:cBhvr>
                                      <p:to>
                                        <p:strVal val="solid"/>
                                      </p:to>
                                    </p:set>
                                  </p:childTnLst>
                                </p:cTn>
                              </p:par>
                              <p:par>
                                <p:cTn id="44" presetID="19" presetClass="entr" presetSubtype="10" fill="hold" grpId="0" nodeType="withEffect">
                                  <p:stCondLst>
                                    <p:cond delay="0"/>
                                  </p:stCondLst>
                                  <p:childTnLst>
                                    <p:set>
                                      <p:cBhvr>
                                        <p:cTn id="45" dur="1" fill="hold">
                                          <p:stCondLst>
                                            <p:cond delay="0"/>
                                          </p:stCondLst>
                                        </p:cTn>
                                        <p:tgtEl>
                                          <p:spTgt spid="20493"/>
                                        </p:tgtEl>
                                        <p:attrNameLst>
                                          <p:attrName>style.visibility</p:attrName>
                                        </p:attrNameLst>
                                      </p:cBhvr>
                                      <p:to>
                                        <p:strVal val="visible"/>
                                      </p:to>
                                    </p:set>
                                    <p:anim calcmode="lin" valueType="num">
                                      <p:cBhvr>
                                        <p:cTn id="46" dur="5000" fill="hold"/>
                                        <p:tgtEl>
                                          <p:spTgt spid="20493"/>
                                        </p:tgtEl>
                                        <p:attrNameLst>
                                          <p:attrName>ppt_w</p:attrName>
                                        </p:attrNameLst>
                                      </p:cBhvr>
                                      <p:tavLst>
                                        <p:tav tm="0" fmla="#ppt_w*sin(2.5*pi*$)">
                                          <p:val>
                                            <p:fltVal val="0"/>
                                          </p:val>
                                        </p:tav>
                                        <p:tav tm="100000">
                                          <p:val>
                                            <p:fltVal val="1"/>
                                          </p:val>
                                        </p:tav>
                                      </p:tavLst>
                                    </p:anim>
                                    <p:anim calcmode="lin" valueType="num">
                                      <p:cBhvr>
                                        <p:cTn id="47" dur="5000" fill="hold"/>
                                        <p:tgtEl>
                                          <p:spTgt spid="20493"/>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20494"/>
                                        </p:tgtEl>
                                        <p:attrNameLst>
                                          <p:attrName>style.visibility</p:attrName>
                                        </p:attrNameLst>
                                      </p:cBhvr>
                                      <p:to>
                                        <p:strVal val="visible"/>
                                      </p:to>
                                    </p:set>
                                    <p:animEffect transition="in" filter="fade">
                                      <p:cBhvr>
                                        <p:cTn id="52" dur="500"/>
                                        <p:tgtEl>
                                          <p:spTgt spid="20494"/>
                                        </p:tgtEl>
                                      </p:cBhvr>
                                    </p:animEffect>
                                    <p:anim calcmode="lin" valueType="num">
                                      <p:cBhvr>
                                        <p:cTn id="53" dur="500" fill="hold"/>
                                        <p:tgtEl>
                                          <p:spTgt spid="20494"/>
                                        </p:tgtEl>
                                        <p:attrNameLst>
                                          <p:attrName>ppt_x</p:attrName>
                                        </p:attrNameLst>
                                      </p:cBhvr>
                                      <p:tavLst>
                                        <p:tav tm="0">
                                          <p:val>
                                            <p:strVal val="#ppt_x-.1"/>
                                          </p:val>
                                        </p:tav>
                                        <p:tav tm="100000">
                                          <p:val>
                                            <p:strVal val="#ppt_x"/>
                                          </p:val>
                                        </p:tav>
                                      </p:tavLst>
                                    </p:anim>
                                    <p:anim calcmode="lin" valueType="num">
                                      <p:cBhvr>
                                        <p:cTn id="54" dur="500" fill="hold"/>
                                        <p:tgtEl>
                                          <p:spTgt spid="20494"/>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4850"/>
                            </p:stCondLst>
                            <p:childTnLst>
                              <p:par>
                                <p:cTn id="56" presetID="2" presetClass="exit" presetSubtype="4" fill="hold" grpId="1" nodeType="afterEffect">
                                  <p:stCondLst>
                                    <p:cond delay="0"/>
                                  </p:stCondLst>
                                  <p:childTnLst>
                                    <p:anim calcmode="lin" valueType="num">
                                      <p:cBhvr additive="base">
                                        <p:cTn id="57" dur="500"/>
                                        <p:tgtEl>
                                          <p:spTgt spid="20493"/>
                                        </p:tgtEl>
                                        <p:attrNameLst>
                                          <p:attrName>ppt_x</p:attrName>
                                        </p:attrNameLst>
                                      </p:cBhvr>
                                      <p:tavLst>
                                        <p:tav tm="0">
                                          <p:val>
                                            <p:strVal val="ppt_x"/>
                                          </p:val>
                                        </p:tav>
                                        <p:tav tm="100000">
                                          <p:val>
                                            <p:strVal val="ppt_x"/>
                                          </p:val>
                                        </p:tav>
                                      </p:tavLst>
                                    </p:anim>
                                    <p:anim calcmode="lin" valueType="num">
                                      <p:cBhvr additive="base">
                                        <p:cTn id="58" dur="500"/>
                                        <p:tgtEl>
                                          <p:spTgt spid="20493"/>
                                        </p:tgtEl>
                                        <p:attrNameLst>
                                          <p:attrName>ppt_y</p:attrName>
                                        </p:attrNameLst>
                                      </p:cBhvr>
                                      <p:tavLst>
                                        <p:tav tm="0">
                                          <p:val>
                                            <p:strVal val="ppt_y"/>
                                          </p:val>
                                        </p:tav>
                                        <p:tav tm="100000">
                                          <p:val>
                                            <p:strVal val="1+ppt_h/2"/>
                                          </p:val>
                                        </p:tav>
                                      </p:tavLst>
                                    </p:anim>
                                    <p:set>
                                      <p:cBhvr>
                                        <p:cTn id="59" dur="1" fill="hold">
                                          <p:stCondLst>
                                            <p:cond delay="499"/>
                                          </p:stCondLst>
                                        </p:cTn>
                                        <p:tgtEl>
                                          <p:spTgt spid="20493"/>
                                        </p:tgtEl>
                                        <p:attrNameLst>
                                          <p:attrName>style.visibility</p:attrName>
                                        </p:attrNameLst>
                                      </p:cBhvr>
                                      <p:to>
                                        <p:strVal val="hidden"/>
                                      </p:to>
                                    </p:set>
                                  </p:childTnLst>
                                </p:cTn>
                              </p:par>
                            </p:childTnLst>
                          </p:cTn>
                        </p:par>
                        <p:par>
                          <p:cTn id="60" fill="hold" nodeType="afterGroup">
                            <p:stCondLst>
                              <p:cond delay="5350"/>
                            </p:stCondLst>
                            <p:childTnLst>
                              <p:par>
                                <p:cTn id="61" presetID="42" presetClass="entr" presetSubtype="0" fill="hold" nodeType="afterEffect">
                                  <p:stCondLst>
                                    <p:cond delay="0"/>
                                  </p:stCondLst>
                                  <p:childTnLst>
                                    <p:set>
                                      <p:cBhvr>
                                        <p:cTn id="62" dur="1" fill="hold">
                                          <p:stCondLst>
                                            <p:cond delay="0"/>
                                          </p:stCondLst>
                                        </p:cTn>
                                        <p:tgtEl>
                                          <p:spTgt spid="20492"/>
                                        </p:tgtEl>
                                        <p:attrNameLst>
                                          <p:attrName>style.visibility</p:attrName>
                                        </p:attrNameLst>
                                      </p:cBhvr>
                                      <p:to>
                                        <p:strVal val="visible"/>
                                      </p:to>
                                    </p:set>
                                    <p:animEffect transition="in" filter="fade">
                                      <p:cBhvr>
                                        <p:cTn id="63" dur="1000"/>
                                        <p:tgtEl>
                                          <p:spTgt spid="20492"/>
                                        </p:tgtEl>
                                      </p:cBhvr>
                                    </p:animEffect>
                                    <p:anim calcmode="lin" valueType="num">
                                      <p:cBhvr>
                                        <p:cTn id="64" dur="1000" fill="hold"/>
                                        <p:tgtEl>
                                          <p:spTgt spid="20492"/>
                                        </p:tgtEl>
                                        <p:attrNameLst>
                                          <p:attrName>ppt_x</p:attrName>
                                        </p:attrNameLst>
                                      </p:cBhvr>
                                      <p:tavLst>
                                        <p:tav tm="0">
                                          <p:val>
                                            <p:strVal val="#ppt_x"/>
                                          </p:val>
                                        </p:tav>
                                        <p:tav tm="100000">
                                          <p:val>
                                            <p:strVal val="#ppt_x"/>
                                          </p:val>
                                        </p:tav>
                                      </p:tavLst>
                                    </p:anim>
                                    <p:anim calcmode="lin" valueType="num">
                                      <p:cBhvr>
                                        <p:cTn id="65" dur="1000" fill="hold"/>
                                        <p:tgtEl>
                                          <p:spTgt spid="2049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0491"/>
                                        </p:tgtEl>
                                        <p:attrNameLst>
                                          <p:attrName>style.visibility</p:attrName>
                                        </p:attrNameLst>
                                      </p:cBhvr>
                                      <p:to>
                                        <p:strVal val="visible"/>
                                      </p:to>
                                    </p:set>
                                    <p:animEffect transition="in" filter="fade">
                                      <p:cBhvr>
                                        <p:cTn id="68" dur="1000"/>
                                        <p:tgtEl>
                                          <p:spTgt spid="20491"/>
                                        </p:tgtEl>
                                      </p:cBhvr>
                                    </p:animEffect>
                                    <p:anim calcmode="lin" valueType="num">
                                      <p:cBhvr>
                                        <p:cTn id="69" dur="1000" fill="hold"/>
                                        <p:tgtEl>
                                          <p:spTgt spid="20491"/>
                                        </p:tgtEl>
                                        <p:attrNameLst>
                                          <p:attrName>ppt_x</p:attrName>
                                        </p:attrNameLst>
                                      </p:cBhvr>
                                      <p:tavLst>
                                        <p:tav tm="0">
                                          <p:val>
                                            <p:strVal val="#ppt_x"/>
                                          </p:val>
                                        </p:tav>
                                        <p:tav tm="100000">
                                          <p:val>
                                            <p:strVal val="#ppt_x"/>
                                          </p:val>
                                        </p:tav>
                                      </p:tavLst>
                                    </p:anim>
                                    <p:anim calcmode="lin" valueType="num">
                                      <p:cBhvr>
                                        <p:cTn id="70" dur="1000" fill="hold"/>
                                        <p:tgtEl>
                                          <p:spTgt spid="20491"/>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6350"/>
                            </p:stCondLst>
                            <p:childTnLst>
                              <p:par>
                                <p:cTn id="72" presetID="58" presetClass="entr" presetSubtype="0" accel="100000" fill="hold" grpId="0" nodeType="afterEffect">
                                  <p:stCondLst>
                                    <p:cond delay="0"/>
                                  </p:stCondLst>
                                  <p:childTnLst>
                                    <p:set>
                                      <p:cBhvr>
                                        <p:cTn id="73" dur="1" fill="hold">
                                          <p:stCondLst>
                                            <p:cond delay="0"/>
                                          </p:stCondLst>
                                        </p:cTn>
                                        <p:tgtEl>
                                          <p:spTgt spid="20495"/>
                                        </p:tgtEl>
                                        <p:attrNameLst>
                                          <p:attrName>style.visibility</p:attrName>
                                        </p:attrNameLst>
                                      </p:cBhvr>
                                      <p:to>
                                        <p:strVal val="visible"/>
                                      </p:to>
                                    </p:set>
                                    <p:anim calcmode="lin" valueType="num">
                                      <p:cBhvr>
                                        <p:cTn id="74" dur="500" fill="hold"/>
                                        <p:tgtEl>
                                          <p:spTgt spid="20495"/>
                                        </p:tgtEl>
                                        <p:attrNameLst>
                                          <p:attrName>ppt_w</p:attrName>
                                        </p:attrNameLst>
                                      </p:cBhvr>
                                      <p:tavLst>
                                        <p:tav tm="0">
                                          <p:val>
                                            <p:strVal val="#ppt_w*2.5"/>
                                          </p:val>
                                        </p:tav>
                                        <p:tav tm="100000">
                                          <p:val>
                                            <p:strVal val="#ppt_w"/>
                                          </p:val>
                                        </p:tav>
                                      </p:tavLst>
                                    </p:anim>
                                    <p:anim calcmode="lin" valueType="num">
                                      <p:cBhvr>
                                        <p:cTn id="75" dur="500" fill="hold"/>
                                        <p:tgtEl>
                                          <p:spTgt spid="20495"/>
                                        </p:tgtEl>
                                        <p:attrNameLst>
                                          <p:attrName>ppt_h</p:attrName>
                                        </p:attrNameLst>
                                      </p:cBhvr>
                                      <p:tavLst>
                                        <p:tav tm="0">
                                          <p:val>
                                            <p:strVal val="#ppt_h*0.01"/>
                                          </p:val>
                                        </p:tav>
                                        <p:tav tm="100000">
                                          <p:val>
                                            <p:strVal val="#ppt_h"/>
                                          </p:val>
                                        </p:tav>
                                      </p:tavLst>
                                    </p:anim>
                                    <p:anim calcmode="lin" valueType="num">
                                      <p:cBhvr>
                                        <p:cTn id="76" dur="500" fill="hold"/>
                                        <p:tgtEl>
                                          <p:spTgt spid="20495"/>
                                        </p:tgtEl>
                                        <p:attrNameLst>
                                          <p:attrName>ppt_x</p:attrName>
                                        </p:attrNameLst>
                                      </p:cBhvr>
                                      <p:tavLst>
                                        <p:tav tm="0">
                                          <p:val>
                                            <p:strVal val="#ppt_x"/>
                                          </p:val>
                                        </p:tav>
                                        <p:tav tm="100000">
                                          <p:val>
                                            <p:strVal val="#ppt_x"/>
                                          </p:val>
                                        </p:tav>
                                      </p:tavLst>
                                    </p:anim>
                                    <p:anim calcmode="lin" valueType="num">
                                      <p:cBhvr>
                                        <p:cTn id="77" dur="500" fill="hold"/>
                                        <p:tgtEl>
                                          <p:spTgt spid="20495"/>
                                        </p:tgtEl>
                                        <p:attrNameLst>
                                          <p:attrName>ppt_y</p:attrName>
                                        </p:attrNameLst>
                                      </p:cBhvr>
                                      <p:tavLst>
                                        <p:tav tm="0">
                                          <p:val>
                                            <p:strVal val="#ppt_h+1"/>
                                          </p:val>
                                        </p:tav>
                                        <p:tav tm="100000">
                                          <p:val>
                                            <p:strVal val="#ppt_y"/>
                                          </p:val>
                                        </p:tav>
                                      </p:tavLst>
                                    </p:anim>
                                    <p:animEffect transition="in" filter="fade">
                                      <p:cBhvr>
                                        <p:cTn id="78" dur="500"/>
                                        <p:tgtEl>
                                          <p:spTgt spid="20495"/>
                                        </p:tgtEl>
                                      </p:cBhvr>
                                    </p:animEffect>
                                  </p:childTnLst>
                                </p:cTn>
                              </p:par>
                              <p:par>
                                <p:cTn id="79" presetID="22" presetClass="entr" presetSubtype="1" fill="hold" nodeType="withEffect">
                                  <p:stCondLst>
                                    <p:cond delay="0"/>
                                  </p:stCondLst>
                                  <p:childTnLst>
                                    <p:set>
                                      <p:cBhvr>
                                        <p:cTn id="80" dur="1" fill="hold">
                                          <p:stCondLst>
                                            <p:cond delay="0"/>
                                          </p:stCondLst>
                                        </p:cTn>
                                        <p:tgtEl>
                                          <p:spTgt spid="20497"/>
                                        </p:tgtEl>
                                        <p:attrNameLst>
                                          <p:attrName>style.visibility</p:attrName>
                                        </p:attrNameLst>
                                      </p:cBhvr>
                                      <p:to>
                                        <p:strVal val="visible"/>
                                      </p:to>
                                    </p:set>
                                    <p:animEffect transition="in" filter="wipe(up)">
                                      <p:cBhvr>
                                        <p:cTn id="81" dur="500"/>
                                        <p:tgtEl>
                                          <p:spTgt spid="20497"/>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0496"/>
                                        </p:tgtEl>
                                        <p:attrNameLst>
                                          <p:attrName>style.visibility</p:attrName>
                                        </p:attrNameLst>
                                      </p:cBhvr>
                                      <p:to>
                                        <p:strVal val="visible"/>
                                      </p:to>
                                    </p:set>
                                    <p:animEffect transition="in" filter="wipe(up)">
                                      <p:cBhvr>
                                        <p:cTn id="84" dur="500"/>
                                        <p:tgtEl>
                                          <p:spTgt spid="2049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20498"/>
                                        </p:tgtEl>
                                        <p:attrNameLst>
                                          <p:attrName>style.visibility</p:attrName>
                                        </p:attrNameLst>
                                      </p:cBhvr>
                                      <p:to>
                                        <p:strVal val="visible"/>
                                      </p:to>
                                    </p:set>
                                    <p:anim calcmode="discrete" valueType="clr">
                                      <p:cBhvr override="childStyle">
                                        <p:cTn id="89" dur="80"/>
                                        <p:tgtEl>
                                          <p:spTgt spid="20498"/>
                                        </p:tgtEl>
                                        <p:attrNameLst>
                                          <p:attrName>style.color</p:attrName>
                                        </p:attrNameLst>
                                      </p:cBhvr>
                                      <p:tavLst>
                                        <p:tav tm="0">
                                          <p:val>
                                            <p:clrVal>
                                              <a:srgbClr val="FF3300"/>
                                            </p:clrVal>
                                          </p:val>
                                        </p:tav>
                                        <p:tav tm="50000">
                                          <p:val>
                                            <p:clrVal>
                                              <a:srgbClr val="66FFFF"/>
                                            </p:clrVal>
                                          </p:val>
                                        </p:tav>
                                      </p:tavLst>
                                    </p:anim>
                                    <p:anim calcmode="discrete" valueType="clr">
                                      <p:cBhvr>
                                        <p:cTn id="90" dur="80"/>
                                        <p:tgtEl>
                                          <p:spTgt spid="20498"/>
                                        </p:tgtEl>
                                        <p:attrNameLst>
                                          <p:attrName>fillcolor</p:attrName>
                                        </p:attrNameLst>
                                      </p:cBhvr>
                                      <p:tavLst>
                                        <p:tav tm="0">
                                          <p:val>
                                            <p:clrVal>
                                              <a:schemeClr val="accent2"/>
                                            </p:clrVal>
                                          </p:val>
                                        </p:tav>
                                        <p:tav tm="50000">
                                          <p:val>
                                            <p:clrVal>
                                              <a:schemeClr val="hlink"/>
                                            </p:clrVal>
                                          </p:val>
                                        </p:tav>
                                      </p:tavLst>
                                    </p:anim>
                                    <p:set>
                                      <p:cBhvr>
                                        <p:cTn id="91" dur="80"/>
                                        <p:tgtEl>
                                          <p:spTgt spid="20498"/>
                                        </p:tgtEl>
                                        <p:attrNameLst>
                                          <p:attrName>fill.type</p:attrName>
                                        </p:attrNameLst>
                                      </p:cBhvr>
                                      <p:to>
                                        <p:strVal val="solid"/>
                                      </p:to>
                                    </p:set>
                                  </p:childTnLst>
                                </p:cTn>
                              </p:par>
                              <p:par>
                                <p:cTn id="92" presetID="18" presetClass="emph" presetSubtype="0" fill="hold" grpId="1" nodeType="withEffect">
                                  <p:stCondLst>
                                    <p:cond delay="0"/>
                                  </p:stCondLst>
                                  <p:iterate type="lt">
                                    <p:tmPct val="4000"/>
                                  </p:iterate>
                                  <p:childTnLst>
                                    <p:set>
                                      <p:cBhvr override="childStyle">
                                        <p:cTn id="93" dur="500" fill="hold"/>
                                        <p:tgtEl>
                                          <p:spTgt spid="2049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P spid="20493" grpId="0"/>
      <p:bldP spid="20493" grpId="1"/>
      <p:bldP spid="20494" grpId="0"/>
      <p:bldP spid="20495" grpId="0"/>
      <p:bldP spid="20496" grpId="0"/>
      <p:bldP spid="20498" grpId="0"/>
      <p:bldP spid="2049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27800" y="1355725"/>
            <a:ext cx="2374900" cy="2149475"/>
            <a:chOff x="2056" y="2666"/>
            <a:chExt cx="1496" cy="1354"/>
          </a:xfrm>
        </p:grpSpPr>
        <p:pic>
          <p:nvPicPr>
            <p:cNvPr id="102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2736"/>
              <a:ext cx="1488"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22226">
              <a:off x="2056" y="2666"/>
              <a:ext cx="79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149542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6"/>
          <p:cNvGrpSpPr>
            <a:grpSpLocks/>
          </p:cNvGrpSpPr>
          <p:nvPr/>
        </p:nvGrpSpPr>
        <p:grpSpPr bwMode="auto">
          <a:xfrm>
            <a:off x="6426200" y="4572000"/>
            <a:ext cx="1066800" cy="1676400"/>
            <a:chOff x="3648" y="2880"/>
            <a:chExt cx="672" cy="1056"/>
          </a:xfrm>
        </p:grpSpPr>
        <p:sp>
          <p:nvSpPr>
            <p:cNvPr id="10256" name="AutoShape 7"/>
            <p:cNvSpPr>
              <a:spLocks noChangeArrowheads="1"/>
            </p:cNvSpPr>
            <p:nvPr/>
          </p:nvSpPr>
          <p:spPr bwMode="auto">
            <a:xfrm>
              <a:off x="3648" y="3168"/>
              <a:ext cx="672" cy="720"/>
            </a:xfrm>
            <a:prstGeom prst="can">
              <a:avLst>
                <a:gd name="adj" fmla="val 26786"/>
              </a:avLst>
            </a:prstGeom>
            <a:solidFill>
              <a:schemeClr val="accent6">
                <a:lumMod val="75000"/>
                <a:alpha val="38823"/>
              </a:schemeClr>
            </a:solidFill>
            <a:ln w="9525">
              <a:solidFill>
                <a:schemeClr val="tx1"/>
              </a:solidFill>
              <a:round/>
              <a:headEnd/>
              <a:tailEnd/>
            </a:ln>
          </p:spPr>
          <p:txBody>
            <a:bodyPr wrap="none" anchor="ctr"/>
            <a:lstStyle/>
            <a:p>
              <a:pPr>
                <a:defRPr/>
              </a:pPr>
              <a:endParaRPr lang="vi-VN">
                <a:latin typeface="Arial" charset="0"/>
              </a:endParaRPr>
            </a:p>
          </p:txBody>
        </p:sp>
        <p:sp>
          <p:nvSpPr>
            <p:cNvPr id="10257" name="AutoShape 8"/>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pSp>
      <p:sp>
        <p:nvSpPr>
          <p:cNvPr id="21513" name="Rectangle 9"/>
          <p:cNvSpPr>
            <a:spLocks noChangeArrowheads="1"/>
          </p:cNvSpPr>
          <p:nvPr/>
        </p:nvSpPr>
        <p:spPr bwMode="auto">
          <a:xfrm>
            <a:off x="6832600" y="2743200"/>
            <a:ext cx="146050" cy="736600"/>
          </a:xfrm>
          <a:prstGeom prst="rect">
            <a:avLst/>
          </a:prstGeom>
          <a:solidFill>
            <a:srgbClr val="00B0F0">
              <a:alpha val="59999"/>
            </a:srgbClr>
          </a:solidFill>
          <a:ln w="9525">
            <a:noFill/>
            <a:miter lim="800000"/>
            <a:headEnd/>
            <a:tailEnd/>
          </a:ln>
        </p:spPr>
        <p:txBody>
          <a:bodyPr wrap="none" anchor="ctr"/>
          <a:lstStyle/>
          <a:p>
            <a:pPr>
              <a:defRPr/>
            </a:pPr>
            <a:endParaRPr lang="vi-VN"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21514" name="Text Box 10"/>
          <p:cNvSpPr txBox="1">
            <a:spLocks noChangeArrowheads="1"/>
          </p:cNvSpPr>
          <p:nvPr/>
        </p:nvSpPr>
        <p:spPr bwMode="auto">
          <a:xfrm>
            <a:off x="381000" y="2819400"/>
            <a:ext cx="571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C3: Nếu bỏ ngón tay bịt đầu trên của ống thì xảy ra hiện tượng gì? Giải thích tại sao?</a:t>
            </a:r>
          </a:p>
        </p:txBody>
      </p:sp>
      <p:sp>
        <p:nvSpPr>
          <p:cNvPr id="21515" name="Text Box 11"/>
          <p:cNvSpPr txBox="1">
            <a:spLocks noChangeArrowheads="1"/>
          </p:cNvSpPr>
          <p:nvPr/>
        </p:nvSpPr>
        <p:spPr bwMode="auto">
          <a:xfrm>
            <a:off x="533400" y="3810000"/>
            <a:ext cx="5486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Nước sẽ chảy ra khỏi ống vì </a:t>
            </a:r>
            <a:r>
              <a:rPr lang="en-US" altLang="en-US" sz="2400" b="1">
                <a:solidFill>
                  <a:srgbClr val="0000FF"/>
                </a:solidFill>
                <a:latin typeface="Times New Roman" panose="02020603050405020304" pitchFamily="18" charset="0"/>
              </a:rPr>
              <a:t>áp suất khí quyển bên trên</a:t>
            </a:r>
            <a:r>
              <a:rPr lang="en-US" altLang="en-US" sz="2400" b="1">
                <a:solidFill>
                  <a:srgbClr val="FF0000"/>
                </a:solidFill>
                <a:latin typeface="Times New Roman" panose="02020603050405020304" pitchFamily="18" charset="0"/>
              </a:rPr>
              <a:t> cộng với </a:t>
            </a:r>
            <a:r>
              <a:rPr lang="en-US" altLang="en-US" sz="2400" b="1">
                <a:solidFill>
                  <a:srgbClr val="0000FF"/>
                </a:solidFill>
                <a:latin typeface="Times New Roman" panose="02020603050405020304" pitchFamily="18" charset="0"/>
              </a:rPr>
              <a:t>áp suất của cột nước</a:t>
            </a:r>
            <a:r>
              <a:rPr lang="en-US" altLang="en-US" sz="2400" b="1">
                <a:solidFill>
                  <a:srgbClr val="FF0000"/>
                </a:solidFill>
                <a:latin typeface="Times New Roman" panose="02020603050405020304" pitchFamily="18" charset="0"/>
              </a:rPr>
              <a:t> lớn hơn </a:t>
            </a:r>
            <a:r>
              <a:rPr lang="en-US" altLang="en-US" sz="2400" b="1">
                <a:solidFill>
                  <a:srgbClr val="0000FF"/>
                </a:solidFill>
                <a:latin typeface="Times New Roman" panose="02020603050405020304" pitchFamily="18" charset="0"/>
              </a:rPr>
              <a:t>áp suất khí quyển bên dưới</a:t>
            </a:r>
            <a:r>
              <a:rPr lang="en-US" altLang="en-US" sz="2400" b="1">
                <a:solidFill>
                  <a:srgbClr val="FF0000"/>
                </a:solidFill>
                <a:latin typeface="Times New Roman" panose="02020603050405020304" pitchFamily="18" charset="0"/>
              </a:rPr>
              <a:t>.</a:t>
            </a:r>
          </a:p>
        </p:txBody>
      </p:sp>
      <p:sp>
        <p:nvSpPr>
          <p:cNvPr id="21516" name="Line 12"/>
          <p:cNvSpPr>
            <a:spLocks noChangeShapeType="1"/>
          </p:cNvSpPr>
          <p:nvPr/>
        </p:nvSpPr>
        <p:spPr bwMode="auto">
          <a:xfrm>
            <a:off x="6858000" y="1143000"/>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7" name="Line 13"/>
          <p:cNvSpPr>
            <a:spLocks noChangeShapeType="1"/>
          </p:cNvSpPr>
          <p:nvPr/>
        </p:nvSpPr>
        <p:spPr bwMode="auto">
          <a:xfrm>
            <a:off x="6985000" y="1143000"/>
            <a:ext cx="0" cy="457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8" name="Line 14"/>
          <p:cNvSpPr>
            <a:spLocks noChangeShapeType="1"/>
          </p:cNvSpPr>
          <p:nvPr/>
        </p:nvSpPr>
        <p:spPr bwMode="auto">
          <a:xfrm flipV="1">
            <a:off x="6896100" y="3581400"/>
            <a:ext cx="0" cy="304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9" name="Line 15"/>
          <p:cNvSpPr>
            <a:spLocks noChangeShapeType="1"/>
          </p:cNvSpPr>
          <p:nvPr/>
        </p:nvSpPr>
        <p:spPr bwMode="auto">
          <a:xfrm flipV="1">
            <a:off x="6985000" y="3581400"/>
            <a:ext cx="0" cy="304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Text Box 17"/>
          <p:cNvSpPr txBox="1">
            <a:spLocks noChangeArrowheads="1"/>
          </p:cNvSpPr>
          <p:nvPr/>
        </p:nvSpPr>
        <p:spPr bwMode="auto">
          <a:xfrm>
            <a:off x="228600" y="533400"/>
            <a:ext cx="618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I. SỰ TỒN TẠI CỦA ÁP SUẤT KHÍ QUYỂN</a:t>
            </a:r>
          </a:p>
        </p:txBody>
      </p:sp>
      <p:sp>
        <p:nvSpPr>
          <p:cNvPr id="10254" name="Text Box 18"/>
          <p:cNvSpPr txBox="1">
            <a:spLocks noChangeArrowheads="1"/>
          </p:cNvSpPr>
          <p:nvPr/>
        </p:nvSpPr>
        <p:spPr bwMode="auto">
          <a:xfrm>
            <a:off x="228600" y="838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1.Thí nghiệm 1:</a:t>
            </a:r>
          </a:p>
        </p:txBody>
      </p:sp>
      <p:sp>
        <p:nvSpPr>
          <p:cNvPr id="10255" name="Text Box 19"/>
          <p:cNvSpPr txBox="1">
            <a:spLocks noChangeArrowheads="1"/>
          </p:cNvSpPr>
          <p:nvPr/>
        </p:nvSpPr>
        <p:spPr bwMode="auto">
          <a:xfrm>
            <a:off x="304800" y="1219200"/>
            <a:ext cx="224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u="sng">
                <a:solidFill>
                  <a:srgbClr val="009900"/>
                </a:solidFill>
                <a:latin typeface="Times New Roman" panose="02020603050405020304" pitchFamily="18" charset="0"/>
              </a:rPr>
              <a:t>2.Thí nghiệm 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wipe(up)">
                                      <p:cBhvr>
                                        <p:cTn id="7" dur="1000"/>
                                        <p:tgtEl>
                                          <p:spTgt spid="21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21509"/>
                                        </p:tgtEl>
                                        <p:attrNameLst>
                                          <p:attrName>style.visibility</p:attrName>
                                        </p:attrNameLst>
                                      </p:cBhvr>
                                      <p:to>
                                        <p:strVal val="hidden"/>
                                      </p:to>
                                    </p:set>
                                  </p:childTnLst>
                                </p:cTn>
                              </p:par>
                              <p:par>
                                <p:cTn id="12" presetID="16" presetClass="entr" presetSubtype="26" repeatCount="3000" fill="hold" nodeType="withEffect">
                                  <p:stCondLst>
                                    <p:cond delay="0"/>
                                  </p:stCondLst>
                                  <p:childTnLst>
                                    <p:set>
                                      <p:cBhvr>
                                        <p:cTn id="13" dur="1" fill="hold">
                                          <p:stCondLst>
                                            <p:cond delay="0"/>
                                          </p:stCondLst>
                                        </p:cTn>
                                        <p:tgtEl>
                                          <p:spTgt spid="21519"/>
                                        </p:tgtEl>
                                        <p:attrNameLst>
                                          <p:attrName>style.visibility</p:attrName>
                                        </p:attrNameLst>
                                      </p:cBhvr>
                                      <p:to>
                                        <p:strVal val="visible"/>
                                      </p:to>
                                    </p:set>
                                    <p:animEffect transition="in" filter="barn(inHorizontal)">
                                      <p:cBhvr>
                                        <p:cTn id="14" dur="1000"/>
                                        <p:tgtEl>
                                          <p:spTgt spid="21519"/>
                                        </p:tgtEl>
                                      </p:cBhvr>
                                    </p:animEffect>
                                  </p:childTnLst>
                                </p:cTn>
                              </p:par>
                              <p:par>
                                <p:cTn id="15" presetID="16" presetClass="entr" presetSubtype="26" repeatCount="3000" fill="hold" nodeType="with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barn(inHorizontal)">
                                      <p:cBhvr>
                                        <p:cTn id="17" dur="500"/>
                                        <p:tgtEl>
                                          <p:spTgt spid="21516"/>
                                        </p:tgtEl>
                                      </p:cBhvr>
                                    </p:animEffect>
                                  </p:childTnLst>
                                </p:cTn>
                              </p:par>
                              <p:par>
                                <p:cTn id="18" presetID="16" presetClass="entr" presetSubtype="26" repeatCount="3000" fill="hold" nodeType="withEffect">
                                  <p:stCondLst>
                                    <p:cond delay="0"/>
                                  </p:stCondLst>
                                  <p:childTnLst>
                                    <p:set>
                                      <p:cBhvr>
                                        <p:cTn id="19" dur="1" fill="hold">
                                          <p:stCondLst>
                                            <p:cond delay="0"/>
                                          </p:stCondLst>
                                        </p:cTn>
                                        <p:tgtEl>
                                          <p:spTgt spid="21517"/>
                                        </p:tgtEl>
                                        <p:attrNameLst>
                                          <p:attrName>style.visibility</p:attrName>
                                        </p:attrNameLst>
                                      </p:cBhvr>
                                      <p:to>
                                        <p:strVal val="visible"/>
                                      </p:to>
                                    </p:set>
                                    <p:animEffect transition="in" filter="barn(inHorizontal)">
                                      <p:cBhvr>
                                        <p:cTn id="20" dur="500"/>
                                        <p:tgtEl>
                                          <p:spTgt spid="21517"/>
                                        </p:tgtEl>
                                      </p:cBhvr>
                                    </p:animEffect>
                                  </p:childTnLst>
                                </p:cTn>
                              </p:par>
                              <p:par>
                                <p:cTn id="21" presetID="16" presetClass="entr" presetSubtype="26" repeatCount="3000" fill="hold" nodeType="withEffect">
                                  <p:stCondLst>
                                    <p:cond delay="0"/>
                                  </p:stCondLst>
                                  <p:childTnLst>
                                    <p:set>
                                      <p:cBhvr>
                                        <p:cTn id="22" dur="1" fill="hold">
                                          <p:stCondLst>
                                            <p:cond delay="0"/>
                                          </p:stCondLst>
                                        </p:cTn>
                                        <p:tgtEl>
                                          <p:spTgt spid="21518"/>
                                        </p:tgtEl>
                                        <p:attrNameLst>
                                          <p:attrName>style.visibility</p:attrName>
                                        </p:attrNameLst>
                                      </p:cBhvr>
                                      <p:to>
                                        <p:strVal val="visible"/>
                                      </p:to>
                                    </p:set>
                                    <p:animEffect transition="in" filter="barn(inHorizontal)">
                                      <p:cBhvr>
                                        <p:cTn id="23" dur="500"/>
                                        <p:tgtEl>
                                          <p:spTgt spid="21518"/>
                                        </p:tgtEl>
                                      </p:cBhvr>
                                    </p:animEffec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3000"/>
                            </p:stCondLst>
                            <p:childTnLst>
                              <p:par>
                                <p:cTn id="27" presetID="42" presetClass="path" presetSubtype="0" accel="50000" decel="50000" fill="hold" grpId="0" nodeType="afterEffect">
                                  <p:stCondLst>
                                    <p:cond delay="1000"/>
                                  </p:stCondLst>
                                  <p:childTnLst>
                                    <p:animMotion origin="layout" path="M 1.66667E-6 -3.9963E-6 L 0.00312 0.37928 " pathEditMode="relative" rAng="0" ptsTypes="AA">
                                      <p:cBhvr>
                                        <p:cTn id="28" dur="3000" fill="hold"/>
                                        <p:tgtEl>
                                          <p:spTgt spid="21513"/>
                                        </p:tgtEl>
                                        <p:attrNameLst>
                                          <p:attrName>ppt_x</p:attrName>
                                          <p:attrName>ppt_y</p:attrName>
                                        </p:attrNameLst>
                                      </p:cBhvr>
                                      <p:rCtr x="156" y="18964"/>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21515"/>
                                        </p:tgtEl>
                                        <p:attrNameLst>
                                          <p:attrName>style.visibility</p:attrName>
                                        </p:attrNameLst>
                                      </p:cBhvr>
                                      <p:to>
                                        <p:strVal val="visible"/>
                                      </p:to>
                                    </p:set>
                                    <p:animEffect transition="in" filter="fade">
                                      <p:cBhvr>
                                        <p:cTn id="33" dur="500"/>
                                        <p:tgtEl>
                                          <p:spTgt spid="21515"/>
                                        </p:tgtEl>
                                      </p:cBhvr>
                                    </p:animEffect>
                                    <p:anim calcmode="lin" valueType="num">
                                      <p:cBhvr>
                                        <p:cTn id="34" dur="500" fill="hold"/>
                                        <p:tgtEl>
                                          <p:spTgt spid="21515"/>
                                        </p:tgtEl>
                                        <p:attrNameLst>
                                          <p:attrName>ppt_x</p:attrName>
                                        </p:attrNameLst>
                                      </p:cBhvr>
                                      <p:tavLst>
                                        <p:tav tm="0">
                                          <p:val>
                                            <p:strVal val="#ppt_x-.1"/>
                                          </p:val>
                                        </p:tav>
                                        <p:tav tm="100000">
                                          <p:val>
                                            <p:strVal val="#ppt_x"/>
                                          </p:val>
                                        </p:tav>
                                      </p:tavLst>
                                    </p:anim>
                                    <p:anim calcmode="lin" valueType="num">
                                      <p:cBhvr>
                                        <p:cTn id="35" dur="500" fill="hold"/>
                                        <p:tgtEl>
                                          <p:spTgt spid="21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4" grpId="0"/>
      <p:bldP spid="215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0" y="533400"/>
            <a:ext cx="5122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chemeClr val="tx2"/>
                </a:solidFill>
                <a:cs typeface="Arial" panose="020B0604020202020204" pitchFamily="34" charset="0"/>
              </a:rPr>
              <a:t>I. </a:t>
            </a:r>
            <a:r>
              <a:rPr lang="en-US" altLang="en-US" sz="2400" b="1" u="sng">
                <a:solidFill>
                  <a:schemeClr val="tx2"/>
                </a:solidFill>
                <a:cs typeface="Arial" panose="020B0604020202020204" pitchFamily="34" charset="0"/>
              </a:rPr>
              <a:t>Sự tồn tại của áp suất khí quyển</a:t>
            </a:r>
          </a:p>
        </p:txBody>
      </p:sp>
      <p:sp>
        <p:nvSpPr>
          <p:cNvPr id="53252" name="Text Box 4"/>
          <p:cNvSpPr txBox="1">
            <a:spLocks noChangeArrowheads="1"/>
          </p:cNvSpPr>
          <p:nvPr/>
        </p:nvSpPr>
        <p:spPr bwMode="auto">
          <a:xfrm>
            <a:off x="304800" y="990600"/>
            <a:ext cx="239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rgbClr val="FF9933"/>
                </a:solidFill>
                <a:cs typeface="Arial" panose="020B0604020202020204" pitchFamily="34" charset="0"/>
              </a:rPr>
              <a:t>1. Thí nghiệm 1</a:t>
            </a:r>
          </a:p>
        </p:txBody>
      </p:sp>
      <p:sp>
        <p:nvSpPr>
          <p:cNvPr id="53253" name="Text Box 5"/>
          <p:cNvSpPr txBox="1">
            <a:spLocks noChangeArrowheads="1"/>
          </p:cNvSpPr>
          <p:nvPr/>
        </p:nvSpPr>
        <p:spPr bwMode="auto">
          <a:xfrm>
            <a:off x="304800" y="1371600"/>
            <a:ext cx="239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rgbClr val="FF9933"/>
                </a:solidFill>
                <a:cs typeface="Arial" panose="020B0604020202020204" pitchFamily="34" charset="0"/>
              </a:rPr>
              <a:t>2. Thí nghiệm 2</a:t>
            </a:r>
          </a:p>
        </p:txBody>
      </p:sp>
      <p:sp>
        <p:nvSpPr>
          <p:cNvPr id="53254" name="Text Box 6"/>
          <p:cNvSpPr txBox="1">
            <a:spLocks noChangeArrowheads="1"/>
          </p:cNvSpPr>
          <p:nvPr/>
        </p:nvSpPr>
        <p:spPr bwMode="auto">
          <a:xfrm>
            <a:off x="304800" y="1773238"/>
            <a:ext cx="2398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solidFill>
                  <a:srgbClr val="FF9933"/>
                </a:solidFill>
                <a:cs typeface="Arial" panose="020B0604020202020204" pitchFamily="34" charset="0"/>
              </a:rPr>
              <a:t>3. Thí nghiệm 3</a:t>
            </a:r>
          </a:p>
        </p:txBody>
      </p:sp>
      <p:sp>
        <p:nvSpPr>
          <p:cNvPr id="53255" name="Text Box 7"/>
          <p:cNvSpPr txBox="1">
            <a:spLocks noChangeArrowheads="1"/>
          </p:cNvSpPr>
          <p:nvPr/>
        </p:nvSpPr>
        <p:spPr bwMode="auto">
          <a:xfrm>
            <a:off x="0" y="2209800"/>
            <a:ext cx="90074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buClr>
                <a:srgbClr val="FFFF00"/>
              </a:buClr>
              <a:buFont typeface="Wingdings" panose="05000000000000000000" pitchFamily="2" charset="2"/>
              <a:buChar char="v"/>
            </a:pPr>
            <a:r>
              <a:rPr lang="en-US" altLang="en-US" sz="2400">
                <a:cs typeface="Arial" panose="020B0604020202020204" pitchFamily="34" charset="0"/>
              </a:rPr>
              <a:t>Năm 1654 Ghê-rich, thị trưởng thành phố Mác-đơ-buốc của Đức đã làm thì nghiệm sau:</a:t>
            </a:r>
          </a:p>
          <a:p>
            <a:pPr algn="just" eaLnBrk="0" hangingPunct="0">
              <a:buClr>
                <a:srgbClr val="FFFF00"/>
              </a:buClr>
              <a:buFont typeface="Wingdings" panose="05000000000000000000" pitchFamily="2" charset="2"/>
              <a:buChar char="v"/>
            </a:pPr>
            <a:r>
              <a:rPr lang="en-US" altLang="en-US" sz="2400">
                <a:cs typeface="Arial" panose="020B0604020202020204" pitchFamily="34" charset="0"/>
              </a:rPr>
              <a:t>Ông lấy hai bán cầu bằng đồng rỗng đường kính khoảng 30cm, mép được mài nhẵn, úp chặt vào nhau sao cho không khí không lọt vào được. Sau đó ông dùng máy bơm rút không khí bên trong quả cầu ra ngoài qua một van gắn vào đầu một bán cầu rồi đóng van lại. Người ta phải dùng 2 đàn ngựa mỗi đàn 8 con mà không kéo được hai bán cầu rời 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slide(fromBottom)">
                                      <p:cBhvr>
                                        <p:cTn id="7" dur="500"/>
                                        <p:tgtEl>
                                          <p:spTgt spid="53253"/>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3254"/>
                                        </p:tgtEl>
                                        <p:attrNameLst>
                                          <p:attrName>style.visibility</p:attrName>
                                        </p:attrNameLst>
                                      </p:cBhvr>
                                      <p:to>
                                        <p:strVal val="visible"/>
                                      </p:to>
                                    </p:set>
                                    <p:animEffect transition="in" filter="slide(fromBottom)">
                                      <p:cBhvr>
                                        <p:cTn id="11" dur="500"/>
                                        <p:tgtEl>
                                          <p:spTgt spid="532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53255"/>
                                        </p:tgtEl>
                                        <p:attrNameLst>
                                          <p:attrName>style.visibility</p:attrName>
                                        </p:attrNameLst>
                                      </p:cBhvr>
                                      <p:to>
                                        <p:strVal val="visible"/>
                                      </p:to>
                                    </p:set>
                                    <p:animEffect transition="in" filter="strips(downLeft)">
                                      <p:cBhvr>
                                        <p:cTn id="16"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P spid="5325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2715</Words>
  <Application>Microsoft Office PowerPoint</Application>
  <PresentationFormat>On-screen Show (4:3)</PresentationFormat>
  <Paragraphs>326</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Ví dụ chứng tỏ sự tồn tại của áp suất khí quyển</vt:lpstr>
      <vt:lpstr>PowerPoint Presentation</vt:lpstr>
      <vt:lpstr>PowerPoint Presentation</vt:lpstr>
      <vt:lpstr>PowerPoint Presentation</vt:lpstr>
      <vt:lpstr>IV.Bài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tran thu hanh</cp:lastModifiedBy>
  <cp:revision>50</cp:revision>
  <dcterms:created xsi:type="dcterms:W3CDTF">2009-10-30T12:34:28Z</dcterms:created>
  <dcterms:modified xsi:type="dcterms:W3CDTF">2019-10-20T03:46:03Z</dcterms:modified>
</cp:coreProperties>
</file>