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4" r:id="rId2"/>
    <p:sldId id="298" r:id="rId3"/>
    <p:sldId id="256" r:id="rId4"/>
    <p:sldId id="318" r:id="rId5"/>
    <p:sldId id="317" r:id="rId6"/>
    <p:sldId id="269" r:id="rId7"/>
    <p:sldId id="310" r:id="rId8"/>
    <p:sldId id="320" r:id="rId9"/>
    <p:sldId id="270" r:id="rId10"/>
    <p:sldId id="271" r:id="rId11"/>
    <p:sldId id="286" r:id="rId12"/>
    <p:sldId id="314" r:id="rId13"/>
    <p:sldId id="312" r:id="rId14"/>
    <p:sldId id="273" r:id="rId15"/>
    <p:sldId id="292" r:id="rId16"/>
    <p:sldId id="274" r:id="rId17"/>
    <p:sldId id="280" r:id="rId18"/>
    <p:sldId id="275" r:id="rId19"/>
    <p:sldId id="296" r:id="rId20"/>
    <p:sldId id="303" r:id="rId21"/>
    <p:sldId id="277" r:id="rId22"/>
    <p:sldId id="281" r:id="rId23"/>
    <p:sldId id="308" r:id="rId24"/>
    <p:sldId id="301" r:id="rId25"/>
    <p:sldId id="306" r:id="rId26"/>
    <p:sldId id="276" r:id="rId27"/>
    <p:sldId id="283" r:id="rId28"/>
    <p:sldId id="285" r:id="rId29"/>
    <p:sldId id="293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24" autoAdjust="0"/>
  </p:normalViewPr>
  <p:slideViewPr>
    <p:cSldViewPr>
      <p:cViewPr>
        <p:scale>
          <a:sx n="91" d="100"/>
          <a:sy n="91" d="100"/>
        </p:scale>
        <p:origin x="-1290" y="-4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4D499-D152-4E35-BA2C-1DB75521191C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2241A-4A3D-4C99-B3FE-133899B5DB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0096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60E50A-73EE-4EEB-94A9-9FFE7F70388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2241A-4A3D-4C99-B3FE-133899B5DB0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2241A-4A3D-4C99-B3FE-133899B5DB0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2241A-4A3D-4C99-B3FE-133899B5DB0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2241A-4A3D-4C99-B3FE-133899B5DB0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2241A-4A3D-4C99-B3FE-133899B5DB0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2241A-4A3D-4C99-B3FE-133899B5DB0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5306679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0EED4A5-43D0-4015-8366-E2D3FD2AD332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AA36BB4-27E1-4F08-99B9-BBB566960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995567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0EED4A5-43D0-4015-8366-E2D3FD2AD332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AA36BB4-27E1-4F08-99B9-BBB566960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926778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1"/>
            <a:ext cx="4038600" cy="1639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39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3"/>
            <a:ext cx="4038600" cy="164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3"/>
            <a:ext cx="4038600" cy="164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F953-BEE8-4C08-BEF0-98C348E3FC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4A6DF-82D8-431E-A85B-18D19CFA0183}" type="datetimeFigureOut">
              <a:rPr lang="en-US"/>
              <a:pPr>
                <a:defRPr/>
              </a:pPr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88239-F0E5-4E2E-BC2B-22D370CD8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0EED4A5-43D0-4015-8366-E2D3FD2AD332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AA36BB4-27E1-4F08-99B9-BBB566960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186917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0EED4A5-43D0-4015-8366-E2D3FD2AD332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AA36BB4-27E1-4F08-99B9-BBB566960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875743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0EED4A5-43D0-4015-8366-E2D3FD2AD332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AA36BB4-27E1-4F08-99B9-BBB566960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480433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0EED4A5-43D0-4015-8366-E2D3FD2AD332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AA36BB4-27E1-4F08-99B9-BBB566960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785157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0EED4A5-43D0-4015-8366-E2D3FD2AD332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AA36BB4-27E1-4F08-99B9-BBB566960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446719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0EED4A5-43D0-4015-8366-E2D3FD2AD332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AA36BB4-27E1-4F08-99B9-BBB566960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968667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0EED4A5-43D0-4015-8366-E2D3FD2AD332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AA36BB4-27E1-4F08-99B9-BBB566960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488501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0EED4A5-43D0-4015-8366-E2D3FD2AD332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AA36BB4-27E1-4F08-99B9-BBB566960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394836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0"/>
            <a:ext cx="9130748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3390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7.png"/><Relationship Id="rId7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219200" y="15110"/>
            <a:ext cx="6858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25400" dir="54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lnSpc>
                <a:spcPct val="150000"/>
              </a:lnSpc>
            </a:pPr>
            <a:endPara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52400" y="1276350"/>
            <a:ext cx="8763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25400" dir="54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lnSpc>
                <a:spcPct val="150000"/>
              </a:lnSpc>
            </a:pP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HÓA HỌC 9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600200" y="3409950"/>
            <a:ext cx="6858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25400" dir="54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84876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228600" y="628650"/>
            <a:ext cx="381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b="1" dirty="0">
              <a:solidFill>
                <a:schemeClr val="bg1"/>
              </a:solidFill>
              <a:latin typeface=".VnSouthern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5941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42875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1809750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cacbon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CO, CO</a:t>
            </a:r>
            <a:r>
              <a:rPr lang="en-US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i="1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cacbonat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172494" y="2686050"/>
            <a:ext cx="4342606" cy="79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57200" y="209550"/>
            <a:ext cx="85344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25400" dir="54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34: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b="1" dirty="0" smtClean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419600" y="742950"/>
            <a:ext cx="4572000" cy="18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 u="sng" dirty="0" err="1">
                <a:solidFill>
                  <a:srgbClr val="FFFF00"/>
                </a:solidFill>
                <a:latin typeface="Times New Roman" pitchFamily="18" charset="0"/>
              </a:rPr>
              <a:t>Bài</a:t>
            </a:r>
            <a:r>
              <a:rPr lang="en-US" sz="2000" b="1" u="sng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FF00"/>
                </a:solidFill>
                <a:latin typeface="Times New Roman" pitchFamily="18" charset="0"/>
              </a:rPr>
              <a:t>tập</a:t>
            </a:r>
            <a:r>
              <a:rPr lang="en-US" sz="2000" b="1" u="sng" dirty="0" smtClean="0">
                <a:solidFill>
                  <a:srgbClr val="FFFF00"/>
                </a:solidFill>
                <a:latin typeface="Times New Roman" pitchFamily="18" charset="0"/>
              </a:rPr>
              <a:t> 1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.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Cho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</a:rPr>
              <a:t>chất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</a:rPr>
              <a:t>sau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en-US" sz="2000" b="1" baseline="-25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Times New Roman" pitchFamily="18" charset="0"/>
              </a:rPr>
              <a:t>6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,  CaCO</a:t>
            </a:r>
            <a:r>
              <a:rPr lang="en-US" sz="2000" b="1" baseline="-250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, 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CH</a:t>
            </a:r>
            <a:r>
              <a:rPr lang="en-US" sz="2000" b="1" baseline="-25000" dirty="0" smtClean="0">
                <a:solidFill>
                  <a:schemeClr val="bg1"/>
                </a:solidFill>
                <a:latin typeface="Times New Roman" pitchFamily="18" charset="0"/>
              </a:rPr>
              <a:t>4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CO,  C</a:t>
            </a:r>
            <a:r>
              <a:rPr lang="en-US" sz="2000" b="1" baseline="-25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Times New Roman" pitchFamily="18" charset="0"/>
              </a:rPr>
              <a:t>6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O, 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KCl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,  CH</a:t>
            </a:r>
            <a:r>
              <a:rPr lang="en-US" sz="2000" b="1" baseline="-250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NO</a:t>
            </a:r>
            <a:r>
              <a:rPr lang="en-US" sz="2000" b="1" baseline="-25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NaHCO</a:t>
            </a:r>
            <a:r>
              <a:rPr lang="en-US" sz="2000" b="1" baseline="-25000" dirty="0" smtClean="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, 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en-US" sz="2000" b="1" baseline="-250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H</a:t>
            </a:r>
            <a:r>
              <a:rPr lang="en-US" sz="2000" b="1" baseline="-25000" dirty="0" smtClean="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O</a:t>
            </a:r>
            <a:r>
              <a:rPr lang="en-US" sz="2000" b="1" baseline="-250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Na, CCl</a:t>
            </a:r>
            <a:r>
              <a:rPr lang="en-US" sz="2000" b="1" baseline="-25000" dirty="0" smtClean="0">
                <a:solidFill>
                  <a:schemeClr val="bg1"/>
                </a:solidFill>
                <a:latin typeface="Times New Roman" pitchFamily="18" charset="0"/>
              </a:rPr>
              <a:t>4</a:t>
            </a:r>
            <a:r>
              <a:rPr lang="en-US" sz="2000" b="1" baseline="-25000" dirty="0">
                <a:solidFill>
                  <a:schemeClr val="bg1"/>
                </a:solidFill>
                <a:latin typeface="Times New Roman" pitchFamily="18" charset="0"/>
              </a:rPr>
              <a:t>,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 H</a:t>
            </a:r>
            <a:r>
              <a:rPr lang="en-US" sz="2000" b="1" baseline="-250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CO</a:t>
            </a:r>
            <a:r>
              <a:rPr lang="en-US" sz="2000" b="1" baseline="-25000" dirty="0" smtClean="0">
                <a:solidFill>
                  <a:schemeClr val="bg1"/>
                </a:solidFill>
                <a:latin typeface="Times New Roman" pitchFamily="18" charset="0"/>
              </a:rPr>
              <a:t>3,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 CO</a:t>
            </a:r>
            <a:r>
              <a:rPr lang="en-US" sz="2000" b="1" baseline="-25000" dirty="0" smtClean="0">
                <a:solidFill>
                  <a:schemeClr val="bg1"/>
                </a:solidFill>
                <a:latin typeface="Times New Roman" pitchFamily="18" charset="0"/>
              </a:rPr>
              <a:t>2.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</a:rPr>
              <a:t>Chất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hợp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chất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hữu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cơ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chất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hợp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chất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vô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cơ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?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228600" y="628650"/>
            <a:ext cx="381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b="1" dirty="0">
              <a:solidFill>
                <a:schemeClr val="bg1"/>
              </a:solidFill>
              <a:latin typeface=".VnSouthern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5941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42875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1809750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cacbon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CO, CO</a:t>
            </a:r>
            <a:r>
              <a:rPr lang="en-US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i="1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cacbonat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,...)</a:t>
            </a:r>
          </a:p>
          <a:p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172494" y="2686050"/>
            <a:ext cx="4342606" cy="79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57200" y="209550"/>
            <a:ext cx="85344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25400" dir="54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34: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b="1" dirty="0" smtClean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Group 9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6748484"/>
              </p:ext>
            </p:extLst>
          </p:nvPr>
        </p:nvGraphicFramePr>
        <p:xfrm>
          <a:off x="4876800" y="1821180"/>
          <a:ext cx="3443287" cy="307848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784329"/>
                <a:gridCol w="1658958"/>
              </a:tblGrid>
              <a:tr h="327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 CHẤT HỮU CƠ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 CHẤT VÔ CƠ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anchor="ctr" horzOverflow="overflow"/>
                </a:tc>
              </a:tr>
              <a:tr h="2586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000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CaCO</a:t>
                      </a:r>
                      <a:r>
                        <a:rPr lang="en-US" sz="2000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horzOverflow="overflow"/>
                </a:tc>
              </a:tr>
              <a:tr h="2586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horzOverflow="overflow"/>
                </a:tc>
              </a:tr>
              <a:tr h="2586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000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KCl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horzOverflow="overflow"/>
                </a:tc>
              </a:tr>
              <a:tr h="2586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lang="en-US" sz="2000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NaHCO</a:t>
                      </a:r>
                      <a:r>
                        <a:rPr lang="en-US" sz="2000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horzOverflow="overflow"/>
                </a:tc>
              </a:tr>
              <a:tr h="2586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000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000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000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en-US" sz="2000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horzOverflow="overflow"/>
                </a:tc>
              </a:tr>
              <a:tr h="2586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CCl</a:t>
                      </a:r>
                      <a:r>
                        <a:rPr lang="en-US" sz="2000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CO</a:t>
                      </a:r>
                      <a:r>
                        <a:rPr lang="en-US" sz="2000" b="0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horzOverflow="overflow"/>
                </a:tc>
              </a:tr>
            </a:tbl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419600" y="590550"/>
            <a:ext cx="4572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u="sng" dirty="0" err="1">
                <a:solidFill>
                  <a:srgbClr val="FFFF00"/>
                </a:solidFill>
                <a:latin typeface="Times New Roman" pitchFamily="18" charset="0"/>
              </a:rPr>
              <a:t>Bài</a:t>
            </a:r>
            <a:r>
              <a:rPr lang="en-US" b="1" u="sng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FF00"/>
                </a:solidFill>
                <a:latin typeface="Times New Roman" pitchFamily="18" charset="0"/>
              </a:rPr>
              <a:t>tập1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.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Cho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</a:rPr>
              <a:t>chất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</a:rPr>
              <a:t>sau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en-US" b="1" baseline="-25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H</a:t>
            </a:r>
            <a:r>
              <a:rPr lang="en-US" b="1" baseline="-25000" dirty="0">
                <a:solidFill>
                  <a:schemeClr val="bg1"/>
                </a:solidFill>
                <a:latin typeface="Times New Roman" pitchFamily="18" charset="0"/>
              </a:rPr>
              <a:t>6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,  CaCO</a:t>
            </a:r>
            <a:r>
              <a:rPr lang="en-US" b="1" baseline="-250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, 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</a:rPr>
              <a:t>CH</a:t>
            </a:r>
            <a:r>
              <a:rPr lang="en-US" b="1" baseline="-25000" dirty="0" smtClean="0">
                <a:solidFill>
                  <a:schemeClr val="bg1"/>
                </a:solidFill>
                <a:latin typeface="Times New Roman" pitchFamily="18" charset="0"/>
              </a:rPr>
              <a:t>4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CO,  C</a:t>
            </a:r>
            <a:r>
              <a:rPr lang="en-US" b="1" baseline="-25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H</a:t>
            </a:r>
            <a:r>
              <a:rPr lang="en-US" b="1" baseline="-25000" dirty="0">
                <a:solidFill>
                  <a:schemeClr val="bg1"/>
                </a:solidFill>
                <a:latin typeface="Times New Roman" pitchFamily="18" charset="0"/>
              </a:rPr>
              <a:t>6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O, 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KCl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,  CH</a:t>
            </a:r>
            <a:r>
              <a:rPr lang="en-US" b="1" baseline="-250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NO</a:t>
            </a:r>
            <a:r>
              <a:rPr lang="en-US" b="1" baseline="-25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</a:rPr>
              <a:t>NaHCO</a:t>
            </a:r>
            <a:r>
              <a:rPr lang="en-US" b="1" baseline="-25000" dirty="0" smtClean="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, 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en-US" b="1" baseline="-250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</a:rPr>
              <a:t>H</a:t>
            </a:r>
            <a:r>
              <a:rPr lang="en-US" b="1" baseline="-25000" dirty="0" smtClean="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</a:rPr>
              <a:t>O</a:t>
            </a:r>
            <a:r>
              <a:rPr lang="en-US" b="1" baseline="-250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</a:rPr>
              <a:t>Na, CCl</a:t>
            </a:r>
            <a:r>
              <a:rPr lang="en-US" b="1" baseline="-25000" dirty="0" smtClean="0">
                <a:solidFill>
                  <a:schemeClr val="bg1"/>
                </a:solidFill>
                <a:latin typeface="Times New Roman" pitchFamily="18" charset="0"/>
              </a:rPr>
              <a:t>4</a:t>
            </a:r>
            <a:r>
              <a:rPr lang="en-US" b="1" baseline="-25000" dirty="0">
                <a:solidFill>
                  <a:schemeClr val="bg1"/>
                </a:solidFill>
                <a:latin typeface="Times New Roman" pitchFamily="18" charset="0"/>
              </a:rPr>
              <a:t>,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</a:rPr>
              <a:t> H</a:t>
            </a:r>
            <a:r>
              <a:rPr lang="en-US" b="1" baseline="-250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</a:rPr>
              <a:t>CO</a:t>
            </a:r>
            <a:r>
              <a:rPr lang="en-US" b="1" baseline="-25000" dirty="0" smtClean="0">
                <a:solidFill>
                  <a:schemeClr val="bg1"/>
                </a:solidFill>
                <a:latin typeface="Times New Roman" pitchFamily="18" charset="0"/>
              </a:rPr>
              <a:t>3,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</a:rPr>
              <a:t> CO</a:t>
            </a:r>
            <a:r>
              <a:rPr lang="en-US" b="1" baseline="-25000" dirty="0" smtClean="0">
                <a:solidFill>
                  <a:schemeClr val="bg1"/>
                </a:solidFill>
                <a:latin typeface="Times New Roman" pitchFamily="18" charset="0"/>
              </a:rPr>
              <a:t>2.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</a:rPr>
              <a:t>Chất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hợp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chất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hữu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cơ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chất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hợp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chất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vô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cơ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228600" y="628650"/>
            <a:ext cx="381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b="1" dirty="0">
              <a:solidFill>
                <a:schemeClr val="bg1"/>
              </a:solidFill>
              <a:latin typeface=".VnSouthern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5941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42875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80975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29200" y="2952750"/>
            <a:ext cx="3657600" cy="16764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" y="2952750"/>
            <a:ext cx="3276600" cy="16764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2, .....</a:t>
            </a:r>
          </a:p>
          <a:p>
            <a:pPr algn="ctr"/>
            <a:endParaRPr lang="en-US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57200" y="209550"/>
            <a:ext cx="85344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25400" dir="54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34: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b="1" dirty="0" smtClean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226695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302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228600" y="628650"/>
            <a:ext cx="381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b="1" dirty="0">
              <a:solidFill>
                <a:schemeClr val="bg1"/>
              </a:solidFill>
              <a:latin typeface=".VnSouthern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5941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42875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80975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29000" y="2343150"/>
            <a:ext cx="18288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29200" y="3181350"/>
            <a:ext cx="3657600" cy="16764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HIĐROCACBON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H,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O, N,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,..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" y="3181350"/>
            <a:ext cx="3276600" cy="16764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HIĐROCACBON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C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.....</a:t>
            </a:r>
          </a:p>
          <a:p>
            <a:pPr algn="ctr"/>
            <a:endParaRPr lang="en-US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stCxn id="8" idx="2"/>
          </p:cNvCxnSpPr>
          <p:nvPr/>
        </p:nvCxnSpPr>
        <p:spPr>
          <a:xfrm rot="5400000">
            <a:off x="3886200" y="2724150"/>
            <a:ext cx="2286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</p:cNvCxnSpPr>
          <p:nvPr/>
        </p:nvCxnSpPr>
        <p:spPr>
          <a:xfrm rot="16200000" flipH="1">
            <a:off x="4572000" y="2724150"/>
            <a:ext cx="2286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57200" y="209550"/>
            <a:ext cx="85344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25400" dir="54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34: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b="1" dirty="0" smtClean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36098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228600" y="628650"/>
            <a:ext cx="381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b="1" dirty="0">
              <a:solidFill>
                <a:schemeClr val="bg1"/>
              </a:solidFill>
              <a:latin typeface=".VnSouthern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5941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42875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80975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57200" y="209550"/>
            <a:ext cx="85344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25400" dir="54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34: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b="1" dirty="0" smtClean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2470487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cacbon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228600" y="628650"/>
            <a:ext cx="381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b="1" dirty="0">
              <a:solidFill>
                <a:schemeClr val="bg1"/>
              </a:solidFill>
              <a:latin typeface=".VnSouthern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5941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42875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1809750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cacbon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CO, CO</a:t>
            </a:r>
            <a:r>
              <a:rPr lang="en-US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i="1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cacbonat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,...)</a:t>
            </a:r>
          </a:p>
          <a:p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172494" y="2686050"/>
            <a:ext cx="4342606" cy="79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287655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56235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Hiđrocacbon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94335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hiđrocacbon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C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O, N,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457200" y="209550"/>
            <a:ext cx="85344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25400" dir="54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34: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b="1" dirty="0" smtClean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Group 9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84481750"/>
              </p:ext>
            </p:extLst>
          </p:nvPr>
        </p:nvGraphicFramePr>
        <p:xfrm>
          <a:off x="4419600" y="1581150"/>
          <a:ext cx="4495800" cy="307848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830041"/>
                <a:gridCol w="2665759"/>
              </a:tblGrid>
              <a:tr h="502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 CHẤT HỮU CƠ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PHÂN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LOẠI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CCl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4343400" y="644664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u="sng" dirty="0" err="1">
                <a:solidFill>
                  <a:srgbClr val="FFFF00"/>
                </a:solidFill>
                <a:latin typeface="Times New Roman" pitchFamily="18" charset="0"/>
              </a:rPr>
              <a:t>Bài</a:t>
            </a:r>
            <a:r>
              <a:rPr lang="en-US" sz="2000" b="1" u="sng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FF00"/>
                </a:solidFill>
                <a:latin typeface="Times New Roman" pitchFamily="18" charset="0"/>
              </a:rPr>
              <a:t>tập</a:t>
            </a:r>
            <a:r>
              <a:rPr lang="en-US" sz="2000" b="1" u="sng" dirty="0" smtClean="0">
                <a:solidFill>
                  <a:srgbClr val="FFFF00"/>
                </a:solidFill>
                <a:latin typeface="Times New Roman" pitchFamily="18" charset="0"/>
              </a:rPr>
              <a:t> 2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Hãy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phân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loại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hợp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chất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hữu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cơ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trong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bài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tập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1?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9" name="Text Box 61"/>
          <p:cNvSpPr txBox="1">
            <a:spLocks noChangeArrowheads="1"/>
          </p:cNvSpPr>
          <p:nvPr/>
        </p:nvSpPr>
        <p:spPr bwMode="auto">
          <a:xfrm>
            <a:off x="6400800" y="2343150"/>
            <a:ext cx="2225675" cy="369332"/>
          </a:xfrm>
          <a:prstGeom prst="rect">
            <a:avLst/>
          </a:prstGeom>
          <a:noFill/>
          <a:ln w="28575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B8"/>
                </a:solidFill>
                <a:latin typeface="Times New Roman" pitchFamily="18" charset="0"/>
              </a:rPr>
              <a:t>HIĐROCACBON</a:t>
            </a:r>
            <a:endParaRPr lang="en-US" b="1" dirty="0">
              <a:solidFill>
                <a:srgbClr val="0000B8"/>
              </a:solidFill>
              <a:latin typeface="Times New Roman" pitchFamily="18" charset="0"/>
            </a:endParaRPr>
          </a:p>
        </p:txBody>
      </p:sp>
      <p:sp>
        <p:nvSpPr>
          <p:cNvPr id="21" name="Text Box 62"/>
          <p:cNvSpPr txBox="1">
            <a:spLocks noChangeArrowheads="1"/>
          </p:cNvSpPr>
          <p:nvPr/>
        </p:nvSpPr>
        <p:spPr bwMode="auto">
          <a:xfrm>
            <a:off x="6400800" y="3562350"/>
            <a:ext cx="2057400" cy="646331"/>
          </a:xfrm>
          <a:prstGeom prst="rect">
            <a:avLst/>
          </a:prstGeom>
          <a:noFill/>
          <a:ln w="28575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B8"/>
                </a:solidFill>
                <a:latin typeface="Times New Roman" pitchFamily="18" charset="0"/>
              </a:rPr>
              <a:t>DẪN</a:t>
            </a:r>
            <a:r>
              <a:rPr lang="en-US" b="1" dirty="0">
                <a:solidFill>
                  <a:srgbClr val="0000B8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B8"/>
                </a:solidFill>
                <a:latin typeface="Times New Roman" pitchFamily="18" charset="0"/>
              </a:rPr>
              <a:t>XUẤT</a:t>
            </a:r>
            <a:r>
              <a:rPr lang="en-US" b="1" dirty="0">
                <a:solidFill>
                  <a:srgbClr val="0000B8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B8"/>
                </a:solidFill>
                <a:latin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00B8"/>
                </a:solidFill>
                <a:latin typeface="Times New Roman" pitchFamily="18" charset="0"/>
              </a:rPr>
              <a:t> </a:t>
            </a:r>
          </a:p>
          <a:p>
            <a:r>
              <a:rPr lang="en-US" b="1" dirty="0" err="1" smtClean="0">
                <a:solidFill>
                  <a:srgbClr val="0000B8"/>
                </a:solidFill>
                <a:latin typeface="Times New Roman" pitchFamily="18" charset="0"/>
              </a:rPr>
              <a:t>HIĐROCACBON</a:t>
            </a:r>
            <a:endParaRPr lang="en-US" b="1" dirty="0">
              <a:solidFill>
                <a:srgbClr val="0000B8"/>
              </a:solidFill>
              <a:latin typeface="Times New Roman" pitchFamily="18" charset="0"/>
            </a:endParaRPr>
          </a:p>
        </p:txBody>
      </p:sp>
      <p:sp>
        <p:nvSpPr>
          <p:cNvPr id="22" name="AutoShape 65"/>
          <p:cNvSpPr>
            <a:spLocks/>
          </p:cNvSpPr>
          <p:nvPr/>
        </p:nvSpPr>
        <p:spPr bwMode="auto">
          <a:xfrm>
            <a:off x="6019800" y="2343150"/>
            <a:ext cx="238125" cy="639763"/>
          </a:xfrm>
          <a:prstGeom prst="rightBrace">
            <a:avLst>
              <a:gd name="adj1" fmla="val 117193"/>
              <a:gd name="adj2" fmla="val 50000"/>
            </a:avLst>
          </a:prstGeom>
          <a:noFill/>
          <a:ln w="28575">
            <a:solidFill>
              <a:srgbClr val="0000B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B8"/>
              </a:solidFill>
            </a:endParaRPr>
          </a:p>
        </p:txBody>
      </p:sp>
      <p:sp>
        <p:nvSpPr>
          <p:cNvPr id="23" name="AutoShape 64"/>
          <p:cNvSpPr>
            <a:spLocks/>
          </p:cNvSpPr>
          <p:nvPr/>
        </p:nvSpPr>
        <p:spPr bwMode="auto">
          <a:xfrm>
            <a:off x="5943600" y="3105150"/>
            <a:ext cx="304800" cy="1371600"/>
          </a:xfrm>
          <a:prstGeom prst="rightBrace">
            <a:avLst>
              <a:gd name="adj1" fmla="val 192135"/>
              <a:gd name="adj2" fmla="val 56495"/>
            </a:avLst>
          </a:prstGeom>
          <a:noFill/>
          <a:ln w="28575">
            <a:solidFill>
              <a:srgbClr val="0000B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B8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228600" y="628650"/>
            <a:ext cx="381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b="1" dirty="0">
              <a:solidFill>
                <a:schemeClr val="bg1"/>
              </a:solidFill>
              <a:latin typeface=".VnSouthern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5941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42875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1809750"/>
            <a:ext cx="396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Hợp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chất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hữu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hợp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chất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của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u="sng" dirty="0" err="1" smtClean="0">
                <a:solidFill>
                  <a:srgbClr val="FFFF00"/>
                </a:solidFill>
              </a:rPr>
              <a:t>cacbon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(</a:t>
            </a:r>
            <a:r>
              <a:rPr lang="en-US" i="1" dirty="0" err="1" smtClean="0">
                <a:solidFill>
                  <a:schemeClr val="bg1"/>
                </a:solidFill>
              </a:rPr>
              <a:t>trừ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một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số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hợp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chất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như</a:t>
            </a:r>
            <a:r>
              <a:rPr lang="en-US" i="1" dirty="0" smtClean="0">
                <a:solidFill>
                  <a:schemeClr val="bg1"/>
                </a:solidFill>
              </a:rPr>
              <a:t> CO, CO</a:t>
            </a:r>
            <a:r>
              <a:rPr lang="en-US" i="1" baseline="-25000" dirty="0" smtClean="0">
                <a:solidFill>
                  <a:schemeClr val="bg1"/>
                </a:solidFill>
              </a:rPr>
              <a:t>2,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H</a:t>
            </a:r>
            <a:r>
              <a:rPr lang="en-US" i="1" baseline="-25000" dirty="0" err="1" smtClean="0">
                <a:solidFill>
                  <a:schemeClr val="bg1"/>
                </a:solidFill>
              </a:rPr>
              <a:t>2</a:t>
            </a:r>
            <a:r>
              <a:rPr lang="en-US" i="1" dirty="0" err="1" smtClean="0">
                <a:solidFill>
                  <a:schemeClr val="bg1"/>
                </a:solidFill>
              </a:rPr>
              <a:t>CO</a:t>
            </a:r>
            <a:r>
              <a:rPr lang="en-US" i="1" baseline="-25000" dirty="0" err="1" smtClean="0">
                <a:solidFill>
                  <a:schemeClr val="bg1"/>
                </a:solidFill>
              </a:rPr>
              <a:t>3</a:t>
            </a:r>
            <a:r>
              <a:rPr lang="en-US" i="1" baseline="-25000" dirty="0" smtClean="0">
                <a:solidFill>
                  <a:schemeClr val="bg1"/>
                </a:solidFill>
              </a:rPr>
              <a:t>, </a:t>
            </a:r>
            <a:r>
              <a:rPr lang="en-US" i="1" dirty="0" err="1" smtClean="0">
                <a:solidFill>
                  <a:schemeClr val="bg1"/>
                </a:solidFill>
              </a:rPr>
              <a:t>các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muối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cacbonat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kim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loại</a:t>
            </a:r>
            <a:r>
              <a:rPr lang="en-US" i="1" dirty="0" smtClean="0">
                <a:solidFill>
                  <a:schemeClr val="bg1"/>
                </a:solidFill>
              </a:rPr>
              <a:t>,...)</a:t>
            </a:r>
          </a:p>
          <a:p>
            <a:endParaRPr lang="en-US" baseline="-25000" dirty="0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172494" y="2686050"/>
            <a:ext cx="4342606" cy="79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48200" y="971550"/>
            <a:ext cx="4343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hiđrocacbon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0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CO</a:t>
            </a:r>
            <a:r>
              <a:rPr lang="en-US" sz="2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648200" y="2038350"/>
            <a:ext cx="381000" cy="3048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280035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48615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Hiđrocacbon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86715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hiđrocacbon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C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O, N,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6310" y="908490"/>
            <a:ext cx="44958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hiđrocacbon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CO</a:t>
            </a:r>
            <a:r>
              <a:rPr lang="en-US" sz="22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NaHCO</a:t>
            </a:r>
            <a:r>
              <a:rPr lang="en-US" sz="22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2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2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2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2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2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95800" y="3562350"/>
            <a:ext cx="381000" cy="381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457200" y="209550"/>
            <a:ext cx="85344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25400" dir="54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34: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b="1" dirty="0" smtClean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 animBg="1"/>
      <p:bldP spid="26" grpId="1" animBg="1"/>
      <p:bldP spid="1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429000" y="361950"/>
            <a:ext cx="17526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219200" y="1352550"/>
            <a:ext cx="19812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410200" y="1276350"/>
            <a:ext cx="18288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04800" y="2266950"/>
            <a:ext cx="1371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667000" y="2266950"/>
            <a:ext cx="12192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 KIM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95800" y="2266950"/>
            <a:ext cx="16764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086600" y="2266950"/>
            <a:ext cx="16002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057400" y="3333750"/>
            <a:ext cx="838200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048000" y="3409950"/>
            <a:ext cx="838200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038600" y="3409950"/>
            <a:ext cx="914400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105400" y="3409950"/>
            <a:ext cx="914400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153400" y="3562350"/>
            <a:ext cx="762000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7010400" y="3562350"/>
            <a:ext cx="838200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5181600" y="104775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3162300" y="108585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1333500" y="200025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6200000" flipH="1">
            <a:off x="2857500" y="200025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6200000" flipH="1">
            <a:off x="6972300" y="192405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5524500" y="192405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4" idx="2"/>
          </p:cNvCxnSpPr>
          <p:nvPr/>
        </p:nvCxnSpPr>
        <p:spPr>
          <a:xfrm rot="5400000">
            <a:off x="3848100" y="1847850"/>
            <a:ext cx="457200" cy="2514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44" idx="2"/>
          </p:cNvCxnSpPr>
          <p:nvPr/>
        </p:nvCxnSpPr>
        <p:spPr>
          <a:xfrm rot="5400000">
            <a:off x="4305300" y="2381250"/>
            <a:ext cx="533400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44" idx="2"/>
          </p:cNvCxnSpPr>
          <p:nvPr/>
        </p:nvCxnSpPr>
        <p:spPr>
          <a:xfrm rot="5400000">
            <a:off x="4724400" y="2800350"/>
            <a:ext cx="5334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44" idx="2"/>
            <a:endCxn id="52" idx="0"/>
          </p:cNvCxnSpPr>
          <p:nvPr/>
        </p:nvCxnSpPr>
        <p:spPr>
          <a:xfrm rot="16200000" flipH="1">
            <a:off x="5181600" y="302895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45" idx="2"/>
            <a:endCxn id="54" idx="0"/>
          </p:cNvCxnSpPr>
          <p:nvPr/>
        </p:nvCxnSpPr>
        <p:spPr>
          <a:xfrm rot="5400000">
            <a:off x="7315200" y="299085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45" idx="2"/>
            <a:endCxn id="53" idx="0"/>
          </p:cNvCxnSpPr>
          <p:nvPr/>
        </p:nvCxnSpPr>
        <p:spPr>
          <a:xfrm rot="16200000" flipH="1">
            <a:off x="7867650" y="2895600"/>
            <a:ext cx="685800" cy="647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5105400" y="4171950"/>
            <a:ext cx="1905000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HIĐROCACBON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162800" y="4171950"/>
            <a:ext cx="1828800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HIĐROCACBON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Straight Arrow Connector 57"/>
          <p:cNvCxnSpPr>
            <a:stCxn id="45" idx="2"/>
          </p:cNvCxnSpPr>
          <p:nvPr/>
        </p:nvCxnSpPr>
        <p:spPr>
          <a:xfrm rot="16200000" flipH="1">
            <a:off x="7486650" y="3276600"/>
            <a:ext cx="1295400" cy="495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>
            <a:off x="6629400" y="2952750"/>
            <a:ext cx="12954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901265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43" grpId="0" animBg="1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228600" y="628650"/>
            <a:ext cx="381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b="1" dirty="0">
              <a:solidFill>
                <a:schemeClr val="bg1"/>
              </a:solidFill>
              <a:latin typeface=".VnSouthern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5941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42875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1809750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Hợp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chất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hữu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hợp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chất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của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u="sng" dirty="0" err="1" smtClean="0">
                <a:solidFill>
                  <a:srgbClr val="FFFF00"/>
                </a:solidFill>
              </a:rPr>
              <a:t>cacbon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(</a:t>
            </a:r>
            <a:r>
              <a:rPr lang="en-US" i="1" dirty="0" err="1" smtClean="0">
                <a:solidFill>
                  <a:schemeClr val="bg1"/>
                </a:solidFill>
              </a:rPr>
              <a:t>trừ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một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số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hợp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chất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như</a:t>
            </a:r>
            <a:r>
              <a:rPr lang="en-US" i="1" dirty="0" smtClean="0">
                <a:solidFill>
                  <a:schemeClr val="bg1"/>
                </a:solidFill>
              </a:rPr>
              <a:t> CO, CO</a:t>
            </a:r>
            <a:r>
              <a:rPr lang="en-US" i="1" baseline="-25000" dirty="0" smtClean="0">
                <a:solidFill>
                  <a:schemeClr val="bg1"/>
                </a:solidFill>
              </a:rPr>
              <a:t>2,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H</a:t>
            </a:r>
            <a:r>
              <a:rPr lang="en-US" i="1" baseline="-25000" dirty="0" err="1" smtClean="0">
                <a:solidFill>
                  <a:schemeClr val="bg1"/>
                </a:solidFill>
              </a:rPr>
              <a:t>2</a:t>
            </a:r>
            <a:r>
              <a:rPr lang="en-US" i="1" dirty="0" err="1" smtClean="0">
                <a:solidFill>
                  <a:schemeClr val="bg1"/>
                </a:solidFill>
              </a:rPr>
              <a:t>CO</a:t>
            </a:r>
            <a:r>
              <a:rPr lang="en-US" i="1" baseline="-25000" dirty="0" err="1" smtClean="0">
                <a:solidFill>
                  <a:schemeClr val="bg1"/>
                </a:solidFill>
              </a:rPr>
              <a:t>3</a:t>
            </a:r>
            <a:r>
              <a:rPr lang="en-US" i="1" baseline="-25000" dirty="0" smtClean="0">
                <a:solidFill>
                  <a:schemeClr val="bg1"/>
                </a:solidFill>
              </a:rPr>
              <a:t>, </a:t>
            </a:r>
            <a:r>
              <a:rPr lang="en-US" i="1" dirty="0" err="1" smtClean="0">
                <a:solidFill>
                  <a:schemeClr val="bg1"/>
                </a:solidFill>
              </a:rPr>
              <a:t>các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muối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cacbonat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kim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loại</a:t>
            </a:r>
            <a:r>
              <a:rPr lang="en-US" i="1" dirty="0" smtClean="0">
                <a:solidFill>
                  <a:schemeClr val="bg1"/>
                </a:solidFill>
              </a:rPr>
              <a:t>,...</a:t>
            </a:r>
          </a:p>
          <a:p>
            <a:endParaRPr lang="en-US" baseline="-25000" dirty="0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324894" y="2761456"/>
            <a:ext cx="4342606" cy="79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264795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33375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Hiđrocacbon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63855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hiđrocacbon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C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O, N,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4495800" y="666750"/>
            <a:ext cx="381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b="1" dirty="0">
              <a:solidFill>
                <a:schemeClr val="bg1"/>
              </a:solidFill>
              <a:latin typeface=".VnSouthern" pitchFamily="34" charset="0"/>
            </a:endParaRPr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4572000" y="1708487"/>
            <a:ext cx="4495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u="sng" dirty="0">
              <a:solidFill>
                <a:srgbClr val="FFFF00"/>
              </a:solidFill>
              <a:latin typeface=".VnSouthern" pitchFamily="34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57200" y="209550"/>
            <a:ext cx="85344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25400" dir="54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34: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b="1" dirty="0" smtClean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110293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228600" y="628650"/>
            <a:ext cx="381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b="1" dirty="0">
              <a:solidFill>
                <a:schemeClr val="bg1"/>
              </a:solidFill>
              <a:latin typeface=".VnSouthern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5941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42875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1809750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Hợp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chất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hữu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hợp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chất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của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u="sng" dirty="0" err="1" smtClean="0">
                <a:solidFill>
                  <a:srgbClr val="FFFF00"/>
                </a:solidFill>
              </a:rPr>
              <a:t>cacbon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(</a:t>
            </a:r>
            <a:r>
              <a:rPr lang="en-US" i="1" dirty="0" err="1" smtClean="0">
                <a:solidFill>
                  <a:schemeClr val="bg1"/>
                </a:solidFill>
              </a:rPr>
              <a:t>trừ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một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số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hợp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chất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như</a:t>
            </a:r>
            <a:r>
              <a:rPr lang="en-US" i="1" dirty="0" smtClean="0">
                <a:solidFill>
                  <a:schemeClr val="bg1"/>
                </a:solidFill>
              </a:rPr>
              <a:t> CO, CO</a:t>
            </a:r>
            <a:r>
              <a:rPr lang="en-US" i="1" baseline="-25000" dirty="0" smtClean="0">
                <a:solidFill>
                  <a:schemeClr val="bg1"/>
                </a:solidFill>
              </a:rPr>
              <a:t>2,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H</a:t>
            </a:r>
            <a:r>
              <a:rPr lang="en-US" i="1" baseline="-25000" dirty="0" err="1" smtClean="0">
                <a:solidFill>
                  <a:schemeClr val="bg1"/>
                </a:solidFill>
              </a:rPr>
              <a:t>2</a:t>
            </a:r>
            <a:r>
              <a:rPr lang="en-US" i="1" dirty="0" err="1" smtClean="0">
                <a:solidFill>
                  <a:schemeClr val="bg1"/>
                </a:solidFill>
              </a:rPr>
              <a:t>CO</a:t>
            </a:r>
            <a:r>
              <a:rPr lang="en-US" i="1" baseline="-25000" dirty="0" err="1" smtClean="0">
                <a:solidFill>
                  <a:schemeClr val="bg1"/>
                </a:solidFill>
              </a:rPr>
              <a:t>3</a:t>
            </a:r>
            <a:r>
              <a:rPr lang="en-US" i="1" baseline="-25000" dirty="0" smtClean="0">
                <a:solidFill>
                  <a:schemeClr val="bg1"/>
                </a:solidFill>
              </a:rPr>
              <a:t>, </a:t>
            </a:r>
            <a:r>
              <a:rPr lang="en-US" i="1" dirty="0" err="1" smtClean="0">
                <a:solidFill>
                  <a:schemeClr val="bg1"/>
                </a:solidFill>
              </a:rPr>
              <a:t>các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muối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cacbonat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kim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loại</a:t>
            </a:r>
            <a:r>
              <a:rPr lang="en-US" i="1" dirty="0" smtClean="0">
                <a:solidFill>
                  <a:schemeClr val="bg1"/>
                </a:solidFill>
              </a:rPr>
              <a:t>,...</a:t>
            </a:r>
          </a:p>
          <a:p>
            <a:endParaRPr lang="en-US" baseline="-25000" dirty="0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324894" y="2761456"/>
            <a:ext cx="4342606" cy="79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264795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33375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Hiđrocacbon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63855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hiđrocacbon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C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O, N,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4495800" y="666750"/>
            <a:ext cx="381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b="1" dirty="0">
              <a:solidFill>
                <a:schemeClr val="bg1"/>
              </a:solidFill>
              <a:latin typeface=".VnSouthern" pitchFamily="34" charset="0"/>
            </a:endParaRPr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4572000" y="1047750"/>
            <a:ext cx="4495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u="sng" dirty="0">
              <a:solidFill>
                <a:srgbClr val="FFFF00"/>
              </a:solidFill>
              <a:latin typeface=".VnSouthern" pitchFamily="34" charset="0"/>
            </a:endParaRP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4876800" y="2800350"/>
            <a:ext cx="1143000" cy="1219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6019800" y="3333750"/>
            <a:ext cx="990600" cy="45719"/>
          </a:xfrm>
          <a:prstGeom prst="line">
            <a:avLst/>
          </a:prstGeom>
          <a:ln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6019800" y="3333750"/>
            <a:ext cx="685800" cy="781050"/>
          </a:xfrm>
          <a:prstGeom prst="line">
            <a:avLst/>
          </a:prstGeom>
          <a:ln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2000"/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6858000" y="2190750"/>
            <a:ext cx="1981200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7010400" y="3028950"/>
            <a:ext cx="1828800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6705600" y="3867150"/>
            <a:ext cx="2362200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  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 flipV="1">
            <a:off x="6019800" y="2647950"/>
            <a:ext cx="838200" cy="685800"/>
          </a:xfrm>
          <a:prstGeom prst="line">
            <a:avLst/>
          </a:prstGeom>
          <a:ln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2000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57200" y="209550"/>
            <a:ext cx="85344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25400" dir="54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34: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b="1" dirty="0" smtClean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1967754"/>
            <a:ext cx="4572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*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Hợp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chất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hữu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cơ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gì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?</a:t>
            </a:r>
          </a:p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*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Metan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etilen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axetilen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benzen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cấu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tạo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phân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tử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tính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chất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như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thế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?</a:t>
            </a:r>
          </a:p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*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Dầu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mỏ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khí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thiên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nhiên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thành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phần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ứng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dụng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như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thế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?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Times New Roman" pitchFamily="18" charset="0"/>
              </a:rPr>
              <a:t>* </a:t>
            </a:r>
            <a:r>
              <a:rPr lang="en-US" alt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Nhiên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liệu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gì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?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Sử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dụng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nhiên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liệu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như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thế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cho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hiệu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quả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869576" y="197224"/>
            <a:ext cx="7772400" cy="17526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6" name="Rectangle 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>
          <a:xfrm>
            <a:off x="1143000" y="457200"/>
            <a:ext cx="69342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4 : </a:t>
            </a:r>
            <a:b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HIĐROCACBON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14550"/>
            <a:ext cx="3962400" cy="290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8"/>
          <p:cNvGraphicFramePr>
            <a:graphicFrameLocks noChangeAspect="1"/>
          </p:cNvGraphicFramePr>
          <p:nvPr/>
        </p:nvGraphicFramePr>
        <p:xfrm>
          <a:off x="0" y="76200"/>
          <a:ext cx="1004888" cy="968375"/>
        </p:xfrm>
        <a:graphic>
          <a:graphicData uri="http://schemas.openxmlformats.org/presentationml/2006/ole">
            <p:oleObj spid="_x0000_s1244" name="Clip" r:id="rId4" imgW="1278331" imgH="1273759" progId="">
              <p:embed/>
            </p:oleObj>
          </a:graphicData>
        </a:graphic>
      </p:graphicFrame>
      <p:graphicFrame>
        <p:nvGraphicFramePr>
          <p:cNvPr id="9" name="Object 20"/>
          <p:cNvGraphicFramePr>
            <a:graphicFrameLocks noChangeAspect="1"/>
          </p:cNvGraphicFramePr>
          <p:nvPr/>
        </p:nvGraphicFramePr>
        <p:xfrm>
          <a:off x="7543800" y="5486400"/>
          <a:ext cx="1465263" cy="1295400"/>
        </p:xfrm>
        <a:graphic>
          <a:graphicData uri="http://schemas.openxmlformats.org/presentationml/2006/ole">
            <p:oleObj spid="_x0000_s1245" name="Clip" r:id="rId5" imgW="1999793" imgH="1831543" progId="">
              <p:embed/>
            </p:oleObj>
          </a:graphicData>
        </a:graphic>
      </p:graphicFrame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8842375" y="647700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/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4339017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3200400" y="914400"/>
            <a:ext cx="5715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giấm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nhuộm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XIX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1828,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Phrê-đê-ric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Vô-lơ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Urê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(CO(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200" baseline="-25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đòn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3315" name="Picture 18" descr="C0088709-Friedrich_Wohler_1800-1882_-S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300513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990600" y="57150"/>
            <a:ext cx="8610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3714750"/>
            <a:ext cx="3352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Phrê-đê-ric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Vô-lơ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(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Frierich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Wöhler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1800-1882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vi-VN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 hóa học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22775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thuoc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600450"/>
            <a:ext cx="19812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 descr="pic_tyre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600450"/>
            <a:ext cx="2057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il_fi" descr="http://images7.dantri.com.vn/Uploaded/quangcao/quaPNVN5_171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5328" y="3639893"/>
            <a:ext cx="1897209" cy="14036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627" name="il_fi" descr="http://www.24h.com.vn/upload/3-2010/images/2010-08-04/1280902525-khach-mua-xang-sinh-ho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9484" y="1227225"/>
            <a:ext cx="2118684" cy="1669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626" name="Picture 2" descr="0015-0603-0910-5039_photo_science_and_education_concept_chemistry_lab_flasks_still_life[1]"/>
          <p:cNvPicPr>
            <a:picLocks noChangeAspect="1" noChangeArrowheads="1"/>
          </p:cNvPicPr>
          <p:nvPr/>
        </p:nvPicPr>
        <p:blipFill>
          <a:blip r:embed="rId6">
            <a:lum bright="-6000" contrast="-24000"/>
          </a:blip>
          <a:srcRect/>
          <a:stretch>
            <a:fillRect/>
          </a:stretch>
        </p:blipFill>
        <p:spPr bwMode="auto">
          <a:xfrm>
            <a:off x="2327047" y="1221999"/>
            <a:ext cx="1970179" cy="16771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images1306905_va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6609" y="1221999"/>
            <a:ext cx="1973098" cy="16771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92" name="Picture 2" descr="http://t1.gstatic.com/images?q=tbn:ANd9GcT93m2BKOldjtXwllk3Mp8K5ivgiRpzIAoU7fHKrPDEY0VuX-c&amp;t=1&amp;h=192&amp;w=193&amp;usg=__iP9JOHd0x9oIE27Nrb7Fylvaqe4=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3600450"/>
            <a:ext cx="2514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8" descr="http://www.ecvn.com/ROOT/offerUpload/44fffdfffd6b326b21fffdfffdfffd3cfffd392972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1800" y="1177529"/>
            <a:ext cx="22098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TextBox 10"/>
          <p:cNvSpPr txBox="1">
            <a:spLocks noChangeArrowheads="1"/>
          </p:cNvSpPr>
          <p:nvPr/>
        </p:nvSpPr>
        <p:spPr bwMode="auto">
          <a:xfrm>
            <a:off x="7086600" y="720329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5" name="TextBox 12"/>
          <p:cNvSpPr txBox="1">
            <a:spLocks noChangeArrowheads="1"/>
          </p:cNvSpPr>
          <p:nvPr/>
        </p:nvSpPr>
        <p:spPr bwMode="auto">
          <a:xfrm>
            <a:off x="6858000" y="3028950"/>
            <a:ext cx="213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altLang="en-US" sz="32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6" name="AutoShape 10" descr="data:image/jpg;base64,/9j/4AAQSkZJRgABAQAAAQABAAD/2wCEAAkGBhQSEBQUEhQVFBUUFxUUFxgXFRQXGBgVFxUWFBgWFBoXGyYeFxkkGRQVHy8gIygqLC0sFiAxNTAqNSYrLCkBCQoKDgwOGg8PGjQkHyQtMSotKiosLCopKSwqMSwpLCw0KSkvKiwpKSwsLTUsLSkpKS8wNCwpLCwxKSwsKSwsLv/AABEIAH8AoAMBIgACEQEDEQH/xAAbAAACAgMBAAAAAAAAAAAAAAAFBgIEAQMHAP/EAEUQAAIBAgUBBAYFCAgHAQAAAAECAwARBAUSITEGEyJBUTJhcYGRsSNSocHRBxUzQlNikvAUQ3KDorLS4RdUY4KjwtMW/8QAGwEAAgMBAQEAAAAAAAAAAAAAAAQBAgMFBgf/xAAvEQABBAECAwYGAgMAAAAAAAABAAIDESEEMQUSQRMiUWFxkRQyUoGh0RXwM7HB/9oADAMBAAIRAxEAPwB/rIrAqQqiqsWr1qlXqEKNq9apWr1qEKJFQIrYRUGoQtajvCraDeqq81vGMUc3qQVKuRj+fhW5Voeubxj61bkziI+dSSoV0Cl3r9JDgJRCbSEx6Sf7Yv8AZejyY+M8Gh3UUymA2IPeX281FoXHEzvHQ/pItY81q7h+uU4kRkPrFNLKDzvVPEZVG47yD4VkhV8PnkMnouPeRVuOYFtiKD4ro+I7r3T6qFjpmVJAFla3topSnVp1HJHxqvLm0S8uPiKEJ0sT6UjH31Yj6Ti8bmhQuhAVKsWqVaIWLV61SFeoU0vWrBFZr1CKUTUDWw1AihFLU1TTAahubVFqW/ykdVy4HBiSDSHeRYwWFwo0sxNjsTZbe+jF0pTbH08p8TW5elR4E1w7C/lQzewIaE3uQGWFTtvwSD4UYwH5Uc0vaQwg7WtEjXHBPdlHjRhHKV1eXp1gDY3pVxUTKxV7gryDS/8A8WMwXTeKBgxUfopV9JlUd4SEeNO+aFZcUAb2tY28SCw+6qPcBQRylATUSab4sPEvESe0i/zq1G4HCoPYi/hU8tqKSLeqrA9oNj8K6cuIPq+ArYJz50cqhc8tUrU/TxK4s6q3tApCYbn2mgikBMwrNYFZvVlKzXq9XqFK9Xq9XqEL1QapXqLUWhVsWO49/qt8NJpN/KPhNeCwZKl40ngaTTY/RiMgnvW2NwLnz3pxxrfRv/Zb5GqmZx3gXewXSSbngL42G9K6mbsWmTwWkTA51EpA/wD2MLYuCYozFHcn6XD2VHfW7KpdiW06EsSBYEi16zgeokSSEdk5McGJBYQdpqeSV2gjJi1fRqH1Eje4HlTL9H+0iBI1A30m3mL1dws3AE0Z8rSm58BsG34rkv4u3o33v9LoDRt+tKWBxquMFh1ilWQy4ftHkgddQ1SzTFHdbhr6EJJ7yjgU44VvpE9l/jc0RhVlRtW55AuxB299B0xao4PkBsNvC3w2rTSas6p3NQAAxRu0tLGIxV2mNDVmOheGzVWAIB+w1bTNB+98RXZY4JUoggNb1FDkzhfJviK3LnA+q3xrRUV4LSFJ6R9p+Zo7mvWKwkKU3YEi7W8beVKjZvGSTfkk8+ZvVHEIpMJzuMeNROfx0u4DLpJidFu7a92A58vOjWD6U/aG/qBCj47k0nNrYojT3AFatjLtltPUiVcyvMBM4Fiq7nUQbeweupR5WFGlUQD2XPvJJq5LmEmjQYiwGw0mP7O8LVizimnO7grGFyJrl0VvTJ94/Chk2XTdpZADHcAOSBsfV42qhg5plkLmNyttl1Ixvfmwb76KnqKS20EhP92v2ltqs3iemcLLwPuoMTvBZbKN7GYevu7+7eqedYB0VTBrlJNmFhxa99uPKgOBbMTKDOiBCxJCOC2nwB23PFMkXUxXuiCS/qQAe8s1SziOmfffArzCkwuCVpsXMrKsqugYhdwRztsfPej+Iw5Kgc28zvxbeqOaYfFTz67RrGANKlgWvtctba/lapRy4pfSg1jwKSJe3rDW3pKfW6SZpjc/B81o2N7chRmwEp9DSux5TV8iNuazDls43tDe437Ijb1WNwa3pmzD0oZU9qg/5WNWos68Aj3/ALDfhSY0OhIxL/padtL4LSmBnJsSliCD3GvuCLjf2ULTpMS4uTtGJSMRrYXUMdAJJtvbcbUwPmMlriJyfIlF+0t91C8mxMpaQyjS0jF7bXAvpANvZTOj+FgJbE+7VHl78uCN4XJIVAFgAPV+NXo8sh8r/D8KW8dnqwkazp1Gw53Ni1tvUpNbML1Ar+gdVtjY8H17U4eJ6ZnzX60aWfYvIsJoXLox+qPgK2DAx/VFAFzj1Gt8ebeo/ZUfzWj+v8FHYP8ABbs56VwuJW0sYJF7MCQy3+qQdq411N042ExBiuWU95G8SpuN/WCLV1Rs5mKq2mMCQkLvIx2JtqAAHh50p9WBnkjZyrHR+qpUWuDbdifE11CQ9thY7HKzlcOkt7B86GyZ5M2PmgR1WOGPtCezVmuAtxuRyWopADFcykKDsL+fNLbZPIZcYwlw9sWNFyzkol97LpsTa3jXm3xw/FSmah3QBYvJIz9haca2QsaWgnOVfhz/ABBELdwtNIVEQUEaAdzrB52pqjUhe9YnzG219qWvzEinCCKVNGGvcNe7E76hta997VNMJiQr2xKXcq19RJBC6SAdG2o2YfVtbeuNqIoZT3HAD0I6/pdOc91pDc1mkzW+de/38aBRYfEh0JxKlRu4sN2t4d3Zdht4c1AYDGeGKXlbEgHbSb37u41cjx24tSfwjL/yD8/pK8zvpKYPw8698ORQbK8unSW7zBozqJT0jqPmSo1eBvtbjwrenUELNpDHUb6Rp3bS/Ztp8zq8Obb8Vk/THmqM8w8QgOxkUiV/v8axq/m9CR1TB3Tdhq7MDubntRqTa99xvW6LOomR3BOiMEs2nYWFyPMmxHxqDpJm7tKnnb4oiT/N6wPd4+NDpc7jUkNqWxAN19FtBkCmx9Iotx7RUD1HELelYhWB0ixDxtMpBv8AURjbna1SNJMdmo52+KLKfZ4eNDJ8UVxwUfsFP/kkq1gMesqllvsQCCLEHSrj4qyn30PmkU4/T4iBD7tb01w5pj1FOGQFDzbcLbnOVriCupmGnVsptfUNJubXG1xcfWNQhyp12Sd1FybaUIuWZjyPWPhVHNcXLHMFE0Q7VisaODckC+kED76iuOx6/wBTC/scrTErZiSA4ctmr9fMLcRYw4e6MDBTnjEW2/ZId9t+fOjMCmwvudt/OlbDZ9imBth0bSSraZlOkixIO+xsb2NW8PnGLdQyYZCpFwwmVgR5gjYj10hLp5XfNWPMK3YEdR7o3FAWggIFwqlz/it86C9RR3dPUvzphwcgGHiU7FoBbb9y5+dDcygu3uFfSoxUbR5BcF26zmOBV1AYXAN6oDKIvqfafxoziuKpyOFUs2wUFj7FGon4A14njbnDVkA7gLp6aRwjwVz7O/yg4fC4iSBsM7GNtN1kWx2B8tqd8DCkkaOFsHVXAve2pQ1r+PNcEzbGRTRPK2sYmTESSG4OkxOBYKfNWB/irp/QGfu+TvoGubCrIirzewLx7eOxt/203xLhojgY6PBsA5PXF+lqsepe5xBKdlwQ8vmamMMPKuCZV1UHkdsdLjGLW0vDNpKHe50HY+zaifVObMuEwUmHxUrEiWKRg8i6ijhl1qT3W0yb+7msXcBkDg0v361jx3UfFYXauzArnnV2dyYTGQQwYVZEYpKLq7FpDIWPZG/cILH3sfDagefJisDh8JjIMXOwmVNayOWAdk7S3kUI1bHy9dDOrOpJJZcPNHJLGJ4kd0Ej6RIHaN9IvYDuX99McP4YY5Ofm5mmx1GQqSS8wo4K7C3T8G30Ysui27baBpQix2IGwPND+o4f6Ngp3ggDtot2feKkMQpYqDv3d7jfbmuf/lNxcsOZp2Mki6hHJp7R9OvUR6JNgO6NqK9QdMTYXBYueXFSSyt2TBgzppfWQ4Fm3B1W91ZR6Tl7J8kthxFNznIxv+VJfuANkd6HkbF4YS4mEB9dgSGs6qAFcq3J3K39VMAyiHYCNbCwHPkyW/hdhbyauPdqxyLtS8msYoqG1v6LILg77juiq+a4KU5ThsTJPI15GiSO/dVBrN/WxZTz4UzJw0ySFwk5QXVWfxlUEtDZdyw2GWMaVUKPIfM/ZS9M4GaPc79jH8De1WOhsQz5dhmclmMe5JuTZmUXPsA+FAMzkP56fy7CEfP8a5ehhLdVIxx2Bz40QmC7ughUuqcYHxIYnQ0DqYydVhpk1MTa19QCj3Uto8iSAJKxD9ra0jjS5SwZnFtVnuwUjw5NdUkQMLMAR6wD86H4rp+Jh3YY7332t8vGn4+JMj7hGPstyIHDLaPklTJpZQ/0szlS07yFHZO0ZkQRkgb+kpv7au9OYiaGSEySt2cYUMgkJUqIXVwEGxvIVPuoynSic9jHe/m3+ur6dLxLGzNGg0o5tZjwpOxL7VWTXxuBbjONgrhulHR3umsCywbnaD/0QG+/NRaO9bJDuo8obf5BzU1G1evHyhcI7qjmOKCKSeBbilDrHPGfByx4eN3klXs9tICqfSJufq3HvpkxID7Hg7GhaDCFwgdtRZl54KsIzfyGo2F+a8txRobqmy8t0L9l09IYTGWyGjfRAhFA+Tph5IHLpDpC6V1iax7yG+3eN+eKUuioMXhDiFaGVVnhdNS2ukgBMbjfaxNrjwNdU/N2GuPpOePpF32v8jU48rw54e9rE98bX4vtSEfEixr2llhxvNpp0WldVEilzfPpHxOGKSZYoxTBQZ0KKL3F37vid7g7b0udRZH/AEXA4dGP0jSyu/kt0jVVB8T3d67h+Z4Lel/iHP8AJpX636AkxgjWB4kVLsTI7FiTtYALa1hTmj4s0Pax3dbdm7/7fssZoYAwlhJPRJea4vFY7B4TDrAI0iVO+ZF75CFFa3IFtW255qpn3Tzk4dMOupYIlQsXjGty7OzKNV9Op7D2V07JOhkSCNMSqtJGAupHexC+idwLHn+TWyfpmBWsICQLWIktyRJYAkWAYVdvFo2v5Ithfob67oEMNd67XPetIpcbjUmii0hUj2aSK5IJc2s3G9qaOss6/pWBeKNO/JpJu8YCAMCSTffddO1EZMnw6bjDkf3qjYC54b6t6l+ZIiSI8Nq1gA6ZBuTZitr+FYu1DHmOm/J8v9tWDYBd3lc4ODl/Nv8AQyqBu3M2rtVtYILrbm+/yrfjsPLLluHwYVA0Mhct2q2a+rSAo3v9JXSG6PJFzgTtci8o3vYMBY33VfsqD5Amuy4PURwdYHBHHjyKcfrHNItmbv7+6zDIOloV0z1AMNhIoJQA8KlDZtjy4PHk3FV4Je2zOd+O5ELeXdG1N+F6OQp3sMoPFr6traR9lqV42WHN8SrqURxGFYghNQQXBPhSkTLle8MIJBOdtxstHSxNaAxFMZjhEAWvYkjw++pw5rH5keHon5i9b8XhpAwKBStiSDe5PhY+XNVkiv8ApMPa/NtJ921ISQct87T/AH1WJdexV6HNIj+uv21ZlxStDLpYGyOD/CR99UEwkP7Nhfwsw9VWmRFhk0qVGne9xyQPGlOyZzigdwizSv4XEM7KWtcqy+iRsJlta/qXmisXFAcHqIstzt6tryObHTsthp3o9EtgAa+k9FzFVlyg3unw/wB6ET5FiQ+uOHBlr6tTBw1+Qbg802g1K9JT6aKU28LRriNkmDI8aTcxYD2/TXFWY8lxvGnAja1tM528vSFNgNSpY8P0/wBKt2jvFKpyTGH/AJLx/Um/11hMjxlh3sGCP+lOfm9NN6wTUfx2m+hHaO8UujJ8aeZsN7oJf/pWjEdMYh/SlwxO3OGY8bDmWmnVUWNS3h+macMCO0ceqXMu6TPad+SEgA7Jh1Qm4tsxc2FrjijS5GsB1xJtve3O9vwrEuDDNqDFW4JG9/aDtVWaaSJ1Zn1pYi2kCx8z50xHpYWd4Nyql7vFHI3a3oWobm5ERDi25s3AOokW3qzFmykXt86H5rlkeIszg32KkEi1uCBe16Ze0HoqAq/hGkI9XrIqtmOWo20iq4bm4BqpFhplO0ikfvIb++zWNXLH9Y3Pst8KHAOGVIwUHHTSr+hlki/d2dP4X491qx+bMQP1oX9qvGfsLCjBr1UDRsrWULTDTD+riP8AeH/RW5YJjysQ95b7NIq/XqAxl4A9lGVojhP6zXt4AaV+AqZNTNazW6qv/9k="/>
          <p:cNvSpPr>
            <a:spLocks noChangeAspect="1" noChangeArrowheads="1"/>
          </p:cNvSpPr>
          <p:nvPr/>
        </p:nvSpPr>
        <p:spPr bwMode="auto">
          <a:xfrm>
            <a:off x="144463" y="-434579"/>
            <a:ext cx="1524000" cy="90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16397" name="AutoShape 12" descr="data:image/jpg;base64,/9j/4AAQSkZJRgABAQAAAQABAAD/2wCEAAkGBhQSEBQUEhQVFBUUFxUUFxgXFRQXGBgVFxUWFBgWFBoXGyYeFxkkGRQVHy8gIygqLC0sFiAxNTAqNSYrLCkBCQoKDgwOGg8PGjQkHyQtMSotKiosLCopKSwqMSwpLCw0KSkvKiwpKSwsLTUsLSkpKS8wNCwpLCwxKSwsKSwsLv/AABEIAH8AoAMBIgACEQEDEQH/xAAbAAACAgMBAAAAAAAAAAAAAAAFBgIEAQMHAP/EAEUQAAIBAgUBBAYFCAgHAQAAAAECAwARBAUSITEGEyJBUTJhcYGRsSNSocHRBxUzQlNikvAUQ3KDorLS4RdUY4KjwtMW/8QAGwEAAgMBAQEAAAAAAAAAAAAAAAQBAgMFBgf/xAAvEQABBAECAwYGAgMAAAAAAAABAAIDESEEMQUSQRMiUWFxkRQyUoGh0RXwM7HB/9oADAMBAAIRAxEAPwB/rIrAqQqiqsWr1qlXqEKNq9apWr1qEKJFQIrYRUGoQtajvCraDeqq81vGMUc3qQVKuRj+fhW5Voeubxj61bkziI+dSSoV0Cl3r9JDgJRCbSEx6Sf7Yv8AZejyY+M8Gh3UUymA2IPeX281FoXHEzvHQ/pItY81q7h+uU4kRkPrFNLKDzvVPEZVG47yD4VkhV8PnkMnouPeRVuOYFtiKD4ro+I7r3T6qFjpmVJAFla3topSnVp1HJHxqvLm0S8uPiKEJ0sT6UjH31Yj6Ti8bmhQuhAVKsWqVaIWLV61SFeoU0vWrBFZr1CKUTUDWw1AihFLU1TTAahubVFqW/ykdVy4HBiSDSHeRYwWFwo0sxNjsTZbe+jF0pTbH08p8TW5elR4E1w7C/lQzewIaE3uQGWFTtvwSD4UYwH5Uc0vaQwg7WtEjXHBPdlHjRhHKV1eXp1gDY3pVxUTKxV7gryDS/8A8WMwXTeKBgxUfopV9JlUd4SEeNO+aFZcUAb2tY28SCw+6qPcBQRylATUSab4sPEvESe0i/zq1G4HCoPYi/hU8tqKSLeqrA9oNj8K6cuIPq+ArYJz50cqhc8tUrU/TxK4s6q3tApCYbn2mgikBMwrNYFZvVlKzXq9XqFK9Xq9XqEL1QapXqLUWhVsWO49/qt8NJpN/KPhNeCwZKl40ngaTTY/RiMgnvW2NwLnz3pxxrfRv/Zb5GqmZx3gXewXSSbngL42G9K6mbsWmTwWkTA51EpA/wD2MLYuCYozFHcn6XD2VHfW7KpdiW06EsSBYEi16zgeokSSEdk5McGJBYQdpqeSV2gjJi1fRqH1Eje4HlTL9H+0iBI1A30m3mL1dws3AE0Z8rSm58BsG34rkv4u3o33v9LoDRt+tKWBxquMFh1ilWQy4ftHkgddQ1SzTFHdbhr6EJJ7yjgU44VvpE9l/jc0RhVlRtW55AuxB299B0xao4PkBsNvC3w2rTSas6p3NQAAxRu0tLGIxV2mNDVmOheGzVWAIB+w1bTNB+98RXZY4JUoggNb1FDkzhfJviK3LnA+q3xrRUV4LSFJ6R9p+Zo7mvWKwkKU3YEi7W8beVKjZvGSTfkk8+ZvVHEIpMJzuMeNROfx0u4DLpJidFu7a92A58vOjWD6U/aG/qBCj47k0nNrYojT3AFatjLtltPUiVcyvMBM4Fiq7nUQbeweupR5WFGlUQD2XPvJJq5LmEmjQYiwGw0mP7O8LVizimnO7grGFyJrl0VvTJ94/Chk2XTdpZADHcAOSBsfV42qhg5plkLmNyttl1Ixvfmwb76KnqKS20EhP92v2ltqs3iemcLLwPuoMTvBZbKN7GYevu7+7eqedYB0VTBrlJNmFhxa99uPKgOBbMTKDOiBCxJCOC2nwB23PFMkXUxXuiCS/qQAe8s1SziOmfffArzCkwuCVpsXMrKsqugYhdwRztsfPej+Iw5Kgc28zvxbeqOaYfFTz67RrGANKlgWvtctba/lapRy4pfSg1jwKSJe3rDW3pKfW6SZpjc/B81o2N7chRmwEp9DSux5TV8iNuazDls43tDe437Ijb1WNwa3pmzD0oZU9qg/5WNWos68Aj3/ALDfhSY0OhIxL/padtL4LSmBnJsSliCD3GvuCLjf2ULTpMS4uTtGJSMRrYXUMdAJJtvbcbUwPmMlriJyfIlF+0t91C8mxMpaQyjS0jF7bXAvpANvZTOj+FgJbE+7VHl78uCN4XJIVAFgAPV+NXo8sh8r/D8KW8dnqwkazp1Gw53Ni1tvUpNbML1Ar+gdVtjY8H17U4eJ6ZnzX60aWfYvIsJoXLox+qPgK2DAx/VFAFzj1Gt8ebeo/ZUfzWj+v8FHYP8ABbs56VwuJW0sYJF7MCQy3+qQdq411N042ExBiuWU95G8SpuN/WCLV1Rs5mKq2mMCQkLvIx2JtqAAHh50p9WBnkjZyrHR+qpUWuDbdifE11CQ9thY7HKzlcOkt7B86GyZ5M2PmgR1WOGPtCezVmuAtxuRyWopADFcykKDsL+fNLbZPIZcYwlw9sWNFyzkol97LpsTa3jXm3xw/FSmah3QBYvJIz9haca2QsaWgnOVfhz/ABBELdwtNIVEQUEaAdzrB52pqjUhe9YnzG219qWvzEinCCKVNGGvcNe7E76hta997VNMJiQr2xKXcq19RJBC6SAdG2o2YfVtbeuNqIoZT3HAD0I6/pdOc91pDc1mkzW+de/38aBRYfEh0JxKlRu4sN2t4d3Zdht4c1AYDGeGKXlbEgHbSb37u41cjx24tSfwjL/yD8/pK8zvpKYPw8698ORQbK8unSW7zBozqJT0jqPmSo1eBvtbjwrenUELNpDHUb6Rp3bS/Ztp8zq8Obb8Vk/THmqM8w8QgOxkUiV/v8axq/m9CR1TB3Tdhq7MDubntRqTa99xvW6LOomR3BOiMEs2nYWFyPMmxHxqDpJm7tKnnb4oiT/N6wPd4+NDpc7jUkNqWxAN19FtBkCmx9Iotx7RUD1HELelYhWB0ixDxtMpBv8AURjbna1SNJMdmo52+KLKfZ4eNDJ8UVxwUfsFP/kkq1gMesqllvsQCCLEHSrj4qyn30PmkU4/T4iBD7tb01w5pj1FOGQFDzbcLbnOVriCupmGnVsptfUNJubXG1xcfWNQhyp12Sd1FybaUIuWZjyPWPhVHNcXLHMFE0Q7VisaODckC+kED76iuOx6/wBTC/scrTErZiSA4ctmr9fMLcRYw4e6MDBTnjEW2/ZId9t+fOjMCmwvudt/OlbDZ9imBth0bSSraZlOkixIO+xsb2NW8PnGLdQyYZCpFwwmVgR5gjYj10hLp5XfNWPMK3YEdR7o3FAWggIFwqlz/it86C9RR3dPUvzphwcgGHiU7FoBbb9y5+dDcygu3uFfSoxUbR5BcF26zmOBV1AYXAN6oDKIvqfafxoziuKpyOFUs2wUFj7FGon4A14njbnDVkA7gLp6aRwjwVz7O/yg4fC4iSBsM7GNtN1kWx2B8tqd8DCkkaOFsHVXAve2pQ1r+PNcEzbGRTRPK2sYmTESSG4OkxOBYKfNWB/irp/QGfu+TvoGubCrIirzewLx7eOxt/203xLhojgY6PBsA5PXF+lqsepe5xBKdlwQ8vmamMMPKuCZV1UHkdsdLjGLW0vDNpKHe50HY+zaifVObMuEwUmHxUrEiWKRg8i6ijhl1qT3W0yb+7msXcBkDg0v361jx3UfFYXauzArnnV2dyYTGQQwYVZEYpKLq7FpDIWPZG/cILH3sfDagefJisDh8JjIMXOwmVNayOWAdk7S3kUI1bHy9dDOrOpJJZcPNHJLGJ4kd0Ej6RIHaN9IvYDuX99McP4YY5Ofm5mmx1GQqSS8wo4K7C3T8G30Ysui27baBpQix2IGwPND+o4f6Ngp3ggDtot2feKkMQpYqDv3d7jfbmuf/lNxcsOZp2Mki6hHJp7R9OvUR6JNgO6NqK9QdMTYXBYueXFSSyt2TBgzppfWQ4Fm3B1W91ZR6Tl7J8kthxFNznIxv+VJfuANkd6HkbF4YS4mEB9dgSGs6qAFcq3J3K39VMAyiHYCNbCwHPkyW/hdhbyauPdqxyLtS8msYoqG1v6LILg77juiq+a4KU5ThsTJPI15GiSO/dVBrN/WxZTz4UzJw0ySFwk5QXVWfxlUEtDZdyw2GWMaVUKPIfM/ZS9M4GaPc79jH8De1WOhsQz5dhmclmMe5JuTZmUXPsA+FAMzkP56fy7CEfP8a5ehhLdVIxx2Bz40QmC7ughUuqcYHxIYnQ0DqYydVhpk1MTa19QCj3Uto8iSAJKxD9ra0jjS5SwZnFtVnuwUjw5NdUkQMLMAR6wD86H4rp+Jh3YY7332t8vGn4+JMj7hGPstyIHDLaPklTJpZQ/0szlS07yFHZO0ZkQRkgb+kpv7au9OYiaGSEySt2cYUMgkJUqIXVwEGxvIVPuoynSic9jHe/m3+ur6dLxLGzNGg0o5tZjwpOxL7VWTXxuBbjONgrhulHR3umsCywbnaD/0QG+/NRaO9bJDuo8obf5BzU1G1evHyhcI7qjmOKCKSeBbilDrHPGfByx4eN3klXs9tICqfSJufq3HvpkxID7Hg7GhaDCFwgdtRZl54KsIzfyGo2F+a8txRobqmy8t0L9l09IYTGWyGjfRAhFA+Tph5IHLpDpC6V1iax7yG+3eN+eKUuioMXhDiFaGVVnhdNS2ukgBMbjfaxNrjwNdU/N2GuPpOePpF32v8jU48rw54e9rE98bX4vtSEfEixr2llhxvNpp0WldVEilzfPpHxOGKSZYoxTBQZ0KKL3F37vid7g7b0udRZH/AEXA4dGP0jSyu/kt0jVVB8T3d67h+Z4Lel/iHP8AJpX636AkxgjWB4kVLsTI7FiTtYALa1hTmj4s0Pax3dbdm7/7fssZoYAwlhJPRJea4vFY7B4TDrAI0iVO+ZF75CFFa3IFtW255qpn3Tzk4dMOupYIlQsXjGty7OzKNV9Op7D2V07JOhkSCNMSqtJGAupHexC+idwLHn+TWyfpmBWsICQLWIktyRJYAkWAYVdvFo2v5Ithfob67oEMNd67XPetIpcbjUmii0hUj2aSK5IJc2s3G9qaOss6/pWBeKNO/JpJu8YCAMCSTffddO1EZMnw6bjDkf3qjYC54b6t6l+ZIiSI8Nq1gA6ZBuTZitr+FYu1DHmOm/J8v9tWDYBd3lc4ODl/Nv8AQyqBu3M2rtVtYILrbm+/yrfjsPLLluHwYVA0Mhct2q2a+rSAo3v9JXSG6PJFzgTtci8o3vYMBY33VfsqD5Amuy4PURwdYHBHHjyKcfrHNItmbv7+6zDIOloV0z1AMNhIoJQA8KlDZtjy4PHk3FV4Je2zOd+O5ELeXdG1N+F6OQp3sMoPFr6traR9lqV42WHN8SrqURxGFYghNQQXBPhSkTLle8MIJBOdtxstHSxNaAxFMZjhEAWvYkjw++pw5rH5keHon5i9b8XhpAwKBStiSDe5PhY+XNVkiv8ApMPa/NtJ921ISQct87T/AH1WJdexV6HNIj+uv21ZlxStDLpYGyOD/CR99UEwkP7Nhfwsw9VWmRFhk0qVGne9xyQPGlOyZzigdwizSv4XEM7KWtcqy+iRsJlta/qXmisXFAcHqIstzt6tryObHTsthp3o9EtgAa+k9FzFVlyg3unw/wB6ET5FiQ+uOHBlr6tTBw1+Qbg802g1K9JT6aKU28LRriNkmDI8aTcxYD2/TXFWY8lxvGnAja1tM528vSFNgNSpY8P0/wBKt2jvFKpyTGH/AJLx/Um/11hMjxlh3sGCP+lOfm9NN6wTUfx2m+hHaO8UujJ8aeZsN7oJf/pWjEdMYh/SlwxO3OGY8bDmWmnVUWNS3h+macMCO0ceqXMu6TPad+SEgA7Jh1Qm4tsxc2FrjijS5GsB1xJtve3O9vwrEuDDNqDFW4JG9/aDtVWaaSJ1Zn1pYi2kCx8z50xHpYWd4Nyql7vFHI3a3oWobm5ERDi25s3AOokW3qzFmykXt86H5rlkeIszg32KkEi1uCBe16Ze0HoqAq/hGkI9XrIqtmOWo20iq4bm4BqpFhplO0ikfvIb++zWNXLH9Y3Pst8KHAOGVIwUHHTSr+hlki/d2dP4X491qx+bMQP1oX9qvGfsLCjBr1UDRsrWULTDTD+riP8AeH/RW5YJjysQ95b7NIq/XqAxl4A9lGVojhP6zXt4AaV+AqZNTNazW6qv/9k="/>
          <p:cNvSpPr>
            <a:spLocks noChangeAspect="1" noChangeArrowheads="1"/>
          </p:cNvSpPr>
          <p:nvPr/>
        </p:nvSpPr>
        <p:spPr bwMode="auto">
          <a:xfrm>
            <a:off x="144463" y="-434579"/>
            <a:ext cx="1524000" cy="90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16398" name="TextBox 10"/>
          <p:cNvSpPr txBox="1">
            <a:spLocks noChangeArrowheads="1"/>
          </p:cNvSpPr>
          <p:nvPr/>
        </p:nvSpPr>
        <p:spPr bwMode="auto">
          <a:xfrm>
            <a:off x="533400" y="685800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9" name="TextBox 10"/>
          <p:cNvSpPr txBox="1">
            <a:spLocks noChangeArrowheads="1"/>
          </p:cNvSpPr>
          <p:nvPr/>
        </p:nvSpPr>
        <p:spPr bwMode="auto">
          <a:xfrm>
            <a:off x="2514600" y="720329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0" name="TextBox 10"/>
          <p:cNvSpPr txBox="1">
            <a:spLocks noChangeArrowheads="1"/>
          </p:cNvSpPr>
          <p:nvPr/>
        </p:nvSpPr>
        <p:spPr bwMode="auto">
          <a:xfrm>
            <a:off x="4648200" y="74295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1" name="TextBox 12"/>
          <p:cNvSpPr txBox="1">
            <a:spLocks noChangeArrowheads="1"/>
          </p:cNvSpPr>
          <p:nvPr/>
        </p:nvSpPr>
        <p:spPr bwMode="auto">
          <a:xfrm>
            <a:off x="4267200" y="3105150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altLang="en-US" sz="28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2" name="TextBox 12"/>
          <p:cNvSpPr txBox="1">
            <a:spLocks noChangeArrowheads="1"/>
          </p:cNvSpPr>
          <p:nvPr/>
        </p:nvSpPr>
        <p:spPr bwMode="auto">
          <a:xfrm>
            <a:off x="2133600" y="3105150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endParaRPr lang="en-US" altLang="en-US" sz="28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3" name="TextBox 12"/>
          <p:cNvSpPr txBox="1">
            <a:spLocks noChangeArrowheads="1"/>
          </p:cNvSpPr>
          <p:nvPr/>
        </p:nvSpPr>
        <p:spPr bwMode="auto">
          <a:xfrm>
            <a:off x="0" y="3105150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LỐP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altLang="en-US" sz="28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4" name="Rectangle 33"/>
          <p:cNvSpPr>
            <a:spLocks noChangeArrowheads="1"/>
          </p:cNvSpPr>
          <p:nvPr/>
        </p:nvSpPr>
        <p:spPr bwMode="auto">
          <a:xfrm>
            <a:off x="152400" y="132160"/>
            <a:ext cx="8991600" cy="61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Một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số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hình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ảnh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về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sản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phẩm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của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ngành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FF00"/>
                </a:solidFill>
                <a:latin typeface="Times New Roman" pitchFamily="18" charset="0"/>
              </a:rPr>
              <a:t>hóa</a:t>
            </a:r>
            <a:r>
              <a:rPr lang="en-US" altLang="en-US" sz="28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FF00"/>
                </a:solidFill>
                <a:latin typeface="Times New Roman" pitchFamily="18" charset="0"/>
              </a:rPr>
              <a:t>học</a:t>
            </a:r>
            <a:r>
              <a:rPr lang="en-US" altLang="en-US" sz="28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hữu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cơ</a:t>
            </a:r>
            <a:endParaRPr lang="en-US" altLang="en-US" sz="28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altLang="en-US" sz="2800" b="1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g_081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742950"/>
            <a:ext cx="3962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8" descr="O_nhiem_moi_tru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876550"/>
            <a:ext cx="396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1" y="742950"/>
            <a:ext cx="403859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16"/>
          <p:cNvSpPr>
            <a:spLocks noChangeArrowheads="1"/>
          </p:cNvSpPr>
          <p:nvPr/>
        </p:nvSpPr>
        <p:spPr bwMode="auto">
          <a:xfrm>
            <a:off x="152400" y="131763"/>
            <a:ext cx="89916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tải xuống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2" y="2876550"/>
            <a:ext cx="4038598" cy="1905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41672"/>
            <a:ext cx="8139112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1879997"/>
            <a:ext cx="4583112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9" y="1300163"/>
            <a:ext cx="4560887" cy="70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9" y="1706167"/>
            <a:ext cx="3500437" cy="169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39666"/>
            <a:ext cx="7874000" cy="203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583657"/>
            <a:ext cx="2838450" cy="124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8763000" y="4857750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/>
              <a:t>11</a:t>
            </a:r>
          </a:p>
        </p:txBody>
      </p:sp>
      <p:sp>
        <p:nvSpPr>
          <p:cNvPr id="14345" name="WordArt 12"/>
          <p:cNvSpPr>
            <a:spLocks noChangeArrowheads="1" noChangeShapeType="1" noTextEdit="1"/>
          </p:cNvSpPr>
          <p:nvPr/>
        </p:nvSpPr>
        <p:spPr bwMode="auto">
          <a:xfrm>
            <a:off x="152400" y="197644"/>
            <a:ext cx="1817688" cy="392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Ghi</a:t>
            </a:r>
            <a:r>
              <a:rPr lang="en-US" sz="36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nhớ</a:t>
            </a:r>
            <a:endParaRPr lang="en-US" sz="360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19736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38150"/>
            <a:ext cx="8229600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3/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108/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9:</a:t>
            </a:r>
          </a:p>
          <a:p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 so sánh thành phần phần trăm khối lượng C trong các hợp chất sau: CH</a:t>
            </a:r>
            <a:r>
              <a:rPr lang="vi-VN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CH</a:t>
            </a:r>
            <a:r>
              <a:rPr lang="vi-VN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Cl, CH</a:t>
            </a:r>
            <a:r>
              <a:rPr lang="vi-VN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vi-VN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CHCl</a:t>
            </a:r>
            <a:r>
              <a:rPr lang="vi-VN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2647950"/>
            <a:ext cx="8610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 thấy các chất trên đều có một nguyên tử C nhưng phân tử khối tăng dần nên % khối lượng C trong các hợp chất giảm dần.</a:t>
            </a:r>
          </a:p>
          <a:p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43200" y="1909763"/>
            <a:ext cx="2743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32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409575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 khối lượng C </a:t>
            </a: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vi-VN" sz="2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vi-VN" sz="2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&gt;</a:t>
            </a: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vi-VN" sz="2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vi-VN" sz="2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&gt;</a:t>
            </a: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CHCl</a:t>
            </a:r>
            <a:r>
              <a:rPr lang="vi-VN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6769128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0955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4/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108/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9: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axetic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%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axetic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641140" y="1740753"/>
            <a:ext cx="7848600" cy="921842"/>
            <a:chOff x="342900" y="1912203"/>
            <a:chExt cx="7848600" cy="921842"/>
          </a:xfrm>
        </p:grpSpPr>
        <p:sp>
          <p:nvSpPr>
            <p:cNvPr id="10" name="Text Box 36"/>
            <p:cNvSpPr txBox="1">
              <a:spLocks noChangeArrowheads="1"/>
            </p:cNvSpPr>
            <p:nvPr/>
          </p:nvSpPr>
          <p:spPr bwMode="auto">
            <a:xfrm>
              <a:off x="342900" y="1912203"/>
              <a:ext cx="7848600" cy="83099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mol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 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 =  2.12  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+ 1.4 + 2.16  = 60 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gam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/mol)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8796" y="2433935"/>
              <a:ext cx="12397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000" baseline="-250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000" baseline="-250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0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000" baseline="-250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90600" y="3009902"/>
            <a:ext cx="4306620" cy="928688"/>
            <a:chOff x="990600" y="3886200"/>
            <a:chExt cx="4306620" cy="928688"/>
          </a:xfrm>
        </p:grpSpPr>
        <p:grpSp>
          <p:nvGrpSpPr>
            <p:cNvPr id="14" name="Group 21"/>
            <p:cNvGrpSpPr>
              <a:grpSpLocks/>
            </p:cNvGrpSpPr>
            <p:nvPr/>
          </p:nvGrpSpPr>
          <p:grpSpPr bwMode="auto">
            <a:xfrm>
              <a:off x="990600" y="3886200"/>
              <a:ext cx="2074863" cy="928688"/>
              <a:chOff x="288" y="2064"/>
              <a:chExt cx="1307" cy="585"/>
            </a:xfrm>
          </p:grpSpPr>
          <p:sp>
            <p:nvSpPr>
              <p:cNvPr id="16" name="Text Box 22"/>
              <p:cNvSpPr txBox="1">
                <a:spLocks noChangeArrowheads="1"/>
              </p:cNvSpPr>
              <p:nvPr/>
            </p:nvSpPr>
            <p:spPr bwMode="auto">
              <a:xfrm>
                <a:off x="288" y="2217"/>
                <a:ext cx="76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%C =</a:t>
                </a:r>
              </a:p>
            </p:txBody>
          </p:sp>
          <p:sp>
            <p:nvSpPr>
              <p:cNvPr id="17" name="Text Box 23"/>
              <p:cNvSpPr txBox="1">
                <a:spLocks noChangeArrowheads="1"/>
              </p:cNvSpPr>
              <p:nvPr/>
            </p:nvSpPr>
            <p:spPr bwMode="auto">
              <a:xfrm>
                <a:off x="827" y="2064"/>
                <a:ext cx="76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2. 12</a:t>
                </a:r>
              </a:p>
            </p:txBody>
          </p:sp>
          <p:sp>
            <p:nvSpPr>
              <p:cNvPr id="18" name="Line 24"/>
              <p:cNvSpPr>
                <a:spLocks noChangeShapeType="1"/>
              </p:cNvSpPr>
              <p:nvPr/>
            </p:nvSpPr>
            <p:spPr bwMode="auto">
              <a:xfrm>
                <a:off x="841" y="235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 Box 25"/>
              <p:cNvSpPr txBox="1">
                <a:spLocks noChangeArrowheads="1"/>
              </p:cNvSpPr>
              <p:nvPr/>
            </p:nvSpPr>
            <p:spPr bwMode="auto">
              <a:xfrm>
                <a:off x="864" y="2352"/>
                <a:ext cx="28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endParaRPr lang="en-US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 Box 26"/>
              <p:cNvSpPr txBox="1">
                <a:spLocks noChangeArrowheads="1"/>
              </p:cNvSpPr>
              <p:nvPr/>
            </p:nvSpPr>
            <p:spPr bwMode="auto">
              <a:xfrm>
                <a:off x="874" y="2358"/>
                <a:ext cx="72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60</a:t>
                </a:r>
              </a:p>
            </p:txBody>
          </p:sp>
        </p:grp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2858820" y="4038600"/>
              <a:ext cx="2438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.100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% = 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40%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66800" y="3750882"/>
            <a:ext cx="4219910" cy="919163"/>
            <a:chOff x="1066800" y="4724400"/>
            <a:chExt cx="4219910" cy="919163"/>
          </a:xfrm>
        </p:grpSpPr>
        <p:grpSp>
          <p:nvGrpSpPr>
            <p:cNvPr id="22" name="Group 28"/>
            <p:cNvGrpSpPr>
              <a:grpSpLocks/>
            </p:cNvGrpSpPr>
            <p:nvPr/>
          </p:nvGrpSpPr>
          <p:grpSpPr bwMode="auto">
            <a:xfrm>
              <a:off x="1066800" y="4724400"/>
              <a:ext cx="2192600" cy="919163"/>
              <a:chOff x="288" y="2064"/>
              <a:chExt cx="1338" cy="579"/>
            </a:xfrm>
          </p:grpSpPr>
          <p:sp>
            <p:nvSpPr>
              <p:cNvPr id="24" name="Text Box 29"/>
              <p:cNvSpPr txBox="1">
                <a:spLocks noChangeArrowheads="1"/>
              </p:cNvSpPr>
              <p:nvPr/>
            </p:nvSpPr>
            <p:spPr bwMode="auto">
              <a:xfrm>
                <a:off x="288" y="2217"/>
                <a:ext cx="76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%H =</a:t>
                </a:r>
              </a:p>
            </p:txBody>
          </p:sp>
          <p:sp>
            <p:nvSpPr>
              <p:cNvPr id="25" name="Text Box 30"/>
              <p:cNvSpPr txBox="1">
                <a:spLocks noChangeArrowheads="1"/>
              </p:cNvSpPr>
              <p:nvPr/>
            </p:nvSpPr>
            <p:spPr bwMode="auto">
              <a:xfrm>
                <a:off x="858" y="2064"/>
                <a:ext cx="76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1. 4</a:t>
                </a:r>
              </a:p>
            </p:txBody>
          </p:sp>
          <p:sp>
            <p:nvSpPr>
              <p:cNvPr id="26" name="Line 31"/>
              <p:cNvSpPr>
                <a:spLocks noChangeShapeType="1"/>
              </p:cNvSpPr>
              <p:nvPr/>
            </p:nvSpPr>
            <p:spPr bwMode="auto">
              <a:xfrm>
                <a:off x="840" y="234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 Box 32"/>
              <p:cNvSpPr txBox="1">
                <a:spLocks noChangeArrowheads="1"/>
              </p:cNvSpPr>
              <p:nvPr/>
            </p:nvSpPr>
            <p:spPr bwMode="auto">
              <a:xfrm>
                <a:off x="864" y="2352"/>
                <a:ext cx="28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endParaRPr lang="en-US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 Box 33"/>
              <p:cNvSpPr txBox="1">
                <a:spLocks noChangeArrowheads="1"/>
              </p:cNvSpPr>
              <p:nvPr/>
            </p:nvSpPr>
            <p:spPr bwMode="auto">
              <a:xfrm>
                <a:off x="894" y="2344"/>
                <a:ext cx="72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60</a:t>
                </a:r>
              </a:p>
            </p:txBody>
          </p:sp>
        </p:grpSp>
        <p:sp>
          <p:nvSpPr>
            <p:cNvPr id="23" name="Rectangle 34"/>
            <p:cNvSpPr>
              <a:spLocks noChangeArrowheads="1"/>
            </p:cNvSpPr>
            <p:nvPr/>
          </p:nvSpPr>
          <p:spPr bwMode="auto">
            <a:xfrm>
              <a:off x="2924510" y="4845270"/>
              <a:ext cx="2362200" cy="461665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.100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% = 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6,67%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1043150" y="4568710"/>
            <a:ext cx="5433850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=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100% - ( %C + % H) =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53,33%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685800" y="2643485"/>
            <a:ext cx="4495800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150" y="1352550"/>
            <a:ext cx="3034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5625866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  <p:bldP spid="30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6195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5/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108/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9: 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4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sz="24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4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NaHCO</a:t>
            </a:r>
            <a:r>
              <a:rPr lang="en-US" sz="24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34137244"/>
              </p:ext>
            </p:extLst>
          </p:nvPr>
        </p:nvGraphicFramePr>
        <p:xfrm>
          <a:off x="457200" y="2114550"/>
          <a:ext cx="81534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54797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hữu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vô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9863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Hiđrocacbon</a:t>
                      </a:r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hiđrocacbon</a:t>
                      </a:r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</a:tr>
              <a:tr h="1208873"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4400" y="371028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1790" y="3699775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4250" y="3678755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NaHCO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43200" y="1504950"/>
            <a:ext cx="274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433685"/>
            <a:ext cx="4495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27635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C, H, O, N,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35/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109, 110, 111, 112)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112/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9.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1042988" y="555625"/>
            <a:ext cx="7705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HIĐROCACBON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187450" y="1162050"/>
            <a:ext cx="756126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342900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79388" indent="-342900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Metan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axetilen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benzen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79388" indent="-342900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79388" indent="-342900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2256" y="128885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569232" y="1310055"/>
            <a:ext cx="2590800" cy="286346"/>
            <a:chOff x="2132806" y="1752600"/>
            <a:chExt cx="2439194" cy="305594"/>
          </a:xfrm>
        </p:grpSpPr>
        <p:cxnSp>
          <p:nvCxnSpPr>
            <p:cNvPr id="29" name="Straight Connector 28"/>
            <p:cNvCxnSpPr/>
            <p:nvPr/>
          </p:nvCxnSpPr>
          <p:spPr>
            <a:xfrm rot="5400000">
              <a:off x="1981200" y="1905000"/>
              <a:ext cx="304800" cy="158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2133600" y="1752600"/>
              <a:ext cx="2438400" cy="158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721632" y="874208"/>
            <a:ext cx="20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74432" y="309618"/>
            <a:ext cx="353616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Cacbon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CO; CO</a:t>
            </a:r>
            <a:r>
              <a:rPr lang="en-US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2;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0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cacbonnat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36432" y="1428750"/>
            <a:ext cx="2850368" cy="6858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Hiđrocacbon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 </a:t>
            </a:r>
            <a:endParaRPr lang="en-US" sz="2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66576" y="2343150"/>
            <a:ext cx="2850368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Hiđrocacbon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O; N;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50432" y="2114550"/>
            <a:ext cx="1143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000" baseline="-2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Arrow Connector 35"/>
          <p:cNvCxnSpPr>
            <a:stCxn id="35" idx="3"/>
            <a:endCxn id="33" idx="1"/>
          </p:cNvCxnSpPr>
          <p:nvPr/>
        </p:nvCxnSpPr>
        <p:spPr>
          <a:xfrm flipV="1">
            <a:off x="4693432" y="1771650"/>
            <a:ext cx="1143000" cy="685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5" idx="3"/>
          </p:cNvCxnSpPr>
          <p:nvPr/>
        </p:nvCxnSpPr>
        <p:spPr>
          <a:xfrm>
            <a:off x="4693432" y="2457450"/>
            <a:ext cx="1173968" cy="4191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114800" y="1023140"/>
            <a:ext cx="990600" cy="285750"/>
            <a:chOff x="4551278" y="1364186"/>
            <a:chExt cx="776862" cy="381000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4566140" y="1371600"/>
              <a:ext cx="762000" cy="158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4361572" y="1553892"/>
              <a:ext cx="381000" cy="158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1568438" y="2572345"/>
            <a:ext cx="3003562" cy="1772246"/>
            <a:chOff x="1980406" y="3429794"/>
            <a:chExt cx="3201194" cy="2362994"/>
          </a:xfrm>
        </p:grpSpPr>
        <p:cxnSp>
          <p:nvCxnSpPr>
            <p:cNvPr id="42" name="Straight Connector 41"/>
            <p:cNvCxnSpPr/>
            <p:nvPr/>
          </p:nvCxnSpPr>
          <p:spPr>
            <a:xfrm rot="5400000">
              <a:off x="800100" y="4610100"/>
              <a:ext cx="2362200" cy="15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981200" y="5791200"/>
              <a:ext cx="3200400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4572000" y="3943350"/>
            <a:ext cx="3993368" cy="85725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74032" y="3924240"/>
            <a:ext cx="1859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304800" y="1550816"/>
            <a:ext cx="2590800" cy="1249534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rot="5400000">
            <a:off x="3712811" y="1712561"/>
            <a:ext cx="783172" cy="2080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458729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/>
      <p:bldP spid="32" grpId="0" animBg="1"/>
      <p:bldP spid="33" grpId="0" animBg="1"/>
      <p:bldP spid="34" grpId="0" animBg="1"/>
      <p:bldP spid="35" grpId="0" animBg="1"/>
      <p:bldP spid="44" grpId="0" animBg="1"/>
      <p:bldP spid="45" grpId="0"/>
      <p:bldP spid="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429000" y="361950"/>
            <a:ext cx="17526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219200" y="1352550"/>
            <a:ext cx="19812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410200" y="1276350"/>
            <a:ext cx="18288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04800" y="2266950"/>
            <a:ext cx="1371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667000" y="2266950"/>
            <a:ext cx="12192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 KIM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95800" y="2266950"/>
            <a:ext cx="16764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086600" y="2266950"/>
            <a:ext cx="16002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895600" y="3638550"/>
            <a:ext cx="838200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886200" y="3638550"/>
            <a:ext cx="838200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876800" y="3638550"/>
            <a:ext cx="914400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943600" y="3638550"/>
            <a:ext cx="914400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153400" y="3562350"/>
            <a:ext cx="762000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7010400" y="3562350"/>
            <a:ext cx="838200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5181600" y="104775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3162300" y="108585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1333500" y="200025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6200000" flipH="1">
            <a:off x="2857500" y="200025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6200000" flipH="1">
            <a:off x="7002444" y="1954194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5600700" y="192405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4" idx="2"/>
          </p:cNvCxnSpPr>
          <p:nvPr/>
        </p:nvCxnSpPr>
        <p:spPr>
          <a:xfrm rot="5400000">
            <a:off x="4152900" y="2381250"/>
            <a:ext cx="6858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44" idx="2"/>
          </p:cNvCxnSpPr>
          <p:nvPr/>
        </p:nvCxnSpPr>
        <p:spPr>
          <a:xfrm rot="5400000">
            <a:off x="4610100" y="291465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44" idx="2"/>
            <a:endCxn id="51" idx="0"/>
          </p:cNvCxnSpPr>
          <p:nvPr/>
        </p:nvCxnSpPr>
        <p:spPr>
          <a:xfrm rot="5400000">
            <a:off x="4953000" y="325755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44" idx="2"/>
            <a:endCxn id="52" idx="0"/>
          </p:cNvCxnSpPr>
          <p:nvPr/>
        </p:nvCxnSpPr>
        <p:spPr>
          <a:xfrm rot="16200000" flipH="1">
            <a:off x="5486400" y="2724150"/>
            <a:ext cx="7620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45" idx="2"/>
            <a:endCxn id="54" idx="0"/>
          </p:cNvCxnSpPr>
          <p:nvPr/>
        </p:nvCxnSpPr>
        <p:spPr>
          <a:xfrm rot="5400000">
            <a:off x="7315200" y="299085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45" idx="2"/>
            <a:endCxn id="53" idx="0"/>
          </p:cNvCxnSpPr>
          <p:nvPr/>
        </p:nvCxnSpPr>
        <p:spPr>
          <a:xfrm rot="16200000" flipH="1">
            <a:off x="7867650" y="2895600"/>
            <a:ext cx="685800" cy="647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543800" y="417195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..............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01265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57200" y="209550"/>
            <a:ext cx="85344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25400" dir="54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43-BÀI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34: KHÁI NIỆM VỀ HỢP CHẤT HỮU CƠ VÀ HÓA HỌC HỮU CƠ</a:t>
            </a:r>
            <a:endParaRPr lang="en-US" sz="2000" b="1" dirty="0" smtClean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228600" y="628650"/>
            <a:ext cx="381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b="1" dirty="0">
              <a:solidFill>
                <a:schemeClr val="bg1"/>
              </a:solidFill>
              <a:latin typeface=".VnSouthern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05941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stCxn id="4" idx="2"/>
          </p:cNvCxnSpPr>
          <p:nvPr/>
        </p:nvCxnSpPr>
        <p:spPr>
          <a:xfrm rot="5400000">
            <a:off x="2578894" y="2712244"/>
            <a:ext cx="4291012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3350"/>
            <a:ext cx="2895599" cy="2438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33351"/>
            <a:ext cx="2935288" cy="24383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220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5213" y="2647950"/>
            <a:ext cx="2927350" cy="25384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221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133350"/>
            <a:ext cx="3124200" cy="2457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222" name="Picture 4" descr="bong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9" y="2632472"/>
            <a:ext cx="2949575" cy="251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8842376" y="4857750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3</a:t>
            </a:r>
          </a:p>
        </p:txBody>
      </p:sp>
      <p:pic>
        <p:nvPicPr>
          <p:cNvPr id="9" name="Picture 8" descr="tải xuống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2647950"/>
            <a:ext cx="3124199" cy="24955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57200" y="209550"/>
            <a:ext cx="85344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25400" dir="54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34: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b="1" dirty="0" smtClean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228600" y="628650"/>
            <a:ext cx="381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b="1" dirty="0">
              <a:solidFill>
                <a:schemeClr val="bg1"/>
              </a:solidFill>
              <a:latin typeface=".VnSouthern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819150"/>
            <a:ext cx="251460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105941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stCxn id="4" idx="2"/>
          </p:cNvCxnSpPr>
          <p:nvPr/>
        </p:nvCxnSpPr>
        <p:spPr>
          <a:xfrm rot="5400000">
            <a:off x="2578894" y="2712244"/>
            <a:ext cx="4291012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198508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70767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1675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65098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81600" y="742950"/>
            <a:ext cx="3657600" cy="3352800"/>
            <a:chOff x="5181600" y="819150"/>
            <a:chExt cx="3657600" cy="3352800"/>
          </a:xfrm>
        </p:grpSpPr>
        <p:pic>
          <p:nvPicPr>
            <p:cNvPr id="14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81600" y="2419350"/>
              <a:ext cx="3657600" cy="17526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5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81600" y="819150"/>
              <a:ext cx="3657600" cy="1676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4876800" y="737086"/>
            <a:ext cx="4038600" cy="3358664"/>
            <a:chOff x="4876800" y="737086"/>
            <a:chExt cx="4038600" cy="3358664"/>
          </a:xfrm>
        </p:grpSpPr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76800" y="749275"/>
              <a:ext cx="2176272" cy="167007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010400" y="737086"/>
              <a:ext cx="1903413" cy="18288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2" name="Picture 21" descr="tải xuống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76800" y="2428852"/>
              <a:ext cx="2209800" cy="1666898"/>
            </a:xfrm>
            <a:prstGeom prst="rect">
              <a:avLst/>
            </a:prstGeom>
          </p:spPr>
        </p:pic>
        <p:pic>
          <p:nvPicPr>
            <p:cNvPr id="23" name="Picture 22" descr="tải xuống (1)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86184" y="2495550"/>
              <a:ext cx="1829216" cy="1600200"/>
            </a:xfrm>
            <a:prstGeom prst="rect">
              <a:avLst/>
            </a:prstGeom>
          </p:spPr>
        </p:pic>
      </p:grpSp>
      <p:pic>
        <p:nvPicPr>
          <p:cNvPr id="25" name="Picture 24" descr="tải xuống (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3600" y="1657350"/>
            <a:ext cx="2428875" cy="18859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1000" y="1352550"/>
            <a:ext cx="4342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228600" y="628650"/>
            <a:ext cx="381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b="1" dirty="0">
              <a:solidFill>
                <a:schemeClr val="bg1"/>
              </a:solidFill>
              <a:latin typeface=".VnSouthern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5941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42875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122488" y="2811462"/>
            <a:ext cx="4291012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180975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Ta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57200" y="209550"/>
            <a:ext cx="85344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25400" dir="54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34: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b="1" dirty="0" smtClean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Oval 2"/>
          <p:cNvSpPr>
            <a:spLocks noChangeArrowheads="1"/>
          </p:cNvSpPr>
          <p:nvPr/>
        </p:nvSpPr>
        <p:spPr bwMode="auto">
          <a:xfrm>
            <a:off x="3390900" y="3396854"/>
            <a:ext cx="571500" cy="996553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pitchFamily="34" charset="0"/>
              </a:rPr>
              <a:t>Bông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3460750" y="3657600"/>
            <a:ext cx="3460750" cy="482204"/>
            <a:chOff x="550" y="2801"/>
            <a:chExt cx="2180" cy="405"/>
          </a:xfrm>
        </p:grpSpPr>
        <p:sp>
          <p:nvSpPr>
            <p:cNvPr id="16458" name="Freeform 4"/>
            <p:cNvSpPr>
              <a:spLocks/>
            </p:cNvSpPr>
            <p:nvPr/>
          </p:nvSpPr>
          <p:spPr bwMode="auto">
            <a:xfrm rot="205560">
              <a:off x="2154" y="2878"/>
              <a:ext cx="576" cy="328"/>
            </a:xfrm>
            <a:custGeom>
              <a:avLst/>
              <a:gdLst>
                <a:gd name="T0" fmla="*/ 0 w 563"/>
                <a:gd name="T1" fmla="*/ 35 h 366"/>
                <a:gd name="T2" fmla="*/ 400 w 563"/>
                <a:gd name="T3" fmla="*/ 109 h 366"/>
                <a:gd name="T4" fmla="*/ 506 w 563"/>
                <a:gd name="T5" fmla="*/ 151 h 366"/>
                <a:gd name="T6" fmla="*/ 553 w 563"/>
                <a:gd name="T7" fmla="*/ 148 h 366"/>
                <a:gd name="T8" fmla="*/ 645 w 563"/>
                <a:gd name="T9" fmla="*/ 109 h 366"/>
                <a:gd name="T10" fmla="*/ 676 w 563"/>
                <a:gd name="T11" fmla="*/ 78 h 366"/>
                <a:gd name="T12" fmla="*/ 600 w 563"/>
                <a:gd name="T13" fmla="*/ 20 h 366"/>
                <a:gd name="T14" fmla="*/ 583 w 563"/>
                <a:gd name="T15" fmla="*/ 4 h 366"/>
                <a:gd name="T16" fmla="*/ 368 w 563"/>
                <a:gd name="T17" fmla="*/ 9 h 366"/>
                <a:gd name="T18" fmla="*/ 59 w 563"/>
                <a:gd name="T19" fmla="*/ 14 h 366"/>
                <a:gd name="T20" fmla="*/ 0 w 563"/>
                <a:gd name="T21" fmla="*/ 35 h 3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3"/>
                <a:gd name="T34" fmla="*/ 0 h 366"/>
                <a:gd name="T35" fmla="*/ 563 w 563"/>
                <a:gd name="T36" fmla="*/ 366 h 3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3" h="366">
                  <a:moveTo>
                    <a:pt x="0" y="85"/>
                  </a:moveTo>
                  <a:cubicBezTo>
                    <a:pt x="103" y="162"/>
                    <a:pt x="226" y="193"/>
                    <a:pt x="333" y="264"/>
                  </a:cubicBezTo>
                  <a:cubicBezTo>
                    <a:pt x="392" y="354"/>
                    <a:pt x="358" y="324"/>
                    <a:pt x="422" y="366"/>
                  </a:cubicBezTo>
                  <a:cubicBezTo>
                    <a:pt x="435" y="362"/>
                    <a:pt x="461" y="354"/>
                    <a:pt x="461" y="354"/>
                  </a:cubicBezTo>
                  <a:cubicBezTo>
                    <a:pt x="519" y="309"/>
                    <a:pt x="513" y="327"/>
                    <a:pt x="537" y="264"/>
                  </a:cubicBezTo>
                  <a:cubicBezTo>
                    <a:pt x="547" y="239"/>
                    <a:pt x="563" y="187"/>
                    <a:pt x="563" y="187"/>
                  </a:cubicBezTo>
                  <a:cubicBezTo>
                    <a:pt x="549" y="118"/>
                    <a:pt x="547" y="96"/>
                    <a:pt x="499" y="46"/>
                  </a:cubicBezTo>
                  <a:cubicBezTo>
                    <a:pt x="495" y="33"/>
                    <a:pt x="499" y="10"/>
                    <a:pt x="486" y="8"/>
                  </a:cubicBezTo>
                  <a:cubicBezTo>
                    <a:pt x="427" y="0"/>
                    <a:pt x="367" y="17"/>
                    <a:pt x="307" y="21"/>
                  </a:cubicBezTo>
                  <a:cubicBezTo>
                    <a:pt x="222" y="26"/>
                    <a:pt x="135" y="17"/>
                    <a:pt x="51" y="34"/>
                  </a:cubicBezTo>
                  <a:cubicBezTo>
                    <a:pt x="27" y="39"/>
                    <a:pt x="17" y="68"/>
                    <a:pt x="0" y="85"/>
                  </a:cubicBezTo>
                  <a:close/>
                </a:path>
              </a:pathLst>
            </a:custGeom>
            <a:solidFill>
              <a:schemeClr val="tx2">
                <a:alpha val="83136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xjhhxtx3"/>
            <p:cNvGrpSpPr>
              <a:grpSpLocks/>
            </p:cNvGrpSpPr>
            <p:nvPr/>
          </p:nvGrpSpPr>
          <p:grpSpPr bwMode="auto">
            <a:xfrm rot="11249072" flipV="1">
              <a:off x="550" y="2801"/>
              <a:ext cx="1683" cy="47"/>
              <a:chOff x="2160" y="2688"/>
              <a:chExt cx="3992" cy="240"/>
            </a:xfrm>
          </p:grpSpPr>
          <p:sp>
            <p:nvSpPr>
              <p:cNvPr id="16460" name="Line 6"/>
              <p:cNvSpPr>
                <a:spLocks noChangeShapeType="1"/>
              </p:cNvSpPr>
              <p:nvPr/>
            </p:nvSpPr>
            <p:spPr bwMode="auto">
              <a:xfrm>
                <a:off x="2160" y="2688"/>
                <a:ext cx="399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1" name="Line 7"/>
              <p:cNvSpPr>
                <a:spLocks noChangeShapeType="1"/>
              </p:cNvSpPr>
              <p:nvPr/>
            </p:nvSpPr>
            <p:spPr bwMode="auto">
              <a:xfrm>
                <a:off x="2160" y="2928"/>
                <a:ext cx="399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2209800" y="2286000"/>
            <a:ext cx="2209800" cy="958454"/>
            <a:chOff x="576" y="1776"/>
            <a:chExt cx="1392" cy="805"/>
          </a:xfrm>
        </p:grpSpPr>
        <p:grpSp>
          <p:nvGrpSpPr>
            <p:cNvPr id="5" name="Group 9"/>
            <p:cNvGrpSpPr>
              <a:grpSpLocks noChangeAspect="1"/>
            </p:cNvGrpSpPr>
            <p:nvPr/>
          </p:nvGrpSpPr>
          <p:grpSpPr bwMode="auto">
            <a:xfrm>
              <a:off x="1680" y="2064"/>
              <a:ext cx="288" cy="517"/>
              <a:chOff x="5760" y="1488"/>
              <a:chExt cx="811" cy="2081"/>
            </a:xfrm>
          </p:grpSpPr>
          <p:sp>
            <p:nvSpPr>
              <p:cNvPr id="16456" name="Freeform 10"/>
              <p:cNvSpPr>
                <a:spLocks noChangeAspect="1"/>
              </p:cNvSpPr>
              <p:nvPr/>
            </p:nvSpPr>
            <p:spPr bwMode="auto">
              <a:xfrm rot="5700000">
                <a:off x="5125" y="2123"/>
                <a:ext cx="2081" cy="811"/>
              </a:xfrm>
              <a:custGeom>
                <a:avLst/>
                <a:gdLst>
                  <a:gd name="T0" fmla="*/ 0 w 8000"/>
                  <a:gd name="T1" fmla="*/ 0 h 3154"/>
                  <a:gd name="T2" fmla="*/ 0 w 8000"/>
                  <a:gd name="T3" fmla="*/ 0 h 3154"/>
                  <a:gd name="T4" fmla="*/ 0 w 8000"/>
                  <a:gd name="T5" fmla="*/ 0 h 3154"/>
                  <a:gd name="T6" fmla="*/ 0 w 8000"/>
                  <a:gd name="T7" fmla="*/ 0 h 3154"/>
                  <a:gd name="T8" fmla="*/ 0 w 8000"/>
                  <a:gd name="T9" fmla="*/ 0 h 3154"/>
                  <a:gd name="T10" fmla="*/ 0 w 8000"/>
                  <a:gd name="T11" fmla="*/ 0 h 3154"/>
                  <a:gd name="T12" fmla="*/ 0 w 8000"/>
                  <a:gd name="T13" fmla="*/ 0 h 3154"/>
                  <a:gd name="T14" fmla="*/ 0 w 8000"/>
                  <a:gd name="T15" fmla="*/ 0 h 3154"/>
                  <a:gd name="T16" fmla="*/ 0 w 8000"/>
                  <a:gd name="T17" fmla="*/ 0 h 3154"/>
                  <a:gd name="T18" fmla="*/ 0 w 8000"/>
                  <a:gd name="T19" fmla="*/ 0 h 3154"/>
                  <a:gd name="T20" fmla="*/ 0 w 8000"/>
                  <a:gd name="T21" fmla="*/ 0 h 3154"/>
                  <a:gd name="T22" fmla="*/ 0 w 8000"/>
                  <a:gd name="T23" fmla="*/ 0 h 3154"/>
                  <a:gd name="T24" fmla="*/ 0 w 8000"/>
                  <a:gd name="T25" fmla="*/ 0 h 3154"/>
                  <a:gd name="T26" fmla="*/ 0 w 8000"/>
                  <a:gd name="T27" fmla="*/ 0 h 3154"/>
                  <a:gd name="T28" fmla="*/ 0 w 8000"/>
                  <a:gd name="T29" fmla="*/ 0 h 3154"/>
                  <a:gd name="T30" fmla="*/ 0 w 8000"/>
                  <a:gd name="T31" fmla="*/ 0 h 3154"/>
                  <a:gd name="T32" fmla="*/ 0 w 8000"/>
                  <a:gd name="T33" fmla="*/ 0 h 3154"/>
                  <a:gd name="T34" fmla="*/ 0 w 8000"/>
                  <a:gd name="T35" fmla="*/ 0 h 3154"/>
                  <a:gd name="T36" fmla="*/ 0 w 8000"/>
                  <a:gd name="T37" fmla="*/ 0 h 3154"/>
                  <a:gd name="T38" fmla="*/ 0 w 8000"/>
                  <a:gd name="T39" fmla="*/ 0 h 3154"/>
                  <a:gd name="T40" fmla="*/ 0 w 8000"/>
                  <a:gd name="T41" fmla="*/ 0 h 31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000"/>
                  <a:gd name="T64" fmla="*/ 0 h 3154"/>
                  <a:gd name="T65" fmla="*/ 8000 w 8000"/>
                  <a:gd name="T66" fmla="*/ 3154 h 31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000" h="3154">
                    <a:moveTo>
                      <a:pt x="8000" y="1577"/>
                    </a:moveTo>
                    <a:cubicBezTo>
                      <a:pt x="8000" y="1818"/>
                      <a:pt x="7931" y="2087"/>
                      <a:pt x="7804" y="2300"/>
                    </a:cubicBezTo>
                    <a:cubicBezTo>
                      <a:pt x="7677" y="2513"/>
                      <a:pt x="7478" y="2717"/>
                      <a:pt x="7236" y="2853"/>
                    </a:cubicBezTo>
                    <a:cubicBezTo>
                      <a:pt x="6994" y="2989"/>
                      <a:pt x="6684" y="3082"/>
                      <a:pt x="6351" y="3118"/>
                    </a:cubicBezTo>
                    <a:cubicBezTo>
                      <a:pt x="6018" y="3154"/>
                      <a:pt x="5628" y="3128"/>
                      <a:pt x="5236" y="3071"/>
                    </a:cubicBezTo>
                    <a:cubicBezTo>
                      <a:pt x="4844" y="3014"/>
                      <a:pt x="4412" y="2895"/>
                      <a:pt x="4000" y="2777"/>
                    </a:cubicBezTo>
                    <a:cubicBezTo>
                      <a:pt x="3588" y="2659"/>
                      <a:pt x="3156" y="2499"/>
                      <a:pt x="2764" y="2366"/>
                    </a:cubicBezTo>
                    <a:cubicBezTo>
                      <a:pt x="2372" y="2233"/>
                      <a:pt x="1982" y="2086"/>
                      <a:pt x="1649" y="1977"/>
                    </a:cubicBezTo>
                    <a:cubicBezTo>
                      <a:pt x="1316" y="1868"/>
                      <a:pt x="1006" y="1776"/>
                      <a:pt x="764" y="1712"/>
                    </a:cubicBezTo>
                    <a:cubicBezTo>
                      <a:pt x="522" y="1648"/>
                      <a:pt x="323" y="1617"/>
                      <a:pt x="196" y="1595"/>
                    </a:cubicBezTo>
                    <a:cubicBezTo>
                      <a:pt x="69" y="1573"/>
                      <a:pt x="0" y="1571"/>
                      <a:pt x="0" y="1577"/>
                    </a:cubicBezTo>
                    <a:cubicBezTo>
                      <a:pt x="0" y="1583"/>
                      <a:pt x="69" y="1581"/>
                      <a:pt x="196" y="1559"/>
                    </a:cubicBezTo>
                    <a:cubicBezTo>
                      <a:pt x="323" y="1537"/>
                      <a:pt x="522" y="1506"/>
                      <a:pt x="764" y="1442"/>
                    </a:cubicBezTo>
                    <a:cubicBezTo>
                      <a:pt x="1006" y="1378"/>
                      <a:pt x="1316" y="1286"/>
                      <a:pt x="1649" y="1177"/>
                    </a:cubicBezTo>
                    <a:cubicBezTo>
                      <a:pt x="1982" y="1068"/>
                      <a:pt x="2372" y="921"/>
                      <a:pt x="2764" y="788"/>
                    </a:cubicBezTo>
                    <a:cubicBezTo>
                      <a:pt x="3156" y="655"/>
                      <a:pt x="3588" y="495"/>
                      <a:pt x="4000" y="377"/>
                    </a:cubicBezTo>
                    <a:cubicBezTo>
                      <a:pt x="4412" y="259"/>
                      <a:pt x="4844" y="140"/>
                      <a:pt x="5236" y="83"/>
                    </a:cubicBezTo>
                    <a:cubicBezTo>
                      <a:pt x="5628" y="26"/>
                      <a:pt x="6018" y="0"/>
                      <a:pt x="6351" y="36"/>
                    </a:cubicBezTo>
                    <a:cubicBezTo>
                      <a:pt x="6684" y="72"/>
                      <a:pt x="6994" y="165"/>
                      <a:pt x="7236" y="301"/>
                    </a:cubicBezTo>
                    <a:cubicBezTo>
                      <a:pt x="7478" y="437"/>
                      <a:pt x="7677" y="641"/>
                      <a:pt x="7804" y="854"/>
                    </a:cubicBezTo>
                    <a:cubicBezTo>
                      <a:pt x="7931" y="1067"/>
                      <a:pt x="8000" y="1336"/>
                      <a:pt x="8000" y="15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F02E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7" name="Freeform 11"/>
              <p:cNvSpPr>
                <a:spLocks noChangeAspect="1"/>
              </p:cNvSpPr>
              <p:nvPr/>
            </p:nvSpPr>
            <p:spPr bwMode="auto">
              <a:xfrm rot="5700000">
                <a:off x="5604" y="2792"/>
                <a:ext cx="1102" cy="430"/>
              </a:xfrm>
              <a:custGeom>
                <a:avLst/>
                <a:gdLst>
                  <a:gd name="T0" fmla="*/ 0 w 8000"/>
                  <a:gd name="T1" fmla="*/ 0 h 3154"/>
                  <a:gd name="T2" fmla="*/ 0 w 8000"/>
                  <a:gd name="T3" fmla="*/ 0 h 3154"/>
                  <a:gd name="T4" fmla="*/ 0 w 8000"/>
                  <a:gd name="T5" fmla="*/ 0 h 3154"/>
                  <a:gd name="T6" fmla="*/ 0 w 8000"/>
                  <a:gd name="T7" fmla="*/ 0 h 3154"/>
                  <a:gd name="T8" fmla="*/ 0 w 8000"/>
                  <a:gd name="T9" fmla="*/ 0 h 3154"/>
                  <a:gd name="T10" fmla="*/ 0 w 8000"/>
                  <a:gd name="T11" fmla="*/ 0 h 3154"/>
                  <a:gd name="T12" fmla="*/ 0 w 8000"/>
                  <a:gd name="T13" fmla="*/ 0 h 3154"/>
                  <a:gd name="T14" fmla="*/ 0 w 8000"/>
                  <a:gd name="T15" fmla="*/ 0 h 3154"/>
                  <a:gd name="T16" fmla="*/ 0 w 8000"/>
                  <a:gd name="T17" fmla="*/ 0 h 3154"/>
                  <a:gd name="T18" fmla="*/ 0 w 8000"/>
                  <a:gd name="T19" fmla="*/ 0 h 3154"/>
                  <a:gd name="T20" fmla="*/ 0 w 8000"/>
                  <a:gd name="T21" fmla="*/ 0 h 3154"/>
                  <a:gd name="T22" fmla="*/ 0 w 8000"/>
                  <a:gd name="T23" fmla="*/ 0 h 3154"/>
                  <a:gd name="T24" fmla="*/ 0 w 8000"/>
                  <a:gd name="T25" fmla="*/ 0 h 3154"/>
                  <a:gd name="T26" fmla="*/ 0 w 8000"/>
                  <a:gd name="T27" fmla="*/ 0 h 3154"/>
                  <a:gd name="T28" fmla="*/ 0 w 8000"/>
                  <a:gd name="T29" fmla="*/ 0 h 3154"/>
                  <a:gd name="T30" fmla="*/ 0 w 8000"/>
                  <a:gd name="T31" fmla="*/ 0 h 3154"/>
                  <a:gd name="T32" fmla="*/ 0 w 8000"/>
                  <a:gd name="T33" fmla="*/ 0 h 3154"/>
                  <a:gd name="T34" fmla="*/ 0 w 8000"/>
                  <a:gd name="T35" fmla="*/ 0 h 3154"/>
                  <a:gd name="T36" fmla="*/ 0 w 8000"/>
                  <a:gd name="T37" fmla="*/ 0 h 3154"/>
                  <a:gd name="T38" fmla="*/ 0 w 8000"/>
                  <a:gd name="T39" fmla="*/ 0 h 3154"/>
                  <a:gd name="T40" fmla="*/ 0 w 8000"/>
                  <a:gd name="T41" fmla="*/ 0 h 31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000"/>
                  <a:gd name="T64" fmla="*/ 0 h 3154"/>
                  <a:gd name="T65" fmla="*/ 8000 w 8000"/>
                  <a:gd name="T66" fmla="*/ 3154 h 31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000" h="3154">
                    <a:moveTo>
                      <a:pt x="8000" y="1577"/>
                    </a:moveTo>
                    <a:cubicBezTo>
                      <a:pt x="8000" y="1818"/>
                      <a:pt x="7931" y="2087"/>
                      <a:pt x="7804" y="2300"/>
                    </a:cubicBezTo>
                    <a:cubicBezTo>
                      <a:pt x="7677" y="2513"/>
                      <a:pt x="7478" y="2717"/>
                      <a:pt x="7236" y="2853"/>
                    </a:cubicBezTo>
                    <a:cubicBezTo>
                      <a:pt x="6994" y="2989"/>
                      <a:pt x="6684" y="3082"/>
                      <a:pt x="6351" y="3118"/>
                    </a:cubicBezTo>
                    <a:cubicBezTo>
                      <a:pt x="6018" y="3154"/>
                      <a:pt x="5628" y="3128"/>
                      <a:pt x="5236" y="3071"/>
                    </a:cubicBezTo>
                    <a:cubicBezTo>
                      <a:pt x="4844" y="3014"/>
                      <a:pt x="4412" y="2895"/>
                      <a:pt x="4000" y="2777"/>
                    </a:cubicBezTo>
                    <a:cubicBezTo>
                      <a:pt x="3588" y="2659"/>
                      <a:pt x="3156" y="2499"/>
                      <a:pt x="2764" y="2366"/>
                    </a:cubicBezTo>
                    <a:cubicBezTo>
                      <a:pt x="2372" y="2233"/>
                      <a:pt x="1982" y="2086"/>
                      <a:pt x="1649" y="1977"/>
                    </a:cubicBezTo>
                    <a:cubicBezTo>
                      <a:pt x="1316" y="1868"/>
                      <a:pt x="1006" y="1776"/>
                      <a:pt x="764" y="1712"/>
                    </a:cubicBezTo>
                    <a:cubicBezTo>
                      <a:pt x="522" y="1648"/>
                      <a:pt x="323" y="1617"/>
                      <a:pt x="196" y="1595"/>
                    </a:cubicBezTo>
                    <a:cubicBezTo>
                      <a:pt x="69" y="1573"/>
                      <a:pt x="0" y="1571"/>
                      <a:pt x="0" y="1577"/>
                    </a:cubicBezTo>
                    <a:cubicBezTo>
                      <a:pt x="0" y="1583"/>
                      <a:pt x="69" y="1581"/>
                      <a:pt x="196" y="1559"/>
                    </a:cubicBezTo>
                    <a:cubicBezTo>
                      <a:pt x="323" y="1537"/>
                      <a:pt x="522" y="1506"/>
                      <a:pt x="764" y="1442"/>
                    </a:cubicBezTo>
                    <a:cubicBezTo>
                      <a:pt x="1006" y="1378"/>
                      <a:pt x="1316" y="1286"/>
                      <a:pt x="1649" y="1177"/>
                    </a:cubicBezTo>
                    <a:cubicBezTo>
                      <a:pt x="1982" y="1068"/>
                      <a:pt x="2372" y="921"/>
                      <a:pt x="2764" y="788"/>
                    </a:cubicBezTo>
                    <a:cubicBezTo>
                      <a:pt x="3156" y="655"/>
                      <a:pt x="3588" y="495"/>
                      <a:pt x="4000" y="377"/>
                    </a:cubicBezTo>
                    <a:cubicBezTo>
                      <a:pt x="4412" y="259"/>
                      <a:pt x="4844" y="140"/>
                      <a:pt x="5236" y="83"/>
                    </a:cubicBezTo>
                    <a:cubicBezTo>
                      <a:pt x="5628" y="26"/>
                      <a:pt x="6018" y="0"/>
                      <a:pt x="6351" y="36"/>
                    </a:cubicBezTo>
                    <a:cubicBezTo>
                      <a:pt x="6684" y="72"/>
                      <a:pt x="6994" y="165"/>
                      <a:pt x="7236" y="301"/>
                    </a:cubicBezTo>
                    <a:cubicBezTo>
                      <a:pt x="7478" y="437"/>
                      <a:pt x="7677" y="641"/>
                      <a:pt x="7804" y="854"/>
                    </a:cubicBezTo>
                    <a:cubicBezTo>
                      <a:pt x="7931" y="1067"/>
                      <a:pt x="8000" y="1336"/>
                      <a:pt x="8000" y="15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9933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55" name="Line 12"/>
            <p:cNvSpPr>
              <a:spLocks noChangeShapeType="1"/>
            </p:cNvSpPr>
            <p:nvPr/>
          </p:nvSpPr>
          <p:spPr bwMode="auto">
            <a:xfrm>
              <a:off x="576" y="1776"/>
              <a:ext cx="1191" cy="76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xjhhxsy8"/>
          <p:cNvGrpSpPr>
            <a:grpSpLocks/>
          </p:cNvGrpSpPr>
          <p:nvPr/>
        </p:nvGrpSpPr>
        <p:grpSpPr bwMode="auto">
          <a:xfrm rot="10800000">
            <a:off x="3276600" y="914400"/>
            <a:ext cx="914400" cy="2514600"/>
            <a:chOff x="7920" y="1304"/>
            <a:chExt cx="405" cy="2197"/>
          </a:xfrm>
        </p:grpSpPr>
        <p:sp>
          <p:nvSpPr>
            <p:cNvPr id="16452" name="AutoShape 14"/>
            <p:cNvSpPr>
              <a:spLocks noChangeArrowheads="1"/>
            </p:cNvSpPr>
            <p:nvPr/>
          </p:nvSpPr>
          <p:spPr bwMode="auto">
            <a:xfrm rot="5400000" flipV="1">
              <a:off x="7416" y="2623"/>
              <a:ext cx="1440" cy="316"/>
            </a:xfrm>
            <a:prstGeom prst="flowChartDisplay">
              <a:avLst/>
            </a:prstGeom>
            <a:solidFill>
              <a:srgbClr val="FFFF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Freeform 15"/>
            <p:cNvSpPr>
              <a:spLocks/>
            </p:cNvSpPr>
            <p:nvPr/>
          </p:nvSpPr>
          <p:spPr bwMode="auto">
            <a:xfrm>
              <a:off x="7920" y="1304"/>
              <a:ext cx="405" cy="1007"/>
            </a:xfrm>
            <a:custGeom>
              <a:avLst/>
              <a:gdLst>
                <a:gd name="T0" fmla="*/ 60 w 405"/>
                <a:gd name="T1" fmla="*/ 1007 h 1007"/>
                <a:gd name="T2" fmla="*/ 60 w 405"/>
                <a:gd name="T3" fmla="*/ 90 h 1007"/>
                <a:gd name="T4" fmla="*/ 0 w 405"/>
                <a:gd name="T5" fmla="*/ 0 h 1007"/>
                <a:gd name="T6" fmla="*/ 405 w 405"/>
                <a:gd name="T7" fmla="*/ 0 h 1007"/>
                <a:gd name="T8" fmla="*/ 375 w 405"/>
                <a:gd name="T9" fmla="*/ 105 h 1007"/>
                <a:gd name="T10" fmla="*/ 375 w 405"/>
                <a:gd name="T11" fmla="*/ 1007 h 10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5"/>
                <a:gd name="T19" fmla="*/ 0 h 1007"/>
                <a:gd name="T20" fmla="*/ 405 w 405"/>
                <a:gd name="T21" fmla="*/ 1007 h 10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5" h="1007">
                  <a:moveTo>
                    <a:pt x="60" y="1007"/>
                  </a:moveTo>
                  <a:lnTo>
                    <a:pt x="60" y="90"/>
                  </a:lnTo>
                  <a:lnTo>
                    <a:pt x="0" y="0"/>
                  </a:lnTo>
                  <a:lnTo>
                    <a:pt x="405" y="0"/>
                  </a:lnTo>
                  <a:lnTo>
                    <a:pt x="375" y="105"/>
                  </a:lnTo>
                  <a:lnTo>
                    <a:pt x="375" y="1007"/>
                  </a:lnTo>
                </a:path>
              </a:pathLst>
            </a:custGeom>
            <a:solidFill>
              <a:srgbClr val="FFFF99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xjhhxsy21"/>
          <p:cNvGrpSpPr>
            <a:grpSpLocks/>
          </p:cNvGrpSpPr>
          <p:nvPr/>
        </p:nvGrpSpPr>
        <p:grpSpPr bwMode="auto">
          <a:xfrm rot="-5400000">
            <a:off x="4769644" y="-392906"/>
            <a:ext cx="1543050" cy="2328862"/>
            <a:chOff x="7954" y="2844"/>
            <a:chExt cx="1008" cy="1373"/>
          </a:xfrm>
        </p:grpSpPr>
        <p:sp>
          <p:nvSpPr>
            <p:cNvPr id="16435" name="y14line 2"/>
            <p:cNvSpPr>
              <a:spLocks noChangeShapeType="1"/>
            </p:cNvSpPr>
            <p:nvPr/>
          </p:nvSpPr>
          <p:spPr bwMode="auto">
            <a:xfrm>
              <a:off x="8314" y="2844"/>
              <a:ext cx="3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y14line 3"/>
            <p:cNvSpPr>
              <a:spLocks noChangeShapeType="1"/>
            </p:cNvSpPr>
            <p:nvPr/>
          </p:nvSpPr>
          <p:spPr bwMode="auto">
            <a:xfrm>
              <a:off x="8314" y="2844"/>
              <a:ext cx="36" cy="3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y14line 4"/>
            <p:cNvSpPr>
              <a:spLocks noChangeShapeType="1"/>
            </p:cNvSpPr>
            <p:nvPr/>
          </p:nvSpPr>
          <p:spPr bwMode="auto">
            <a:xfrm flipH="1">
              <a:off x="8638" y="2844"/>
              <a:ext cx="36" cy="3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y14line 5"/>
            <p:cNvSpPr>
              <a:spLocks noChangeShapeType="1"/>
            </p:cNvSpPr>
            <p:nvPr/>
          </p:nvSpPr>
          <p:spPr bwMode="auto">
            <a:xfrm>
              <a:off x="8350" y="2875"/>
              <a:ext cx="0" cy="1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y14line 6"/>
            <p:cNvSpPr>
              <a:spLocks noChangeShapeType="1"/>
            </p:cNvSpPr>
            <p:nvPr/>
          </p:nvSpPr>
          <p:spPr bwMode="auto">
            <a:xfrm>
              <a:off x="8638" y="2875"/>
              <a:ext cx="0" cy="1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y14line 7"/>
            <p:cNvSpPr>
              <a:spLocks noChangeShapeType="1"/>
            </p:cNvSpPr>
            <p:nvPr/>
          </p:nvSpPr>
          <p:spPr bwMode="auto">
            <a:xfrm flipH="1">
              <a:off x="7954" y="3062"/>
              <a:ext cx="396" cy="10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y14line 8"/>
            <p:cNvSpPr>
              <a:spLocks noChangeShapeType="1"/>
            </p:cNvSpPr>
            <p:nvPr/>
          </p:nvSpPr>
          <p:spPr bwMode="auto">
            <a:xfrm>
              <a:off x="8638" y="3062"/>
              <a:ext cx="324" cy="10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y14line 9"/>
            <p:cNvSpPr>
              <a:spLocks noChangeShapeType="1"/>
            </p:cNvSpPr>
            <p:nvPr/>
          </p:nvSpPr>
          <p:spPr bwMode="auto">
            <a:xfrm>
              <a:off x="8422" y="2875"/>
              <a:ext cx="1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y14line 10"/>
            <p:cNvSpPr>
              <a:spLocks noChangeShapeType="1"/>
            </p:cNvSpPr>
            <p:nvPr/>
          </p:nvSpPr>
          <p:spPr bwMode="auto">
            <a:xfrm>
              <a:off x="8422" y="3062"/>
              <a:ext cx="1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y14line 13"/>
            <p:cNvSpPr>
              <a:spLocks noChangeShapeType="1"/>
            </p:cNvSpPr>
            <p:nvPr/>
          </p:nvSpPr>
          <p:spPr bwMode="auto">
            <a:xfrm>
              <a:off x="8602" y="3094"/>
              <a:ext cx="288" cy="102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y14line 15"/>
            <p:cNvSpPr>
              <a:spLocks noChangeShapeType="1"/>
            </p:cNvSpPr>
            <p:nvPr/>
          </p:nvSpPr>
          <p:spPr bwMode="auto">
            <a:xfrm flipH="1">
              <a:off x="8026" y="3094"/>
              <a:ext cx="360" cy="102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y14line 16"/>
            <p:cNvSpPr>
              <a:spLocks noChangeShapeType="1"/>
            </p:cNvSpPr>
            <p:nvPr/>
          </p:nvSpPr>
          <p:spPr bwMode="auto">
            <a:xfrm>
              <a:off x="8062" y="4186"/>
              <a:ext cx="79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y14line 17"/>
            <p:cNvSpPr>
              <a:spLocks noChangeShapeType="1"/>
            </p:cNvSpPr>
            <p:nvPr/>
          </p:nvSpPr>
          <p:spPr bwMode="auto">
            <a:xfrm>
              <a:off x="7990" y="4217"/>
              <a:ext cx="9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y14Arc 18"/>
            <p:cNvSpPr>
              <a:spLocks/>
            </p:cNvSpPr>
            <p:nvPr/>
          </p:nvSpPr>
          <p:spPr bwMode="auto">
            <a:xfrm flipH="1" flipV="1">
              <a:off x="8026" y="4123"/>
              <a:ext cx="36" cy="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y14Arc 19"/>
            <p:cNvSpPr>
              <a:spLocks/>
            </p:cNvSpPr>
            <p:nvPr/>
          </p:nvSpPr>
          <p:spPr bwMode="auto">
            <a:xfrm flipH="1" flipV="1">
              <a:off x="7954" y="4155"/>
              <a:ext cx="36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y14Arc 20"/>
            <p:cNvSpPr>
              <a:spLocks/>
            </p:cNvSpPr>
            <p:nvPr/>
          </p:nvSpPr>
          <p:spPr bwMode="auto">
            <a:xfrm flipV="1">
              <a:off x="8854" y="4123"/>
              <a:ext cx="36" cy="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y14Arc 21"/>
            <p:cNvSpPr>
              <a:spLocks/>
            </p:cNvSpPr>
            <p:nvPr/>
          </p:nvSpPr>
          <p:spPr bwMode="auto">
            <a:xfrm flipV="1">
              <a:off x="8926" y="4155"/>
              <a:ext cx="36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98" name="Line 38"/>
          <p:cNvSpPr>
            <a:spLocks noChangeShapeType="1"/>
          </p:cNvSpPr>
          <p:nvPr/>
        </p:nvSpPr>
        <p:spPr bwMode="auto">
          <a:xfrm>
            <a:off x="5715000" y="1143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9" name="Line 39"/>
          <p:cNvSpPr>
            <a:spLocks noChangeShapeType="1"/>
          </p:cNvSpPr>
          <p:nvPr/>
        </p:nvSpPr>
        <p:spPr bwMode="auto">
          <a:xfrm>
            <a:off x="6324600" y="914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0" name="Line 40"/>
          <p:cNvSpPr>
            <a:spLocks noChangeShapeType="1"/>
          </p:cNvSpPr>
          <p:nvPr/>
        </p:nvSpPr>
        <p:spPr bwMode="auto">
          <a:xfrm>
            <a:off x="6324600" y="13144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1" name="Line 41"/>
          <p:cNvSpPr>
            <a:spLocks noChangeShapeType="1"/>
          </p:cNvSpPr>
          <p:nvPr/>
        </p:nvSpPr>
        <p:spPr bwMode="auto">
          <a:xfrm>
            <a:off x="6172200" y="1143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2" name="Line 42"/>
          <p:cNvSpPr>
            <a:spLocks noChangeShapeType="1"/>
          </p:cNvSpPr>
          <p:nvPr/>
        </p:nvSpPr>
        <p:spPr bwMode="auto">
          <a:xfrm>
            <a:off x="5638800" y="914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3" name="Line 43"/>
          <p:cNvSpPr>
            <a:spLocks noChangeShapeType="1"/>
          </p:cNvSpPr>
          <p:nvPr/>
        </p:nvSpPr>
        <p:spPr bwMode="auto">
          <a:xfrm>
            <a:off x="5029200" y="914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3429000" y="3543300"/>
            <a:ext cx="609600" cy="714375"/>
            <a:chOff x="2736" y="3456"/>
            <a:chExt cx="384" cy="720"/>
          </a:xfrm>
        </p:grpSpPr>
        <p:grpSp>
          <p:nvGrpSpPr>
            <p:cNvPr id="9" name="Group 45"/>
            <p:cNvGrpSpPr>
              <a:grpSpLocks noChangeAspect="1"/>
            </p:cNvGrpSpPr>
            <p:nvPr/>
          </p:nvGrpSpPr>
          <p:grpSpPr bwMode="auto">
            <a:xfrm>
              <a:off x="2736" y="3456"/>
              <a:ext cx="384" cy="709"/>
              <a:chOff x="5760" y="1488"/>
              <a:chExt cx="811" cy="2081"/>
            </a:xfrm>
          </p:grpSpPr>
          <p:sp>
            <p:nvSpPr>
              <p:cNvPr id="16433" name="Freeform 46"/>
              <p:cNvSpPr>
                <a:spLocks noChangeAspect="1"/>
              </p:cNvSpPr>
              <p:nvPr/>
            </p:nvSpPr>
            <p:spPr bwMode="auto">
              <a:xfrm rot="5700000">
                <a:off x="5125" y="2123"/>
                <a:ext cx="2081" cy="811"/>
              </a:xfrm>
              <a:custGeom>
                <a:avLst/>
                <a:gdLst>
                  <a:gd name="T0" fmla="*/ 0 w 8000"/>
                  <a:gd name="T1" fmla="*/ 0 h 3154"/>
                  <a:gd name="T2" fmla="*/ 0 w 8000"/>
                  <a:gd name="T3" fmla="*/ 0 h 3154"/>
                  <a:gd name="T4" fmla="*/ 0 w 8000"/>
                  <a:gd name="T5" fmla="*/ 0 h 3154"/>
                  <a:gd name="T6" fmla="*/ 0 w 8000"/>
                  <a:gd name="T7" fmla="*/ 0 h 3154"/>
                  <a:gd name="T8" fmla="*/ 0 w 8000"/>
                  <a:gd name="T9" fmla="*/ 0 h 3154"/>
                  <a:gd name="T10" fmla="*/ 0 w 8000"/>
                  <a:gd name="T11" fmla="*/ 0 h 3154"/>
                  <a:gd name="T12" fmla="*/ 0 w 8000"/>
                  <a:gd name="T13" fmla="*/ 0 h 3154"/>
                  <a:gd name="T14" fmla="*/ 0 w 8000"/>
                  <a:gd name="T15" fmla="*/ 0 h 3154"/>
                  <a:gd name="T16" fmla="*/ 0 w 8000"/>
                  <a:gd name="T17" fmla="*/ 0 h 3154"/>
                  <a:gd name="T18" fmla="*/ 0 w 8000"/>
                  <a:gd name="T19" fmla="*/ 0 h 3154"/>
                  <a:gd name="T20" fmla="*/ 0 w 8000"/>
                  <a:gd name="T21" fmla="*/ 0 h 3154"/>
                  <a:gd name="T22" fmla="*/ 0 w 8000"/>
                  <a:gd name="T23" fmla="*/ 0 h 3154"/>
                  <a:gd name="T24" fmla="*/ 0 w 8000"/>
                  <a:gd name="T25" fmla="*/ 0 h 3154"/>
                  <a:gd name="T26" fmla="*/ 0 w 8000"/>
                  <a:gd name="T27" fmla="*/ 0 h 3154"/>
                  <a:gd name="T28" fmla="*/ 0 w 8000"/>
                  <a:gd name="T29" fmla="*/ 0 h 3154"/>
                  <a:gd name="T30" fmla="*/ 0 w 8000"/>
                  <a:gd name="T31" fmla="*/ 0 h 3154"/>
                  <a:gd name="T32" fmla="*/ 0 w 8000"/>
                  <a:gd name="T33" fmla="*/ 0 h 3154"/>
                  <a:gd name="T34" fmla="*/ 0 w 8000"/>
                  <a:gd name="T35" fmla="*/ 0 h 3154"/>
                  <a:gd name="T36" fmla="*/ 0 w 8000"/>
                  <a:gd name="T37" fmla="*/ 0 h 3154"/>
                  <a:gd name="T38" fmla="*/ 0 w 8000"/>
                  <a:gd name="T39" fmla="*/ 0 h 3154"/>
                  <a:gd name="T40" fmla="*/ 0 w 8000"/>
                  <a:gd name="T41" fmla="*/ 0 h 31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000"/>
                  <a:gd name="T64" fmla="*/ 0 h 3154"/>
                  <a:gd name="T65" fmla="*/ 8000 w 8000"/>
                  <a:gd name="T66" fmla="*/ 3154 h 31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000" h="3154">
                    <a:moveTo>
                      <a:pt x="8000" y="1577"/>
                    </a:moveTo>
                    <a:cubicBezTo>
                      <a:pt x="8000" y="1818"/>
                      <a:pt x="7931" y="2087"/>
                      <a:pt x="7804" y="2300"/>
                    </a:cubicBezTo>
                    <a:cubicBezTo>
                      <a:pt x="7677" y="2513"/>
                      <a:pt x="7478" y="2717"/>
                      <a:pt x="7236" y="2853"/>
                    </a:cubicBezTo>
                    <a:cubicBezTo>
                      <a:pt x="6994" y="2989"/>
                      <a:pt x="6684" y="3082"/>
                      <a:pt x="6351" y="3118"/>
                    </a:cubicBezTo>
                    <a:cubicBezTo>
                      <a:pt x="6018" y="3154"/>
                      <a:pt x="5628" y="3128"/>
                      <a:pt x="5236" y="3071"/>
                    </a:cubicBezTo>
                    <a:cubicBezTo>
                      <a:pt x="4844" y="3014"/>
                      <a:pt x="4412" y="2895"/>
                      <a:pt x="4000" y="2777"/>
                    </a:cubicBezTo>
                    <a:cubicBezTo>
                      <a:pt x="3588" y="2659"/>
                      <a:pt x="3156" y="2499"/>
                      <a:pt x="2764" y="2366"/>
                    </a:cubicBezTo>
                    <a:cubicBezTo>
                      <a:pt x="2372" y="2233"/>
                      <a:pt x="1982" y="2086"/>
                      <a:pt x="1649" y="1977"/>
                    </a:cubicBezTo>
                    <a:cubicBezTo>
                      <a:pt x="1316" y="1868"/>
                      <a:pt x="1006" y="1776"/>
                      <a:pt x="764" y="1712"/>
                    </a:cubicBezTo>
                    <a:cubicBezTo>
                      <a:pt x="522" y="1648"/>
                      <a:pt x="323" y="1617"/>
                      <a:pt x="196" y="1595"/>
                    </a:cubicBezTo>
                    <a:cubicBezTo>
                      <a:pt x="69" y="1573"/>
                      <a:pt x="0" y="1571"/>
                      <a:pt x="0" y="1577"/>
                    </a:cubicBezTo>
                    <a:cubicBezTo>
                      <a:pt x="0" y="1583"/>
                      <a:pt x="69" y="1581"/>
                      <a:pt x="196" y="1559"/>
                    </a:cubicBezTo>
                    <a:cubicBezTo>
                      <a:pt x="323" y="1537"/>
                      <a:pt x="522" y="1506"/>
                      <a:pt x="764" y="1442"/>
                    </a:cubicBezTo>
                    <a:cubicBezTo>
                      <a:pt x="1006" y="1378"/>
                      <a:pt x="1316" y="1286"/>
                      <a:pt x="1649" y="1177"/>
                    </a:cubicBezTo>
                    <a:cubicBezTo>
                      <a:pt x="1982" y="1068"/>
                      <a:pt x="2372" y="921"/>
                      <a:pt x="2764" y="788"/>
                    </a:cubicBezTo>
                    <a:cubicBezTo>
                      <a:pt x="3156" y="655"/>
                      <a:pt x="3588" y="495"/>
                      <a:pt x="4000" y="377"/>
                    </a:cubicBezTo>
                    <a:cubicBezTo>
                      <a:pt x="4412" y="259"/>
                      <a:pt x="4844" y="140"/>
                      <a:pt x="5236" y="83"/>
                    </a:cubicBezTo>
                    <a:cubicBezTo>
                      <a:pt x="5628" y="26"/>
                      <a:pt x="6018" y="0"/>
                      <a:pt x="6351" y="36"/>
                    </a:cubicBezTo>
                    <a:cubicBezTo>
                      <a:pt x="6684" y="72"/>
                      <a:pt x="6994" y="165"/>
                      <a:pt x="7236" y="301"/>
                    </a:cubicBezTo>
                    <a:cubicBezTo>
                      <a:pt x="7478" y="437"/>
                      <a:pt x="7677" y="641"/>
                      <a:pt x="7804" y="854"/>
                    </a:cubicBezTo>
                    <a:cubicBezTo>
                      <a:pt x="7931" y="1067"/>
                      <a:pt x="8000" y="1336"/>
                      <a:pt x="8000" y="15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F02E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Freeform 47"/>
              <p:cNvSpPr>
                <a:spLocks noChangeAspect="1"/>
              </p:cNvSpPr>
              <p:nvPr/>
            </p:nvSpPr>
            <p:spPr bwMode="auto">
              <a:xfrm rot="5700000">
                <a:off x="5604" y="2792"/>
                <a:ext cx="1102" cy="430"/>
              </a:xfrm>
              <a:custGeom>
                <a:avLst/>
                <a:gdLst>
                  <a:gd name="T0" fmla="*/ 0 w 8000"/>
                  <a:gd name="T1" fmla="*/ 0 h 3154"/>
                  <a:gd name="T2" fmla="*/ 0 w 8000"/>
                  <a:gd name="T3" fmla="*/ 0 h 3154"/>
                  <a:gd name="T4" fmla="*/ 0 w 8000"/>
                  <a:gd name="T5" fmla="*/ 0 h 3154"/>
                  <a:gd name="T6" fmla="*/ 0 w 8000"/>
                  <a:gd name="T7" fmla="*/ 0 h 3154"/>
                  <a:gd name="T8" fmla="*/ 0 w 8000"/>
                  <a:gd name="T9" fmla="*/ 0 h 3154"/>
                  <a:gd name="T10" fmla="*/ 0 w 8000"/>
                  <a:gd name="T11" fmla="*/ 0 h 3154"/>
                  <a:gd name="T12" fmla="*/ 0 w 8000"/>
                  <a:gd name="T13" fmla="*/ 0 h 3154"/>
                  <a:gd name="T14" fmla="*/ 0 w 8000"/>
                  <a:gd name="T15" fmla="*/ 0 h 3154"/>
                  <a:gd name="T16" fmla="*/ 0 w 8000"/>
                  <a:gd name="T17" fmla="*/ 0 h 3154"/>
                  <a:gd name="T18" fmla="*/ 0 w 8000"/>
                  <a:gd name="T19" fmla="*/ 0 h 3154"/>
                  <a:gd name="T20" fmla="*/ 0 w 8000"/>
                  <a:gd name="T21" fmla="*/ 0 h 3154"/>
                  <a:gd name="T22" fmla="*/ 0 w 8000"/>
                  <a:gd name="T23" fmla="*/ 0 h 3154"/>
                  <a:gd name="T24" fmla="*/ 0 w 8000"/>
                  <a:gd name="T25" fmla="*/ 0 h 3154"/>
                  <a:gd name="T26" fmla="*/ 0 w 8000"/>
                  <a:gd name="T27" fmla="*/ 0 h 3154"/>
                  <a:gd name="T28" fmla="*/ 0 w 8000"/>
                  <a:gd name="T29" fmla="*/ 0 h 3154"/>
                  <a:gd name="T30" fmla="*/ 0 w 8000"/>
                  <a:gd name="T31" fmla="*/ 0 h 3154"/>
                  <a:gd name="T32" fmla="*/ 0 w 8000"/>
                  <a:gd name="T33" fmla="*/ 0 h 3154"/>
                  <a:gd name="T34" fmla="*/ 0 w 8000"/>
                  <a:gd name="T35" fmla="*/ 0 h 3154"/>
                  <a:gd name="T36" fmla="*/ 0 w 8000"/>
                  <a:gd name="T37" fmla="*/ 0 h 3154"/>
                  <a:gd name="T38" fmla="*/ 0 w 8000"/>
                  <a:gd name="T39" fmla="*/ 0 h 3154"/>
                  <a:gd name="T40" fmla="*/ 0 w 8000"/>
                  <a:gd name="T41" fmla="*/ 0 h 31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000"/>
                  <a:gd name="T64" fmla="*/ 0 h 3154"/>
                  <a:gd name="T65" fmla="*/ 8000 w 8000"/>
                  <a:gd name="T66" fmla="*/ 3154 h 31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000" h="3154">
                    <a:moveTo>
                      <a:pt x="8000" y="1577"/>
                    </a:moveTo>
                    <a:cubicBezTo>
                      <a:pt x="8000" y="1818"/>
                      <a:pt x="7931" y="2087"/>
                      <a:pt x="7804" y="2300"/>
                    </a:cubicBezTo>
                    <a:cubicBezTo>
                      <a:pt x="7677" y="2513"/>
                      <a:pt x="7478" y="2717"/>
                      <a:pt x="7236" y="2853"/>
                    </a:cubicBezTo>
                    <a:cubicBezTo>
                      <a:pt x="6994" y="2989"/>
                      <a:pt x="6684" y="3082"/>
                      <a:pt x="6351" y="3118"/>
                    </a:cubicBezTo>
                    <a:cubicBezTo>
                      <a:pt x="6018" y="3154"/>
                      <a:pt x="5628" y="3128"/>
                      <a:pt x="5236" y="3071"/>
                    </a:cubicBezTo>
                    <a:cubicBezTo>
                      <a:pt x="4844" y="3014"/>
                      <a:pt x="4412" y="2895"/>
                      <a:pt x="4000" y="2777"/>
                    </a:cubicBezTo>
                    <a:cubicBezTo>
                      <a:pt x="3588" y="2659"/>
                      <a:pt x="3156" y="2499"/>
                      <a:pt x="2764" y="2366"/>
                    </a:cubicBezTo>
                    <a:cubicBezTo>
                      <a:pt x="2372" y="2233"/>
                      <a:pt x="1982" y="2086"/>
                      <a:pt x="1649" y="1977"/>
                    </a:cubicBezTo>
                    <a:cubicBezTo>
                      <a:pt x="1316" y="1868"/>
                      <a:pt x="1006" y="1776"/>
                      <a:pt x="764" y="1712"/>
                    </a:cubicBezTo>
                    <a:cubicBezTo>
                      <a:pt x="522" y="1648"/>
                      <a:pt x="323" y="1617"/>
                      <a:pt x="196" y="1595"/>
                    </a:cubicBezTo>
                    <a:cubicBezTo>
                      <a:pt x="69" y="1573"/>
                      <a:pt x="0" y="1571"/>
                      <a:pt x="0" y="1577"/>
                    </a:cubicBezTo>
                    <a:cubicBezTo>
                      <a:pt x="0" y="1583"/>
                      <a:pt x="69" y="1581"/>
                      <a:pt x="196" y="1559"/>
                    </a:cubicBezTo>
                    <a:cubicBezTo>
                      <a:pt x="323" y="1537"/>
                      <a:pt x="522" y="1506"/>
                      <a:pt x="764" y="1442"/>
                    </a:cubicBezTo>
                    <a:cubicBezTo>
                      <a:pt x="1006" y="1378"/>
                      <a:pt x="1316" y="1286"/>
                      <a:pt x="1649" y="1177"/>
                    </a:cubicBezTo>
                    <a:cubicBezTo>
                      <a:pt x="1982" y="1068"/>
                      <a:pt x="2372" y="921"/>
                      <a:pt x="2764" y="788"/>
                    </a:cubicBezTo>
                    <a:cubicBezTo>
                      <a:pt x="3156" y="655"/>
                      <a:pt x="3588" y="495"/>
                      <a:pt x="4000" y="377"/>
                    </a:cubicBezTo>
                    <a:cubicBezTo>
                      <a:pt x="4412" y="259"/>
                      <a:pt x="4844" y="140"/>
                      <a:pt x="5236" y="83"/>
                    </a:cubicBezTo>
                    <a:cubicBezTo>
                      <a:pt x="5628" y="26"/>
                      <a:pt x="6018" y="0"/>
                      <a:pt x="6351" y="36"/>
                    </a:cubicBezTo>
                    <a:cubicBezTo>
                      <a:pt x="6684" y="72"/>
                      <a:pt x="6994" y="165"/>
                      <a:pt x="7236" y="301"/>
                    </a:cubicBezTo>
                    <a:cubicBezTo>
                      <a:pt x="7478" y="437"/>
                      <a:pt x="7677" y="641"/>
                      <a:pt x="7804" y="854"/>
                    </a:cubicBezTo>
                    <a:cubicBezTo>
                      <a:pt x="7931" y="1067"/>
                      <a:pt x="8000" y="1336"/>
                      <a:pt x="8000" y="15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9933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48"/>
            <p:cNvGrpSpPr>
              <a:grpSpLocks noChangeAspect="1"/>
            </p:cNvGrpSpPr>
            <p:nvPr/>
          </p:nvGrpSpPr>
          <p:grpSpPr bwMode="auto">
            <a:xfrm>
              <a:off x="2736" y="3659"/>
              <a:ext cx="240" cy="517"/>
              <a:chOff x="5760" y="1488"/>
              <a:chExt cx="811" cy="2081"/>
            </a:xfrm>
          </p:grpSpPr>
          <p:sp>
            <p:nvSpPr>
              <p:cNvPr id="16431" name="Freeform 49"/>
              <p:cNvSpPr>
                <a:spLocks noChangeAspect="1"/>
              </p:cNvSpPr>
              <p:nvPr/>
            </p:nvSpPr>
            <p:spPr bwMode="auto">
              <a:xfrm rot="5700000">
                <a:off x="5125" y="2123"/>
                <a:ext cx="2081" cy="811"/>
              </a:xfrm>
              <a:custGeom>
                <a:avLst/>
                <a:gdLst>
                  <a:gd name="T0" fmla="*/ 0 w 8000"/>
                  <a:gd name="T1" fmla="*/ 0 h 3154"/>
                  <a:gd name="T2" fmla="*/ 0 w 8000"/>
                  <a:gd name="T3" fmla="*/ 0 h 3154"/>
                  <a:gd name="T4" fmla="*/ 0 w 8000"/>
                  <a:gd name="T5" fmla="*/ 0 h 3154"/>
                  <a:gd name="T6" fmla="*/ 0 w 8000"/>
                  <a:gd name="T7" fmla="*/ 0 h 3154"/>
                  <a:gd name="T8" fmla="*/ 0 w 8000"/>
                  <a:gd name="T9" fmla="*/ 0 h 3154"/>
                  <a:gd name="T10" fmla="*/ 0 w 8000"/>
                  <a:gd name="T11" fmla="*/ 0 h 3154"/>
                  <a:gd name="T12" fmla="*/ 0 w 8000"/>
                  <a:gd name="T13" fmla="*/ 0 h 3154"/>
                  <a:gd name="T14" fmla="*/ 0 w 8000"/>
                  <a:gd name="T15" fmla="*/ 0 h 3154"/>
                  <a:gd name="T16" fmla="*/ 0 w 8000"/>
                  <a:gd name="T17" fmla="*/ 0 h 3154"/>
                  <a:gd name="T18" fmla="*/ 0 w 8000"/>
                  <a:gd name="T19" fmla="*/ 0 h 3154"/>
                  <a:gd name="T20" fmla="*/ 0 w 8000"/>
                  <a:gd name="T21" fmla="*/ 0 h 3154"/>
                  <a:gd name="T22" fmla="*/ 0 w 8000"/>
                  <a:gd name="T23" fmla="*/ 0 h 3154"/>
                  <a:gd name="T24" fmla="*/ 0 w 8000"/>
                  <a:gd name="T25" fmla="*/ 0 h 3154"/>
                  <a:gd name="T26" fmla="*/ 0 w 8000"/>
                  <a:gd name="T27" fmla="*/ 0 h 3154"/>
                  <a:gd name="T28" fmla="*/ 0 w 8000"/>
                  <a:gd name="T29" fmla="*/ 0 h 3154"/>
                  <a:gd name="T30" fmla="*/ 0 w 8000"/>
                  <a:gd name="T31" fmla="*/ 0 h 3154"/>
                  <a:gd name="T32" fmla="*/ 0 w 8000"/>
                  <a:gd name="T33" fmla="*/ 0 h 3154"/>
                  <a:gd name="T34" fmla="*/ 0 w 8000"/>
                  <a:gd name="T35" fmla="*/ 0 h 3154"/>
                  <a:gd name="T36" fmla="*/ 0 w 8000"/>
                  <a:gd name="T37" fmla="*/ 0 h 3154"/>
                  <a:gd name="T38" fmla="*/ 0 w 8000"/>
                  <a:gd name="T39" fmla="*/ 0 h 3154"/>
                  <a:gd name="T40" fmla="*/ 0 w 8000"/>
                  <a:gd name="T41" fmla="*/ 0 h 31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000"/>
                  <a:gd name="T64" fmla="*/ 0 h 3154"/>
                  <a:gd name="T65" fmla="*/ 8000 w 8000"/>
                  <a:gd name="T66" fmla="*/ 3154 h 31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000" h="3154">
                    <a:moveTo>
                      <a:pt x="8000" y="1577"/>
                    </a:moveTo>
                    <a:cubicBezTo>
                      <a:pt x="8000" y="1818"/>
                      <a:pt x="7931" y="2087"/>
                      <a:pt x="7804" y="2300"/>
                    </a:cubicBezTo>
                    <a:cubicBezTo>
                      <a:pt x="7677" y="2513"/>
                      <a:pt x="7478" y="2717"/>
                      <a:pt x="7236" y="2853"/>
                    </a:cubicBezTo>
                    <a:cubicBezTo>
                      <a:pt x="6994" y="2989"/>
                      <a:pt x="6684" y="3082"/>
                      <a:pt x="6351" y="3118"/>
                    </a:cubicBezTo>
                    <a:cubicBezTo>
                      <a:pt x="6018" y="3154"/>
                      <a:pt x="5628" y="3128"/>
                      <a:pt x="5236" y="3071"/>
                    </a:cubicBezTo>
                    <a:cubicBezTo>
                      <a:pt x="4844" y="3014"/>
                      <a:pt x="4412" y="2895"/>
                      <a:pt x="4000" y="2777"/>
                    </a:cubicBezTo>
                    <a:cubicBezTo>
                      <a:pt x="3588" y="2659"/>
                      <a:pt x="3156" y="2499"/>
                      <a:pt x="2764" y="2366"/>
                    </a:cubicBezTo>
                    <a:cubicBezTo>
                      <a:pt x="2372" y="2233"/>
                      <a:pt x="1982" y="2086"/>
                      <a:pt x="1649" y="1977"/>
                    </a:cubicBezTo>
                    <a:cubicBezTo>
                      <a:pt x="1316" y="1868"/>
                      <a:pt x="1006" y="1776"/>
                      <a:pt x="764" y="1712"/>
                    </a:cubicBezTo>
                    <a:cubicBezTo>
                      <a:pt x="522" y="1648"/>
                      <a:pt x="323" y="1617"/>
                      <a:pt x="196" y="1595"/>
                    </a:cubicBezTo>
                    <a:cubicBezTo>
                      <a:pt x="69" y="1573"/>
                      <a:pt x="0" y="1571"/>
                      <a:pt x="0" y="1577"/>
                    </a:cubicBezTo>
                    <a:cubicBezTo>
                      <a:pt x="0" y="1583"/>
                      <a:pt x="69" y="1581"/>
                      <a:pt x="196" y="1559"/>
                    </a:cubicBezTo>
                    <a:cubicBezTo>
                      <a:pt x="323" y="1537"/>
                      <a:pt x="522" y="1506"/>
                      <a:pt x="764" y="1442"/>
                    </a:cubicBezTo>
                    <a:cubicBezTo>
                      <a:pt x="1006" y="1378"/>
                      <a:pt x="1316" y="1286"/>
                      <a:pt x="1649" y="1177"/>
                    </a:cubicBezTo>
                    <a:cubicBezTo>
                      <a:pt x="1982" y="1068"/>
                      <a:pt x="2372" y="921"/>
                      <a:pt x="2764" y="788"/>
                    </a:cubicBezTo>
                    <a:cubicBezTo>
                      <a:pt x="3156" y="655"/>
                      <a:pt x="3588" y="495"/>
                      <a:pt x="4000" y="377"/>
                    </a:cubicBezTo>
                    <a:cubicBezTo>
                      <a:pt x="4412" y="259"/>
                      <a:pt x="4844" y="140"/>
                      <a:pt x="5236" y="83"/>
                    </a:cubicBezTo>
                    <a:cubicBezTo>
                      <a:pt x="5628" y="26"/>
                      <a:pt x="6018" y="0"/>
                      <a:pt x="6351" y="36"/>
                    </a:cubicBezTo>
                    <a:cubicBezTo>
                      <a:pt x="6684" y="72"/>
                      <a:pt x="6994" y="165"/>
                      <a:pt x="7236" y="301"/>
                    </a:cubicBezTo>
                    <a:cubicBezTo>
                      <a:pt x="7478" y="437"/>
                      <a:pt x="7677" y="641"/>
                      <a:pt x="7804" y="854"/>
                    </a:cubicBezTo>
                    <a:cubicBezTo>
                      <a:pt x="7931" y="1067"/>
                      <a:pt x="8000" y="1336"/>
                      <a:pt x="8000" y="15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F02E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2" name="Freeform 50"/>
              <p:cNvSpPr>
                <a:spLocks noChangeAspect="1"/>
              </p:cNvSpPr>
              <p:nvPr/>
            </p:nvSpPr>
            <p:spPr bwMode="auto">
              <a:xfrm rot="5700000">
                <a:off x="5604" y="2792"/>
                <a:ext cx="1102" cy="430"/>
              </a:xfrm>
              <a:custGeom>
                <a:avLst/>
                <a:gdLst>
                  <a:gd name="T0" fmla="*/ 0 w 8000"/>
                  <a:gd name="T1" fmla="*/ 0 h 3154"/>
                  <a:gd name="T2" fmla="*/ 0 w 8000"/>
                  <a:gd name="T3" fmla="*/ 0 h 3154"/>
                  <a:gd name="T4" fmla="*/ 0 w 8000"/>
                  <a:gd name="T5" fmla="*/ 0 h 3154"/>
                  <a:gd name="T6" fmla="*/ 0 w 8000"/>
                  <a:gd name="T7" fmla="*/ 0 h 3154"/>
                  <a:gd name="T8" fmla="*/ 0 w 8000"/>
                  <a:gd name="T9" fmla="*/ 0 h 3154"/>
                  <a:gd name="T10" fmla="*/ 0 w 8000"/>
                  <a:gd name="T11" fmla="*/ 0 h 3154"/>
                  <a:gd name="T12" fmla="*/ 0 w 8000"/>
                  <a:gd name="T13" fmla="*/ 0 h 3154"/>
                  <a:gd name="T14" fmla="*/ 0 w 8000"/>
                  <a:gd name="T15" fmla="*/ 0 h 3154"/>
                  <a:gd name="T16" fmla="*/ 0 w 8000"/>
                  <a:gd name="T17" fmla="*/ 0 h 3154"/>
                  <a:gd name="T18" fmla="*/ 0 w 8000"/>
                  <a:gd name="T19" fmla="*/ 0 h 3154"/>
                  <a:gd name="T20" fmla="*/ 0 w 8000"/>
                  <a:gd name="T21" fmla="*/ 0 h 3154"/>
                  <a:gd name="T22" fmla="*/ 0 w 8000"/>
                  <a:gd name="T23" fmla="*/ 0 h 3154"/>
                  <a:gd name="T24" fmla="*/ 0 w 8000"/>
                  <a:gd name="T25" fmla="*/ 0 h 3154"/>
                  <a:gd name="T26" fmla="*/ 0 w 8000"/>
                  <a:gd name="T27" fmla="*/ 0 h 3154"/>
                  <a:gd name="T28" fmla="*/ 0 w 8000"/>
                  <a:gd name="T29" fmla="*/ 0 h 3154"/>
                  <a:gd name="T30" fmla="*/ 0 w 8000"/>
                  <a:gd name="T31" fmla="*/ 0 h 3154"/>
                  <a:gd name="T32" fmla="*/ 0 w 8000"/>
                  <a:gd name="T33" fmla="*/ 0 h 3154"/>
                  <a:gd name="T34" fmla="*/ 0 w 8000"/>
                  <a:gd name="T35" fmla="*/ 0 h 3154"/>
                  <a:gd name="T36" fmla="*/ 0 w 8000"/>
                  <a:gd name="T37" fmla="*/ 0 h 3154"/>
                  <a:gd name="T38" fmla="*/ 0 w 8000"/>
                  <a:gd name="T39" fmla="*/ 0 h 3154"/>
                  <a:gd name="T40" fmla="*/ 0 w 8000"/>
                  <a:gd name="T41" fmla="*/ 0 h 31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000"/>
                  <a:gd name="T64" fmla="*/ 0 h 3154"/>
                  <a:gd name="T65" fmla="*/ 8000 w 8000"/>
                  <a:gd name="T66" fmla="*/ 3154 h 31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000" h="3154">
                    <a:moveTo>
                      <a:pt x="8000" y="1577"/>
                    </a:moveTo>
                    <a:cubicBezTo>
                      <a:pt x="8000" y="1818"/>
                      <a:pt x="7931" y="2087"/>
                      <a:pt x="7804" y="2300"/>
                    </a:cubicBezTo>
                    <a:cubicBezTo>
                      <a:pt x="7677" y="2513"/>
                      <a:pt x="7478" y="2717"/>
                      <a:pt x="7236" y="2853"/>
                    </a:cubicBezTo>
                    <a:cubicBezTo>
                      <a:pt x="6994" y="2989"/>
                      <a:pt x="6684" y="3082"/>
                      <a:pt x="6351" y="3118"/>
                    </a:cubicBezTo>
                    <a:cubicBezTo>
                      <a:pt x="6018" y="3154"/>
                      <a:pt x="5628" y="3128"/>
                      <a:pt x="5236" y="3071"/>
                    </a:cubicBezTo>
                    <a:cubicBezTo>
                      <a:pt x="4844" y="3014"/>
                      <a:pt x="4412" y="2895"/>
                      <a:pt x="4000" y="2777"/>
                    </a:cubicBezTo>
                    <a:cubicBezTo>
                      <a:pt x="3588" y="2659"/>
                      <a:pt x="3156" y="2499"/>
                      <a:pt x="2764" y="2366"/>
                    </a:cubicBezTo>
                    <a:cubicBezTo>
                      <a:pt x="2372" y="2233"/>
                      <a:pt x="1982" y="2086"/>
                      <a:pt x="1649" y="1977"/>
                    </a:cubicBezTo>
                    <a:cubicBezTo>
                      <a:pt x="1316" y="1868"/>
                      <a:pt x="1006" y="1776"/>
                      <a:pt x="764" y="1712"/>
                    </a:cubicBezTo>
                    <a:cubicBezTo>
                      <a:pt x="522" y="1648"/>
                      <a:pt x="323" y="1617"/>
                      <a:pt x="196" y="1595"/>
                    </a:cubicBezTo>
                    <a:cubicBezTo>
                      <a:pt x="69" y="1573"/>
                      <a:pt x="0" y="1571"/>
                      <a:pt x="0" y="1577"/>
                    </a:cubicBezTo>
                    <a:cubicBezTo>
                      <a:pt x="0" y="1583"/>
                      <a:pt x="69" y="1581"/>
                      <a:pt x="196" y="1559"/>
                    </a:cubicBezTo>
                    <a:cubicBezTo>
                      <a:pt x="323" y="1537"/>
                      <a:pt x="522" y="1506"/>
                      <a:pt x="764" y="1442"/>
                    </a:cubicBezTo>
                    <a:cubicBezTo>
                      <a:pt x="1006" y="1378"/>
                      <a:pt x="1316" y="1286"/>
                      <a:pt x="1649" y="1177"/>
                    </a:cubicBezTo>
                    <a:cubicBezTo>
                      <a:pt x="1982" y="1068"/>
                      <a:pt x="2372" y="921"/>
                      <a:pt x="2764" y="788"/>
                    </a:cubicBezTo>
                    <a:cubicBezTo>
                      <a:pt x="3156" y="655"/>
                      <a:pt x="3588" y="495"/>
                      <a:pt x="4000" y="377"/>
                    </a:cubicBezTo>
                    <a:cubicBezTo>
                      <a:pt x="4412" y="259"/>
                      <a:pt x="4844" y="140"/>
                      <a:pt x="5236" y="83"/>
                    </a:cubicBezTo>
                    <a:cubicBezTo>
                      <a:pt x="5628" y="26"/>
                      <a:pt x="6018" y="0"/>
                      <a:pt x="6351" y="36"/>
                    </a:cubicBezTo>
                    <a:cubicBezTo>
                      <a:pt x="6684" y="72"/>
                      <a:pt x="6994" y="165"/>
                      <a:pt x="7236" y="301"/>
                    </a:cubicBezTo>
                    <a:cubicBezTo>
                      <a:pt x="7478" y="437"/>
                      <a:pt x="7677" y="641"/>
                      <a:pt x="7804" y="854"/>
                    </a:cubicBezTo>
                    <a:cubicBezTo>
                      <a:pt x="7931" y="1067"/>
                      <a:pt x="8000" y="1336"/>
                      <a:pt x="8000" y="15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9933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6611" name="Freeform 51"/>
          <p:cNvSpPr>
            <a:spLocks/>
          </p:cNvSpPr>
          <p:nvPr/>
        </p:nvSpPr>
        <p:spPr bwMode="auto">
          <a:xfrm>
            <a:off x="6477000" y="2114550"/>
            <a:ext cx="152400" cy="228600"/>
          </a:xfrm>
          <a:custGeom>
            <a:avLst/>
            <a:gdLst>
              <a:gd name="T0" fmla="*/ 2147483647 w 150"/>
              <a:gd name="T1" fmla="*/ 0 h 357"/>
              <a:gd name="T2" fmla="*/ 2147483647 w 150"/>
              <a:gd name="T3" fmla="*/ 2147483647 h 357"/>
              <a:gd name="T4" fmla="*/ 2147483647 w 150"/>
              <a:gd name="T5" fmla="*/ 2147483647 h 357"/>
              <a:gd name="T6" fmla="*/ 2147483647 w 150"/>
              <a:gd name="T7" fmla="*/ 2147483647 h 357"/>
              <a:gd name="T8" fmla="*/ 2147483647 w 150"/>
              <a:gd name="T9" fmla="*/ 2147483647 h 357"/>
              <a:gd name="T10" fmla="*/ 2147483647 w 150"/>
              <a:gd name="T11" fmla="*/ 2147483647 h 357"/>
              <a:gd name="T12" fmla="*/ 2147483647 w 150"/>
              <a:gd name="T13" fmla="*/ 2147483647 h 357"/>
              <a:gd name="T14" fmla="*/ 2147483647 w 150"/>
              <a:gd name="T15" fmla="*/ 2147483647 h 357"/>
              <a:gd name="T16" fmla="*/ 2147483647 w 150"/>
              <a:gd name="T17" fmla="*/ 0 h 3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0"/>
              <a:gd name="T28" fmla="*/ 0 h 357"/>
              <a:gd name="T29" fmla="*/ 150 w 150"/>
              <a:gd name="T30" fmla="*/ 357 h 3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0" h="357">
                <a:moveTo>
                  <a:pt x="75" y="0"/>
                </a:moveTo>
                <a:cubicBezTo>
                  <a:pt x="53" y="23"/>
                  <a:pt x="47" y="48"/>
                  <a:pt x="29" y="74"/>
                </a:cubicBezTo>
                <a:cubicBezTo>
                  <a:pt x="4" y="148"/>
                  <a:pt x="14" y="109"/>
                  <a:pt x="2" y="192"/>
                </a:cubicBezTo>
                <a:cubicBezTo>
                  <a:pt x="5" y="235"/>
                  <a:pt x="0" y="279"/>
                  <a:pt x="11" y="320"/>
                </a:cubicBezTo>
                <a:cubicBezTo>
                  <a:pt x="14" y="330"/>
                  <a:pt x="32" y="323"/>
                  <a:pt x="39" y="330"/>
                </a:cubicBezTo>
                <a:cubicBezTo>
                  <a:pt x="46" y="337"/>
                  <a:pt x="45" y="348"/>
                  <a:pt x="48" y="357"/>
                </a:cubicBezTo>
                <a:cubicBezTo>
                  <a:pt x="76" y="339"/>
                  <a:pt x="103" y="330"/>
                  <a:pt x="130" y="311"/>
                </a:cubicBezTo>
                <a:cubicBezTo>
                  <a:pt x="150" y="251"/>
                  <a:pt x="147" y="175"/>
                  <a:pt x="103" y="128"/>
                </a:cubicBezTo>
                <a:cubicBezTo>
                  <a:pt x="81" y="69"/>
                  <a:pt x="95" y="110"/>
                  <a:pt x="75" y="0"/>
                </a:cubicBezTo>
                <a:close/>
              </a:path>
            </a:pathLst>
          </a:cu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15" name="Line 55"/>
          <p:cNvSpPr>
            <a:spLocks noChangeShapeType="1"/>
          </p:cNvSpPr>
          <p:nvPr/>
        </p:nvSpPr>
        <p:spPr bwMode="auto">
          <a:xfrm>
            <a:off x="3276600" y="2857500"/>
            <a:ext cx="304800" cy="571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616" name="Line 56"/>
          <p:cNvSpPr>
            <a:spLocks noChangeShapeType="1"/>
          </p:cNvSpPr>
          <p:nvPr/>
        </p:nvSpPr>
        <p:spPr bwMode="auto">
          <a:xfrm>
            <a:off x="3276600" y="3086100"/>
            <a:ext cx="304800" cy="571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617" name="Line 57"/>
          <p:cNvSpPr>
            <a:spLocks noChangeShapeType="1"/>
          </p:cNvSpPr>
          <p:nvPr/>
        </p:nvSpPr>
        <p:spPr bwMode="auto">
          <a:xfrm>
            <a:off x="3429000" y="3200400"/>
            <a:ext cx="304800" cy="571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618" name="Line 58"/>
          <p:cNvSpPr>
            <a:spLocks noChangeShapeType="1"/>
          </p:cNvSpPr>
          <p:nvPr/>
        </p:nvSpPr>
        <p:spPr bwMode="auto">
          <a:xfrm>
            <a:off x="3581400" y="3028950"/>
            <a:ext cx="304800" cy="571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619" name="Line 59"/>
          <p:cNvSpPr>
            <a:spLocks noChangeShapeType="1"/>
          </p:cNvSpPr>
          <p:nvPr/>
        </p:nvSpPr>
        <p:spPr bwMode="auto">
          <a:xfrm>
            <a:off x="3657600" y="2686050"/>
            <a:ext cx="304800" cy="571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620" name="Line 60"/>
          <p:cNvSpPr>
            <a:spLocks noChangeShapeType="1"/>
          </p:cNvSpPr>
          <p:nvPr/>
        </p:nvSpPr>
        <p:spPr bwMode="auto">
          <a:xfrm>
            <a:off x="3581400" y="2800350"/>
            <a:ext cx="304800" cy="571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641" name="Line 81"/>
          <p:cNvSpPr>
            <a:spLocks noChangeShapeType="1"/>
          </p:cNvSpPr>
          <p:nvPr/>
        </p:nvSpPr>
        <p:spPr bwMode="auto">
          <a:xfrm>
            <a:off x="3352800" y="2571750"/>
            <a:ext cx="60960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xjhhxsy8"/>
          <p:cNvGrpSpPr>
            <a:grpSpLocks/>
          </p:cNvGrpSpPr>
          <p:nvPr/>
        </p:nvGrpSpPr>
        <p:grpSpPr bwMode="auto">
          <a:xfrm>
            <a:off x="3276600" y="914400"/>
            <a:ext cx="914400" cy="2514600"/>
            <a:chOff x="7920" y="1304"/>
            <a:chExt cx="405" cy="2197"/>
          </a:xfrm>
        </p:grpSpPr>
        <p:sp>
          <p:nvSpPr>
            <p:cNvPr id="16427" name="AutoShape 83"/>
            <p:cNvSpPr>
              <a:spLocks noChangeArrowheads="1"/>
            </p:cNvSpPr>
            <p:nvPr/>
          </p:nvSpPr>
          <p:spPr bwMode="auto">
            <a:xfrm rot="5400000" flipV="1">
              <a:off x="7416" y="2623"/>
              <a:ext cx="1440" cy="316"/>
            </a:xfrm>
            <a:prstGeom prst="flowChartDisplay">
              <a:avLst/>
            </a:prstGeom>
            <a:solidFill>
              <a:srgbClr val="FFFF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Freeform 84"/>
            <p:cNvSpPr>
              <a:spLocks/>
            </p:cNvSpPr>
            <p:nvPr/>
          </p:nvSpPr>
          <p:spPr bwMode="auto">
            <a:xfrm>
              <a:off x="7920" y="1304"/>
              <a:ext cx="405" cy="1007"/>
            </a:xfrm>
            <a:custGeom>
              <a:avLst/>
              <a:gdLst>
                <a:gd name="T0" fmla="*/ 60 w 405"/>
                <a:gd name="T1" fmla="*/ 1007 h 1007"/>
                <a:gd name="T2" fmla="*/ 60 w 405"/>
                <a:gd name="T3" fmla="*/ 90 h 1007"/>
                <a:gd name="T4" fmla="*/ 0 w 405"/>
                <a:gd name="T5" fmla="*/ 0 h 1007"/>
                <a:gd name="T6" fmla="*/ 405 w 405"/>
                <a:gd name="T7" fmla="*/ 0 h 1007"/>
                <a:gd name="T8" fmla="*/ 375 w 405"/>
                <a:gd name="T9" fmla="*/ 105 h 1007"/>
                <a:gd name="T10" fmla="*/ 375 w 405"/>
                <a:gd name="T11" fmla="*/ 1007 h 10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5"/>
                <a:gd name="T19" fmla="*/ 0 h 1007"/>
                <a:gd name="T20" fmla="*/ 405 w 405"/>
                <a:gd name="T21" fmla="*/ 1007 h 10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5" h="1007">
                  <a:moveTo>
                    <a:pt x="60" y="1007"/>
                  </a:moveTo>
                  <a:lnTo>
                    <a:pt x="60" y="90"/>
                  </a:lnTo>
                  <a:lnTo>
                    <a:pt x="0" y="0"/>
                  </a:lnTo>
                  <a:lnTo>
                    <a:pt x="405" y="0"/>
                  </a:lnTo>
                  <a:lnTo>
                    <a:pt x="375" y="105"/>
                  </a:lnTo>
                  <a:lnTo>
                    <a:pt x="375" y="1007"/>
                  </a:lnTo>
                </a:path>
              </a:pathLst>
            </a:custGeom>
            <a:solidFill>
              <a:srgbClr val="FFFF99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xjhhxsy8"/>
          <p:cNvGrpSpPr>
            <a:grpSpLocks/>
          </p:cNvGrpSpPr>
          <p:nvPr/>
        </p:nvGrpSpPr>
        <p:grpSpPr bwMode="auto">
          <a:xfrm>
            <a:off x="3276600" y="914400"/>
            <a:ext cx="914400" cy="2514600"/>
            <a:chOff x="7920" y="1304"/>
            <a:chExt cx="405" cy="2197"/>
          </a:xfrm>
        </p:grpSpPr>
        <p:sp>
          <p:nvSpPr>
            <p:cNvPr id="16425" name="AutoShape 86"/>
            <p:cNvSpPr>
              <a:spLocks noChangeArrowheads="1"/>
            </p:cNvSpPr>
            <p:nvPr/>
          </p:nvSpPr>
          <p:spPr bwMode="auto">
            <a:xfrm rot="5400000" flipV="1">
              <a:off x="7416" y="2623"/>
              <a:ext cx="1440" cy="316"/>
            </a:xfrm>
            <a:prstGeom prst="flowChartDisplay">
              <a:avLst/>
            </a:prstGeom>
            <a:solidFill>
              <a:srgbClr val="FFFF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Freeform 87"/>
            <p:cNvSpPr>
              <a:spLocks/>
            </p:cNvSpPr>
            <p:nvPr/>
          </p:nvSpPr>
          <p:spPr bwMode="auto">
            <a:xfrm>
              <a:off x="7920" y="1304"/>
              <a:ext cx="405" cy="1007"/>
            </a:xfrm>
            <a:custGeom>
              <a:avLst/>
              <a:gdLst>
                <a:gd name="T0" fmla="*/ 60 w 405"/>
                <a:gd name="T1" fmla="*/ 1007 h 1007"/>
                <a:gd name="T2" fmla="*/ 60 w 405"/>
                <a:gd name="T3" fmla="*/ 90 h 1007"/>
                <a:gd name="T4" fmla="*/ 0 w 405"/>
                <a:gd name="T5" fmla="*/ 0 h 1007"/>
                <a:gd name="T6" fmla="*/ 405 w 405"/>
                <a:gd name="T7" fmla="*/ 0 h 1007"/>
                <a:gd name="T8" fmla="*/ 375 w 405"/>
                <a:gd name="T9" fmla="*/ 105 h 1007"/>
                <a:gd name="T10" fmla="*/ 375 w 405"/>
                <a:gd name="T11" fmla="*/ 1007 h 10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5"/>
                <a:gd name="T19" fmla="*/ 0 h 1007"/>
                <a:gd name="T20" fmla="*/ 405 w 405"/>
                <a:gd name="T21" fmla="*/ 1007 h 10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5" h="1007">
                  <a:moveTo>
                    <a:pt x="60" y="1007"/>
                  </a:moveTo>
                  <a:lnTo>
                    <a:pt x="60" y="90"/>
                  </a:lnTo>
                  <a:lnTo>
                    <a:pt x="0" y="0"/>
                  </a:lnTo>
                  <a:lnTo>
                    <a:pt x="405" y="0"/>
                  </a:lnTo>
                  <a:lnTo>
                    <a:pt x="375" y="105"/>
                  </a:lnTo>
                  <a:lnTo>
                    <a:pt x="375" y="1007"/>
                  </a:lnTo>
                </a:path>
              </a:pathLst>
            </a:custGeom>
            <a:solidFill>
              <a:srgbClr val="FFFF99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648" name="Line 88"/>
          <p:cNvSpPr>
            <a:spLocks noChangeShapeType="1"/>
          </p:cNvSpPr>
          <p:nvPr/>
        </p:nvSpPr>
        <p:spPr bwMode="auto">
          <a:xfrm>
            <a:off x="3581400" y="3314700"/>
            <a:ext cx="228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649" name="Line 89"/>
          <p:cNvSpPr>
            <a:spLocks noChangeShapeType="1"/>
          </p:cNvSpPr>
          <p:nvPr/>
        </p:nvSpPr>
        <p:spPr bwMode="auto">
          <a:xfrm>
            <a:off x="3429000" y="3086100"/>
            <a:ext cx="228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650" name="Line 90"/>
          <p:cNvSpPr>
            <a:spLocks noChangeShapeType="1"/>
          </p:cNvSpPr>
          <p:nvPr/>
        </p:nvSpPr>
        <p:spPr bwMode="auto">
          <a:xfrm>
            <a:off x="3581400" y="3200400"/>
            <a:ext cx="30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651" name="Line 91"/>
          <p:cNvSpPr>
            <a:spLocks noChangeShapeType="1"/>
          </p:cNvSpPr>
          <p:nvPr/>
        </p:nvSpPr>
        <p:spPr bwMode="auto">
          <a:xfrm>
            <a:off x="3429000" y="2686050"/>
            <a:ext cx="533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652" name="Line 92"/>
          <p:cNvSpPr>
            <a:spLocks noChangeShapeType="1"/>
          </p:cNvSpPr>
          <p:nvPr/>
        </p:nvSpPr>
        <p:spPr bwMode="auto">
          <a:xfrm>
            <a:off x="3505200" y="2800350"/>
            <a:ext cx="381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653" name="Line 93"/>
          <p:cNvSpPr>
            <a:spLocks noChangeShapeType="1"/>
          </p:cNvSpPr>
          <p:nvPr/>
        </p:nvSpPr>
        <p:spPr bwMode="auto">
          <a:xfrm>
            <a:off x="3657600" y="2857500"/>
            <a:ext cx="30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655" name="Line 95"/>
          <p:cNvSpPr>
            <a:spLocks noChangeShapeType="1"/>
          </p:cNvSpPr>
          <p:nvPr/>
        </p:nvSpPr>
        <p:spPr bwMode="auto">
          <a:xfrm>
            <a:off x="3657600" y="28575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656" name="Line 96"/>
          <p:cNvSpPr>
            <a:spLocks noChangeShapeType="1"/>
          </p:cNvSpPr>
          <p:nvPr/>
        </p:nvSpPr>
        <p:spPr bwMode="auto">
          <a:xfrm>
            <a:off x="3429000" y="2914650"/>
            <a:ext cx="30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657" name="Line 97"/>
          <p:cNvSpPr>
            <a:spLocks noChangeShapeType="1"/>
          </p:cNvSpPr>
          <p:nvPr/>
        </p:nvSpPr>
        <p:spPr bwMode="auto">
          <a:xfrm>
            <a:off x="3733800" y="3086100"/>
            <a:ext cx="228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678" name="AutoShape 118"/>
          <p:cNvSpPr>
            <a:spLocks noChangeArrowheads="1"/>
          </p:cNvSpPr>
          <p:nvPr/>
        </p:nvSpPr>
        <p:spPr bwMode="auto">
          <a:xfrm rot="5400000">
            <a:off x="3414713" y="2696766"/>
            <a:ext cx="742950" cy="685800"/>
          </a:xfrm>
          <a:prstGeom prst="flowChartDelay">
            <a:avLst/>
          </a:prstGeom>
          <a:solidFill>
            <a:schemeClr val="bg2"/>
          </a:solidFill>
          <a:ln w="12700">
            <a:solidFill>
              <a:srgbClr val="EAEAEA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81" name="Line 121"/>
          <p:cNvSpPr>
            <a:spLocks noChangeShapeType="1"/>
          </p:cNvSpPr>
          <p:nvPr/>
        </p:nvSpPr>
        <p:spPr bwMode="auto">
          <a:xfrm>
            <a:off x="3505200" y="2800350"/>
            <a:ext cx="30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682" name="Line 122"/>
          <p:cNvSpPr>
            <a:spLocks noChangeShapeType="1"/>
          </p:cNvSpPr>
          <p:nvPr/>
        </p:nvSpPr>
        <p:spPr bwMode="auto">
          <a:xfrm>
            <a:off x="3778250" y="2914650"/>
            <a:ext cx="30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683" name="Line 123"/>
          <p:cNvSpPr>
            <a:spLocks noChangeShapeType="1"/>
          </p:cNvSpPr>
          <p:nvPr/>
        </p:nvSpPr>
        <p:spPr bwMode="auto">
          <a:xfrm>
            <a:off x="3505200" y="3028950"/>
            <a:ext cx="30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684" name="Line 124"/>
          <p:cNvSpPr>
            <a:spLocks noChangeShapeType="1"/>
          </p:cNvSpPr>
          <p:nvPr/>
        </p:nvSpPr>
        <p:spPr bwMode="auto">
          <a:xfrm>
            <a:off x="3733800" y="3143250"/>
            <a:ext cx="30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685" name="Line 125"/>
          <p:cNvSpPr>
            <a:spLocks noChangeShapeType="1"/>
          </p:cNvSpPr>
          <p:nvPr/>
        </p:nvSpPr>
        <p:spPr bwMode="auto">
          <a:xfrm>
            <a:off x="3581400" y="3314700"/>
            <a:ext cx="30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686" name="Freeform 126"/>
          <p:cNvSpPr>
            <a:spLocks/>
          </p:cNvSpPr>
          <p:nvPr/>
        </p:nvSpPr>
        <p:spPr bwMode="auto">
          <a:xfrm rot="205560">
            <a:off x="3048000" y="3838575"/>
            <a:ext cx="914400" cy="390525"/>
          </a:xfrm>
          <a:custGeom>
            <a:avLst/>
            <a:gdLst>
              <a:gd name="T0" fmla="*/ 0 w 563"/>
              <a:gd name="T1" fmla="*/ 2147483647 h 366"/>
              <a:gd name="T2" fmla="*/ 2147483647 w 563"/>
              <a:gd name="T3" fmla="*/ 2147483647 h 366"/>
              <a:gd name="T4" fmla="*/ 2147483647 w 563"/>
              <a:gd name="T5" fmla="*/ 2147483647 h 366"/>
              <a:gd name="T6" fmla="*/ 2147483647 w 563"/>
              <a:gd name="T7" fmla="*/ 2147483647 h 366"/>
              <a:gd name="T8" fmla="*/ 2147483647 w 563"/>
              <a:gd name="T9" fmla="*/ 2147483647 h 366"/>
              <a:gd name="T10" fmla="*/ 2147483647 w 563"/>
              <a:gd name="T11" fmla="*/ 2147483647 h 366"/>
              <a:gd name="T12" fmla="*/ 2147483647 w 563"/>
              <a:gd name="T13" fmla="*/ 2147483647 h 366"/>
              <a:gd name="T14" fmla="*/ 2147483647 w 563"/>
              <a:gd name="T15" fmla="*/ 2147483647 h 366"/>
              <a:gd name="T16" fmla="*/ 2147483647 w 563"/>
              <a:gd name="T17" fmla="*/ 2147483647 h 366"/>
              <a:gd name="T18" fmla="*/ 2147483647 w 563"/>
              <a:gd name="T19" fmla="*/ 2147483647 h 366"/>
              <a:gd name="T20" fmla="*/ 0 w 563"/>
              <a:gd name="T21" fmla="*/ 2147483647 h 3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3"/>
              <a:gd name="T34" fmla="*/ 0 h 366"/>
              <a:gd name="T35" fmla="*/ 563 w 563"/>
              <a:gd name="T36" fmla="*/ 366 h 3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3" h="366">
                <a:moveTo>
                  <a:pt x="0" y="85"/>
                </a:moveTo>
                <a:cubicBezTo>
                  <a:pt x="103" y="162"/>
                  <a:pt x="226" y="193"/>
                  <a:pt x="333" y="264"/>
                </a:cubicBezTo>
                <a:cubicBezTo>
                  <a:pt x="392" y="354"/>
                  <a:pt x="358" y="324"/>
                  <a:pt x="422" y="366"/>
                </a:cubicBezTo>
                <a:cubicBezTo>
                  <a:pt x="435" y="362"/>
                  <a:pt x="461" y="354"/>
                  <a:pt x="461" y="354"/>
                </a:cubicBezTo>
                <a:cubicBezTo>
                  <a:pt x="519" y="309"/>
                  <a:pt x="513" y="327"/>
                  <a:pt x="537" y="264"/>
                </a:cubicBezTo>
                <a:cubicBezTo>
                  <a:pt x="547" y="239"/>
                  <a:pt x="563" y="187"/>
                  <a:pt x="563" y="187"/>
                </a:cubicBezTo>
                <a:cubicBezTo>
                  <a:pt x="549" y="118"/>
                  <a:pt x="547" y="96"/>
                  <a:pt x="499" y="46"/>
                </a:cubicBezTo>
                <a:cubicBezTo>
                  <a:pt x="495" y="33"/>
                  <a:pt x="499" y="10"/>
                  <a:pt x="486" y="8"/>
                </a:cubicBezTo>
                <a:cubicBezTo>
                  <a:pt x="427" y="0"/>
                  <a:pt x="367" y="17"/>
                  <a:pt x="307" y="21"/>
                </a:cubicBezTo>
                <a:cubicBezTo>
                  <a:pt x="222" y="26"/>
                  <a:pt x="135" y="17"/>
                  <a:pt x="51" y="34"/>
                </a:cubicBezTo>
                <a:cubicBezTo>
                  <a:pt x="27" y="39"/>
                  <a:pt x="17" y="68"/>
                  <a:pt x="0" y="85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87" name="Text Box 127"/>
          <p:cNvSpPr txBox="1">
            <a:spLocks noChangeArrowheads="1"/>
          </p:cNvSpPr>
          <p:nvPr/>
        </p:nvSpPr>
        <p:spPr bwMode="auto">
          <a:xfrm>
            <a:off x="4648200" y="1314450"/>
            <a:ext cx="4191000" cy="138499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vẩn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89137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91 0.00879 L 0.43091 0.019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38728E-6 L 0.42916 0.195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00" y="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0"/>
                                        <p:tgtEl>
                                          <p:spTgt spid="6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6656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66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400000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6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22191 L -0.3 0.15534 " pathEditMode="relative" rAng="0" ptsTypes="AA">
                                      <p:cBhvr>
                                        <p:cTn id="83" dur="3000" fill="hold"/>
                                        <p:tgtEl>
                                          <p:spTgt spid="66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66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6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6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6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6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66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6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66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6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66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66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66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66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66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66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66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600000">
                                      <p:cBhvr>
                                        <p:cTn id="1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0" fill="hold"/>
                                        <p:tgtEl>
                                          <p:spTgt spid="66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66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0"/>
                                        <p:tgtEl>
                                          <p:spTgt spid="6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66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6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nimBg="1"/>
      <p:bldP spid="66598" grpId="0" animBg="1"/>
      <p:bldP spid="66598" grpId="1" animBg="1"/>
      <p:bldP spid="66599" grpId="0" animBg="1"/>
      <p:bldP spid="66599" grpId="1" animBg="1"/>
      <p:bldP spid="66600" grpId="0" animBg="1"/>
      <p:bldP spid="66600" grpId="1" animBg="1"/>
      <p:bldP spid="66601" grpId="0" animBg="1"/>
      <p:bldP spid="66601" grpId="1" animBg="1"/>
      <p:bldP spid="66602" grpId="0" animBg="1"/>
      <p:bldP spid="66602" grpId="1" animBg="1"/>
      <p:bldP spid="66603" grpId="0" animBg="1"/>
      <p:bldP spid="66603" grpId="1" animBg="1"/>
      <p:bldP spid="66611" grpId="0" animBg="1"/>
      <p:bldP spid="66611" grpId="1" animBg="1"/>
      <p:bldP spid="66611" grpId="2" animBg="1"/>
      <p:bldP spid="66611" grpId="3" animBg="1"/>
      <p:bldP spid="66615" grpId="0" animBg="1"/>
      <p:bldP spid="66615" grpId="1" animBg="1"/>
      <p:bldP spid="66616" grpId="0" animBg="1"/>
      <p:bldP spid="66616" grpId="1" animBg="1"/>
      <p:bldP spid="66617" grpId="0" animBg="1"/>
      <p:bldP spid="66617" grpId="1" animBg="1"/>
      <p:bldP spid="66618" grpId="0" animBg="1"/>
      <p:bldP spid="66618" grpId="1" animBg="1"/>
      <p:bldP spid="66619" grpId="0" animBg="1"/>
      <p:bldP spid="66619" grpId="1" animBg="1"/>
      <p:bldP spid="66620" grpId="0" animBg="1"/>
      <p:bldP spid="66620" grpId="1" animBg="1"/>
      <p:bldP spid="66641" grpId="0" animBg="1"/>
      <p:bldP spid="66641" grpId="1" animBg="1"/>
      <p:bldP spid="66648" grpId="0" animBg="1"/>
      <p:bldP spid="66649" grpId="0" animBg="1"/>
      <p:bldP spid="66650" grpId="0" animBg="1"/>
      <p:bldP spid="66651" grpId="0" animBg="1"/>
      <p:bldP spid="66652" grpId="0" animBg="1"/>
      <p:bldP spid="66653" grpId="0" animBg="1"/>
      <p:bldP spid="66655" grpId="0" animBg="1"/>
      <p:bldP spid="66656" grpId="0" animBg="1"/>
      <p:bldP spid="66657" grpId="0" animBg="1"/>
      <p:bldP spid="66678" grpId="0" animBg="1"/>
      <p:bldP spid="66681" grpId="0" animBg="1"/>
      <p:bldP spid="66682" grpId="0" animBg="1"/>
      <p:bldP spid="66683" grpId="0" animBg="1"/>
      <p:bldP spid="66684" grpId="0" animBg="1"/>
      <p:bldP spid="66685" grpId="0" animBg="1"/>
      <p:bldP spid="66686" grpId="0" animBg="1"/>
      <p:bldP spid="66686" grpId="1" animBg="1"/>
      <p:bldP spid="666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228600" y="628650"/>
            <a:ext cx="381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b="1" dirty="0">
              <a:solidFill>
                <a:schemeClr val="bg1"/>
              </a:solidFill>
              <a:latin typeface=".VnSouthern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5941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42875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739899" y="2735262"/>
            <a:ext cx="4291012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23" descr="hinh 4-2"/>
          <p:cNvPicPr>
            <a:picLocks noChangeAspect="1" noChangeArrowheads="1"/>
          </p:cNvPicPr>
          <p:nvPr/>
        </p:nvPicPr>
        <p:blipFill>
          <a:blip r:embed="rId2"/>
          <a:srcRect l="27423"/>
          <a:stretch>
            <a:fillRect/>
          </a:stretch>
        </p:blipFill>
        <p:spPr bwMode="auto">
          <a:xfrm>
            <a:off x="3926392" y="636588"/>
            <a:ext cx="5029200" cy="18589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191000" y="257175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vẩn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đục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PTHH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CO</a:t>
            </a:r>
            <a:r>
              <a:rPr lang="en-US" sz="2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Ca(OH)</a:t>
            </a:r>
            <a:r>
              <a:rPr lang="en-US" sz="2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0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323844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80975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cacbon</a:t>
            </a:r>
            <a:endParaRPr lang="en-US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57200" y="209550"/>
            <a:ext cx="85344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25400" dir="54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34: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b="1" dirty="0" smtClean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0" y="3616464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0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aseline="-25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2495550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rừ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CO, CO</a:t>
            </a:r>
            <a:r>
              <a:rPr lang="en-US" sz="2000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i="1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000" i="1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cacbonat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,...)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648200" y="1428750"/>
            <a:ext cx="3505200" cy="1384995"/>
            <a:chOff x="4267200" y="666750"/>
            <a:chExt cx="3505200" cy="1384995"/>
          </a:xfrm>
        </p:grpSpPr>
        <p:sp>
          <p:nvSpPr>
            <p:cNvPr id="17" name="TextBox 16"/>
            <p:cNvSpPr txBox="1"/>
            <p:nvPr/>
          </p:nvSpPr>
          <p:spPr>
            <a:xfrm>
              <a:off x="4267200" y="666750"/>
              <a:ext cx="3505200" cy="138499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mọi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chứa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cacbon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đều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hữu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" name="Picture 17" descr="tải xuống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400" y="742950"/>
              <a:ext cx="404813" cy="4572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5" grpId="0"/>
      <p:bldP spid="15" grpId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2442</Words>
  <Application>Microsoft Office PowerPoint</Application>
  <PresentationFormat>On-screen Show (16:9)</PresentationFormat>
  <Paragraphs>271</Paragraphs>
  <Slides>29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Admin</cp:lastModifiedBy>
  <cp:revision>271</cp:revision>
  <dcterms:created xsi:type="dcterms:W3CDTF">2020-03-15T10:05:02Z</dcterms:created>
  <dcterms:modified xsi:type="dcterms:W3CDTF">2021-02-02T08:23:07Z</dcterms:modified>
</cp:coreProperties>
</file>