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5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2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7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4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0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F131DD-A141-4471-BCF9-C6073EDD7E20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9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5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6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829" y="187452"/>
            <a:ext cx="11106199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						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6a2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280926"/>
              </p:ext>
            </p:extLst>
          </p:nvPr>
        </p:nvGraphicFramePr>
        <p:xfrm>
          <a:off x="705394" y="286603"/>
          <a:ext cx="10959737" cy="5576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266">
                  <a:extLst>
                    <a:ext uri="{9D8B030D-6E8A-4147-A177-3AD203B41FA5}">
                      <a16:colId xmlns:a16="http://schemas.microsoft.com/office/drawing/2014/main" val="209720679"/>
                    </a:ext>
                  </a:extLst>
                </a:gridCol>
                <a:gridCol w="5650249">
                  <a:extLst>
                    <a:ext uri="{9D8B030D-6E8A-4147-A177-3AD203B41FA5}">
                      <a16:colId xmlns:a16="http://schemas.microsoft.com/office/drawing/2014/main" val="1978556480"/>
                    </a:ext>
                  </a:extLst>
                </a:gridCol>
                <a:gridCol w="3681222">
                  <a:extLst>
                    <a:ext uri="{9D8B030D-6E8A-4147-A177-3AD203B41FA5}">
                      <a16:colId xmlns:a16="http://schemas.microsoft.com/office/drawing/2014/main" val="1352490296"/>
                    </a:ext>
                  </a:extLst>
                </a:gridCol>
              </a:tblGrid>
              <a:tr h="558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820666"/>
                  </a:ext>
                </a:extLst>
              </a:tr>
              <a:tr h="3034640">
                <a:tc>
                  <a:txBody>
                    <a:bodyPr/>
                    <a:lstStyle/>
                    <a:p>
                      <a:pPr marL="371475" marR="0" indent="-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đàn thần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686577"/>
                  </a:ext>
                </a:extLst>
              </a:tr>
              <a:tr h="1983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Niêu cơm thần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phục quân 18 nước chư hầu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62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1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2186" y="2058995"/>
            <a:ext cx="8367996" cy="1512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2489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5" y="411091"/>
            <a:ext cx="10058400" cy="402336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</a:p>
          <a:p>
            <a:pPr lvl="0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9713" y="1116484"/>
            <a:ext cx="10502538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1876425" algn="l"/>
              </a:tabLst>
            </a:pPr>
            <a:r>
              <a:rPr lang="en-US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1876425" algn="l"/>
              </a:tabLst>
            </a:pP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1876425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HS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5577" y="0"/>
            <a:ext cx="11064240" cy="639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744583"/>
            <a:ext cx="11430000" cy="60089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1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3549" y="1"/>
            <a:ext cx="10907486" cy="5094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065249"/>
              </p:ext>
            </p:extLst>
          </p:nvPr>
        </p:nvGraphicFramePr>
        <p:xfrm>
          <a:off x="274320" y="509404"/>
          <a:ext cx="11625945" cy="617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315">
                  <a:extLst>
                    <a:ext uri="{9D8B030D-6E8A-4147-A177-3AD203B41FA5}">
                      <a16:colId xmlns:a16="http://schemas.microsoft.com/office/drawing/2014/main" val="1804727225"/>
                    </a:ext>
                  </a:extLst>
                </a:gridCol>
                <a:gridCol w="3875315">
                  <a:extLst>
                    <a:ext uri="{9D8B030D-6E8A-4147-A177-3AD203B41FA5}">
                      <a16:colId xmlns:a16="http://schemas.microsoft.com/office/drawing/2014/main" val="1279587870"/>
                    </a:ext>
                  </a:extLst>
                </a:gridCol>
                <a:gridCol w="3875315">
                  <a:extLst>
                    <a:ext uri="{9D8B030D-6E8A-4147-A177-3AD203B41FA5}">
                      <a16:colId xmlns:a16="http://schemas.microsoft.com/office/drawing/2014/main" val="1943564304"/>
                    </a:ext>
                  </a:extLst>
                </a:gridCol>
              </a:tblGrid>
              <a:tr h="39578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1025"/>
                  </a:ext>
                </a:extLst>
              </a:tr>
              <a:tr h="12911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chằn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chằn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002117"/>
                  </a:ext>
                </a:extLst>
              </a:tr>
              <a:tr h="14777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507686"/>
                  </a:ext>
                </a:extLst>
              </a:tr>
              <a:tr h="14964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 chằn tinh và đại bàng mưu hại, Thạch Sanh bị tống nhục.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minh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465"/>
                  </a:ext>
                </a:extLst>
              </a:tr>
              <a:tr h="10734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nước chư hầu mang quân đánh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 phục quân 18 nước chư hầu bằng tiếng đàn và niêu cơm thần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74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798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1560" y="1423851"/>
            <a:ext cx="10088880" cy="3931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2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5577" y="0"/>
            <a:ext cx="10907486" cy="54863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069136"/>
              </p:ext>
            </p:extLst>
          </p:nvPr>
        </p:nvGraphicFramePr>
        <p:xfrm>
          <a:off x="274320" y="548640"/>
          <a:ext cx="11652069" cy="399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23">
                  <a:extLst>
                    <a:ext uri="{9D8B030D-6E8A-4147-A177-3AD203B41FA5}">
                      <a16:colId xmlns:a16="http://schemas.microsoft.com/office/drawing/2014/main" val="1804727225"/>
                    </a:ext>
                  </a:extLst>
                </a:gridCol>
                <a:gridCol w="3884023">
                  <a:extLst>
                    <a:ext uri="{9D8B030D-6E8A-4147-A177-3AD203B41FA5}">
                      <a16:colId xmlns:a16="http://schemas.microsoft.com/office/drawing/2014/main" val="1279587870"/>
                    </a:ext>
                  </a:extLst>
                </a:gridCol>
                <a:gridCol w="3884023">
                  <a:extLst>
                    <a:ext uri="{9D8B030D-6E8A-4147-A177-3AD203B41FA5}">
                      <a16:colId xmlns:a16="http://schemas.microsoft.com/office/drawing/2014/main" val="1943564304"/>
                    </a:ext>
                  </a:extLst>
                </a:gridCol>
              </a:tblGrid>
              <a:tr h="3570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1025"/>
                  </a:ext>
                </a:extLst>
              </a:tr>
              <a:tr h="870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chằn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 xả xác, chặt đầu chằn tinh, nhặt bộ cung tên về.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002117"/>
                  </a:ext>
                </a:extLst>
              </a:tr>
              <a:tr h="9963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hang,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 bụng, can đảm, dũng mãnh, không ham của cải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507686"/>
                  </a:ext>
                </a:extLst>
              </a:tr>
              <a:tr h="1008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 chằn tinh và đại bàng mưu hại, Thạch Sanh bị tống nhục.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minh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465"/>
                  </a:ext>
                </a:extLst>
              </a:tr>
              <a:tr h="7237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74048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3224" y="4544385"/>
            <a:ext cx="1515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go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5840" y="4544384"/>
            <a:ext cx="1924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7757" y="4544383"/>
            <a:ext cx="2799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78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845734"/>
            <a:ext cx="11260183" cy="402336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5342708" y="770708"/>
            <a:ext cx="783772" cy="757646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94" y="182100"/>
            <a:ext cx="3879668" cy="29921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5" descr="13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3393532"/>
            <a:ext cx="3879668" cy="2992120"/>
          </a:xfrm>
          <a:prstGeom prst="rect">
            <a:avLst/>
          </a:prstGeom>
          <a:noFill/>
          <a:extLst/>
        </p:spPr>
      </p:pic>
      <p:pic>
        <p:nvPicPr>
          <p:cNvPr id="7" name="Picture 6" descr="04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182100"/>
            <a:ext cx="3918447" cy="2992120"/>
          </a:xfrm>
          <a:prstGeom prst="rect">
            <a:avLst/>
          </a:prstGeom>
          <a:noFill/>
          <a:extLst/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94" y="3393532"/>
            <a:ext cx="3918447" cy="299212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854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" y="1737360"/>
            <a:ext cx="11090365" cy="266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TG: 3p. HT: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</TotalTime>
  <Words>835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Times New Roman</vt:lpstr>
      <vt:lpstr>Wingdings</vt:lpstr>
      <vt:lpstr>Retrospect</vt:lpstr>
      <vt:lpstr>Tiết 22:  Thạch Sanh (Tiếp)</vt:lpstr>
      <vt:lpstr>KHỞI ĐỘNG</vt:lpstr>
      <vt:lpstr>b. Những thử thách và phẩm chất của Thạch Sanh:</vt:lpstr>
      <vt:lpstr>b. Những thử thách và phẩm chất của Thạch Sanh:</vt:lpstr>
      <vt:lpstr>PowerPoint Presentation</vt:lpstr>
      <vt:lpstr>b. Những thử thách và phẩm chất của Thạch Sanh: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tìm tòi, mở rộng</vt:lpstr>
      <vt:lpstr>PowerPoint Presentation</vt:lpstr>
      <vt:lpstr>Dặn dò: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2019-09-22T08:04:58Z</dcterms:created>
  <dcterms:modified xsi:type="dcterms:W3CDTF">2019-09-23T15:30:48Z</dcterms:modified>
</cp:coreProperties>
</file>