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68" r:id="rId11"/>
    <p:sldId id="27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CC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64885-FC42-460B-8912-75144D41382A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F7B5-C52C-47E8-B44A-ECF5D6838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0695-954E-45FC-904B-77EDCF567417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28F9-2CA9-4F7B-AD9C-7B60B06A8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F\Cap 2_Moi\Toan\Toan So học 6 them\chuong I\Bai 3. Ghi so tu nhien\Data\huong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546725" cy="1200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29013"/>
            <a:ext cx="7315200" cy="32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- </a:t>
            </a:r>
            <a:r>
              <a:rPr lang="vi-VN" sz="2800" b="1" smtClean="0">
                <a:solidFill>
                  <a:srgbClr val="0000CC"/>
                </a:solidFill>
              </a:rPr>
              <a:t>Học hiểu phần ghi trọng tâm của bài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- </a:t>
            </a:r>
            <a:r>
              <a:rPr lang="vi-VN" sz="2800" b="1" smtClean="0">
                <a:solidFill>
                  <a:srgbClr val="0000CC"/>
                </a:solidFill>
              </a:rPr>
              <a:t>Làm bài tập 115 đến 122 sgk trang 47, 48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- </a:t>
            </a:r>
            <a:r>
              <a:rPr lang="vi-VN" sz="2800" b="1" smtClean="0">
                <a:solidFill>
                  <a:srgbClr val="0000CC"/>
                </a:solidFill>
              </a:rPr>
              <a:t>Đọc thêm phần có thể 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- </a:t>
            </a:r>
            <a:r>
              <a:rPr lang="vi-VN" sz="2800" b="1" smtClean="0">
                <a:solidFill>
                  <a:srgbClr val="0000CC"/>
                </a:solidFill>
              </a:rPr>
              <a:t>Chuẩn bị cho bài sau: Phân tích một số ra thừa số nguyên tố. </a:t>
            </a:r>
            <a:endParaRPr lang="en-US" sz="2800" b="1">
              <a:solidFill>
                <a:srgbClr val="0000CC"/>
              </a:solidFill>
            </a:endParaRPr>
          </a:p>
        </p:txBody>
      </p:sp>
      <p:pic>
        <p:nvPicPr>
          <p:cNvPr id="8195" name="Picture 3" descr="E:\F\Cap 2_Moi\Toan\Toan So học 6 them\chuong I\Bai 3. Ghi so tu nhien\Data\math-problem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438400"/>
            <a:ext cx="1676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2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45199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SỐ NGUYÊN TỐ. HỢP SỐ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21723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Định nghĩa</a:t>
            </a:r>
            <a:endParaRPr lang="en-US" sz="2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Số nguyên tố là số tự nhiên lớn hơn 1, chỉ có hai ước là 1 và chính nó. 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05000"/>
            <a:ext cx="815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Hợp số là số tự nhiên lớn hơn 1, có nhiều hơn hai ước số.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784157"/>
            <a:ext cx="18373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Câu hỏi 1</a:t>
            </a:r>
            <a:endParaRPr lang="en-US" sz="2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298448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 các số 7, 8, 9, số nào là số nguyên tố, số nào là hợp số? Vì sao?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4343400"/>
            <a:ext cx="7777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898648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7 và số 9 là số nguyên tố, vì chúng chỉ có hai ước là 1 và chính nó.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755957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8 là hợp số, vì nó có nhiều hơn hai ước.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28568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Quan sát ví dụ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838200"/>
            <a:ext cx="6858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 nguyên tố nhỏ hơn 10  là những số nào?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807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nguyên tố nhỏ hơn 10  là những số 2, 3, 5, 7.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905000"/>
            <a:ext cx="64924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 hợp số nhỏ hơn 10  là những số nào?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665" y="2438400"/>
            <a:ext cx="53816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Hợp số là những số: 4, 6, 8, 9, 10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0457" y="2895600"/>
            <a:ext cx="2672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 số đặc biệt?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547" y="3429000"/>
            <a:ext cx="28039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đặc biệt: 0, 1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30444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Chú ý và câu hỏi</a:t>
            </a:r>
            <a:endParaRPr lang="en-US" sz="26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12795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</a:t>
            </a:r>
            <a:endParaRPr lang="en-US" sz="2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0 và số 1 không là số nguyên tố và cũng không là hợp số.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69757"/>
            <a:ext cx="6858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Các số nguyên tố nhỏ hơn 10 là: 2, 3, 5, 7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403157"/>
            <a:ext cx="17443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 Câu hỏi </a:t>
            </a:r>
            <a:endParaRPr lang="en-US" sz="2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860357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 các số 7, 8, 9, số nào là số nguyên tố, số nào là hợp số? Vì sao?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3786425"/>
            <a:ext cx="7777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308157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7 và số 9 là số nguyên tố, vì chúng chỉ có hai ước là 1 và chính nó.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222557"/>
            <a:ext cx="739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8 là hợp số, vì nó có nhiều hơn hai ước.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C00000"/>
                </a:solidFill>
              </a:rPr>
              <a:t>II. LẬP BẢNG CÁC SỐ NGUYÊN TỐ NHỎ HƠN 100</a:t>
            </a:r>
            <a:endParaRPr lang="en-US" sz="260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609600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Quan sát bảng sau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620000" cy="535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7620000" cy="535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7696200" cy="54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085849"/>
            <a:ext cx="7772400" cy="55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120323"/>
            <a:ext cx="7772400" cy="5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143000"/>
            <a:ext cx="7848600" cy="553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C00000"/>
                </a:solidFill>
              </a:rPr>
              <a:t>II. LẬP BẢNG CÁC SỐ NGUYÊN TỐ NHỎ HƠN 100</a:t>
            </a:r>
            <a:endParaRPr lang="en-US" sz="260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09600"/>
            <a:ext cx="33057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Quy trình lập bảng</a:t>
            </a:r>
            <a:endParaRPr lang="en-US" sz="2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 Bước 1: Giữ lại số 2 gạch bỏ các bội của 2 mà lớn hơn 2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003048"/>
            <a:ext cx="762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 Bước 2: Giữ lại số 2 gạch bỏ các bội của 2 mà lớn hơn 2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917448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 Bước 3: Giữ lại số 5 gạch bỏ các bội của 5 mà lớn hơn 5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31848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 Bước 4: Giữ lại số 7 gạch bỏ các bội của 7 mà lớn hơn 7</a:t>
            </a:r>
            <a:endParaRPr lang="en-US" sz="26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727138"/>
            <a:ext cx="815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 các số nguyên tố nhỏ hơn 100 là: 2, 3, 5, 7, 11, 13, 17, 19, 23, 29, 31, 37,  41, 43, 47, 53, 59, 61, 67, 71, 73, 79, 83, 89,97 </a:t>
            </a:r>
            <a:endParaRPr lang="en-US" sz="26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Chú ý và câu hỏi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954" y="685800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 Chú ý: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722293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 nguyên tố nhỏ nhất là số 2 và là số nguyên tố chẵn duy nhất.  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723073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 Câu hỏi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462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 số sau là số nguyên tố hay hợp số? 312; 213; 435; 417; 3311; 67</a:t>
            </a:r>
            <a:endParaRPr lang="en-US" sz="28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3170873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8100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Số nguyên tố là:  67</a:t>
            </a:r>
          </a:p>
          <a:p>
            <a:r>
              <a:rPr lang="fr-FR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Hợp số là 312; 213; 435; 417 ; 3311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2580"/>
            <a:ext cx="390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BÀI TẬP CỦNG CỐ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 xem câu nào đúng (Đ), câu nào sai(S)?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953161"/>
            <a:ext cx="325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Số 26 là hợp số.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638961"/>
            <a:ext cx="4200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Số 41 là số nguyên tố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286780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Số 47 là hợp số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9226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Số 1 là không là số nguyên tố và cũng không là hợp số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1981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26670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3886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685800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1:</a:t>
            </a:r>
            <a:endParaRPr lang="en-US" sz="28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"/>
            <a:ext cx="5780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Tổng (hiệu) sau số nào là hợp số? </a:t>
            </a:r>
            <a:endParaRPr lang="en-US" sz="28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446312"/>
            <a:ext cx="322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3 . 4 . 5 + 6 . 7  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208312"/>
            <a:ext cx="4886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7 . 9 . 11 . 13 – 2 . 3 . 4 . 7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894112"/>
            <a:ext cx="4120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 . 5 . 7 + 11 . 13 . 17 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67780"/>
            <a:ext cx="3055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16354 + 67541</a:t>
            </a:r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85800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1:</a:t>
            </a:r>
            <a:endParaRPr lang="en-US" sz="28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8400" y="14478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272&quot;&gt;&lt;property id=&quot;20148&quot; value=&quot;5&quot;/&gt;&lt;property id=&quot;20300&quot; value=&quot;Slide 10&quot;/&gt;&lt;property id=&quot;20307&quot; value=&quot;268&quot;/&gt;&lt;/object&gt;&lt;object type=&quot;3&quot; unique_id=&quot;10468&quot;&gt;&lt;property id=&quot;20148&quot; value=&quot;5&quot;/&gt;&lt;property id=&quot;20300&quot; value=&quot;Slide 11&quot;/&gt;&lt;property id=&quot;20307&quot; value=&quot;278&quot;/&gt;&lt;/object&gt;&lt;object type=&quot;3&quot; unique_id=&quot;11131&quot;&gt;&lt;property id=&quot;20148&quot; value=&quot;5&quot;/&gt;&lt;property id=&quot;20300&quot; value=&quot;Slide 2&quot;/&gt;&lt;property id=&quot;20307&quot; value=&quot;279&quot;/&gt;&lt;/object&gt;&lt;object type=&quot;3&quot; unique_id=&quot;11132&quot;&gt;&lt;property id=&quot;20148&quot; value=&quot;5&quot;/&gt;&lt;property id=&quot;20300&quot; value=&quot;Slide 3&quot;/&gt;&lt;property id=&quot;20307&quot; value=&quot;280&quot;/&gt;&lt;/object&gt;&lt;object type=&quot;3&quot; unique_id=&quot;11133&quot;&gt;&lt;property id=&quot;20148&quot; value=&quot;5&quot;/&gt;&lt;property id=&quot;20300&quot; value=&quot;Slide 4&quot;/&gt;&lt;property id=&quot;20307&quot; value=&quot;281&quot;/&gt;&lt;/object&gt;&lt;object type=&quot;3&quot; unique_id=&quot;11180&quot;&gt;&lt;property id=&quot;20148&quot; value=&quot;5&quot;/&gt;&lt;property id=&quot;20300&quot; value=&quot;Slide 5&quot;/&gt;&lt;property id=&quot;20307&quot; value=&quot;282&quot;/&gt;&lt;/object&gt;&lt;object type=&quot;3&quot; unique_id=&quot;11190&quot;&gt;&lt;property id=&quot;20148&quot; value=&quot;5&quot;/&gt;&lt;property id=&quot;20300&quot; value=&quot;Slide 6&quot;/&gt;&lt;property id=&quot;20307&quot; value=&quot;283&quot;/&gt;&lt;/object&gt;&lt;object type=&quot;3&quot; unique_id=&quot;11261&quot;&gt;&lt;property id=&quot;20148&quot; value=&quot;5&quot;/&gt;&lt;property id=&quot;20300&quot; value=&quot;Slide 7&quot;/&gt;&lt;property id=&quot;20307&quot; value=&quot;284&quot;/&gt;&lt;/object&gt;&lt;object type=&quot;3&quot; unique_id=&quot;11262&quot;&gt;&lt;property id=&quot;20148&quot; value=&quot;5&quot;/&gt;&lt;property id=&quot;20300&quot; value=&quot;Slide 8&quot;/&gt;&lt;property id=&quot;20307&quot; value=&quot;285&quot;/&gt;&lt;/object&gt;&lt;object type=&quot;3&quot; unique_id=&quot;11263&quot;&gt;&lt;property id=&quot;20148&quot; value=&quot;5&quot;/&gt;&lt;property id=&quot;20300&quot; value=&quot;Slide 9&quot;/&gt;&lt;property id=&quot;20307&quot; value=&quot;286&quot;/&gt;&lt;/object&gt;&lt;/object&gt;&lt;/object&gt;&lt;/database&gt;"/>
  <p:tag name="SECTOMILLISECCONVERTED" val="1"/>
  <p:tag name="ISPRING_RESOURCE_PATHS_HASH_PRESENTER" val="d44dc8e833b360ec9215bfb59a20a757a829af48"/>
  <p:tag name="GENSWF_OUTPUT_FILE_NAME" val="32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710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14. So nguyen to. Hop so. Bang so nguyen to</dc:title>
  <dc:creator>Mr Diep</dc:creator>
  <cp:lastModifiedBy>Admin</cp:lastModifiedBy>
  <cp:revision>92</cp:revision>
  <dcterms:created xsi:type="dcterms:W3CDTF">2017-05-08T01:13:54Z</dcterms:created>
  <dcterms:modified xsi:type="dcterms:W3CDTF">2019-08-30T03:19:30Z</dcterms:modified>
</cp:coreProperties>
</file>