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3" r:id="rId6"/>
    <p:sldId id="264" r:id="rId7"/>
    <p:sldId id="267" r:id="rId8"/>
    <p:sldId id="266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7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1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2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0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2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80B4-2461-4EB2-AB81-C0BFDA2B599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EE9B-A277-4845-8BCE-B8816FB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058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§ 40. THỰC HÀNH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244" y="1305341"/>
            <a:ext cx="87629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 GIÁ TIỀM NĂNG KINH TẾ CỦA CÁC ĐẢO VEN BỜ VÀ TÌM HIỂU VỀ NGÀNH CÔNG NGHIỆP DẦU KHÍ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345" y="50039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Đánh giá tiềm năng kinh tế của các đảo ven bờ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025797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ảnh một số đảo  ven bờ ở Việt Nam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Videos\1271557393-dao-ngoc-phu-quoc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2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5536" y="5484167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 Phú Quốc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istrator\Videos\1399523002-condao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04439"/>
            <a:ext cx="6400800" cy="3996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881745" y="594583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 Đảo 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dministrator\Videos\lý sơ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19274"/>
            <a:ext cx="7529945" cy="3881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3300" y="594583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 Lý Sơn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\Videos\vịnh nha tra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19274"/>
            <a:ext cx="6858000" cy="3881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67100" y="5929513"/>
            <a:ext cx="232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Vịnh Nha Trang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8" grpId="0"/>
      <p:bldP spid="8" grpId="1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49851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hoạt động ngoài đảo 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Videos\nông nghiệ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1924"/>
            <a:ext cx="7010400" cy="451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1036" y="1676400"/>
            <a:ext cx="2175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 tiêu trên đảo Phú Quốc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0" y="594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Nông nghiệp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Videos\ngư nghiệ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5266"/>
            <a:ext cx="7086600" cy="476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6900" y="1359932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 bắt, thu hoạch cá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5700" y="609376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 nghiệp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Videos\du l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7" y="609600"/>
            <a:ext cx="7162799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551709" y="72736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 tắm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6318" y="563656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 lịch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istrator\Videos\vantaib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8" y="637309"/>
            <a:ext cx="762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676400" y="87748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 tải biển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0509" y="592895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Dịch vụ biển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4497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Bảng 40.1 Tiềm năng kinh tế của một số đảo ven bờ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18784"/>
              </p:ext>
            </p:extLst>
          </p:nvPr>
        </p:nvGraphicFramePr>
        <p:xfrm>
          <a:off x="647700" y="1246725"/>
          <a:ext cx="7848600" cy="5054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00300"/>
                <a:gridCol w="5448300"/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hoạt động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đảo có điều kiện thích hợp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Nông,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lâm nghiệp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Bà, Lý Sơn, Côn Đảo, Phú Quốc, Phú Quý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Ngư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nghiệp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Tô, Cái Bầu, Cát Bà, Cù Lao Chàm, Phú Quý, Lý Sơn, Côn Đảo, Hòn Khoai, Thổ Chu, Hòn Rái, Phú Quốc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Du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lịch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đảo trong vịnh Hạ Long và vịnh Nha Trang, Cát Bà, Côn Đảo, Phú Quốc,...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Dich vụ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biển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Bầu, Cát Bà, Trà Bản, Phú Quý, Côn Đảo, Hòn Khoai, Thổ Chu, Phú Quốc.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" y="1196048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 vào bảng 40.1, các đảo có điều kiện thích hợp nhất để phát triển tổng hợp các ngành kinh tế biển là :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 Quốc, Côn Đảo, Cát Bà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" y="57510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Quan sát hình 40.1, hãy nhận xét về tình hình khai thác , xuất khẩu dầu thô, nhập khẩu xăng dầu và chế biến dầu khí ở nước ta.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istrator\Videos\dungqu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05000"/>
            <a:ext cx="590549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Administrator\Videos\dau k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77" y="1775430"/>
            <a:ext cx="6934200" cy="4206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1649" y="5690996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 máy lọc dầu Dung Quất (Quảng Ngãi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50" y="6076634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Khai thác dầu khí ở thềm lục địa phía Nam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Bieu do san luong dau tho khai thac dau tho xuat khau va xang dau nhap khau cau nuoc ta giai doan 1999 - 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7056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74700" y="5619750"/>
            <a:ext cx="7993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 40.1:  biểu </a:t>
            </a:r>
            <a:r>
              <a:rPr 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sản l</a:t>
            </a:r>
            <a:r>
              <a:rPr 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dầu thô khai thác, dầu thô xuất khẩu và x</a:t>
            </a:r>
            <a:r>
              <a:rPr 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dầu nhập khẩu của n</a:t>
            </a:r>
            <a:r>
              <a:rPr 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giai </a:t>
            </a:r>
            <a:r>
              <a:rPr 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oạn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1999-2002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56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289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Nhận xét :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175266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Nước ta có trữ lượng dầu khí lớn, có sản lượng khai thác dầu thô lớn  và tăng từng năm (1999: 15,2 triệu tấn  đến 2002: 16,9 triệu tấn).</a:t>
            </a:r>
          </a:p>
          <a:p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2443279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Dầu được xuất khẩu dưới dạng thô  và sản lượng khai thác lớn (1999: 14,9 triệu tấn và đến năm 2002: 16,9 triệu tấn bằng với trữ lượng dầu thô khai thác.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645" y="4156501"/>
            <a:ext cx="73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Sản lượng xăng dầu nhập khẩu ngày càng tăng (1999: 7,4 triệu tấn đến 2002: 10 triệu tấn)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7645" y="5334000"/>
            <a:ext cx="489204" cy="2560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850" y="5195038"/>
            <a:ext cx="6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 hình chế biến dầu khí ở nước ta giai đoạn 1999-2002 chưa phát triển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449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Duc</cp:lastModifiedBy>
  <cp:revision>12</cp:revision>
  <dcterms:created xsi:type="dcterms:W3CDTF">2016-03-20T10:04:06Z</dcterms:created>
  <dcterms:modified xsi:type="dcterms:W3CDTF">2020-03-10T08:17:00Z</dcterms:modified>
</cp:coreProperties>
</file>