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2"/>
  </p:sldMasterIdLst>
  <p:notesMasterIdLst>
    <p:notesMasterId r:id="rId15"/>
  </p:notesMasterIdLst>
  <p:sldIdLst>
    <p:sldId id="293" r:id="rId3"/>
    <p:sldId id="390" r:id="rId4"/>
    <p:sldId id="260" r:id="rId5"/>
    <p:sldId id="410" r:id="rId6"/>
    <p:sldId id="412" r:id="rId7"/>
    <p:sldId id="298" r:id="rId8"/>
    <p:sldId id="393" r:id="rId9"/>
    <p:sldId id="395" r:id="rId10"/>
    <p:sldId id="413" r:id="rId11"/>
    <p:sldId id="397" r:id="rId12"/>
    <p:sldId id="400" r:id="rId13"/>
    <p:sldId id="415" r:id="rId14"/>
  </p:sldIdLst>
  <p:sldSz cx="12192000" cy="6858000"/>
  <p:notesSz cx="6858000" cy="9144000"/>
  <p:embeddedFontLst>
    <p:embeddedFont>
      <p:font typeface="Bodoni MT" panose="02070603080606020203" pitchFamily="18"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Impact" panose="020B0806030902050204" pitchFamily="34" charset="0"/>
      <p:regular r:id="rId26"/>
    </p:embeddedFont>
    <p:embeddedFont>
      <p:font typeface="VNI-Brush" panose="020B0604020202020204"/>
      <p:italic r:id="rId27"/>
    </p:embeddedFont>
    <p:embeddedFont>
      <p:font typeface="VNI-Truck" panose="020B0604020202020204"/>
      <p:regular r:id="rId28"/>
    </p:embeddedFont>
    <p:embeddedFont>
      <p:font typeface="VNtimes new roman" panose="020B0604020202020204"/>
      <p:regular r:id="rId29"/>
    </p:embeddedFont>
    <p:embeddedFont>
      <p:font typeface="Wingdings 2" panose="05020102010507070707" pitchFamily="18" charset="2"/>
      <p:regular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99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04" autoAdjust="0"/>
  </p:normalViewPr>
  <p:slideViewPr>
    <p:cSldViewPr snapToGrid="0">
      <p:cViewPr>
        <p:scale>
          <a:sx n="50" d="100"/>
          <a:sy n="50" d="100"/>
        </p:scale>
        <p:origin x="1512" y="68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2021/11/18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a:t>
            </a:fld>
            <a:endParaRPr lang="zh-CN" altLang="en-US"/>
          </a:p>
        </p:txBody>
      </p:sp>
    </p:spTree>
    <p:extLst>
      <p:ext uri="{BB962C8B-B14F-4D97-AF65-F5344CB8AC3E}">
        <p14:creationId xmlns:p14="http://schemas.microsoft.com/office/powerpoint/2010/main" val="25481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117799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115901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6</a:t>
            </a:fld>
            <a:endParaRPr lang="zh-CN" altLang="en-US"/>
          </a:p>
        </p:txBody>
      </p:sp>
    </p:spTree>
    <p:extLst>
      <p:ext uri="{BB962C8B-B14F-4D97-AF65-F5344CB8AC3E}">
        <p14:creationId xmlns:p14="http://schemas.microsoft.com/office/powerpoint/2010/main" val="201533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97DEA-6438-456F-8C36-8D27512EE621}" type="slidenum">
              <a:rPr lang="en-US" smtClean="0"/>
              <a:pPr/>
              <a:t>8</a:t>
            </a:fld>
            <a:endParaRPr lang="en-US"/>
          </a:p>
        </p:txBody>
      </p:sp>
    </p:spTree>
    <p:extLst>
      <p:ext uri="{BB962C8B-B14F-4D97-AF65-F5344CB8AC3E}">
        <p14:creationId xmlns:p14="http://schemas.microsoft.com/office/powerpoint/2010/main" val="38186163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2021/11/18</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ED213BF9-2C63-42AA-BA6C-67E1412DA37E}" type="datetimeFigureOut">
              <a:rPr lang="zh-CN" altLang="en-US" smtClean="0"/>
              <a:t>2021/11/18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721839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2021/11/18</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1" y="6356351"/>
            <a:ext cx="2743200" cy="365125"/>
          </a:xfrm>
          <a:prstGeom prst="rect">
            <a:avLst/>
          </a:prstGeom>
        </p:spPr>
        <p:txBody>
          <a:bodyPr/>
          <a:lstStyle/>
          <a:p>
            <a:fld id="{ED213BF9-2C63-42AA-BA6C-67E1412DA37E}" type="datetimeFigureOut">
              <a:rPr lang="zh-CN" altLang="en-US" smtClean="0"/>
              <a:t>2021/11/18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122757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png"/><Relationship Id="rId10" Type="http://schemas.microsoft.com/office/2007/relationships/hdphoto" Target="../media/hdphoto2.wdp"/><Relationship Id="rId4" Type="http://schemas.openxmlformats.org/officeDocument/2006/relationships/theme" Target="../theme/theme1.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12" Type="http://schemas.microsoft.com/office/2007/relationships/hdphoto" Target="../media/hdphoto2.wdp"/><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11" Type="http://schemas.openxmlformats.org/officeDocument/2006/relationships/image" Target="../media/image4.png"/><Relationship Id="rId5" Type="http://schemas.openxmlformats.org/officeDocument/2006/relationships/slideLayout" Target="../slideLayouts/slideLayout8.xml"/><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2.png"/><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321DB0E4-922A-4BE1-B94A-E4E80CF4105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707468" y="1572800"/>
            <a:ext cx="2123525" cy="18344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DB59ED9B-95CD-4E34-8BE9-CCA2AB39E04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07468" y="1572800"/>
            <a:ext cx="2123525" cy="1834491"/>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9" r:id="rId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51" name="PA_文本框 32"/>
          <p:cNvSpPr txBox="1"/>
          <p:nvPr>
            <p:custDataLst>
              <p:tags r:id="rId1"/>
            </p:custDataLst>
          </p:nvPr>
        </p:nvSpPr>
        <p:spPr>
          <a:xfrm>
            <a:off x="2325662" y="2352699"/>
            <a:ext cx="11830392" cy="1569660"/>
          </a:xfrm>
          <a:prstGeom prst="rect">
            <a:avLst/>
          </a:prstGeom>
          <a:noFill/>
        </p:spPr>
        <p:txBody>
          <a:bodyPr wrap="square" rtlCol="0">
            <a:spAutoFit/>
            <a:scene3d>
              <a:camera prst="orthographicFront"/>
              <a:lightRig rig="threePt" dir="t"/>
            </a:scene3d>
            <a:sp3d extrusionH="57150">
              <a:bevelT w="38100" h="38100"/>
            </a:sp3d>
          </a:bodyPr>
          <a:lstStyle/>
          <a:p>
            <a:r>
              <a:rPr lang="en-US" altLang="zh-CN" sz="9600">
                <a:solidFill>
                  <a:srgbClr val="7030A0"/>
                </a:solidFill>
                <a:effectLst>
                  <a:glow rad="254000">
                    <a:schemeClr val="bg1">
                      <a:alpha val="91000"/>
                    </a:scheme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rPr>
              <a:t>Người ăn </a:t>
            </a:r>
            <a:r>
              <a:rPr lang="en-US" altLang="zh-CN" sz="9600" dirty="0" err="1">
                <a:solidFill>
                  <a:srgbClr val="7030A0"/>
                </a:solidFill>
                <a:effectLst>
                  <a:glow rad="254000">
                    <a:schemeClr val="bg1">
                      <a:alpha val="91000"/>
                    </a:scheme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rPr>
              <a:t>xin</a:t>
            </a:r>
            <a:endParaRPr lang="zh-CN" altLang="en-US" sz="9600" dirty="0">
              <a:solidFill>
                <a:srgbClr val="FF0066"/>
              </a:solidFill>
              <a:effectLst>
                <a:glow rad="254000">
                  <a:schemeClr val="bg1">
                    <a:alpha val="91000"/>
                  </a:schemeClr>
                </a:glow>
                <a:outerShdw blurRad="50800" dist="38100" dir="2700000" algn="tl" rotWithShape="0">
                  <a:prstClr val="black">
                    <a:alpha val="40000"/>
                  </a:prstClr>
                </a:outerShdw>
              </a:effectLst>
              <a:latin typeface="UTM Zirkon" panose="02040603050506020204" pitchFamily="18" charset="0"/>
              <a:ea typeface="方正胖娃简体" panose="03000509000000000000" pitchFamily="65" charset="-122"/>
            </a:endParaRPr>
          </a:p>
        </p:txBody>
      </p:sp>
      <p:sp>
        <p:nvSpPr>
          <p:cNvPr id="54" name="标题占位符 1"/>
          <p:cNvSpPr txBox="1"/>
          <p:nvPr/>
        </p:nvSpPr>
        <p:spPr>
          <a:xfrm>
            <a:off x="4563211" y="1681556"/>
            <a:ext cx="263651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54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Tập đọc</a:t>
            </a:r>
            <a:endParaRPr lang="zh-CN" altLang="en-US" sz="54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7" name="标题占位符 1"/>
          <p:cNvSpPr txBox="1"/>
          <p:nvPr/>
        </p:nvSpPr>
        <p:spPr>
          <a:xfrm>
            <a:off x="5845524" y="4181102"/>
            <a:ext cx="3755115"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600" b="1">
                <a:solidFill>
                  <a:schemeClr val="tx1"/>
                </a:solidFill>
                <a:latin typeface="Times New Roman" panose="02020603050405020304" pitchFamily="18" charset="0"/>
                <a:ea typeface="方正少儿简体" panose="03000509000000000000" pitchFamily="65" charset="-122"/>
                <a:cs typeface="Times New Roman" panose="02020603050405020304" pitchFamily="18" charset="0"/>
              </a:rPr>
              <a:t>Tuốc – ghê - nhép</a:t>
            </a:r>
            <a:endParaRPr lang="zh-CN" altLang="en-US" sz="3600" b="1" dirty="0">
              <a:solidFill>
                <a:schemeClr val="tx1"/>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3244" y="1567094"/>
            <a:ext cx="9473070" cy="5220143"/>
          </a:xfrm>
          <a:prstGeom prst="rect">
            <a:avLst/>
          </a:prstGeom>
        </p:spPr>
      </p:pic>
      <p:grpSp>
        <p:nvGrpSpPr>
          <p:cNvPr id="8" name="Group 7">
            <a:extLst>
              <a:ext uri="{FF2B5EF4-FFF2-40B4-BE49-F238E27FC236}">
                <a16:creationId xmlns:a16="http://schemas.microsoft.com/office/drawing/2014/main" id="{E7D44E3D-00A0-47CC-9068-47A13029D86E}"/>
              </a:ext>
            </a:extLst>
          </p:cNvPr>
          <p:cNvGrpSpPr/>
          <p:nvPr/>
        </p:nvGrpSpPr>
        <p:grpSpPr>
          <a:xfrm>
            <a:off x="0" y="-290121"/>
            <a:ext cx="6256421" cy="2785438"/>
            <a:chOff x="52732" y="-302849"/>
            <a:chExt cx="7774217" cy="3697251"/>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732" y="-302849"/>
              <a:ext cx="7774217" cy="3697251"/>
            </a:xfrm>
            <a:prstGeom prst="rect">
              <a:avLst/>
            </a:prstGeom>
          </p:spPr>
        </p:pic>
        <p:sp>
          <p:nvSpPr>
            <p:cNvPr id="10" name="文本框 10">
              <a:extLst>
                <a:ext uri="{FF2B5EF4-FFF2-40B4-BE49-F238E27FC236}">
                  <a16:creationId xmlns:a16="http://schemas.microsoft.com/office/drawing/2014/main" id="{9B3AA4E8-48D1-43DC-9C18-A7D769ECDEBC}"/>
                </a:ext>
              </a:extLst>
            </p:cNvPr>
            <p:cNvSpPr txBox="1"/>
            <p:nvPr/>
          </p:nvSpPr>
          <p:spPr>
            <a:xfrm>
              <a:off x="693619" y="906290"/>
              <a:ext cx="6797502" cy="1593257"/>
            </a:xfrm>
            <a:prstGeom prst="rect">
              <a:avLst/>
            </a:prstGeom>
            <a:noFill/>
          </p:spPr>
          <p:txBody>
            <a:bodyPr wrap="square" rtlCol="0">
              <a:spAutoFit/>
            </a:bodyPr>
            <a:lstStyle/>
            <a:p>
              <a:pPr algn="ctr"/>
              <a:r>
                <a:rPr lang="vi-VN" sz="3600" b="1" i="1" dirty="0">
                  <a:solidFill>
                    <a:srgbClr val="FF0000"/>
                  </a:solidFill>
                  <a:latin typeface="Times New Roman" pitchFamily="18" charset="0"/>
                  <a:cs typeface="Times New Roman" pitchFamily="18" charset="0"/>
                </a:rPr>
                <a:t>Theo em, cậu bé đã nhận được gì ở ông lão ăn xin?</a:t>
              </a:r>
            </a:p>
          </p:txBody>
        </p:sp>
      </p:grpSp>
      <p:sp>
        <p:nvSpPr>
          <p:cNvPr id="12" name="Rectangle 11"/>
          <p:cNvSpPr/>
          <p:nvPr/>
        </p:nvSpPr>
        <p:spPr>
          <a:xfrm rot="229931">
            <a:off x="4822710" y="2269207"/>
            <a:ext cx="5305787" cy="3416320"/>
          </a:xfrm>
          <a:prstGeom prst="rect">
            <a:avLst/>
          </a:prstGeom>
        </p:spPr>
        <p:txBody>
          <a:bodyPr wrap="square">
            <a:spAutoFit/>
          </a:bodyPr>
          <a:lstStyle/>
          <a:p>
            <a:pPr algn="just"/>
            <a:r>
              <a:rPr lang="en-US" sz="3600" dirty="0">
                <a:latin typeface="Times New Roman" pitchFamily="18" charset="0"/>
                <a:cs typeface="Times New Roman" pitchFamily="18" charset="0"/>
                <a:sym typeface="Wingdings" pitchFamily="2" charset="2"/>
              </a:rPr>
              <a:t> C</a:t>
            </a:r>
            <a:r>
              <a:rPr lang="vi-VN" sz="3600" dirty="0">
                <a:latin typeface="Times New Roman" pitchFamily="18" charset="0"/>
                <a:cs typeface="Times New Roman" pitchFamily="18" charset="0"/>
              </a:rPr>
              <a:t>ậu bé đã </a:t>
            </a:r>
            <a:r>
              <a:rPr lang="vi-VN" sz="3600" b="1" dirty="0">
                <a:latin typeface="Times New Roman" pitchFamily="18" charset="0"/>
                <a:cs typeface="Times New Roman" pitchFamily="18" charset="0"/>
              </a:rPr>
              <a:t>nhận</a:t>
            </a:r>
            <a:r>
              <a:rPr lang="vi-VN" sz="3600" dirty="0">
                <a:latin typeface="Times New Roman" pitchFamily="18" charset="0"/>
                <a:cs typeface="Times New Roman" pitchFamily="18" charset="0"/>
              </a:rPr>
              <a:t> được ở ông lão ăn xin </a:t>
            </a:r>
            <a:r>
              <a:rPr lang="vi-VN" sz="3600" b="1" dirty="0">
                <a:latin typeface="Times New Roman" pitchFamily="18" charset="0"/>
                <a:cs typeface="Times New Roman" pitchFamily="18" charset="0"/>
              </a:rPr>
              <a:t>lòng biết 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thành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sự</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tôn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trọng</a:t>
            </a:r>
            <a:r>
              <a:rPr lang="vi-VN" sz="3600" dirty="0">
                <a:latin typeface="Times New Roman" pitchFamily="18" charset="0"/>
                <a:cs typeface="Times New Roman" pitchFamily="18" charset="0"/>
              </a:rPr>
              <a:t> và nhất là </a:t>
            </a:r>
            <a:r>
              <a:rPr lang="vi-VN" sz="3600" b="1" dirty="0">
                <a:latin typeface="Times New Roman" pitchFamily="18" charset="0"/>
                <a:cs typeface="Times New Roman" pitchFamily="18" charset="0"/>
              </a:rPr>
              <a:t>sự đồng cảm</a:t>
            </a:r>
            <a:r>
              <a:rPr lang="vi-VN" sz="3600" dirty="0">
                <a:latin typeface="Times New Roman" pitchFamily="18" charset="0"/>
                <a:cs typeface="Times New Roman" pitchFamily="18" charset="0"/>
              </a:rPr>
              <a:t>: ông lão </a:t>
            </a:r>
            <a:r>
              <a:rPr lang="en-US" sz="3600" dirty="0" err="1">
                <a:latin typeface="Times New Roman" pitchFamily="18" charset="0"/>
                <a:cs typeface="Times New Roman" pitchFamily="18" charset="0"/>
              </a:rPr>
              <a:t>cũng</a:t>
            </a:r>
            <a:r>
              <a:rPr lang="en-US" sz="3600" dirty="0">
                <a:latin typeface="Times New Roman" pitchFamily="18" charset="0"/>
                <a:cs typeface="Times New Roman" pitchFamily="18" charset="0"/>
              </a:rPr>
              <a:t> </a:t>
            </a:r>
            <a:r>
              <a:rPr lang="vi-VN" sz="3600" dirty="0">
                <a:latin typeface="Times New Roman" pitchFamily="18" charset="0"/>
                <a:cs typeface="Times New Roman" pitchFamily="18" charset="0"/>
              </a:rPr>
              <a:t>đã hiểu tấm lòng chân thành của cậu.</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221056766"/>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a:extLst>
              <a:ext uri="{FF2B5EF4-FFF2-40B4-BE49-F238E27FC236}">
                <a16:creationId xmlns:a16="http://schemas.microsoft.com/office/drawing/2014/main" id="{58DEF496-425A-4AA8-A38E-08B938A5B884}"/>
              </a:ext>
            </a:extLst>
          </p:cNvPr>
          <p:cNvSpPr/>
          <p:nvPr/>
        </p:nvSpPr>
        <p:spPr>
          <a:xfrm>
            <a:off x="2096004" y="1368524"/>
            <a:ext cx="9574886" cy="506288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chemeClr val="accent6"/>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Câu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chuyện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về</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cậu</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bé</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người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ăn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xin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đã</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chúng</a:t>
            </a:r>
            <a:r>
              <a:rPr lang="en-US" sz="3600" b="1" dirty="0">
                <a:solidFill>
                  <a:schemeClr val="tx1"/>
                </a:solidFill>
                <a:latin typeface="Times New Roman" pitchFamily="18" charset="0"/>
                <a:cs typeface="Times New Roman" pitchFamily="18" charset="0"/>
              </a:rPr>
              <a:t> ta </a:t>
            </a:r>
            <a:r>
              <a:rPr lang="en-US" sz="3600" b="1" dirty="0" err="1">
                <a:solidFill>
                  <a:schemeClr val="tx1"/>
                </a:solidFill>
                <a:latin typeface="Times New Roman" pitchFamily="18" charset="0"/>
                <a:cs typeface="Times New Roman" pitchFamily="18" charset="0"/>
              </a:rPr>
              <a:t>một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bài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học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về</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cho</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nhận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trong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cuộc</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sống</a:t>
            </a:r>
            <a:r>
              <a:rPr lang="en-US" sz="3600" b="1" dirty="0">
                <a:solidFill>
                  <a:schemeClr val="tx1"/>
                </a:solidFill>
                <a:latin typeface="Times New Roman" pitchFamily="18" charset="0"/>
                <a:cs typeface="Times New Roman" pitchFamily="18" charset="0"/>
              </a:rPr>
              <a:t>: </a:t>
            </a:r>
          </a:p>
          <a:p>
            <a:pPr algn="just"/>
            <a:r>
              <a:rPr lang="en-US" sz="3600" b="1" dirty="0">
                <a:solidFill>
                  <a:schemeClr val="tx1"/>
                </a:solidFill>
                <a:latin typeface="Times New Roman" pitchFamily="18" charset="0"/>
                <a:cs typeface="Times New Roman" pitchFamily="18" charset="0"/>
              </a:rPr>
              <a:t>	Cho </a:t>
            </a:r>
            <a:r>
              <a:rPr lang="en-US" sz="3600" b="1" dirty="0" err="1">
                <a:solidFill>
                  <a:schemeClr val="tx1"/>
                </a:solidFill>
                <a:latin typeface="Times New Roman" pitchFamily="18" charset="0"/>
                <a:cs typeface="Times New Roman" pitchFamily="18" charset="0"/>
              </a:rPr>
              <a:t>đi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bằng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tất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cả</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sự</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chân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thành</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lòng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nhân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ái</a:t>
            </a:r>
            <a:r>
              <a:rPr lang="en-US" sz="3600" b="1" dirty="0">
                <a:solidFill>
                  <a:schemeClr val="tx1"/>
                </a:solidFill>
                <a:latin typeface="Times New Roman" pitchFamily="18" charset="0"/>
                <a:cs typeface="Times New Roman" pitchFamily="18" charset="0"/>
              </a:rPr>
              <a:t>.</a:t>
            </a:r>
          </a:p>
          <a:p>
            <a:pPr algn="just"/>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Nhận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lại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với</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lòng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biết</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ơn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và</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sự</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đồng</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cảm</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trân</a:t>
            </a:r>
            <a:r>
              <a:rPr lang="en-US" sz="3600" b="1" dirty="0">
                <a:solidFill>
                  <a:schemeClr val="tx1"/>
                </a:solidFill>
                <a:latin typeface="Times New Roman" pitchFamily="18" charset="0"/>
                <a:cs typeface="Times New Roman" pitchFamily="18" charset="0"/>
              </a:rPr>
              <a:t> </a:t>
            </a:r>
            <a:r>
              <a:rPr lang="en-US" sz="3600" b="1" dirty="0" err="1">
                <a:solidFill>
                  <a:schemeClr val="tx1"/>
                </a:solidFill>
                <a:latin typeface="Times New Roman" pitchFamily="18" charset="0"/>
                <a:cs typeface="Times New Roman" pitchFamily="18" charset="0"/>
              </a:rPr>
              <a:t>trọng</a:t>
            </a:r>
            <a:r>
              <a:rPr lang="en-US" sz="3600" b="1" dirty="0">
                <a:solidFill>
                  <a:schemeClr val="tx1"/>
                </a:solidFill>
                <a:latin typeface="Times New Roman" pitchFamily="18" charset="0"/>
                <a:cs typeface="Times New Roman" pitchFamily="18" charset="0"/>
              </a:rPr>
              <a:t>. </a:t>
            </a:r>
            <a:r>
              <a:rPr lang="vi-VN" sz="3600" b="1" dirty="0">
                <a:solidFill>
                  <a:schemeClr val="tx1"/>
                </a:solidFill>
              </a:rPr>
              <a:t> </a:t>
            </a:r>
            <a:endParaRPr lang="vi-VN" sz="3500" b="1" dirty="0">
              <a:solidFill>
                <a:schemeClr val="tx1"/>
              </a:solidFill>
            </a:endParaRPr>
          </a:p>
        </p:txBody>
      </p:sp>
      <p:grpSp>
        <p:nvGrpSpPr>
          <p:cNvPr id="6" name="Group 5">
            <a:extLst>
              <a:ext uri="{FF2B5EF4-FFF2-40B4-BE49-F238E27FC236}">
                <a16:creationId xmlns:a16="http://schemas.microsoft.com/office/drawing/2014/main" id="{E7D44E3D-00A0-47CC-9068-47A13029D86E}"/>
              </a:ext>
            </a:extLst>
          </p:cNvPr>
          <p:cNvGrpSpPr/>
          <p:nvPr/>
        </p:nvGrpSpPr>
        <p:grpSpPr>
          <a:xfrm>
            <a:off x="227002" y="-119878"/>
            <a:ext cx="5470395" cy="2151215"/>
            <a:chOff x="-92810" y="380049"/>
            <a:chExt cx="6797503" cy="2855415"/>
          </a:xfrm>
        </p:grpSpPr>
        <p:pic>
          <p:nvPicPr>
            <p:cNvPr id="7"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03898" y="380049"/>
              <a:ext cx="6004088" cy="2855415"/>
            </a:xfrm>
            <a:prstGeom prst="rect">
              <a:avLst/>
            </a:prstGeom>
          </p:spPr>
        </p:pic>
        <p:sp>
          <p:nvSpPr>
            <p:cNvPr id="8" name="文本框 10">
              <a:extLst>
                <a:ext uri="{FF2B5EF4-FFF2-40B4-BE49-F238E27FC236}">
                  <a16:creationId xmlns:a16="http://schemas.microsoft.com/office/drawing/2014/main" id="{9B3AA4E8-48D1-43DC-9C18-A7D769ECDEBC}"/>
                </a:ext>
              </a:extLst>
            </p:cNvPr>
            <p:cNvSpPr txBox="1"/>
            <p:nvPr/>
          </p:nvSpPr>
          <p:spPr>
            <a:xfrm>
              <a:off x="-92810" y="1395322"/>
              <a:ext cx="6797503" cy="1021317"/>
            </a:xfrm>
            <a:prstGeom prst="rect">
              <a:avLst/>
            </a:prstGeom>
            <a:noFill/>
          </p:spPr>
          <p:txBody>
            <a:bodyPr wrap="square" rtlCol="0">
              <a:spAutoFit/>
            </a:bodyPr>
            <a:lstStyle/>
            <a:p>
              <a:pPr algn="ctr"/>
              <a:r>
                <a:rPr lang="en-US" sz="4400" b="1" i="1" dirty="0" err="1">
                  <a:ln>
                    <a:solidFill>
                      <a:srgbClr val="92D050"/>
                    </a:solidFill>
                  </a:ln>
                  <a:solidFill>
                    <a:schemeClr val="accent6">
                      <a:lumMod val="75000"/>
                    </a:schemeClr>
                  </a:solidFill>
                  <a:latin typeface="UTM Mother" panose="02040603050506020204" pitchFamily="18" charset="0"/>
                  <a:cs typeface="Times New Roman" pitchFamily="18" charset="0"/>
                </a:rPr>
                <a:t>Nội</a:t>
              </a:r>
              <a:r>
                <a:rPr lang="en-US" sz="4400" b="1" i="1" dirty="0">
                  <a:ln>
                    <a:solidFill>
                      <a:srgbClr val="92D050"/>
                    </a:solidFill>
                  </a:ln>
                  <a:solidFill>
                    <a:schemeClr val="accent6">
                      <a:lumMod val="75000"/>
                    </a:schemeClr>
                  </a:solidFill>
                  <a:latin typeface="UTM Mother" panose="02040603050506020204" pitchFamily="18" charset="0"/>
                  <a:cs typeface="Times New Roman" pitchFamily="18" charset="0"/>
                </a:rPr>
                <a:t> dung </a:t>
              </a:r>
              <a:r>
                <a:rPr lang="en-US" sz="4400" b="1" i="1" dirty="0" err="1">
                  <a:ln>
                    <a:solidFill>
                      <a:srgbClr val="92D050"/>
                    </a:solidFill>
                  </a:ln>
                  <a:solidFill>
                    <a:schemeClr val="accent6">
                      <a:lumMod val="75000"/>
                    </a:schemeClr>
                  </a:solidFill>
                  <a:latin typeface="UTM Mother" panose="02040603050506020204" pitchFamily="18" charset="0"/>
                  <a:cs typeface="Times New Roman" pitchFamily="18" charset="0"/>
                </a:rPr>
                <a:t>bài</a:t>
              </a:r>
              <a:endParaRPr lang="vi-VN" sz="4400" b="1" i="1" dirty="0">
                <a:ln>
                  <a:solidFill>
                    <a:srgbClr val="92D050"/>
                  </a:solidFill>
                </a:ln>
                <a:solidFill>
                  <a:schemeClr val="accent6">
                    <a:lumMod val="75000"/>
                  </a:schemeClr>
                </a:solidFill>
                <a:latin typeface="Times New Roman" pitchFamily="18" charset="0"/>
                <a:cs typeface="Times New Roman" pitchFamily="18" charset="0"/>
              </a:endParaRPr>
            </a:p>
          </p:txBody>
        </p:sp>
      </p:grpSp>
      <p:pic>
        <p:nvPicPr>
          <p:cNvPr id="9" name="Picture 8" descr="Shape, background pattern&#10;&#10;Description automatically generated">
            <a:extLst>
              <a:ext uri="{FF2B5EF4-FFF2-40B4-BE49-F238E27FC236}">
                <a16:creationId xmlns:a16="http://schemas.microsoft.com/office/drawing/2014/main" id="{7E8C0BAF-D192-4EB9-B6C7-6282FC32754F}"/>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89239" y="3667972"/>
            <a:ext cx="660909" cy="505318"/>
          </a:xfrm>
          <a:prstGeom prst="rect">
            <a:avLst/>
          </a:prstGeom>
        </p:spPr>
      </p:pic>
      <p:pic>
        <p:nvPicPr>
          <p:cNvPr id="11" name="Picture 10" descr="Shape, background pattern&#10;&#10;Description automatically generated">
            <a:extLst>
              <a:ext uri="{FF2B5EF4-FFF2-40B4-BE49-F238E27FC236}">
                <a16:creationId xmlns:a16="http://schemas.microsoft.com/office/drawing/2014/main" id="{46E011FA-9940-4EF9-9D9C-7291E967C54C}"/>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389239" y="4797033"/>
            <a:ext cx="660909" cy="505318"/>
          </a:xfrm>
          <a:prstGeom prst="rect">
            <a:avLst/>
          </a:prstGeom>
        </p:spPr>
      </p:pic>
    </p:spTree>
    <p:extLst>
      <p:ext uri="{BB962C8B-B14F-4D97-AF65-F5344CB8AC3E}">
        <p14:creationId xmlns:p14="http://schemas.microsoft.com/office/powerpoint/2010/main" val="3275197930"/>
      </p:ext>
    </p:extLst>
  </p:cSld>
  <p:clrMapOvr>
    <a:masterClrMapping/>
  </p:clrMapOvr>
  <p:transition spd="slow">
    <p:cover/>
    <p:sndAc>
      <p:end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6"/>
          <p:cNvSpPr txBox="1">
            <a:spLocks noChangeArrowheads="1"/>
          </p:cNvSpPr>
          <p:nvPr/>
        </p:nvSpPr>
        <p:spPr bwMode="auto">
          <a:xfrm>
            <a:off x="666750" y="1266680"/>
            <a:ext cx="11029950" cy="5041380"/>
          </a:xfrm>
          <a:prstGeom prst="rect">
            <a:avLst/>
          </a:prstGeom>
          <a:solidFill>
            <a:schemeClr val="bg1"/>
          </a:solidFill>
          <a:ln w="6350" cap="sq" algn="ctr">
            <a:solidFill>
              <a:srgbClr val="3333CC"/>
            </a:solidFill>
            <a:miter lim="800000"/>
            <a:headEnd type="none" w="sm" len="sm"/>
            <a:tailEnd type="none" w="sm" len="sm"/>
          </a:ln>
        </p:spPr>
        <p:txBody>
          <a:bodyPr wrap="square">
            <a:spAutoFit/>
          </a:bodyPr>
          <a:lstStyle>
            <a:lvl1pPr eaLnBrk="0" hangingPunct="0">
              <a:defRPr>
                <a:solidFill>
                  <a:schemeClr val="tx1"/>
                </a:solidFill>
                <a:latin typeface="VNtimes new roman" pitchFamily="34" charset="0"/>
              </a:defRPr>
            </a:lvl1pPr>
            <a:lvl2pPr marL="742950" indent="-285750" eaLnBrk="0" hangingPunct="0">
              <a:defRPr>
                <a:solidFill>
                  <a:schemeClr val="tx1"/>
                </a:solidFill>
                <a:latin typeface="VNtimes new roman" pitchFamily="34" charset="0"/>
              </a:defRPr>
            </a:lvl2pPr>
            <a:lvl3pPr marL="1143000" indent="-228600" eaLnBrk="0" hangingPunct="0">
              <a:defRPr>
                <a:solidFill>
                  <a:schemeClr val="tx1"/>
                </a:solidFill>
                <a:latin typeface="VNtimes new roman" pitchFamily="34" charset="0"/>
              </a:defRPr>
            </a:lvl3pPr>
            <a:lvl4pPr marL="1600200" indent="-228600" eaLnBrk="0" hangingPunct="0">
              <a:defRPr>
                <a:solidFill>
                  <a:schemeClr val="tx1"/>
                </a:solidFill>
                <a:latin typeface="VNtimes new roman" pitchFamily="34" charset="0"/>
              </a:defRPr>
            </a:lvl4pPr>
            <a:lvl5pPr marL="2057400" indent="-228600" eaLnBrk="0" hangingPunct="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just" eaLnBrk="1" hangingPunct="1">
              <a:lnSpc>
                <a:spcPct val="90000"/>
              </a:lnSpc>
            </a:pPr>
            <a:endParaRPr lang="en-US" sz="3200" b="1"/>
          </a:p>
          <a:p>
            <a:pPr algn="just" eaLnBrk="1" hangingPunct="1">
              <a:lnSpc>
                <a:spcPct val="90000"/>
              </a:lnSpc>
            </a:pPr>
            <a:r>
              <a:rPr lang="en-US" sz="3200" b="1">
                <a:latin typeface="Times New Roman" panose="02020603050405020304" pitchFamily="18" charset="0"/>
                <a:cs typeface="Times New Roman" panose="02020603050405020304" pitchFamily="18" charset="0"/>
              </a:rPr>
              <a:t>	Tôi chẳng biết làm cách nào. Tôi </a:t>
            </a:r>
            <a:r>
              <a:rPr lang="en-US" sz="3200" b="1" u="sng">
                <a:solidFill>
                  <a:srgbClr val="FF0000"/>
                </a:solidFill>
                <a:latin typeface="Times New Roman" panose="02020603050405020304" pitchFamily="18" charset="0"/>
                <a:cs typeface="Times New Roman" panose="02020603050405020304" pitchFamily="18" charset="0"/>
              </a:rPr>
              <a:t>nắm chặt</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lấy bàn tay </a:t>
            </a:r>
            <a:r>
              <a:rPr lang="en-US" sz="3200" b="1" u="sng">
                <a:solidFill>
                  <a:srgbClr val="FF0000"/>
                </a:solidFill>
                <a:latin typeface="Times New Roman" panose="02020603050405020304" pitchFamily="18" charset="0"/>
                <a:cs typeface="Times New Roman" panose="02020603050405020304" pitchFamily="18" charset="0"/>
              </a:rPr>
              <a:t>run rẩy</a:t>
            </a:r>
            <a:r>
              <a:rPr lang="en-US" sz="3200" b="1">
                <a:latin typeface="Times New Roman" panose="02020603050405020304" pitchFamily="18" charset="0"/>
                <a:cs typeface="Times New Roman" panose="02020603050405020304" pitchFamily="18" charset="0"/>
              </a:rPr>
              <a:t> kia:</a:t>
            </a:r>
          </a:p>
          <a:p>
            <a:pPr algn="just" eaLnBrk="1" hangingPunct="1">
              <a:lnSpc>
                <a:spcPct val="90000"/>
              </a:lnSpc>
              <a:buFontTx/>
              <a:buChar char="-"/>
            </a:pPr>
            <a:r>
              <a:rPr lang="en-US" sz="3200" b="1">
                <a:latin typeface="Times New Roman" panose="02020603050405020304" pitchFamily="18" charset="0"/>
                <a:cs typeface="Times New Roman" panose="02020603050405020304" pitchFamily="18" charset="0"/>
              </a:rPr>
              <a:t> Ông đừng giận cháu, cháu </a:t>
            </a:r>
            <a:r>
              <a:rPr lang="en-US" sz="3200" b="1" u="sng">
                <a:solidFill>
                  <a:srgbClr val="FF0000"/>
                </a:solidFill>
                <a:latin typeface="Times New Roman" panose="02020603050405020304" pitchFamily="18" charset="0"/>
                <a:cs typeface="Times New Roman" panose="02020603050405020304" pitchFamily="18" charset="0"/>
              </a:rPr>
              <a:t>không có gì</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để cho ông cả.</a:t>
            </a:r>
          </a:p>
          <a:p>
            <a:pPr algn="just" eaLnBrk="1" hangingPunct="1">
              <a:lnSpc>
                <a:spcPct val="90000"/>
              </a:lnSpc>
            </a:pPr>
            <a:r>
              <a:rPr lang="en-US" sz="3200" b="1">
                <a:latin typeface="Times New Roman" panose="02020603050405020304" pitchFamily="18" charset="0"/>
                <a:cs typeface="Times New Roman" panose="02020603050405020304" pitchFamily="18" charset="0"/>
              </a:rPr>
              <a:t>	Người ăn xin nhìn tôi </a:t>
            </a:r>
            <a:r>
              <a:rPr lang="en-US" sz="3200" b="1" u="sng">
                <a:solidFill>
                  <a:srgbClr val="FF0000"/>
                </a:solidFill>
                <a:latin typeface="Times New Roman" panose="02020603050405020304" pitchFamily="18" charset="0"/>
                <a:cs typeface="Times New Roman" panose="02020603050405020304" pitchFamily="18" charset="0"/>
              </a:rPr>
              <a:t>chằm chằm</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bằng đôi mắt </a:t>
            </a:r>
            <a:r>
              <a:rPr lang="en-US" sz="3200" b="1" u="sng">
                <a:solidFill>
                  <a:srgbClr val="FF0000"/>
                </a:solidFill>
                <a:latin typeface="Times New Roman" panose="02020603050405020304" pitchFamily="18" charset="0"/>
                <a:cs typeface="Times New Roman" panose="02020603050405020304" pitchFamily="18" charset="0"/>
              </a:rPr>
              <a:t>ướt đẫm</a:t>
            </a:r>
            <a:r>
              <a:rPr lang="en-US" sz="3200" b="1">
                <a:latin typeface="Times New Roman" panose="02020603050405020304" pitchFamily="18" charset="0"/>
                <a:cs typeface="Times New Roman" panose="02020603050405020304" pitchFamily="18" charset="0"/>
              </a:rPr>
              <a:t>. Đôi môi tái nhợt </a:t>
            </a:r>
            <a:r>
              <a:rPr lang="en-US" sz="3200" b="1" u="sng">
                <a:solidFill>
                  <a:srgbClr val="FF0000"/>
                </a:solidFill>
                <a:latin typeface="Times New Roman" panose="02020603050405020304" pitchFamily="18" charset="0"/>
                <a:cs typeface="Times New Roman" panose="02020603050405020304" pitchFamily="18" charset="0"/>
              </a:rPr>
              <a:t>nở nụ cười</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và tay ông cũng </a:t>
            </a:r>
            <a:r>
              <a:rPr lang="en-US" sz="3200" b="1" u="sng">
                <a:solidFill>
                  <a:srgbClr val="FF0000"/>
                </a:solidFill>
                <a:latin typeface="Times New Roman" panose="02020603050405020304" pitchFamily="18" charset="0"/>
                <a:cs typeface="Times New Roman" panose="02020603050405020304" pitchFamily="18" charset="0"/>
              </a:rPr>
              <a:t>xiết lấy</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tay tôi:</a:t>
            </a:r>
          </a:p>
          <a:p>
            <a:pPr algn="just" eaLnBrk="1" hangingPunct="1">
              <a:lnSpc>
                <a:spcPct val="90000"/>
              </a:lnSpc>
              <a:buFontTx/>
              <a:buChar char="-"/>
            </a:pPr>
            <a:r>
              <a:rPr lang="en-US" sz="3200" b="1">
                <a:latin typeface="Times New Roman" panose="02020603050405020304" pitchFamily="18" charset="0"/>
                <a:cs typeface="Times New Roman" panose="02020603050405020304" pitchFamily="18" charset="0"/>
              </a:rPr>
              <a:t> Cháu ơi, </a:t>
            </a:r>
            <a:r>
              <a:rPr lang="en-US" sz="3200" b="1" u="sng">
                <a:solidFill>
                  <a:srgbClr val="FF0000"/>
                </a:solidFill>
                <a:latin typeface="Times New Roman" panose="02020603050405020304" pitchFamily="18" charset="0"/>
                <a:cs typeface="Times New Roman" panose="02020603050405020304" pitchFamily="18" charset="0"/>
              </a:rPr>
              <a:t>cảm ơn</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cháu! Như vậy là cháu đã cho lão rồi. – Ông lão nói bằng giọng khản đặc.</a:t>
            </a:r>
          </a:p>
          <a:p>
            <a:pPr algn="just" eaLnBrk="1" hangingPunct="1">
              <a:lnSpc>
                <a:spcPct val="90000"/>
              </a:lnSpc>
            </a:pPr>
            <a:r>
              <a:rPr lang="en-US" sz="3200" b="1">
                <a:latin typeface="Times New Roman" panose="02020603050405020304" pitchFamily="18" charset="0"/>
                <a:cs typeface="Times New Roman" panose="02020603050405020304" pitchFamily="18" charset="0"/>
              </a:rPr>
              <a:t>	Khi ấy, tôi </a:t>
            </a:r>
            <a:r>
              <a:rPr lang="en-US" sz="3200" b="1" u="sng">
                <a:solidFill>
                  <a:srgbClr val="FF0000"/>
                </a:solidFill>
                <a:latin typeface="Times New Roman" panose="02020603050405020304" pitchFamily="18" charset="0"/>
                <a:cs typeface="Times New Roman" panose="02020603050405020304" pitchFamily="18" charset="0"/>
              </a:rPr>
              <a:t>chợt hiểu</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rằng</a:t>
            </a:r>
            <a:r>
              <a:rPr lang="en-US" sz="3200" b="1">
                <a:solidFill>
                  <a:srgbClr val="FF0000"/>
                </a:solidFill>
                <a:latin typeface="Times New Roman" panose="02020603050405020304" pitchFamily="18" charset="0"/>
                <a:cs typeface="Times New Roman" panose="02020603050405020304" pitchFamily="18" charset="0"/>
              </a:rPr>
              <a:t>: </a:t>
            </a:r>
            <a:r>
              <a:rPr lang="en-US" sz="3200" b="1" u="sng">
                <a:solidFill>
                  <a:srgbClr val="FF0000"/>
                </a:solidFill>
                <a:latin typeface="Times New Roman" panose="02020603050405020304" pitchFamily="18" charset="0"/>
                <a:cs typeface="Times New Roman" panose="02020603050405020304" pitchFamily="18" charset="0"/>
              </a:rPr>
              <a:t>cả tôi</a:t>
            </a:r>
            <a:r>
              <a:rPr lang="en-US" sz="3200" b="1">
                <a:solidFill>
                  <a:srgbClr val="FF0000"/>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nữa tôi cũng vừa nhận được chút gì của ông lão.</a:t>
            </a:r>
          </a:p>
          <a:p>
            <a:pPr algn="just" eaLnBrk="1" hangingPunct="1">
              <a:spcBef>
                <a:spcPct val="20000"/>
              </a:spcBef>
              <a:buClr>
                <a:srgbClr val="000000"/>
              </a:buClr>
              <a:buFont typeface="Wingdings 2" panose="05020102010507070707" pitchFamily="18" charset="2"/>
              <a:buNone/>
            </a:pPr>
            <a:endParaRPr lang="en-US" sz="2800" b="1">
              <a:solidFill>
                <a:schemeClr val="accent2"/>
              </a:solidFill>
            </a:endParaRPr>
          </a:p>
        </p:txBody>
      </p:sp>
      <p:sp>
        <p:nvSpPr>
          <p:cNvPr id="4" name="Content Placeholder 2">
            <a:extLst>
              <a:ext uri="{FF2B5EF4-FFF2-40B4-BE49-F238E27FC236}">
                <a16:creationId xmlns:a16="http://schemas.microsoft.com/office/drawing/2014/main" id="{70CF9F49-3C26-47F8-86AB-A5BC67729B74}"/>
              </a:ext>
            </a:extLst>
          </p:cNvPr>
          <p:cNvSpPr txBox="1"/>
          <p:nvPr/>
        </p:nvSpPr>
        <p:spPr bwMode="auto">
          <a:xfrm>
            <a:off x="3609966" y="266700"/>
            <a:ext cx="5143517" cy="790430"/>
          </a:xfrm>
          <a:prstGeom prst="rect">
            <a:avLst/>
          </a:prstGeom>
        </p:spPr>
        <p:style>
          <a:lnRef idx="0">
            <a:schemeClr val="accent5"/>
          </a:lnRef>
          <a:fillRef idx="3">
            <a:schemeClr val="accent5"/>
          </a:fillRef>
          <a:effectRef idx="3">
            <a:schemeClr val="accent5"/>
          </a:effectRef>
          <a:fontRef idx="minor">
            <a:schemeClr val="lt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400" b="1" dirty="0" err="1">
                <a:solidFill>
                  <a:schemeClr val="bg1"/>
                </a:solidFill>
                <a:latin typeface="Times New Roman" panose="02020603050405020304" pitchFamily="18" charset="0"/>
                <a:cs typeface="Times New Roman" panose="02020603050405020304" pitchFamily="18" charset="0"/>
              </a:rPr>
              <a:t>Luyện</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đọc</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diễn</a:t>
            </a:r>
            <a:r>
              <a:rPr lang="en-US" altLang="x-none" sz="4400" b="1" dirty="0">
                <a:solidFill>
                  <a:schemeClr val="bg1"/>
                </a:solidFill>
                <a:latin typeface="Times New Roman" panose="02020603050405020304" pitchFamily="18" charset="0"/>
                <a:cs typeface="Times New Roman" panose="02020603050405020304" pitchFamily="18" charset="0"/>
              </a:rPr>
              <a:t> </a:t>
            </a:r>
            <a:r>
              <a:rPr lang="en-US" altLang="x-none" sz="4400" b="1" dirty="0" err="1">
                <a:solidFill>
                  <a:schemeClr val="bg1"/>
                </a:solidFill>
                <a:latin typeface="Times New Roman" panose="02020603050405020304" pitchFamily="18" charset="0"/>
                <a:cs typeface="Times New Roman" panose="02020603050405020304" pitchFamily="18" charset="0"/>
              </a:rPr>
              <a:t>cảm</a:t>
            </a:r>
            <a:endParaRPr lang="en-US" altLang="x-none"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819058"/>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4297" y="922702"/>
            <a:ext cx="11143405" cy="26165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sp>
        <p:nvSpPr>
          <p:cNvPr id="4" name="Rectangle: Rounded Corners 3">
            <a:extLst>
              <a:ext uri="{FF2B5EF4-FFF2-40B4-BE49-F238E27FC236}">
                <a16:creationId xmlns:a16="http://schemas.microsoft.com/office/drawing/2014/main" id="{79DA9830-4EF9-48E5-9FBA-F4D01627284C}"/>
              </a:ext>
            </a:extLst>
          </p:cNvPr>
          <p:cNvSpPr/>
          <p:nvPr/>
        </p:nvSpPr>
        <p:spPr>
          <a:xfrm>
            <a:off x="0" y="922702"/>
            <a:ext cx="12192000" cy="5935208"/>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33"/>
          </a:p>
        </p:txBody>
      </p:sp>
      <p:sp>
        <p:nvSpPr>
          <p:cNvPr id="27" name="TextBox 26">
            <a:extLst>
              <a:ext uri="{FF2B5EF4-FFF2-40B4-BE49-F238E27FC236}">
                <a16:creationId xmlns:a16="http://schemas.microsoft.com/office/drawing/2014/main" id="{32684D61-A669-4E78-A489-C9FF40EC29FC}"/>
              </a:ext>
            </a:extLst>
          </p:cNvPr>
          <p:cNvSpPr txBox="1"/>
          <p:nvPr/>
        </p:nvSpPr>
        <p:spPr>
          <a:xfrm>
            <a:off x="214883" y="1092239"/>
            <a:ext cx="11744708" cy="56323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03225" algn="just"/>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Lúc </a:t>
            </a:r>
            <a:r>
              <a:rPr lang="vi-VN" sz="2400" dirty="0">
                <a:latin typeface="Times New Roman" pitchFamily="18" charset="0"/>
                <a:cs typeface="Times New Roman" pitchFamily="18" charset="0"/>
              </a:rPr>
              <a:t>ấy, tôi đang đi trên phố. Một người ăn xin già lọm khọm đứng ngay trước mặt tôi</a:t>
            </a:r>
            <a:r>
              <a:rPr lang="vi-VN" sz="2400">
                <a:latin typeface="Times New Roman" pitchFamily="18" charset="0"/>
                <a:cs typeface="Times New Roman" pitchFamily="18" charset="0"/>
              </a:rPr>
              <a:t>. </a:t>
            </a:r>
            <a:endParaRPr lang="en-US" sz="2400">
              <a:latin typeface="Times New Roman" pitchFamily="18" charset="0"/>
              <a:cs typeface="Times New Roman" pitchFamily="18" charset="0"/>
            </a:endParaRPr>
          </a:p>
          <a:p>
            <a:pPr indent="461963" algn="just"/>
            <a:r>
              <a:rPr lang="vi-VN" sz="2400">
                <a:latin typeface="Times New Roman" pitchFamily="18" charset="0"/>
                <a:cs typeface="Times New Roman" pitchFamily="18" charset="0"/>
              </a:rPr>
              <a:t>Đôi </a:t>
            </a:r>
            <a:r>
              <a:rPr lang="vi-VN" sz="2400" dirty="0">
                <a:latin typeface="Times New Roman" pitchFamily="18" charset="0"/>
                <a:cs typeface="Times New Roman" pitchFamily="18" charset="0"/>
              </a:rPr>
              <a:t>mắt ông lão đỏ đọc và giàn giụa nước mắt. Đôi môi tái nhợt, áo quần tả tơi thảm hại... Chao ôi! Cảnh nghèo đói đã gặm nát con người đau khổ kia thành xấu xí biết nhường </a:t>
            </a:r>
            <a:r>
              <a:rPr lang="vi-VN" sz="2400">
                <a:latin typeface="Times New Roman" pitchFamily="18" charset="0"/>
                <a:cs typeface="Times New Roman" pitchFamily="18" charset="0"/>
              </a:rPr>
              <a:t>nào!</a:t>
            </a:r>
            <a:endParaRPr lang="en-US" sz="2400">
              <a:latin typeface="Times New Roman" pitchFamily="18" charset="0"/>
              <a:cs typeface="Times New Roman" pitchFamily="18" charset="0"/>
            </a:endParaRPr>
          </a:p>
          <a:p>
            <a:pPr indent="461963" algn="just"/>
            <a:r>
              <a:rPr lang="vi-VN" sz="2400">
                <a:latin typeface="Times New Roman" pitchFamily="18" charset="0"/>
                <a:cs typeface="Times New Roman" pitchFamily="18" charset="0"/>
              </a:rPr>
              <a:t>Ông </a:t>
            </a:r>
            <a:r>
              <a:rPr lang="vi-VN" sz="2400" dirty="0">
                <a:latin typeface="Times New Roman" pitchFamily="18" charset="0"/>
                <a:cs typeface="Times New Roman" pitchFamily="18" charset="0"/>
              </a:rPr>
              <a:t>già chìa trước mặt tôi bàn tay sưng húp, bẩn thỉu. Ông rên rỉ cầu xin cứu giúp.</a:t>
            </a:r>
          </a:p>
          <a:p>
            <a:pPr algn="just"/>
            <a:r>
              <a:rPr lang="vi-VN" sz="2400">
                <a:latin typeface="Times New Roman" pitchFamily="18" charset="0"/>
                <a:cs typeface="Times New Roman" pitchFamily="18" charset="0"/>
              </a:rPr>
              <a:t>    </a:t>
            </a: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Tôi </a:t>
            </a:r>
            <a:r>
              <a:rPr lang="vi-VN" sz="2400" dirty="0">
                <a:latin typeface="Times New Roman" pitchFamily="18" charset="0"/>
                <a:cs typeface="Times New Roman" pitchFamily="18" charset="0"/>
              </a:rPr>
              <a:t>lục tìm hết túi nọ túi kia, không có tiền, không có đồng hồ, không có cả một chiếc khăn tay. Trên người tôi chẳng có tài sản gì.</a:t>
            </a:r>
          </a:p>
          <a:p>
            <a:pPr algn="just"/>
            <a:r>
              <a:rPr lang="vi-VN" sz="2400" dirty="0">
                <a:latin typeface="Times New Roman" pitchFamily="18" charset="0"/>
                <a:cs typeface="Times New Roman" pitchFamily="18" charset="0"/>
              </a:rPr>
              <a:t>    Người ăn xin vẫn đợi tôi. Tay vẫn chìa ra, run lẩy bẩy.</a:t>
            </a:r>
          </a:p>
          <a:p>
            <a:pPr algn="just"/>
            <a:r>
              <a:rPr lang="vi-VN" sz="2400" dirty="0">
                <a:latin typeface="Times New Roman" pitchFamily="18" charset="0"/>
                <a:cs typeface="Times New Roman" pitchFamily="18" charset="0"/>
              </a:rPr>
              <a:t>    Tôi chẳng biết làm cách nào. Tôi nắm chặt lấy bàn tay run rẩy kia:</a:t>
            </a:r>
          </a:p>
          <a:p>
            <a:pPr algn="just"/>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 </a:t>
            </a:r>
            <a:r>
              <a:rPr lang="vi-VN" sz="2400" dirty="0">
                <a:latin typeface="Times New Roman" pitchFamily="18" charset="0"/>
                <a:cs typeface="Times New Roman" pitchFamily="18" charset="0"/>
              </a:rPr>
              <a:t>Ông đừng giận cháu, cháu không có gì để cho ông cả.</a:t>
            </a:r>
          </a:p>
          <a:p>
            <a:pPr algn="just"/>
            <a:r>
              <a:rPr lang="vi-VN" sz="2400" dirty="0">
                <a:latin typeface="Times New Roman" pitchFamily="18" charset="0"/>
                <a:cs typeface="Times New Roman" pitchFamily="18" charset="0"/>
              </a:rPr>
              <a:t>    Người ăn xin nhìn tôi chằm chằm bằng đôi mắt ướt đẫm. Đôi môi tái nhợt nở nụ cười và tay ông cũng xiết lấy tay tôi: </a:t>
            </a:r>
          </a:p>
          <a:p>
            <a:pPr algn="just"/>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 </a:t>
            </a:r>
            <a:r>
              <a:rPr lang="vi-VN" sz="2400" dirty="0">
                <a:latin typeface="Times New Roman" pitchFamily="18" charset="0"/>
                <a:cs typeface="Times New Roman" pitchFamily="18" charset="0"/>
              </a:rPr>
              <a:t>Cháu ơi, cảm ơn cháu! Như vậy là cháu đã cho lão rồi. - Ông lão nói bằng giọng khản đặc.</a:t>
            </a:r>
          </a:p>
          <a:p>
            <a:pPr algn="just"/>
            <a:r>
              <a:rPr lang="vi-VN" sz="2400" dirty="0">
                <a:latin typeface="Times New Roman" pitchFamily="18" charset="0"/>
                <a:cs typeface="Times New Roman" pitchFamily="18" charset="0"/>
              </a:rPr>
              <a:t>    Khi ấy, tôi chợt hiểu rằng: cả tôi nữa, tôi cũng vừa nhận được chút gì của ông lão.</a:t>
            </a:r>
          </a:p>
          <a:p>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T</a:t>
            </a:r>
            <a:r>
              <a:rPr lang="vi-VN" sz="2400" i="1" dirty="0">
                <a:latin typeface="Times New Roman" pitchFamily="18" charset="0"/>
                <a:cs typeface="Times New Roman" pitchFamily="18" charset="0"/>
              </a:rPr>
              <a:t>heo</a:t>
            </a:r>
            <a:r>
              <a:rPr lang="vi-VN" sz="2400" dirty="0">
                <a:latin typeface="Times New Roman" pitchFamily="18" charset="0"/>
                <a:cs typeface="Times New Roman" pitchFamily="18" charset="0"/>
              </a:rPr>
              <a:t> </a:t>
            </a:r>
            <a:r>
              <a:rPr lang="vi-VN" sz="2400" b="1" dirty="0">
                <a:latin typeface="Times New Roman" pitchFamily="18" charset="0"/>
                <a:cs typeface="Times New Roman" pitchFamily="18" charset="0"/>
              </a:rPr>
              <a:t>Tuốc-ghê-nhép</a:t>
            </a:r>
            <a:endParaRPr lang="vi-VN" sz="2359" dirty="0">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id="{1E57F14E-F5A6-443E-9FA0-0E84DD0CE717}"/>
              </a:ext>
            </a:extLst>
          </p:cNvPr>
          <p:cNvSpPr txBox="1"/>
          <p:nvPr/>
        </p:nvSpPr>
        <p:spPr bwMode="auto">
          <a:xfrm>
            <a:off x="4231601" y="73048"/>
            <a:ext cx="4022879" cy="874937"/>
          </a:xfrm>
          <a:prstGeom prst="rect">
            <a:avLst/>
          </a:prstGeom>
          <a:ln/>
        </p:spPr>
        <p:style>
          <a:lnRef idx="1">
            <a:schemeClr val="accent5"/>
          </a:lnRef>
          <a:fillRef idx="2">
            <a:schemeClr val="accent5"/>
          </a:fillRef>
          <a:effectRef idx="1">
            <a:schemeClr val="accent5"/>
          </a:effectRef>
          <a:fontRef idx="minor">
            <a:schemeClr val="dk1"/>
          </a:fontRef>
        </p:style>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r>
              <a:rPr lang="en-US" altLang="zh-CN" sz="5400">
                <a:solidFill>
                  <a:srgbClr val="7030A0"/>
                </a:solidFill>
                <a:effectLst>
                  <a:glow rad="254000">
                    <a:schemeClr val="bg1">
                      <a:alpha val="91000"/>
                    </a:schemeClr>
                  </a:glow>
                </a:effectLst>
                <a:latin typeface="UTM Zirkon" panose="02040603050506020204" pitchFamily="18" charset="0"/>
                <a:ea typeface="方正胖娃简体" panose="03000509000000000000" pitchFamily="65" charset="-122"/>
              </a:rPr>
              <a:t>Người ăn xin</a:t>
            </a:r>
            <a:endParaRPr lang="zh-CN" altLang="en-US" sz="5400">
              <a:solidFill>
                <a:srgbClr val="FF0066"/>
              </a:solidFill>
              <a:effectLst>
                <a:glow rad="254000">
                  <a:schemeClr val="bg1">
                    <a:alpha val="91000"/>
                  </a:schemeClr>
                </a:glow>
              </a:effectLst>
              <a:latin typeface="UTM Zirkon" panose="02040603050506020204" pitchFamily="18" charset="0"/>
              <a:ea typeface="方正胖娃简体" panose="03000509000000000000" pitchFamily="65" charset="-122"/>
            </a:endParaRPr>
          </a:p>
          <a:p>
            <a:pPr marL="247711" indent="-247711" algn="ctr" eaLnBrk="1" hangingPunct="1"/>
            <a:endParaRPr lang="en-US" altLang="x-none" sz="1600" b="1" dirty="0">
              <a:latin typeface="Arial" panose="020B0604020202020204" pitchFamily="34" charset="0"/>
            </a:endParaRPr>
          </a:p>
        </p:txBody>
      </p:sp>
      <p:sp>
        <p:nvSpPr>
          <p:cNvPr id="33" name="TextBox 32">
            <a:extLst>
              <a:ext uri="{FF2B5EF4-FFF2-40B4-BE49-F238E27FC236}">
                <a16:creationId xmlns:a16="http://schemas.microsoft.com/office/drawing/2014/main" id="{DADCB4E0-5240-428A-A963-FC6F12029147}"/>
              </a:ext>
            </a:extLst>
          </p:cNvPr>
          <p:cNvSpPr txBox="1"/>
          <p:nvPr/>
        </p:nvSpPr>
        <p:spPr>
          <a:xfrm rot="10800000" flipH="1" flipV="1">
            <a:off x="-906769" y="377"/>
            <a:ext cx="1725148"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itchFamily="18" charset="0"/>
                <a:cs typeface="Times New Roman" pitchFamily="18" charset="0"/>
              </a:rPr>
              <a:t>“</a:t>
            </a:r>
            <a:endParaRPr lang="vi-VN" sz="13608"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300E848E-E70C-46B7-8925-1DA116CC5AD1}"/>
              </a:ext>
            </a:extLst>
          </p:cNvPr>
          <p:cNvSpPr txBox="1"/>
          <p:nvPr/>
        </p:nvSpPr>
        <p:spPr>
          <a:xfrm rot="10800000">
            <a:off x="10705801" y="5098437"/>
            <a:ext cx="2249052" cy="21864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658163"/>
            <a:r>
              <a:rPr lang="en-US" sz="13608" b="1" dirty="0">
                <a:solidFill>
                  <a:srgbClr val="EC6665"/>
                </a:solidFill>
                <a:latin typeface="Times New Roman" pitchFamily="18" charset="0"/>
                <a:cs typeface="Times New Roman" pitchFamily="18" charset="0"/>
              </a:rPr>
              <a:t>“</a:t>
            </a:r>
            <a:endParaRPr lang="vi-VN" sz="13608" dirty="0">
              <a:solidFill>
                <a:srgbClr val="EC6665"/>
              </a:solidFill>
              <a:latin typeface="Times New Roman" pitchFamily="18" charset="0"/>
              <a:cs typeface="Times New Roman" pitchFamily="18" charset="0"/>
            </a:endParaRPr>
          </a:p>
        </p:txBody>
      </p:sp>
    </p:spTree>
    <p:extLst>
      <p:ext uri="{BB962C8B-B14F-4D97-AF65-F5344CB8AC3E}">
        <p14:creationId xmlns:p14="http://schemas.microsoft.com/office/powerpoint/2010/main" val="3783423696"/>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2767521" y="275031"/>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2767521" y="275031"/>
            <a:ext cx="2183453" cy="2183453"/>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047521" y="555031"/>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009328" y="743917"/>
            <a:ext cx="6747793" cy="120774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9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3182315" y="668492"/>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3485633" y="927640"/>
            <a:ext cx="771130" cy="830997"/>
          </a:xfrm>
          <a:prstGeom prst="rect">
            <a:avLst/>
          </a:prstGeom>
          <a:noFill/>
        </p:spPr>
        <p:txBody>
          <a:bodyPr wrap="square" rtlCol="0">
            <a:spAutoFit/>
          </a:bodyPr>
          <a:lstStyle/>
          <a:p>
            <a:r>
              <a:rPr lang="en-US" altLang="zh-CN" sz="4800" dirty="0">
                <a:solidFill>
                  <a:schemeClr val="bg2">
                    <a:lumMod val="50000"/>
                  </a:schemeClr>
                </a:solidFill>
                <a:latin typeface="Impact" panose="020B0806030902050204" pitchFamily="34" charset="0"/>
              </a:rPr>
              <a:t>01</a:t>
            </a:r>
            <a:endParaRPr lang="zh-CN" altLang="en-US" sz="4800" dirty="0">
              <a:solidFill>
                <a:schemeClr val="bg2">
                  <a:lumMod val="50000"/>
                </a:schemeClr>
              </a:solidFill>
              <a:latin typeface="Impact" panose="020B0806030902050204" pitchFamily="34" charset="0"/>
            </a:endParaRPr>
          </a:p>
        </p:txBody>
      </p:sp>
      <p:sp>
        <p:nvSpPr>
          <p:cNvPr id="56" name="标题占位符 1"/>
          <p:cNvSpPr txBox="1"/>
          <p:nvPr/>
        </p:nvSpPr>
        <p:spPr>
          <a:xfrm>
            <a:off x="704789" y="3421965"/>
            <a:ext cx="5073844" cy="4657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endParaRPr lang="zh-CN" altLang="en-US" sz="4400" dirty="0">
              <a:solidFill>
                <a:srgbClr val="FF0066"/>
              </a:solidFill>
              <a:latin typeface="VNI-Truck" panose="00000400000000000000" pitchFamily="2" charset="0"/>
              <a:ea typeface="方正少儿简体" panose="03000509000000000000" pitchFamily="65" charset="-122"/>
            </a:endParaRPr>
          </a:p>
        </p:txBody>
      </p:sp>
      <p:sp>
        <p:nvSpPr>
          <p:cNvPr id="58" name="椭圆 106"/>
          <p:cNvSpPr>
            <a:spLocks noChangeAspect="1"/>
          </p:cNvSpPr>
          <p:nvPr/>
        </p:nvSpPr>
        <p:spPr>
          <a:xfrm>
            <a:off x="4603447" y="2404513"/>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107"/>
          <p:cNvSpPr>
            <a:spLocks noChangeAspect="1"/>
          </p:cNvSpPr>
          <p:nvPr/>
        </p:nvSpPr>
        <p:spPr>
          <a:xfrm>
            <a:off x="4603447" y="2404513"/>
            <a:ext cx="2183453" cy="2183453"/>
          </a:xfrm>
          <a:prstGeom prst="ellipse">
            <a:avLst/>
          </a:prstGeom>
          <a:solidFill>
            <a:srgbClr val="0099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108"/>
          <p:cNvSpPr>
            <a:spLocks noChangeAspect="1"/>
          </p:cNvSpPr>
          <p:nvPr/>
        </p:nvSpPr>
        <p:spPr>
          <a:xfrm>
            <a:off x="4883447" y="2684513"/>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109"/>
          <p:cNvSpPr/>
          <p:nvPr/>
        </p:nvSpPr>
        <p:spPr>
          <a:xfrm>
            <a:off x="5778633" y="2880513"/>
            <a:ext cx="5785838" cy="128154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7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110"/>
          <p:cNvSpPr>
            <a:spLocks noChangeAspect="1"/>
          </p:cNvSpPr>
          <p:nvPr/>
        </p:nvSpPr>
        <p:spPr>
          <a:xfrm>
            <a:off x="5079447" y="2880513"/>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文本框 111"/>
          <p:cNvSpPr txBox="1"/>
          <p:nvPr/>
        </p:nvSpPr>
        <p:spPr>
          <a:xfrm>
            <a:off x="5392063" y="3171086"/>
            <a:ext cx="851686" cy="830997"/>
          </a:xfrm>
          <a:prstGeom prst="rect">
            <a:avLst/>
          </a:prstGeom>
          <a:noFill/>
        </p:spPr>
        <p:txBody>
          <a:bodyPr wrap="square" rtlCol="0">
            <a:spAutoFit/>
          </a:bodyPr>
          <a:lstStyle/>
          <a:p>
            <a:r>
              <a:rPr lang="en-US" altLang="zh-CN" sz="4800" dirty="0">
                <a:solidFill>
                  <a:schemeClr val="bg2">
                    <a:lumMod val="50000"/>
                  </a:schemeClr>
                </a:solidFill>
                <a:latin typeface="Impact" panose="020B0806030902050204" pitchFamily="34" charset="0"/>
              </a:rPr>
              <a:t>02</a:t>
            </a:r>
            <a:endParaRPr lang="zh-CN" altLang="en-US" sz="4800" dirty="0">
              <a:solidFill>
                <a:schemeClr val="bg2">
                  <a:lumMod val="50000"/>
                </a:schemeClr>
              </a:solidFill>
              <a:latin typeface="Impact" panose="020B0806030902050204" pitchFamily="34" charset="0"/>
            </a:endParaRPr>
          </a:p>
        </p:txBody>
      </p:sp>
      <p:sp>
        <p:nvSpPr>
          <p:cNvPr id="65" name="椭圆 13"/>
          <p:cNvSpPr>
            <a:spLocks noChangeAspect="1"/>
          </p:cNvSpPr>
          <p:nvPr/>
        </p:nvSpPr>
        <p:spPr>
          <a:xfrm>
            <a:off x="6412334" y="4597726"/>
            <a:ext cx="2183453" cy="2183453"/>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14"/>
          <p:cNvSpPr>
            <a:spLocks noChangeAspect="1"/>
          </p:cNvSpPr>
          <p:nvPr/>
        </p:nvSpPr>
        <p:spPr>
          <a:xfrm>
            <a:off x="6412334" y="4597726"/>
            <a:ext cx="2183453" cy="2183453"/>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15"/>
          <p:cNvSpPr>
            <a:spLocks noChangeAspect="1"/>
          </p:cNvSpPr>
          <p:nvPr/>
        </p:nvSpPr>
        <p:spPr>
          <a:xfrm>
            <a:off x="6692334" y="4877726"/>
            <a:ext cx="1698241" cy="1698241"/>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16"/>
          <p:cNvSpPr/>
          <p:nvPr/>
        </p:nvSpPr>
        <p:spPr>
          <a:xfrm>
            <a:off x="7696247" y="5134505"/>
            <a:ext cx="4433566" cy="1211005"/>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alpha val="71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17"/>
          <p:cNvSpPr>
            <a:spLocks noChangeAspect="1"/>
          </p:cNvSpPr>
          <p:nvPr/>
        </p:nvSpPr>
        <p:spPr>
          <a:xfrm>
            <a:off x="6888334" y="5073726"/>
            <a:ext cx="1358593" cy="135859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18"/>
          <p:cNvSpPr txBox="1"/>
          <p:nvPr/>
        </p:nvSpPr>
        <p:spPr>
          <a:xfrm>
            <a:off x="7200949" y="5364299"/>
            <a:ext cx="871131" cy="830997"/>
          </a:xfrm>
          <a:prstGeom prst="rect">
            <a:avLst/>
          </a:prstGeom>
          <a:noFill/>
        </p:spPr>
        <p:txBody>
          <a:bodyPr wrap="square" rtlCol="0">
            <a:spAutoFit/>
          </a:bodyPr>
          <a:lstStyle/>
          <a:p>
            <a:r>
              <a:rPr lang="en-US" altLang="zh-CN" sz="4800" dirty="0">
                <a:solidFill>
                  <a:schemeClr val="bg2">
                    <a:lumMod val="50000"/>
                  </a:schemeClr>
                </a:solidFill>
                <a:latin typeface="Impact" panose="020B0806030902050204" pitchFamily="34" charset="0"/>
              </a:rPr>
              <a:t>03</a:t>
            </a:r>
            <a:endParaRPr lang="zh-CN" altLang="en-US" sz="4800" dirty="0">
              <a:solidFill>
                <a:schemeClr val="bg2">
                  <a:lumMod val="50000"/>
                </a:schemeClr>
              </a:solidFill>
              <a:latin typeface="Impact" panose="020B0806030902050204" pitchFamily="34" charset="0"/>
            </a:endParaRPr>
          </a:p>
        </p:txBody>
      </p:sp>
      <p:sp>
        <p:nvSpPr>
          <p:cNvPr id="74" name="文本框 3"/>
          <p:cNvSpPr txBox="1"/>
          <p:nvPr/>
        </p:nvSpPr>
        <p:spPr>
          <a:xfrm>
            <a:off x="4504197" y="998630"/>
            <a:ext cx="6188903" cy="630942"/>
          </a:xfrm>
          <a:prstGeom prst="rect">
            <a:avLst/>
          </a:prstGeom>
          <a:noFill/>
        </p:spPr>
        <p:txBody>
          <a:bodyPr wrap="square" rtlCol="0">
            <a:spAutoFit/>
          </a:bodyPr>
          <a:lstStyle/>
          <a:p>
            <a:r>
              <a:rPr lang="en-US" altLang="zh-CN" sz="3500" b="1" dirty="0" err="1">
                <a:latin typeface="VNI-Brush" pitchFamily="2" charset="0"/>
                <a:ea typeface="汉仪跳跳体简" panose="00020600040101010101" pitchFamily="18" charset="-122"/>
              </a:rPr>
              <a:t>Luùc</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aáy</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caàu</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xin</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cöùu</a:t>
            </a:r>
            <a:r>
              <a:rPr lang="en-US" altLang="zh-CN" sz="3500" b="1" dirty="0">
                <a:latin typeface="VNI-Brush" pitchFamily="2" charset="0"/>
                <a:ea typeface="汉仪跳跳体简" panose="00020600040101010101" pitchFamily="18" charset="-122"/>
              </a:rPr>
              <a:t> </a:t>
            </a:r>
            <a:r>
              <a:rPr lang="en-US" altLang="zh-CN" sz="3500" b="1" dirty="0" err="1">
                <a:latin typeface="VNI-Brush" pitchFamily="2" charset="0"/>
                <a:ea typeface="汉仪跳跳体简" panose="00020600040101010101" pitchFamily="18" charset="-122"/>
              </a:rPr>
              <a:t>giuùp</a:t>
            </a:r>
            <a:endParaRPr lang="zh-CN" altLang="en-US" sz="3500" b="1" dirty="0">
              <a:latin typeface="VNI-Brush" pitchFamily="2" charset="0"/>
              <a:ea typeface="汉仪跳跳体简" panose="00020600040101010101" pitchFamily="18" charset="-122"/>
            </a:endParaRPr>
          </a:p>
        </p:txBody>
      </p:sp>
      <p:sp>
        <p:nvSpPr>
          <p:cNvPr id="75" name="文本框 3"/>
          <p:cNvSpPr txBox="1"/>
          <p:nvPr/>
        </p:nvSpPr>
        <p:spPr>
          <a:xfrm>
            <a:off x="6438040" y="3171086"/>
            <a:ext cx="6188903" cy="630942"/>
          </a:xfrm>
          <a:prstGeom prst="rect">
            <a:avLst/>
          </a:prstGeom>
          <a:noFill/>
        </p:spPr>
        <p:txBody>
          <a:bodyPr wrap="square" rtlCol="0">
            <a:spAutoFit/>
          </a:bodyPr>
          <a:lstStyle/>
          <a:p>
            <a:r>
              <a:rPr lang="en-US" altLang="zh-CN" sz="3500" b="1" dirty="0" err="1">
                <a:solidFill>
                  <a:schemeClr val="tx1">
                    <a:lumMod val="75000"/>
                    <a:lumOff val="25000"/>
                  </a:schemeClr>
                </a:solidFill>
                <a:latin typeface="VNI-Brush" pitchFamily="2" charset="0"/>
                <a:ea typeface="汉仪跳跳体简" panose="00020600040101010101" pitchFamily="18" charset="-122"/>
              </a:rPr>
              <a:t>Toâi</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luïc</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tìm</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cho</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oâng</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caû</a:t>
            </a:r>
            <a:endParaRPr lang="zh-CN" altLang="en-US" sz="3500" b="1" dirty="0">
              <a:solidFill>
                <a:schemeClr val="tx1">
                  <a:lumMod val="75000"/>
                  <a:lumOff val="25000"/>
                </a:schemeClr>
              </a:solidFill>
              <a:latin typeface="VNI-Brush" pitchFamily="2" charset="0"/>
              <a:ea typeface="汉仪跳跳体简" panose="00020600040101010101" pitchFamily="18" charset="-122"/>
            </a:endParaRPr>
          </a:p>
        </p:txBody>
      </p:sp>
      <p:sp>
        <p:nvSpPr>
          <p:cNvPr id="77" name="文本框 3"/>
          <p:cNvSpPr txBox="1"/>
          <p:nvPr/>
        </p:nvSpPr>
        <p:spPr>
          <a:xfrm>
            <a:off x="8384695" y="5403390"/>
            <a:ext cx="6188903" cy="630942"/>
          </a:xfrm>
          <a:prstGeom prst="rect">
            <a:avLst/>
          </a:prstGeom>
          <a:noFill/>
        </p:spPr>
        <p:txBody>
          <a:bodyPr wrap="square" rtlCol="0">
            <a:spAutoFit/>
          </a:bodyPr>
          <a:lstStyle/>
          <a:p>
            <a:r>
              <a:rPr lang="en-US" altLang="zh-CN" sz="3500" b="1" dirty="0" err="1">
                <a:solidFill>
                  <a:schemeClr val="tx1">
                    <a:lumMod val="75000"/>
                    <a:lumOff val="25000"/>
                  </a:schemeClr>
                </a:solidFill>
                <a:latin typeface="VNI-Brush" pitchFamily="2" charset="0"/>
                <a:ea typeface="汉仪跳跳体简" panose="00020600040101010101" pitchFamily="18" charset="-122"/>
              </a:rPr>
              <a:t>Phaàn</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coøn</a:t>
            </a:r>
            <a:r>
              <a:rPr lang="en-US" altLang="zh-CN" sz="3500" b="1" dirty="0">
                <a:solidFill>
                  <a:schemeClr val="tx1">
                    <a:lumMod val="75000"/>
                    <a:lumOff val="25000"/>
                  </a:schemeClr>
                </a:solidFill>
                <a:latin typeface="VNI-Brush" pitchFamily="2" charset="0"/>
                <a:ea typeface="汉仪跳跳体简" panose="00020600040101010101" pitchFamily="18" charset="-122"/>
              </a:rPr>
              <a:t> </a:t>
            </a:r>
            <a:r>
              <a:rPr lang="en-US" altLang="zh-CN" sz="3500" b="1" dirty="0" err="1">
                <a:solidFill>
                  <a:schemeClr val="tx1">
                    <a:lumMod val="75000"/>
                    <a:lumOff val="25000"/>
                  </a:schemeClr>
                </a:solidFill>
                <a:latin typeface="VNI-Brush" pitchFamily="2" charset="0"/>
                <a:ea typeface="汉仪跳跳体简" panose="00020600040101010101" pitchFamily="18" charset="-122"/>
              </a:rPr>
              <a:t>laïi</a:t>
            </a:r>
            <a:endParaRPr lang="zh-CN" altLang="en-US" sz="3500" b="1" dirty="0">
              <a:solidFill>
                <a:schemeClr val="tx1">
                  <a:lumMod val="75000"/>
                  <a:lumOff val="25000"/>
                </a:schemeClr>
              </a:solidFill>
              <a:latin typeface="VNI-Brush" pitchFamily="2" charset="0"/>
              <a:ea typeface="汉仪跳跳体简" panose="00020600040101010101" pitchFamily="18" charset="-122"/>
            </a:endParaRPr>
          </a:p>
        </p:txBody>
      </p:sp>
      <p:grpSp>
        <p:nvGrpSpPr>
          <p:cNvPr id="78" name="Group 77">
            <a:extLst>
              <a:ext uri="{FF2B5EF4-FFF2-40B4-BE49-F238E27FC236}">
                <a16:creationId xmlns:a16="http://schemas.microsoft.com/office/drawing/2014/main" id="{ABCDF4CE-BEA8-46E2-8D62-9B95FDDECF11}"/>
              </a:ext>
            </a:extLst>
          </p:cNvPr>
          <p:cNvGrpSpPr/>
          <p:nvPr/>
        </p:nvGrpSpPr>
        <p:grpSpPr>
          <a:xfrm>
            <a:off x="-1346753" y="802025"/>
            <a:ext cx="7160124" cy="3646059"/>
            <a:chOff x="-1270545" y="1350532"/>
            <a:chExt cx="7160124" cy="3646059"/>
          </a:xfrm>
        </p:grpSpPr>
        <p:pic>
          <p:nvPicPr>
            <p:cNvPr id="79" name="图片 1">
              <a:extLst>
                <a:ext uri="{FF2B5EF4-FFF2-40B4-BE49-F238E27FC236}">
                  <a16:creationId xmlns:a16="http://schemas.microsoft.com/office/drawing/2014/main" id="{65334953-F384-41F2-A586-5E9BAABAC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545" y="1350532"/>
              <a:ext cx="6949751" cy="3646059"/>
            </a:xfrm>
            <a:prstGeom prst="rect">
              <a:avLst/>
            </a:prstGeom>
          </p:spPr>
        </p:pic>
        <p:sp>
          <p:nvSpPr>
            <p:cNvPr id="80" name="文本框 4">
              <a:extLst>
                <a:ext uri="{FF2B5EF4-FFF2-40B4-BE49-F238E27FC236}">
                  <a16:creationId xmlns:a16="http://schemas.microsoft.com/office/drawing/2014/main" id="{11A66393-B4A6-4A75-9A20-84AA204C48EF}"/>
                </a:ext>
              </a:extLst>
            </p:cNvPr>
            <p:cNvSpPr txBox="1"/>
            <p:nvPr/>
          </p:nvSpPr>
          <p:spPr>
            <a:xfrm rot="21172697">
              <a:off x="1068167" y="3308747"/>
              <a:ext cx="4821412" cy="830997"/>
            </a:xfrm>
            <a:prstGeom prst="rect">
              <a:avLst/>
            </a:prstGeom>
            <a:noFill/>
          </p:spPr>
          <p:txBody>
            <a:bodyPr wrap="square" rtlCol="0">
              <a:spAutoFit/>
            </a:bodyPr>
            <a:lstStyle/>
            <a:p>
              <a:r>
                <a:rPr lang="en-US" altLang="zh-CN" sz="4800" dirty="0">
                  <a:solidFill>
                    <a:schemeClr val="bg1"/>
                  </a:solidFill>
                  <a:latin typeface="VNI-Truck" panose="00000400000000000000" pitchFamily="2" charset="0"/>
                  <a:ea typeface="方正少儿简体" panose="03000509000000000000" pitchFamily="65" charset="-122"/>
                </a:rPr>
                <a:t>Chia </a:t>
              </a:r>
              <a:r>
                <a:rPr lang="en-US" altLang="zh-CN" sz="4800" dirty="0" err="1">
                  <a:solidFill>
                    <a:schemeClr val="bg1"/>
                  </a:solidFill>
                  <a:latin typeface="VNI-Truck" panose="00000400000000000000" pitchFamily="2" charset="0"/>
                  <a:ea typeface="方正少儿简体" panose="03000509000000000000" pitchFamily="65" charset="-122"/>
                </a:rPr>
                <a:t>ñoaïn</a:t>
              </a:r>
              <a:endParaRPr lang="zh-CN" altLang="en-US" sz="4800" dirty="0">
                <a:solidFill>
                  <a:schemeClr val="bg1"/>
                </a:solidFill>
                <a:latin typeface="VNI-Truck" panose="00000400000000000000" pitchFamily="2" charset="0"/>
                <a:ea typeface="方正少儿简体" panose="03000509000000000000" pitchFamily="65" charset="-122"/>
              </a:endParaRPr>
            </a:p>
          </p:txBody>
        </p:sp>
      </p:grpSp>
    </p:spTree>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4">
            <a:extLst>
              <a:ext uri="{FF2B5EF4-FFF2-40B4-BE49-F238E27FC236}">
                <a16:creationId xmlns:a16="http://schemas.microsoft.com/office/drawing/2014/main" id="{EDD74C6E-D337-494F-9FAC-B3075637240C}"/>
              </a:ext>
            </a:extLst>
          </p:cNvPr>
          <p:cNvSpPr/>
          <p:nvPr/>
        </p:nvSpPr>
        <p:spPr>
          <a:xfrm>
            <a:off x="783994" y="2071876"/>
            <a:ext cx="10846728" cy="1200329"/>
          </a:xfrm>
          <a:custGeom>
            <a:avLst/>
            <a:gdLst>
              <a:gd name="connsiteX0" fmla="*/ 0 w 10846728"/>
              <a:gd name="connsiteY0" fmla="*/ 0 h 1200329"/>
              <a:gd name="connsiteX1" fmla="*/ 245479 w 10846728"/>
              <a:gd name="connsiteY1" fmla="*/ 0 h 1200329"/>
              <a:gd name="connsiteX2" fmla="*/ 490957 w 10846728"/>
              <a:gd name="connsiteY2" fmla="*/ 0 h 1200329"/>
              <a:gd name="connsiteX3" fmla="*/ 736436 w 10846728"/>
              <a:gd name="connsiteY3" fmla="*/ 0 h 1200329"/>
              <a:gd name="connsiteX4" fmla="*/ 1307316 w 10846728"/>
              <a:gd name="connsiteY4" fmla="*/ 0 h 1200329"/>
              <a:gd name="connsiteX5" fmla="*/ 1661262 w 10846728"/>
              <a:gd name="connsiteY5" fmla="*/ 0 h 1200329"/>
              <a:gd name="connsiteX6" fmla="*/ 2232142 w 10846728"/>
              <a:gd name="connsiteY6" fmla="*/ 0 h 1200329"/>
              <a:gd name="connsiteX7" fmla="*/ 2911490 w 10846728"/>
              <a:gd name="connsiteY7" fmla="*/ 0 h 1200329"/>
              <a:gd name="connsiteX8" fmla="*/ 3265436 w 10846728"/>
              <a:gd name="connsiteY8" fmla="*/ 0 h 1200329"/>
              <a:gd name="connsiteX9" fmla="*/ 3836316 w 10846728"/>
              <a:gd name="connsiteY9" fmla="*/ 0 h 1200329"/>
              <a:gd name="connsiteX10" fmla="*/ 4515664 w 10846728"/>
              <a:gd name="connsiteY10" fmla="*/ 0 h 1200329"/>
              <a:gd name="connsiteX11" fmla="*/ 4869610 w 10846728"/>
              <a:gd name="connsiteY11" fmla="*/ 0 h 1200329"/>
              <a:gd name="connsiteX12" fmla="*/ 5332023 w 10846728"/>
              <a:gd name="connsiteY12" fmla="*/ 0 h 1200329"/>
              <a:gd name="connsiteX13" fmla="*/ 6119838 w 10846728"/>
              <a:gd name="connsiteY13" fmla="*/ 0 h 1200329"/>
              <a:gd name="connsiteX14" fmla="*/ 6473784 w 10846728"/>
              <a:gd name="connsiteY14" fmla="*/ 0 h 1200329"/>
              <a:gd name="connsiteX15" fmla="*/ 6936197 w 10846728"/>
              <a:gd name="connsiteY15" fmla="*/ 0 h 1200329"/>
              <a:gd name="connsiteX16" fmla="*/ 7290143 w 10846728"/>
              <a:gd name="connsiteY16" fmla="*/ 0 h 1200329"/>
              <a:gd name="connsiteX17" fmla="*/ 7535622 w 10846728"/>
              <a:gd name="connsiteY17" fmla="*/ 0 h 1200329"/>
              <a:gd name="connsiteX18" fmla="*/ 8323437 w 10846728"/>
              <a:gd name="connsiteY18" fmla="*/ 0 h 1200329"/>
              <a:gd name="connsiteX19" fmla="*/ 9111252 w 10846728"/>
              <a:gd name="connsiteY19" fmla="*/ 0 h 1200329"/>
              <a:gd name="connsiteX20" fmla="*/ 9573665 w 10846728"/>
              <a:gd name="connsiteY20" fmla="*/ 0 h 1200329"/>
              <a:gd name="connsiteX21" fmla="*/ 9819143 w 10846728"/>
              <a:gd name="connsiteY21" fmla="*/ 0 h 1200329"/>
              <a:gd name="connsiteX22" fmla="*/ 10281556 w 10846728"/>
              <a:gd name="connsiteY22" fmla="*/ 0 h 1200329"/>
              <a:gd name="connsiteX23" fmla="*/ 10846728 w 10846728"/>
              <a:gd name="connsiteY23" fmla="*/ 0 h 1200329"/>
              <a:gd name="connsiteX24" fmla="*/ 10846728 w 10846728"/>
              <a:gd name="connsiteY24" fmla="*/ 388106 h 1200329"/>
              <a:gd name="connsiteX25" fmla="*/ 10846728 w 10846728"/>
              <a:gd name="connsiteY25" fmla="*/ 812223 h 1200329"/>
              <a:gd name="connsiteX26" fmla="*/ 10846728 w 10846728"/>
              <a:gd name="connsiteY26" fmla="*/ 1200329 h 1200329"/>
              <a:gd name="connsiteX27" fmla="*/ 10384315 w 10846728"/>
              <a:gd name="connsiteY27" fmla="*/ 1200329 h 1200329"/>
              <a:gd name="connsiteX28" fmla="*/ 9596500 w 10846728"/>
              <a:gd name="connsiteY28" fmla="*/ 1200329 h 1200329"/>
              <a:gd name="connsiteX29" fmla="*/ 9242554 w 10846728"/>
              <a:gd name="connsiteY29" fmla="*/ 1200329 h 1200329"/>
              <a:gd name="connsiteX30" fmla="*/ 8563206 w 10846728"/>
              <a:gd name="connsiteY30" fmla="*/ 1200329 h 1200329"/>
              <a:gd name="connsiteX31" fmla="*/ 7992326 w 10846728"/>
              <a:gd name="connsiteY31" fmla="*/ 1200329 h 1200329"/>
              <a:gd name="connsiteX32" fmla="*/ 7204511 w 10846728"/>
              <a:gd name="connsiteY32" fmla="*/ 1200329 h 1200329"/>
              <a:gd name="connsiteX33" fmla="*/ 6416696 w 10846728"/>
              <a:gd name="connsiteY33" fmla="*/ 1200329 h 1200329"/>
              <a:gd name="connsiteX34" fmla="*/ 6062750 w 10846728"/>
              <a:gd name="connsiteY34" fmla="*/ 1200329 h 1200329"/>
              <a:gd name="connsiteX35" fmla="*/ 5817271 w 10846728"/>
              <a:gd name="connsiteY35" fmla="*/ 1200329 h 1200329"/>
              <a:gd name="connsiteX36" fmla="*/ 5246391 w 10846728"/>
              <a:gd name="connsiteY36" fmla="*/ 1200329 h 1200329"/>
              <a:gd name="connsiteX37" fmla="*/ 4567043 w 10846728"/>
              <a:gd name="connsiteY37" fmla="*/ 1200329 h 1200329"/>
              <a:gd name="connsiteX38" fmla="*/ 3887696 w 10846728"/>
              <a:gd name="connsiteY38" fmla="*/ 1200329 h 1200329"/>
              <a:gd name="connsiteX39" fmla="*/ 3099881 w 10846728"/>
              <a:gd name="connsiteY39" fmla="*/ 1200329 h 1200329"/>
              <a:gd name="connsiteX40" fmla="*/ 2854402 w 10846728"/>
              <a:gd name="connsiteY40" fmla="*/ 1200329 h 1200329"/>
              <a:gd name="connsiteX41" fmla="*/ 2391989 w 10846728"/>
              <a:gd name="connsiteY41" fmla="*/ 1200329 h 1200329"/>
              <a:gd name="connsiteX42" fmla="*/ 2038043 w 10846728"/>
              <a:gd name="connsiteY42" fmla="*/ 1200329 h 1200329"/>
              <a:gd name="connsiteX43" fmla="*/ 1575630 w 10846728"/>
              <a:gd name="connsiteY43" fmla="*/ 1200329 h 1200329"/>
              <a:gd name="connsiteX44" fmla="*/ 1330151 w 10846728"/>
              <a:gd name="connsiteY44" fmla="*/ 1200329 h 1200329"/>
              <a:gd name="connsiteX45" fmla="*/ 650804 w 10846728"/>
              <a:gd name="connsiteY45" fmla="*/ 1200329 h 1200329"/>
              <a:gd name="connsiteX46" fmla="*/ 0 w 10846728"/>
              <a:gd name="connsiteY46" fmla="*/ 1200329 h 1200329"/>
              <a:gd name="connsiteX47" fmla="*/ 0 w 10846728"/>
              <a:gd name="connsiteY47" fmla="*/ 824226 h 1200329"/>
              <a:gd name="connsiteX48" fmla="*/ 0 w 10846728"/>
              <a:gd name="connsiteY48" fmla="*/ 436120 h 1200329"/>
              <a:gd name="connsiteX49" fmla="*/ 0 w 10846728"/>
              <a:gd name="connsiteY4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46728" h="1200329" fill="none" extrusionOk="0">
                <a:moveTo>
                  <a:pt x="0" y="0"/>
                </a:moveTo>
                <a:cubicBezTo>
                  <a:pt x="100224" y="-14823"/>
                  <a:pt x="146248" y="27811"/>
                  <a:pt x="245479" y="0"/>
                </a:cubicBezTo>
                <a:cubicBezTo>
                  <a:pt x="344710" y="-27811"/>
                  <a:pt x="377663" y="19252"/>
                  <a:pt x="490957" y="0"/>
                </a:cubicBezTo>
                <a:cubicBezTo>
                  <a:pt x="604251" y="-19252"/>
                  <a:pt x="687178" y="9637"/>
                  <a:pt x="736436" y="0"/>
                </a:cubicBezTo>
                <a:cubicBezTo>
                  <a:pt x="785694" y="-9637"/>
                  <a:pt x="1041377" y="8526"/>
                  <a:pt x="1307316" y="0"/>
                </a:cubicBezTo>
                <a:cubicBezTo>
                  <a:pt x="1573255" y="-8526"/>
                  <a:pt x="1527659" y="40681"/>
                  <a:pt x="1661262" y="0"/>
                </a:cubicBezTo>
                <a:cubicBezTo>
                  <a:pt x="1794865" y="-40681"/>
                  <a:pt x="2052392" y="50414"/>
                  <a:pt x="2232142" y="0"/>
                </a:cubicBezTo>
                <a:cubicBezTo>
                  <a:pt x="2411892" y="-50414"/>
                  <a:pt x="2696948" y="79781"/>
                  <a:pt x="2911490" y="0"/>
                </a:cubicBezTo>
                <a:cubicBezTo>
                  <a:pt x="3126032" y="-79781"/>
                  <a:pt x="3139494" y="20642"/>
                  <a:pt x="3265436" y="0"/>
                </a:cubicBezTo>
                <a:cubicBezTo>
                  <a:pt x="3391378" y="-20642"/>
                  <a:pt x="3605111" y="4516"/>
                  <a:pt x="3836316" y="0"/>
                </a:cubicBezTo>
                <a:cubicBezTo>
                  <a:pt x="4067521" y="-4516"/>
                  <a:pt x="4233679" y="65056"/>
                  <a:pt x="4515664" y="0"/>
                </a:cubicBezTo>
                <a:cubicBezTo>
                  <a:pt x="4797649" y="-65056"/>
                  <a:pt x="4758629" y="41909"/>
                  <a:pt x="4869610" y="0"/>
                </a:cubicBezTo>
                <a:cubicBezTo>
                  <a:pt x="4980591" y="-41909"/>
                  <a:pt x="5122287" y="2834"/>
                  <a:pt x="5332023" y="0"/>
                </a:cubicBezTo>
                <a:cubicBezTo>
                  <a:pt x="5541759" y="-2834"/>
                  <a:pt x="5906436" y="32087"/>
                  <a:pt x="6119838" y="0"/>
                </a:cubicBezTo>
                <a:cubicBezTo>
                  <a:pt x="6333240" y="-32087"/>
                  <a:pt x="6357485" y="8595"/>
                  <a:pt x="6473784" y="0"/>
                </a:cubicBezTo>
                <a:cubicBezTo>
                  <a:pt x="6590083" y="-8595"/>
                  <a:pt x="6802445" y="17597"/>
                  <a:pt x="6936197" y="0"/>
                </a:cubicBezTo>
                <a:cubicBezTo>
                  <a:pt x="7069949" y="-17597"/>
                  <a:pt x="7126130" y="20757"/>
                  <a:pt x="7290143" y="0"/>
                </a:cubicBezTo>
                <a:cubicBezTo>
                  <a:pt x="7454156" y="-20757"/>
                  <a:pt x="7418570" y="26430"/>
                  <a:pt x="7535622" y="0"/>
                </a:cubicBezTo>
                <a:cubicBezTo>
                  <a:pt x="7652674" y="-26430"/>
                  <a:pt x="8045284" y="76665"/>
                  <a:pt x="8323437" y="0"/>
                </a:cubicBezTo>
                <a:cubicBezTo>
                  <a:pt x="8601591" y="-76665"/>
                  <a:pt x="8886623" y="90299"/>
                  <a:pt x="9111252" y="0"/>
                </a:cubicBezTo>
                <a:cubicBezTo>
                  <a:pt x="9335881" y="-90299"/>
                  <a:pt x="9352590" y="37923"/>
                  <a:pt x="9573665" y="0"/>
                </a:cubicBezTo>
                <a:cubicBezTo>
                  <a:pt x="9794740" y="-37923"/>
                  <a:pt x="9769784" y="26185"/>
                  <a:pt x="9819143" y="0"/>
                </a:cubicBezTo>
                <a:cubicBezTo>
                  <a:pt x="9868502" y="-26185"/>
                  <a:pt x="10102577" y="55005"/>
                  <a:pt x="10281556" y="0"/>
                </a:cubicBezTo>
                <a:cubicBezTo>
                  <a:pt x="10460535" y="-55005"/>
                  <a:pt x="10655038" y="14184"/>
                  <a:pt x="10846728" y="0"/>
                </a:cubicBezTo>
                <a:cubicBezTo>
                  <a:pt x="10852466" y="82366"/>
                  <a:pt x="10812549" y="244770"/>
                  <a:pt x="10846728" y="388106"/>
                </a:cubicBezTo>
                <a:cubicBezTo>
                  <a:pt x="10880907" y="531442"/>
                  <a:pt x="10840935" y="641848"/>
                  <a:pt x="10846728" y="812223"/>
                </a:cubicBezTo>
                <a:cubicBezTo>
                  <a:pt x="10852521" y="982598"/>
                  <a:pt x="10818060" y="1017372"/>
                  <a:pt x="10846728" y="1200329"/>
                </a:cubicBezTo>
                <a:cubicBezTo>
                  <a:pt x="10708812" y="1207610"/>
                  <a:pt x="10545267" y="1187937"/>
                  <a:pt x="10384315" y="1200329"/>
                </a:cubicBezTo>
                <a:cubicBezTo>
                  <a:pt x="10223363" y="1212721"/>
                  <a:pt x="9941993" y="1128809"/>
                  <a:pt x="9596500" y="1200329"/>
                </a:cubicBezTo>
                <a:cubicBezTo>
                  <a:pt x="9251008" y="1271849"/>
                  <a:pt x="9330622" y="1181995"/>
                  <a:pt x="9242554" y="1200329"/>
                </a:cubicBezTo>
                <a:cubicBezTo>
                  <a:pt x="9154486" y="1218663"/>
                  <a:pt x="8743351" y="1175960"/>
                  <a:pt x="8563206" y="1200329"/>
                </a:cubicBezTo>
                <a:cubicBezTo>
                  <a:pt x="8383061" y="1224698"/>
                  <a:pt x="8174408" y="1180099"/>
                  <a:pt x="7992326" y="1200329"/>
                </a:cubicBezTo>
                <a:cubicBezTo>
                  <a:pt x="7810244" y="1220559"/>
                  <a:pt x="7435638" y="1148472"/>
                  <a:pt x="7204511" y="1200329"/>
                </a:cubicBezTo>
                <a:cubicBezTo>
                  <a:pt x="6973385" y="1252186"/>
                  <a:pt x="6577152" y="1160894"/>
                  <a:pt x="6416696" y="1200329"/>
                </a:cubicBezTo>
                <a:cubicBezTo>
                  <a:pt x="6256240" y="1239764"/>
                  <a:pt x="6198288" y="1182648"/>
                  <a:pt x="6062750" y="1200329"/>
                </a:cubicBezTo>
                <a:cubicBezTo>
                  <a:pt x="5927212" y="1218010"/>
                  <a:pt x="5930237" y="1199367"/>
                  <a:pt x="5817271" y="1200329"/>
                </a:cubicBezTo>
                <a:cubicBezTo>
                  <a:pt x="5704305" y="1201291"/>
                  <a:pt x="5411269" y="1187555"/>
                  <a:pt x="5246391" y="1200329"/>
                </a:cubicBezTo>
                <a:cubicBezTo>
                  <a:pt x="5081513" y="1213103"/>
                  <a:pt x="4765937" y="1162076"/>
                  <a:pt x="4567043" y="1200329"/>
                </a:cubicBezTo>
                <a:cubicBezTo>
                  <a:pt x="4368149" y="1238582"/>
                  <a:pt x="4049470" y="1134181"/>
                  <a:pt x="3887696" y="1200329"/>
                </a:cubicBezTo>
                <a:cubicBezTo>
                  <a:pt x="3725922" y="1266477"/>
                  <a:pt x="3425899" y="1149661"/>
                  <a:pt x="3099881" y="1200329"/>
                </a:cubicBezTo>
                <a:cubicBezTo>
                  <a:pt x="2773864" y="1250997"/>
                  <a:pt x="2917505" y="1183209"/>
                  <a:pt x="2854402" y="1200329"/>
                </a:cubicBezTo>
                <a:cubicBezTo>
                  <a:pt x="2791299" y="1217449"/>
                  <a:pt x="2566643" y="1172002"/>
                  <a:pt x="2391989" y="1200329"/>
                </a:cubicBezTo>
                <a:cubicBezTo>
                  <a:pt x="2217335" y="1228656"/>
                  <a:pt x="2125361" y="1170598"/>
                  <a:pt x="2038043" y="1200329"/>
                </a:cubicBezTo>
                <a:cubicBezTo>
                  <a:pt x="1950725" y="1230060"/>
                  <a:pt x="1793837" y="1176774"/>
                  <a:pt x="1575630" y="1200329"/>
                </a:cubicBezTo>
                <a:cubicBezTo>
                  <a:pt x="1357423" y="1223884"/>
                  <a:pt x="1433491" y="1178608"/>
                  <a:pt x="1330151" y="1200329"/>
                </a:cubicBezTo>
                <a:cubicBezTo>
                  <a:pt x="1226811" y="1222050"/>
                  <a:pt x="801363" y="1121255"/>
                  <a:pt x="650804" y="1200329"/>
                </a:cubicBezTo>
                <a:cubicBezTo>
                  <a:pt x="500245" y="1279403"/>
                  <a:pt x="317845" y="1175646"/>
                  <a:pt x="0" y="1200329"/>
                </a:cubicBezTo>
                <a:cubicBezTo>
                  <a:pt x="-21850" y="1048975"/>
                  <a:pt x="42912" y="994946"/>
                  <a:pt x="0" y="824226"/>
                </a:cubicBezTo>
                <a:cubicBezTo>
                  <a:pt x="-42912" y="653506"/>
                  <a:pt x="18803" y="569912"/>
                  <a:pt x="0" y="436120"/>
                </a:cubicBezTo>
                <a:cubicBezTo>
                  <a:pt x="-18803" y="302328"/>
                  <a:pt x="24927" y="125972"/>
                  <a:pt x="0" y="0"/>
                </a:cubicBezTo>
                <a:close/>
              </a:path>
              <a:path w="10846728" h="1200329" stroke="0" extrusionOk="0">
                <a:moveTo>
                  <a:pt x="0" y="0"/>
                </a:moveTo>
                <a:cubicBezTo>
                  <a:pt x="174986" y="-30898"/>
                  <a:pt x="193728" y="17309"/>
                  <a:pt x="353946" y="0"/>
                </a:cubicBezTo>
                <a:cubicBezTo>
                  <a:pt x="514164" y="-17309"/>
                  <a:pt x="687733" y="67927"/>
                  <a:pt x="924826" y="0"/>
                </a:cubicBezTo>
                <a:cubicBezTo>
                  <a:pt x="1161919" y="-67927"/>
                  <a:pt x="1439650" y="42439"/>
                  <a:pt x="1604174" y="0"/>
                </a:cubicBezTo>
                <a:cubicBezTo>
                  <a:pt x="1768698" y="-42439"/>
                  <a:pt x="1783873" y="23798"/>
                  <a:pt x="1849653" y="0"/>
                </a:cubicBezTo>
                <a:cubicBezTo>
                  <a:pt x="1915433" y="-23798"/>
                  <a:pt x="2220172" y="80671"/>
                  <a:pt x="2529000" y="0"/>
                </a:cubicBezTo>
                <a:cubicBezTo>
                  <a:pt x="2837828" y="-80671"/>
                  <a:pt x="3094416" y="28029"/>
                  <a:pt x="3316815" y="0"/>
                </a:cubicBezTo>
                <a:cubicBezTo>
                  <a:pt x="3539215" y="-28029"/>
                  <a:pt x="3531565" y="32342"/>
                  <a:pt x="3670761" y="0"/>
                </a:cubicBezTo>
                <a:cubicBezTo>
                  <a:pt x="3809957" y="-32342"/>
                  <a:pt x="3807234" y="23221"/>
                  <a:pt x="3916240" y="0"/>
                </a:cubicBezTo>
                <a:cubicBezTo>
                  <a:pt x="4025246" y="-23221"/>
                  <a:pt x="4162774" y="42243"/>
                  <a:pt x="4270186" y="0"/>
                </a:cubicBezTo>
                <a:cubicBezTo>
                  <a:pt x="4377598" y="-42243"/>
                  <a:pt x="4705462" y="16551"/>
                  <a:pt x="4841066" y="0"/>
                </a:cubicBezTo>
                <a:cubicBezTo>
                  <a:pt x="4976670" y="-16551"/>
                  <a:pt x="5052210" y="17760"/>
                  <a:pt x="5195012" y="0"/>
                </a:cubicBezTo>
                <a:cubicBezTo>
                  <a:pt x="5337814" y="-17760"/>
                  <a:pt x="5415834" y="4342"/>
                  <a:pt x="5548958" y="0"/>
                </a:cubicBezTo>
                <a:cubicBezTo>
                  <a:pt x="5682082" y="-4342"/>
                  <a:pt x="5804245" y="2181"/>
                  <a:pt x="5902904" y="0"/>
                </a:cubicBezTo>
                <a:cubicBezTo>
                  <a:pt x="6001563" y="-2181"/>
                  <a:pt x="6407170" y="67765"/>
                  <a:pt x="6690719" y="0"/>
                </a:cubicBezTo>
                <a:cubicBezTo>
                  <a:pt x="6974269" y="-67765"/>
                  <a:pt x="6985888" y="45485"/>
                  <a:pt x="7153132" y="0"/>
                </a:cubicBezTo>
                <a:cubicBezTo>
                  <a:pt x="7320376" y="-45485"/>
                  <a:pt x="7463696" y="39781"/>
                  <a:pt x="7615545" y="0"/>
                </a:cubicBezTo>
                <a:cubicBezTo>
                  <a:pt x="7767394" y="-39781"/>
                  <a:pt x="8063529" y="72099"/>
                  <a:pt x="8403360" y="0"/>
                </a:cubicBezTo>
                <a:cubicBezTo>
                  <a:pt x="8743192" y="-72099"/>
                  <a:pt x="8744347" y="40289"/>
                  <a:pt x="8974240" y="0"/>
                </a:cubicBezTo>
                <a:cubicBezTo>
                  <a:pt x="9204133" y="-40289"/>
                  <a:pt x="9174805" y="7143"/>
                  <a:pt x="9328186" y="0"/>
                </a:cubicBezTo>
                <a:cubicBezTo>
                  <a:pt x="9481567" y="-7143"/>
                  <a:pt x="9721069" y="38651"/>
                  <a:pt x="9899067" y="0"/>
                </a:cubicBezTo>
                <a:cubicBezTo>
                  <a:pt x="10077065" y="-38651"/>
                  <a:pt x="10385250" y="22500"/>
                  <a:pt x="10846728" y="0"/>
                </a:cubicBezTo>
                <a:cubicBezTo>
                  <a:pt x="10885260" y="170317"/>
                  <a:pt x="10799779" y="325292"/>
                  <a:pt x="10846728" y="424116"/>
                </a:cubicBezTo>
                <a:cubicBezTo>
                  <a:pt x="10893677" y="522940"/>
                  <a:pt x="10800212" y="697074"/>
                  <a:pt x="10846728" y="836229"/>
                </a:cubicBezTo>
                <a:cubicBezTo>
                  <a:pt x="10893244" y="975384"/>
                  <a:pt x="10825340" y="1036373"/>
                  <a:pt x="10846728" y="1200329"/>
                </a:cubicBezTo>
                <a:cubicBezTo>
                  <a:pt x="10620775" y="1242468"/>
                  <a:pt x="10426609" y="1191756"/>
                  <a:pt x="10275848" y="1200329"/>
                </a:cubicBezTo>
                <a:cubicBezTo>
                  <a:pt x="10125087" y="1208902"/>
                  <a:pt x="9880574" y="1164845"/>
                  <a:pt x="9704967" y="1200329"/>
                </a:cubicBezTo>
                <a:cubicBezTo>
                  <a:pt x="9529360" y="1235813"/>
                  <a:pt x="9532097" y="1186707"/>
                  <a:pt x="9459489" y="1200329"/>
                </a:cubicBezTo>
                <a:cubicBezTo>
                  <a:pt x="9386881" y="1213951"/>
                  <a:pt x="9063616" y="1189471"/>
                  <a:pt x="8888608" y="1200329"/>
                </a:cubicBezTo>
                <a:cubicBezTo>
                  <a:pt x="8713600" y="1211187"/>
                  <a:pt x="8443864" y="1171280"/>
                  <a:pt x="8209260" y="1200329"/>
                </a:cubicBezTo>
                <a:cubicBezTo>
                  <a:pt x="7974656" y="1229378"/>
                  <a:pt x="7592700" y="1128375"/>
                  <a:pt x="7421445" y="1200329"/>
                </a:cubicBezTo>
                <a:cubicBezTo>
                  <a:pt x="7250191" y="1272283"/>
                  <a:pt x="7274905" y="1197353"/>
                  <a:pt x="7175967" y="1200329"/>
                </a:cubicBezTo>
                <a:cubicBezTo>
                  <a:pt x="7077029" y="1203305"/>
                  <a:pt x="6819066" y="1200065"/>
                  <a:pt x="6713554" y="1200329"/>
                </a:cubicBezTo>
                <a:cubicBezTo>
                  <a:pt x="6608042" y="1200593"/>
                  <a:pt x="6195626" y="1154870"/>
                  <a:pt x="5925739" y="1200329"/>
                </a:cubicBezTo>
                <a:cubicBezTo>
                  <a:pt x="5655852" y="1245788"/>
                  <a:pt x="5328402" y="1125567"/>
                  <a:pt x="5137924" y="1200329"/>
                </a:cubicBezTo>
                <a:cubicBezTo>
                  <a:pt x="4947446" y="1275091"/>
                  <a:pt x="4686314" y="1160576"/>
                  <a:pt x="4458576" y="1200329"/>
                </a:cubicBezTo>
                <a:cubicBezTo>
                  <a:pt x="4230838" y="1240082"/>
                  <a:pt x="4292953" y="1199025"/>
                  <a:pt x="4213098" y="1200329"/>
                </a:cubicBezTo>
                <a:cubicBezTo>
                  <a:pt x="4133243" y="1201633"/>
                  <a:pt x="4064806" y="1180195"/>
                  <a:pt x="3967619" y="1200329"/>
                </a:cubicBezTo>
                <a:cubicBezTo>
                  <a:pt x="3870432" y="1220463"/>
                  <a:pt x="3521131" y="1159349"/>
                  <a:pt x="3288271" y="1200329"/>
                </a:cubicBezTo>
                <a:cubicBezTo>
                  <a:pt x="3055411" y="1241309"/>
                  <a:pt x="2678682" y="1183844"/>
                  <a:pt x="2500456" y="1200329"/>
                </a:cubicBezTo>
                <a:cubicBezTo>
                  <a:pt x="2322230" y="1216814"/>
                  <a:pt x="2365318" y="1194555"/>
                  <a:pt x="2254978" y="1200329"/>
                </a:cubicBezTo>
                <a:cubicBezTo>
                  <a:pt x="2144638" y="1206103"/>
                  <a:pt x="2004096" y="1188395"/>
                  <a:pt x="1792565" y="1200329"/>
                </a:cubicBezTo>
                <a:cubicBezTo>
                  <a:pt x="1581034" y="1212263"/>
                  <a:pt x="1256902" y="1119520"/>
                  <a:pt x="1004750" y="1200329"/>
                </a:cubicBezTo>
                <a:cubicBezTo>
                  <a:pt x="752599" y="1281138"/>
                  <a:pt x="654091" y="1153176"/>
                  <a:pt x="542336" y="1200329"/>
                </a:cubicBezTo>
                <a:cubicBezTo>
                  <a:pt x="430581" y="1247482"/>
                  <a:pt x="240207" y="1137624"/>
                  <a:pt x="0" y="1200329"/>
                </a:cubicBezTo>
                <a:cubicBezTo>
                  <a:pt x="-29550" y="1066268"/>
                  <a:pt x="30861" y="982763"/>
                  <a:pt x="0" y="788216"/>
                </a:cubicBezTo>
                <a:cubicBezTo>
                  <a:pt x="-30861" y="593669"/>
                  <a:pt x="28328" y="552940"/>
                  <a:pt x="0" y="364100"/>
                </a:cubicBezTo>
                <a:cubicBezTo>
                  <a:pt x="-28328" y="175260"/>
                  <a:pt x="21019" y="102660"/>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just">
              <a:spcBef>
                <a:spcPct val="50000"/>
              </a:spcBef>
              <a:buNone/>
              <a:defRPr/>
            </a:pPr>
            <a:r>
              <a:rPr lang="vi-VN" sz="4000" b="1" dirty="0">
                <a:solidFill>
                  <a:srgbClr val="FF0000"/>
                </a:solidFill>
                <a:latin typeface="+mj-lt"/>
              </a:rPr>
              <a:t>Chao ôi</a:t>
            </a:r>
            <a:r>
              <a:rPr lang="vi-VN" sz="4000" b="1" dirty="0">
                <a:latin typeface="+mj-lt"/>
              </a:rPr>
              <a:t>! Cảnh nghèo đói đã </a:t>
            </a:r>
            <a:r>
              <a:rPr lang="vi-VN" sz="4000" b="1" dirty="0">
                <a:solidFill>
                  <a:srgbClr val="FF0000"/>
                </a:solidFill>
                <a:latin typeface="+mj-lt"/>
              </a:rPr>
              <a:t>gặm nát </a:t>
            </a:r>
            <a:r>
              <a:rPr lang="vi-VN" sz="4000" b="1" dirty="0">
                <a:latin typeface="+mj-lt"/>
              </a:rPr>
              <a:t>con ngưười đau khổ kia thành </a:t>
            </a:r>
            <a:r>
              <a:rPr lang="vi-VN" sz="4000" b="1" dirty="0">
                <a:solidFill>
                  <a:srgbClr val="FF0000"/>
                </a:solidFill>
                <a:latin typeface="+mj-lt"/>
              </a:rPr>
              <a:t>xấu xí </a:t>
            </a:r>
            <a:r>
              <a:rPr lang="vi-VN" sz="4000" b="1" dirty="0">
                <a:latin typeface="+mj-lt"/>
              </a:rPr>
              <a:t>biết nhường nà</a:t>
            </a:r>
            <a:r>
              <a:rPr lang="en-US" sz="4000" b="1" dirty="0">
                <a:latin typeface="Times New Roman" panose="02020603050405020304" pitchFamily="18" charset="0"/>
                <a:cs typeface="Times New Roman" panose="02020603050405020304" pitchFamily="18" charset="0"/>
              </a:rPr>
              <a:t>o!</a:t>
            </a:r>
            <a:endParaRPr lang="vi-VN" sz="4000" b="1" dirty="0">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796876E-0EB8-4E9E-AB2B-B4958357C8A8}"/>
              </a:ext>
            </a:extLst>
          </p:cNvPr>
          <p:cNvGrpSpPr/>
          <p:nvPr/>
        </p:nvGrpSpPr>
        <p:grpSpPr>
          <a:xfrm>
            <a:off x="142845" y="-715667"/>
            <a:ext cx="5346253" cy="2609547"/>
            <a:chOff x="-1572056" y="-708077"/>
            <a:chExt cx="6949751" cy="3646059"/>
          </a:xfrm>
        </p:grpSpPr>
        <p:pic>
          <p:nvPicPr>
            <p:cNvPr id="18" name="图片 1">
              <a:extLst>
                <a:ext uri="{FF2B5EF4-FFF2-40B4-BE49-F238E27FC236}">
                  <a16:creationId xmlns:a16="http://schemas.microsoft.com/office/drawing/2014/main" id="{ED54588A-9F72-44F2-B827-7EC50D1BB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id="{142B3599-2E7C-4CCA-926C-A046D4F1BFC4}"/>
                </a:ext>
              </a:extLst>
            </p:cNvPr>
            <p:cNvSpPr txBox="1"/>
            <p:nvPr/>
          </p:nvSpPr>
          <p:spPr>
            <a:xfrm rot="21172697">
              <a:off x="-249364" y="1401301"/>
              <a:ext cx="4821412" cy="903054"/>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câu</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29" name="Rectangle 4">
            <a:extLst>
              <a:ext uri="{FF2B5EF4-FFF2-40B4-BE49-F238E27FC236}">
                <a16:creationId xmlns:a16="http://schemas.microsoft.com/office/drawing/2014/main" id="{0F07C722-DCCB-44EB-B958-E30372C192C8}"/>
              </a:ext>
            </a:extLst>
          </p:cNvPr>
          <p:cNvSpPr/>
          <p:nvPr/>
        </p:nvSpPr>
        <p:spPr>
          <a:xfrm>
            <a:off x="783994" y="3888178"/>
            <a:ext cx="10846728" cy="1200329"/>
          </a:xfrm>
          <a:custGeom>
            <a:avLst/>
            <a:gdLst>
              <a:gd name="connsiteX0" fmla="*/ 0 w 10846728"/>
              <a:gd name="connsiteY0" fmla="*/ 0 h 1200329"/>
              <a:gd name="connsiteX1" fmla="*/ 867737 w 10846728"/>
              <a:gd name="connsiteY1" fmla="*/ 0 h 1200329"/>
              <a:gd name="connsiteX2" fmla="*/ 1735475 w 10846728"/>
              <a:gd name="connsiteY2" fmla="*/ 0 h 1200329"/>
              <a:gd name="connsiteX3" fmla="*/ 2928616 w 10846728"/>
              <a:gd name="connsiteY3" fmla="*/ 0 h 1200329"/>
              <a:gd name="connsiteX4" fmla="*/ 3687888 w 10846728"/>
              <a:gd name="connsiteY4" fmla="*/ 0 h 1200329"/>
              <a:gd name="connsiteX5" fmla="*/ 4447157 w 10846728"/>
              <a:gd name="connsiteY5" fmla="*/ 0 h 1200329"/>
              <a:gd name="connsiteX6" fmla="*/ 5314897 w 10846728"/>
              <a:gd name="connsiteY6" fmla="*/ 0 h 1200329"/>
              <a:gd name="connsiteX7" fmla="*/ 6074166 w 10846728"/>
              <a:gd name="connsiteY7" fmla="*/ 0 h 1200329"/>
              <a:gd name="connsiteX8" fmla="*/ 6941906 w 10846728"/>
              <a:gd name="connsiteY8" fmla="*/ 0 h 1200329"/>
              <a:gd name="connsiteX9" fmla="*/ 8026579 w 10846728"/>
              <a:gd name="connsiteY9" fmla="*/ 0 h 1200329"/>
              <a:gd name="connsiteX10" fmla="*/ 9219718 w 10846728"/>
              <a:gd name="connsiteY10" fmla="*/ 0 h 1200329"/>
              <a:gd name="connsiteX11" fmla="*/ 10846728 w 10846728"/>
              <a:gd name="connsiteY11" fmla="*/ 0 h 1200329"/>
              <a:gd name="connsiteX12" fmla="*/ 10846728 w 10846728"/>
              <a:gd name="connsiteY12" fmla="*/ 600165 h 1200329"/>
              <a:gd name="connsiteX13" fmla="*/ 10846728 w 10846728"/>
              <a:gd name="connsiteY13" fmla="*/ 1200329 h 1200329"/>
              <a:gd name="connsiteX14" fmla="*/ 9870521 w 10846728"/>
              <a:gd name="connsiteY14" fmla="*/ 1200329 h 1200329"/>
              <a:gd name="connsiteX15" fmla="*/ 8677382 w 10846728"/>
              <a:gd name="connsiteY15" fmla="*/ 1200329 h 1200329"/>
              <a:gd name="connsiteX16" fmla="*/ 7592709 w 10846728"/>
              <a:gd name="connsiteY16" fmla="*/ 1200329 h 1200329"/>
              <a:gd name="connsiteX17" fmla="*/ 6616503 w 10846728"/>
              <a:gd name="connsiteY17" fmla="*/ 1200329 h 1200329"/>
              <a:gd name="connsiteX18" fmla="*/ 5640298 w 10846728"/>
              <a:gd name="connsiteY18" fmla="*/ 1200329 h 1200329"/>
              <a:gd name="connsiteX19" fmla="*/ 4338691 w 10846728"/>
              <a:gd name="connsiteY19" fmla="*/ 1200329 h 1200329"/>
              <a:gd name="connsiteX20" fmla="*/ 3362484 w 10846728"/>
              <a:gd name="connsiteY20" fmla="*/ 1200329 h 1200329"/>
              <a:gd name="connsiteX21" fmla="*/ 2603215 w 10846728"/>
              <a:gd name="connsiteY21" fmla="*/ 1200329 h 1200329"/>
              <a:gd name="connsiteX22" fmla="*/ 1410074 w 10846728"/>
              <a:gd name="connsiteY22" fmla="*/ 1200329 h 1200329"/>
              <a:gd name="connsiteX23" fmla="*/ 0 w 10846728"/>
              <a:gd name="connsiteY23" fmla="*/ 1200329 h 1200329"/>
              <a:gd name="connsiteX24" fmla="*/ 0 w 10846728"/>
              <a:gd name="connsiteY24" fmla="*/ 588161 h 1200329"/>
              <a:gd name="connsiteX25" fmla="*/ 0 w 10846728"/>
              <a:gd name="connsiteY25" fmla="*/ 0 h 1200329"/>
              <a:gd name="connsiteX0" fmla="*/ 0 w 10846728"/>
              <a:gd name="connsiteY0" fmla="*/ 0 h 1200329"/>
              <a:gd name="connsiteX1" fmla="*/ 867737 w 10846728"/>
              <a:gd name="connsiteY1" fmla="*/ 0 h 1200329"/>
              <a:gd name="connsiteX2" fmla="*/ 1952410 w 10846728"/>
              <a:gd name="connsiteY2" fmla="*/ 0 h 1200329"/>
              <a:gd name="connsiteX3" fmla="*/ 3145551 w 10846728"/>
              <a:gd name="connsiteY3" fmla="*/ 0 h 1200329"/>
              <a:gd name="connsiteX4" fmla="*/ 3904821 w 10846728"/>
              <a:gd name="connsiteY4" fmla="*/ 0 h 1200329"/>
              <a:gd name="connsiteX5" fmla="*/ 5097962 w 10846728"/>
              <a:gd name="connsiteY5" fmla="*/ 0 h 1200329"/>
              <a:gd name="connsiteX6" fmla="*/ 6399570 w 10846728"/>
              <a:gd name="connsiteY6" fmla="*/ 0 h 1200329"/>
              <a:gd name="connsiteX7" fmla="*/ 7267308 w 10846728"/>
              <a:gd name="connsiteY7" fmla="*/ 0 h 1200329"/>
              <a:gd name="connsiteX8" fmla="*/ 8026579 w 10846728"/>
              <a:gd name="connsiteY8" fmla="*/ 0 h 1200329"/>
              <a:gd name="connsiteX9" fmla="*/ 8894317 w 10846728"/>
              <a:gd name="connsiteY9" fmla="*/ 0 h 1200329"/>
              <a:gd name="connsiteX10" fmla="*/ 10846728 w 10846728"/>
              <a:gd name="connsiteY10" fmla="*/ 0 h 1200329"/>
              <a:gd name="connsiteX11" fmla="*/ 10846728 w 10846728"/>
              <a:gd name="connsiteY11" fmla="*/ 576158 h 1200329"/>
              <a:gd name="connsiteX12" fmla="*/ 10846728 w 10846728"/>
              <a:gd name="connsiteY12" fmla="*/ 1200329 h 1200329"/>
              <a:gd name="connsiteX13" fmla="*/ 9762055 w 10846728"/>
              <a:gd name="connsiteY13" fmla="*/ 1200329 h 1200329"/>
              <a:gd name="connsiteX14" fmla="*/ 8894317 w 10846728"/>
              <a:gd name="connsiteY14" fmla="*/ 1200329 h 1200329"/>
              <a:gd name="connsiteX15" fmla="*/ 8135046 w 10846728"/>
              <a:gd name="connsiteY15" fmla="*/ 1200329 h 1200329"/>
              <a:gd name="connsiteX16" fmla="*/ 7158839 w 10846728"/>
              <a:gd name="connsiteY16" fmla="*/ 1200329 h 1200329"/>
              <a:gd name="connsiteX17" fmla="*/ 6399570 w 10846728"/>
              <a:gd name="connsiteY17" fmla="*/ 1200329 h 1200329"/>
              <a:gd name="connsiteX18" fmla="*/ 5423364 w 10846728"/>
              <a:gd name="connsiteY18" fmla="*/ 1200329 h 1200329"/>
              <a:gd name="connsiteX19" fmla="*/ 4664092 w 10846728"/>
              <a:gd name="connsiteY19" fmla="*/ 1200329 h 1200329"/>
              <a:gd name="connsiteX20" fmla="*/ 3362484 w 10846728"/>
              <a:gd name="connsiteY20" fmla="*/ 1200329 h 1200329"/>
              <a:gd name="connsiteX21" fmla="*/ 2603215 w 10846728"/>
              <a:gd name="connsiteY21" fmla="*/ 1200329 h 1200329"/>
              <a:gd name="connsiteX22" fmla="*/ 1410074 w 10846728"/>
              <a:gd name="connsiteY22" fmla="*/ 1200329 h 1200329"/>
              <a:gd name="connsiteX23" fmla="*/ 0 w 10846728"/>
              <a:gd name="connsiteY23" fmla="*/ 1200329 h 1200329"/>
              <a:gd name="connsiteX24" fmla="*/ 0 w 10846728"/>
              <a:gd name="connsiteY24" fmla="*/ 588161 h 1200329"/>
              <a:gd name="connsiteX25" fmla="*/ 0 w 10846728"/>
              <a:gd name="connsiteY2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846728" h="1200329" fill="none" extrusionOk="0">
                <a:moveTo>
                  <a:pt x="0" y="0"/>
                </a:moveTo>
                <a:cubicBezTo>
                  <a:pt x="335763" y="-14387"/>
                  <a:pt x="574885" y="-39736"/>
                  <a:pt x="867737" y="0"/>
                </a:cubicBezTo>
                <a:cubicBezTo>
                  <a:pt x="1103756" y="-2036"/>
                  <a:pt x="1429736" y="-45993"/>
                  <a:pt x="1735475" y="0"/>
                </a:cubicBezTo>
                <a:cubicBezTo>
                  <a:pt x="2039901" y="57917"/>
                  <a:pt x="2382525" y="133515"/>
                  <a:pt x="2928616" y="0"/>
                </a:cubicBezTo>
                <a:cubicBezTo>
                  <a:pt x="3476606" y="-55649"/>
                  <a:pt x="3398013" y="27384"/>
                  <a:pt x="3687888" y="0"/>
                </a:cubicBezTo>
                <a:cubicBezTo>
                  <a:pt x="4017147" y="-23378"/>
                  <a:pt x="4102349" y="32708"/>
                  <a:pt x="4447157" y="0"/>
                </a:cubicBezTo>
                <a:cubicBezTo>
                  <a:pt x="4792490" y="-19634"/>
                  <a:pt x="5024547" y="63915"/>
                  <a:pt x="5314897" y="0"/>
                </a:cubicBezTo>
                <a:cubicBezTo>
                  <a:pt x="5615690" y="-70693"/>
                  <a:pt x="5905886" y="68779"/>
                  <a:pt x="6074166" y="0"/>
                </a:cubicBezTo>
                <a:cubicBezTo>
                  <a:pt x="6252617" y="-51789"/>
                  <a:pt x="6692453" y="-15013"/>
                  <a:pt x="6941906" y="0"/>
                </a:cubicBezTo>
                <a:cubicBezTo>
                  <a:pt x="7137205" y="-112444"/>
                  <a:pt x="7742501" y="131120"/>
                  <a:pt x="8026579" y="0"/>
                </a:cubicBezTo>
                <a:cubicBezTo>
                  <a:pt x="8378469" y="-18295"/>
                  <a:pt x="8798301" y="62788"/>
                  <a:pt x="9219718" y="0"/>
                </a:cubicBezTo>
                <a:cubicBezTo>
                  <a:pt x="9697098" y="-171643"/>
                  <a:pt x="10300421" y="97320"/>
                  <a:pt x="10846728" y="0"/>
                </a:cubicBezTo>
                <a:cubicBezTo>
                  <a:pt x="10924629" y="193407"/>
                  <a:pt x="10816863" y="366014"/>
                  <a:pt x="10846728" y="600165"/>
                </a:cubicBezTo>
                <a:cubicBezTo>
                  <a:pt x="10858258" y="811793"/>
                  <a:pt x="10820892" y="1040917"/>
                  <a:pt x="10846728" y="1200329"/>
                </a:cubicBezTo>
                <a:cubicBezTo>
                  <a:pt x="10375437" y="1215118"/>
                  <a:pt x="10038999" y="1124347"/>
                  <a:pt x="9870521" y="1200329"/>
                </a:cubicBezTo>
                <a:cubicBezTo>
                  <a:pt x="9632135" y="1290636"/>
                  <a:pt x="9192102" y="1085744"/>
                  <a:pt x="8677382" y="1200329"/>
                </a:cubicBezTo>
                <a:cubicBezTo>
                  <a:pt x="8174334" y="1280107"/>
                  <a:pt x="7816591" y="1175224"/>
                  <a:pt x="7592709" y="1200329"/>
                </a:cubicBezTo>
                <a:cubicBezTo>
                  <a:pt x="7318570" y="1227871"/>
                  <a:pt x="6837691" y="1141316"/>
                  <a:pt x="6616503" y="1200329"/>
                </a:cubicBezTo>
                <a:cubicBezTo>
                  <a:pt x="6407922" y="1275537"/>
                  <a:pt x="6037000" y="1204719"/>
                  <a:pt x="5640298" y="1200329"/>
                </a:cubicBezTo>
                <a:cubicBezTo>
                  <a:pt x="5210007" y="1283288"/>
                  <a:pt x="4658396" y="1102806"/>
                  <a:pt x="4338691" y="1200329"/>
                </a:cubicBezTo>
                <a:cubicBezTo>
                  <a:pt x="4109786" y="1262079"/>
                  <a:pt x="3618173" y="1160084"/>
                  <a:pt x="3362484" y="1200329"/>
                </a:cubicBezTo>
                <a:cubicBezTo>
                  <a:pt x="3113180" y="1255995"/>
                  <a:pt x="2877250" y="1183722"/>
                  <a:pt x="2603215" y="1200329"/>
                </a:cubicBezTo>
                <a:cubicBezTo>
                  <a:pt x="2250311" y="1339587"/>
                  <a:pt x="1951509" y="1095673"/>
                  <a:pt x="1410074" y="1200329"/>
                </a:cubicBezTo>
                <a:cubicBezTo>
                  <a:pt x="851341" y="1295062"/>
                  <a:pt x="621493" y="1138773"/>
                  <a:pt x="0" y="1200329"/>
                </a:cubicBezTo>
                <a:cubicBezTo>
                  <a:pt x="-106249" y="942943"/>
                  <a:pt x="46030" y="702652"/>
                  <a:pt x="0" y="588161"/>
                </a:cubicBezTo>
                <a:cubicBezTo>
                  <a:pt x="-48927" y="419760"/>
                  <a:pt x="55468" y="160578"/>
                  <a:pt x="0" y="0"/>
                </a:cubicBezTo>
                <a:close/>
              </a:path>
              <a:path w="10846728" h="1200329" stroke="0" extrusionOk="0">
                <a:moveTo>
                  <a:pt x="0" y="0"/>
                </a:moveTo>
                <a:cubicBezTo>
                  <a:pt x="219298" y="-91419"/>
                  <a:pt x="670892" y="78884"/>
                  <a:pt x="867737" y="0"/>
                </a:cubicBezTo>
                <a:cubicBezTo>
                  <a:pt x="1071583" y="-117487"/>
                  <a:pt x="1725967" y="80701"/>
                  <a:pt x="1952410" y="0"/>
                </a:cubicBezTo>
                <a:cubicBezTo>
                  <a:pt x="2222850" y="-71597"/>
                  <a:pt x="2813159" y="115490"/>
                  <a:pt x="3145551" y="0"/>
                </a:cubicBezTo>
                <a:cubicBezTo>
                  <a:pt x="3496520" y="-114169"/>
                  <a:pt x="3562347" y="49233"/>
                  <a:pt x="3904821" y="0"/>
                </a:cubicBezTo>
                <a:cubicBezTo>
                  <a:pt x="4221485" y="-33387"/>
                  <a:pt x="4583003" y="17836"/>
                  <a:pt x="5097962" y="0"/>
                </a:cubicBezTo>
                <a:cubicBezTo>
                  <a:pt x="5729481" y="-51324"/>
                  <a:pt x="5879178" y="56059"/>
                  <a:pt x="6399570" y="0"/>
                </a:cubicBezTo>
                <a:cubicBezTo>
                  <a:pt x="6947621" y="-75390"/>
                  <a:pt x="6932620" y="14235"/>
                  <a:pt x="7267308" y="0"/>
                </a:cubicBezTo>
                <a:cubicBezTo>
                  <a:pt x="7622862" y="6914"/>
                  <a:pt x="7742723" y="81715"/>
                  <a:pt x="8026579" y="0"/>
                </a:cubicBezTo>
                <a:cubicBezTo>
                  <a:pt x="8297816" y="-49145"/>
                  <a:pt x="8555871" y="-49950"/>
                  <a:pt x="8894317" y="0"/>
                </a:cubicBezTo>
                <a:cubicBezTo>
                  <a:pt x="9224019" y="105240"/>
                  <a:pt x="10307438" y="286455"/>
                  <a:pt x="10846728" y="0"/>
                </a:cubicBezTo>
                <a:cubicBezTo>
                  <a:pt x="10899428" y="157557"/>
                  <a:pt x="10815240" y="437812"/>
                  <a:pt x="10846728" y="576158"/>
                </a:cubicBezTo>
                <a:cubicBezTo>
                  <a:pt x="10850968" y="762732"/>
                  <a:pt x="10775277" y="1048005"/>
                  <a:pt x="10846728" y="1200329"/>
                </a:cubicBezTo>
                <a:cubicBezTo>
                  <a:pt x="10475282" y="1249518"/>
                  <a:pt x="10127081" y="1112413"/>
                  <a:pt x="9762055" y="1200329"/>
                </a:cubicBezTo>
                <a:cubicBezTo>
                  <a:pt x="9372920" y="1294888"/>
                  <a:pt x="9077849" y="1149215"/>
                  <a:pt x="8894317" y="1200329"/>
                </a:cubicBezTo>
                <a:cubicBezTo>
                  <a:pt x="8690506" y="1330687"/>
                  <a:pt x="8449855" y="1138236"/>
                  <a:pt x="8135046" y="1200329"/>
                </a:cubicBezTo>
                <a:cubicBezTo>
                  <a:pt x="7841519" y="1189040"/>
                  <a:pt x="7550744" y="1043712"/>
                  <a:pt x="7158839" y="1200329"/>
                </a:cubicBezTo>
                <a:cubicBezTo>
                  <a:pt x="6771305" y="1256557"/>
                  <a:pt x="6677057" y="1155244"/>
                  <a:pt x="6399570" y="1200329"/>
                </a:cubicBezTo>
                <a:cubicBezTo>
                  <a:pt x="6040843" y="1278040"/>
                  <a:pt x="5766986" y="1165191"/>
                  <a:pt x="5423364" y="1200329"/>
                </a:cubicBezTo>
                <a:cubicBezTo>
                  <a:pt x="5052525" y="1248248"/>
                  <a:pt x="4958560" y="1146424"/>
                  <a:pt x="4664092" y="1200329"/>
                </a:cubicBezTo>
                <a:cubicBezTo>
                  <a:pt x="4332291" y="1265044"/>
                  <a:pt x="3997393" y="1050824"/>
                  <a:pt x="3362484" y="1200329"/>
                </a:cubicBezTo>
                <a:cubicBezTo>
                  <a:pt x="2768578" y="1304076"/>
                  <a:pt x="2888592" y="1140392"/>
                  <a:pt x="2603215" y="1200329"/>
                </a:cubicBezTo>
                <a:cubicBezTo>
                  <a:pt x="2305846" y="1214065"/>
                  <a:pt x="1843354" y="1030175"/>
                  <a:pt x="1410074" y="1200329"/>
                </a:cubicBezTo>
                <a:cubicBezTo>
                  <a:pt x="989626" y="1265086"/>
                  <a:pt x="581205" y="1225671"/>
                  <a:pt x="0" y="1200329"/>
                </a:cubicBezTo>
                <a:cubicBezTo>
                  <a:pt x="-77026" y="905609"/>
                  <a:pt x="38989" y="857557"/>
                  <a:pt x="0" y="588161"/>
                </a:cubicBezTo>
                <a:cubicBezTo>
                  <a:pt x="-7093" y="347909"/>
                  <a:pt x="39334" y="202507"/>
                  <a:pt x="0" y="0"/>
                </a:cubicBezTo>
                <a:close/>
              </a:path>
              <a:path w="10846728" h="1200329" fill="none" stroke="0" extrusionOk="0">
                <a:moveTo>
                  <a:pt x="0" y="0"/>
                </a:moveTo>
                <a:cubicBezTo>
                  <a:pt x="294305" y="-24492"/>
                  <a:pt x="633067" y="49726"/>
                  <a:pt x="867737" y="0"/>
                </a:cubicBezTo>
                <a:cubicBezTo>
                  <a:pt x="1114010" y="8480"/>
                  <a:pt x="1411835" y="27060"/>
                  <a:pt x="1735475" y="0"/>
                </a:cubicBezTo>
                <a:cubicBezTo>
                  <a:pt x="1986925" y="-77911"/>
                  <a:pt x="2320760" y="10173"/>
                  <a:pt x="2928616" y="0"/>
                </a:cubicBezTo>
                <a:cubicBezTo>
                  <a:pt x="3454974" y="-19609"/>
                  <a:pt x="3391443" y="-1331"/>
                  <a:pt x="3687888" y="0"/>
                </a:cubicBezTo>
                <a:cubicBezTo>
                  <a:pt x="3999804" y="-19671"/>
                  <a:pt x="4115765" y="41387"/>
                  <a:pt x="4447157" y="0"/>
                </a:cubicBezTo>
                <a:cubicBezTo>
                  <a:pt x="4790901" y="5758"/>
                  <a:pt x="5017975" y="39673"/>
                  <a:pt x="5314897" y="0"/>
                </a:cubicBezTo>
                <a:cubicBezTo>
                  <a:pt x="5586646" y="-87002"/>
                  <a:pt x="5843320" y="77867"/>
                  <a:pt x="6074166" y="0"/>
                </a:cubicBezTo>
                <a:cubicBezTo>
                  <a:pt x="6279407" y="1553"/>
                  <a:pt x="6713353" y="-9657"/>
                  <a:pt x="6941906" y="0"/>
                </a:cubicBezTo>
                <a:cubicBezTo>
                  <a:pt x="7053590" y="-3725"/>
                  <a:pt x="7718887" y="112027"/>
                  <a:pt x="8026579" y="0"/>
                </a:cubicBezTo>
                <a:cubicBezTo>
                  <a:pt x="8464752" y="-139573"/>
                  <a:pt x="8718330" y="135930"/>
                  <a:pt x="9219718" y="0"/>
                </a:cubicBezTo>
                <a:cubicBezTo>
                  <a:pt x="9650244" y="-22521"/>
                  <a:pt x="10434260" y="-27324"/>
                  <a:pt x="10846728" y="0"/>
                </a:cubicBezTo>
                <a:cubicBezTo>
                  <a:pt x="10923256" y="169790"/>
                  <a:pt x="10852289" y="458116"/>
                  <a:pt x="10846728" y="600165"/>
                </a:cubicBezTo>
                <a:cubicBezTo>
                  <a:pt x="10855770" y="799947"/>
                  <a:pt x="10843171" y="1061129"/>
                  <a:pt x="10846728" y="1200329"/>
                </a:cubicBezTo>
                <a:cubicBezTo>
                  <a:pt x="10367618" y="1224375"/>
                  <a:pt x="10067292" y="1129728"/>
                  <a:pt x="9870521" y="1200329"/>
                </a:cubicBezTo>
                <a:cubicBezTo>
                  <a:pt x="9646366" y="1270779"/>
                  <a:pt x="9048498" y="1195409"/>
                  <a:pt x="8677382" y="1200329"/>
                </a:cubicBezTo>
                <a:cubicBezTo>
                  <a:pt x="8213353" y="1293546"/>
                  <a:pt x="7814367" y="1221261"/>
                  <a:pt x="7592709" y="1200329"/>
                </a:cubicBezTo>
                <a:cubicBezTo>
                  <a:pt x="7392460" y="1200872"/>
                  <a:pt x="6855223" y="1113117"/>
                  <a:pt x="6616503" y="1200329"/>
                </a:cubicBezTo>
                <a:cubicBezTo>
                  <a:pt x="6297712" y="1288029"/>
                  <a:pt x="6031326" y="1246862"/>
                  <a:pt x="5640298" y="1200329"/>
                </a:cubicBezTo>
                <a:cubicBezTo>
                  <a:pt x="5306738" y="1244519"/>
                  <a:pt x="4636199" y="1139209"/>
                  <a:pt x="4338691" y="1200329"/>
                </a:cubicBezTo>
                <a:cubicBezTo>
                  <a:pt x="4011524" y="1233403"/>
                  <a:pt x="3695196" y="1159882"/>
                  <a:pt x="3362484" y="1200329"/>
                </a:cubicBezTo>
                <a:cubicBezTo>
                  <a:pt x="3094057" y="1224480"/>
                  <a:pt x="2877561" y="1177702"/>
                  <a:pt x="2603215" y="1200329"/>
                </a:cubicBezTo>
                <a:cubicBezTo>
                  <a:pt x="2278223" y="1292962"/>
                  <a:pt x="2020496" y="1079919"/>
                  <a:pt x="1410074" y="1200329"/>
                </a:cubicBezTo>
                <a:cubicBezTo>
                  <a:pt x="854208" y="1246405"/>
                  <a:pt x="565261" y="1098400"/>
                  <a:pt x="0" y="1200329"/>
                </a:cubicBezTo>
                <a:cubicBezTo>
                  <a:pt x="-78669" y="938917"/>
                  <a:pt x="35678" y="725693"/>
                  <a:pt x="0" y="588161"/>
                </a:cubicBezTo>
                <a:cubicBezTo>
                  <a:pt x="-64953" y="486059"/>
                  <a:pt x="55516" y="147516"/>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buNone/>
            </a:pPr>
            <a:r>
              <a:rPr lang="vi-VN" sz="4000" b="1" dirty="0">
                <a:latin typeface="+mj-lt"/>
              </a:rPr>
              <a:t>- Cháu ơi, </a:t>
            </a:r>
            <a:r>
              <a:rPr lang="vi-VN" sz="4000" b="1" dirty="0">
                <a:solidFill>
                  <a:srgbClr val="FF0000"/>
                </a:solidFill>
                <a:latin typeface="+mj-lt"/>
              </a:rPr>
              <a:t>cảm ơn </a:t>
            </a:r>
            <a:r>
              <a:rPr lang="vi-VN" sz="4000" b="1" dirty="0">
                <a:latin typeface="+mj-lt"/>
              </a:rPr>
              <a:t>cháu</a:t>
            </a:r>
            <a:r>
              <a:rPr lang="vi-VN" sz="4000" b="1">
                <a:latin typeface="+mj-lt"/>
              </a:rPr>
              <a:t>! Như </a:t>
            </a:r>
            <a:r>
              <a:rPr lang="vi-VN" sz="4000" b="1" dirty="0">
                <a:latin typeface="+mj-lt"/>
              </a:rPr>
              <a:t>vậy là cháu </a:t>
            </a:r>
            <a:r>
              <a:rPr lang="vi-VN" sz="4000" b="1" dirty="0">
                <a:solidFill>
                  <a:srgbClr val="FF0000"/>
                </a:solidFill>
                <a:latin typeface="+mj-lt"/>
              </a:rPr>
              <a:t>đã cho </a:t>
            </a:r>
            <a:r>
              <a:rPr lang="vi-VN" sz="4000" b="1" dirty="0">
                <a:latin typeface="+mj-lt"/>
              </a:rPr>
              <a:t>lão rồi.</a:t>
            </a:r>
          </a:p>
        </p:txBody>
      </p:sp>
      <p:cxnSp>
        <p:nvCxnSpPr>
          <p:cNvPr id="12" name="Straight Connector 11">
            <a:extLst>
              <a:ext uri="{FF2B5EF4-FFF2-40B4-BE49-F238E27FC236}">
                <a16:creationId xmlns:a16="http://schemas.microsoft.com/office/drawing/2014/main" id="{2B7EA038-83DA-449A-B320-D2593F4F21FC}"/>
              </a:ext>
            </a:extLst>
          </p:cNvPr>
          <p:cNvCxnSpPr>
            <a:cxnSpLocks/>
          </p:cNvCxnSpPr>
          <p:nvPr/>
        </p:nvCxnSpPr>
        <p:spPr>
          <a:xfrm flipH="1">
            <a:off x="3456878" y="2536087"/>
            <a:ext cx="156118" cy="696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805237"/>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721414" y="2396238"/>
            <a:ext cx="9144000" cy="4079355"/>
          </a:xfrm>
          <a:solidFill>
            <a:schemeClr val="bg1"/>
          </a:solidFill>
          <a:ln w="28575">
            <a:solidFill>
              <a:schemeClr val="accent5">
                <a:lumMod val="75000"/>
              </a:schemeClr>
            </a:solidFill>
            <a:prstDash val="lgDash"/>
          </a:ln>
        </p:spPr>
        <p:txBody>
          <a:bodyPr/>
          <a:lstStyle/>
          <a:p>
            <a:pPr algn="just" eaLnBrk="1" hangingPunct="1">
              <a:lnSpc>
                <a:spcPct val="80000"/>
              </a:lnSpc>
            </a:pPr>
            <a:r>
              <a:rPr lang="en-US" sz="4800" b="1">
                <a:solidFill>
                  <a:srgbClr val="FF0066"/>
                </a:solidFill>
                <a:latin typeface="Times New Roman" panose="02020603050405020304" pitchFamily="18" charset="0"/>
                <a:cs typeface="Times New Roman" panose="02020603050405020304" pitchFamily="18" charset="0"/>
              </a:rPr>
              <a:t> Giàn </a:t>
            </a:r>
            <a:r>
              <a:rPr lang="en-US" sz="4800" b="1" dirty="0" err="1">
                <a:solidFill>
                  <a:srgbClr val="FF0066"/>
                </a:solidFill>
                <a:latin typeface="Times New Roman" panose="02020603050405020304" pitchFamily="18" charset="0"/>
                <a:cs typeface="Times New Roman" panose="02020603050405020304" pitchFamily="18" charset="0"/>
              </a:rPr>
              <a:t>giụa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nước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mắt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tràn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nhiều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được</a:t>
            </a:r>
            <a:endParaRPr lang="en-US" sz="4800" b="1" dirty="0">
              <a:latin typeface="Times New Roman" panose="02020603050405020304" pitchFamily="18" charset="0"/>
              <a:cs typeface="Times New Roman" panose="02020603050405020304" pitchFamily="18" charset="0"/>
            </a:endParaRPr>
          </a:p>
          <a:p>
            <a:pPr algn="just" eaLnBrk="1" hangingPunct="1">
              <a:lnSpc>
                <a:spcPct val="80000"/>
              </a:lnSpc>
            </a:pPr>
            <a:r>
              <a:rPr lang="en-US" sz="4800" b="1">
                <a:solidFill>
                  <a:srgbClr val="FF0066"/>
                </a:solidFill>
                <a:latin typeface="Times New Roman" panose="02020603050405020304" pitchFamily="18" charset="0"/>
                <a:cs typeface="Times New Roman" panose="02020603050405020304" pitchFamily="18" charset="0"/>
              </a:rPr>
              <a:t> Thảm </a:t>
            </a:r>
            <a:r>
              <a:rPr lang="en-US" sz="4800" b="1" dirty="0" err="1">
                <a:solidFill>
                  <a:srgbClr val="FF0066"/>
                </a:solidFill>
                <a:latin typeface="Times New Roman" panose="02020603050405020304" pitchFamily="18" charset="0"/>
                <a:cs typeface="Times New Roman" panose="02020603050405020304" pitchFamily="18" charset="0"/>
              </a:rPr>
              <a:t>hại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dáng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khổ</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sở</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đáng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thương</a:t>
            </a:r>
            <a:endParaRPr lang="en-US" sz="4800" b="1" dirty="0">
              <a:latin typeface="Times New Roman" panose="02020603050405020304" pitchFamily="18" charset="0"/>
              <a:cs typeface="Times New Roman" panose="02020603050405020304" pitchFamily="18" charset="0"/>
            </a:endParaRPr>
          </a:p>
          <a:p>
            <a:pPr algn="just" eaLnBrk="1" hangingPunct="1">
              <a:lnSpc>
                <a:spcPct val="80000"/>
              </a:lnSpc>
            </a:pPr>
            <a:r>
              <a:rPr lang="en-US" sz="4800" b="1">
                <a:solidFill>
                  <a:srgbClr val="FF0066"/>
                </a:solidFill>
                <a:latin typeface="Times New Roman" panose="02020603050405020304" pitchFamily="18" charset="0"/>
                <a:cs typeface="Times New Roman" panose="02020603050405020304" pitchFamily="18" charset="0"/>
              </a:rPr>
              <a:t> Chằm </a:t>
            </a:r>
            <a:r>
              <a:rPr lang="en-US" sz="4800" b="1" dirty="0" err="1">
                <a:solidFill>
                  <a:srgbClr val="FF0066"/>
                </a:solidFill>
                <a:latin typeface="Times New Roman" panose="02020603050405020304" pitchFamily="18" charset="0"/>
                <a:cs typeface="Times New Roman" panose="02020603050405020304" pitchFamily="18" charset="0"/>
              </a:rPr>
              <a:t>chằm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nhìn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lâu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không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chớp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mắt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có</a:t>
            </a:r>
            <a:r>
              <a:rPr lang="en-US" sz="4800" b="1" dirty="0">
                <a:latin typeface="Times New Roman" panose="02020603050405020304" pitchFamily="18" charset="0"/>
                <a:cs typeface="Times New Roman" panose="02020603050405020304" pitchFamily="18" charset="0"/>
              </a:rPr>
              <a:t> ý </a:t>
            </a:r>
            <a:r>
              <a:rPr lang="en-US" sz="4800" b="1" dirty="0" err="1">
                <a:latin typeface="Times New Roman" panose="02020603050405020304" pitchFamily="18" charset="0"/>
                <a:cs typeface="Times New Roman" panose="02020603050405020304" pitchFamily="18" charset="0"/>
              </a:rPr>
              <a:t>dò</a:t>
            </a:r>
            <a:r>
              <a:rPr lang="en-US"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hỏi</a:t>
            </a:r>
            <a:endParaRPr lang="en-US" sz="48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796876E-0EB8-4E9E-AB2B-B4958357C8A8}"/>
              </a:ext>
            </a:extLst>
          </p:cNvPr>
          <p:cNvGrpSpPr/>
          <p:nvPr/>
        </p:nvGrpSpPr>
        <p:grpSpPr>
          <a:xfrm>
            <a:off x="-855073" y="-213309"/>
            <a:ext cx="5346253" cy="2609547"/>
            <a:chOff x="-1572056" y="-708077"/>
            <a:chExt cx="6949751" cy="3646059"/>
          </a:xfrm>
        </p:grpSpPr>
        <p:pic>
          <p:nvPicPr>
            <p:cNvPr id="5" name="图片 1">
              <a:extLst>
                <a:ext uri="{FF2B5EF4-FFF2-40B4-BE49-F238E27FC236}">
                  <a16:creationId xmlns:a16="http://schemas.microsoft.com/office/drawing/2014/main" id="{ED54588A-9F72-44F2-B827-7EC50D1BB0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6" name="文本框 4">
              <a:extLst>
                <a:ext uri="{FF2B5EF4-FFF2-40B4-BE49-F238E27FC236}">
                  <a16:creationId xmlns:a16="http://schemas.microsoft.com/office/drawing/2014/main" id="{142B3599-2E7C-4CCA-926C-A046D4F1BFC4}"/>
                </a:ext>
              </a:extLst>
            </p:cNvPr>
            <p:cNvSpPr txBox="1"/>
            <p:nvPr/>
          </p:nvSpPr>
          <p:spPr>
            <a:xfrm rot="21172697">
              <a:off x="-249364" y="1401301"/>
              <a:ext cx="4821412" cy="903054"/>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extLst>
      <p:ext uri="{BB962C8B-B14F-4D97-AF65-F5344CB8AC3E}">
        <p14:creationId xmlns:p14="http://schemas.microsoft.com/office/powerpoint/2010/main" val="3352635150"/>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endParaRPr lang="zh-CN" altLang="en-US" sz="3000" dirty="0">
              <a:solidFill>
                <a:srgbClr val="FF0066"/>
              </a:solidFill>
              <a:latin typeface="方正少儿简体" panose="03000509000000000000" pitchFamily="65" charset="-122"/>
              <a:ea typeface="方正少儿简体" panose="03000509000000000000" pitchFamily="65" charset="-122"/>
            </a:endParaRPr>
          </a:p>
        </p:txBody>
      </p:sp>
      <p:pic>
        <p:nvPicPr>
          <p:cNvPr id="18" name="Picture 2" descr="Nuôi 6 người con nhưng cuối đời vẫn neo đơn, cụ bà 92 tuổi lọm khọm bán  từng nải chuối"/>
          <p:cNvPicPr>
            <a:picLocks noChangeAspect="1" noChangeArrowheads="1"/>
          </p:cNvPicPr>
          <p:nvPr/>
        </p:nvPicPr>
        <p:blipFill rotWithShape="1">
          <a:blip r:embed="rId4">
            <a:extLst>
              <a:ext uri="{28A0092B-C50C-407E-A947-70E740481C1C}">
                <a14:useLocalDpi xmlns:a14="http://schemas.microsoft.com/office/drawing/2010/main" val="0"/>
              </a:ext>
            </a:extLst>
          </a:blip>
          <a:srcRect l="32740" t="22342" r="33095"/>
          <a:stretch/>
        </p:blipFill>
        <p:spPr bwMode="auto">
          <a:xfrm>
            <a:off x="1560094" y="813027"/>
            <a:ext cx="2426330" cy="3675051"/>
          </a:xfrm>
          <a:prstGeom prst="ellipse">
            <a:avLst/>
          </a:prstGeom>
          <a:noFill/>
          <a:extLst>
            <a:ext uri="{909E8E84-426E-40DD-AFC4-6F175D3DCCD1}">
              <a14:hiddenFill xmlns:a14="http://schemas.microsoft.com/office/drawing/2010/main">
                <a:solidFill>
                  <a:srgbClr val="FFFFFF"/>
                </a:solidFill>
              </a14:hiddenFill>
            </a:ext>
          </a:extLst>
        </p:spPr>
      </p:pic>
      <p:sp>
        <p:nvSpPr>
          <p:cNvPr id="20" name="Rectangle 3"/>
          <p:cNvSpPr txBox="1">
            <a:spLocks noChangeArrowheads="1"/>
          </p:cNvSpPr>
          <p:nvPr/>
        </p:nvSpPr>
        <p:spPr>
          <a:xfrm>
            <a:off x="1532936" y="4541230"/>
            <a:ext cx="2682225" cy="697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err="1">
                <a:solidFill>
                  <a:srgbClr val="FF0066"/>
                </a:solidFill>
                <a:latin typeface="Times New Roman" panose="02020603050405020304" pitchFamily="18" charset="0"/>
                <a:cs typeface="Times New Roman" panose="02020603050405020304" pitchFamily="18" charset="0"/>
              </a:rPr>
              <a:t>Lọm</a:t>
            </a:r>
            <a:r>
              <a:rPr lang="en-US" sz="4000" b="1" dirty="0">
                <a:solidFill>
                  <a:srgbClr val="FF0066"/>
                </a:solidFill>
                <a:latin typeface="Times New Roman" panose="02020603050405020304" pitchFamily="18" charset="0"/>
                <a:cs typeface="Times New Roman" panose="02020603050405020304" pitchFamily="18" charset="0"/>
              </a:rPr>
              <a:t> </a:t>
            </a:r>
            <a:r>
              <a:rPr lang="en-US" sz="4000" b="1" dirty="0" err="1">
                <a:solidFill>
                  <a:srgbClr val="FF0066"/>
                </a:solidFill>
                <a:latin typeface="Times New Roman" panose="02020603050405020304" pitchFamily="18" charset="0"/>
                <a:cs typeface="Times New Roman" panose="02020603050405020304" pitchFamily="18" charset="0"/>
              </a:rPr>
              <a:t>khọm</a:t>
            </a:r>
            <a:endParaRPr lang="en-US" sz="4000" b="1" dirty="0">
              <a:latin typeface="Times New Roman" panose="02020603050405020304" pitchFamily="18" charset="0"/>
              <a:cs typeface="Times New Roman" panose="02020603050405020304" pitchFamily="18" charset="0"/>
            </a:endParaRPr>
          </a:p>
        </p:txBody>
      </p:sp>
      <p:sp>
        <p:nvSpPr>
          <p:cNvPr id="21" name="Rectangle 3"/>
          <p:cNvSpPr txBox="1">
            <a:spLocks noChangeArrowheads="1"/>
          </p:cNvSpPr>
          <p:nvPr/>
        </p:nvSpPr>
        <p:spPr>
          <a:xfrm>
            <a:off x="518946" y="5162360"/>
            <a:ext cx="4508626" cy="8940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a:latin typeface="Times New Roman" panose="02020603050405020304" pitchFamily="18" charset="0"/>
                <a:cs typeface="Times New Roman" panose="02020603050405020304" pitchFamily="18" charset="0"/>
              </a:rPr>
              <a:t>dáng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yếu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chậm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chạp</a:t>
            </a:r>
            <a:endParaRPr lang="en-US" b="1" dirty="0">
              <a:latin typeface="Times New Roman" panose="02020603050405020304" pitchFamily="18" charset="0"/>
              <a:cs typeface="Times New Roman" panose="02020603050405020304" pitchFamily="18" charset="0"/>
            </a:endParaRPr>
          </a:p>
        </p:txBody>
      </p:sp>
      <p:pic>
        <p:nvPicPr>
          <p:cNvPr id="4098" name="Picture 2" descr="Dấu hiệu bất thường ở mắt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2421" y="1083922"/>
            <a:ext cx="4667972" cy="3001989"/>
          </a:xfrm>
          <a:prstGeom prst="ellipse">
            <a:avLst/>
          </a:prstGeom>
          <a:noFill/>
          <a:extLst>
            <a:ext uri="{909E8E84-426E-40DD-AFC4-6F175D3DCCD1}">
              <a14:hiddenFill xmlns:a14="http://schemas.microsoft.com/office/drawing/2010/main">
                <a:solidFill>
                  <a:srgbClr val="FFFFFF"/>
                </a:solidFill>
              </a14:hiddenFill>
            </a:ext>
          </a:extLst>
        </p:spPr>
      </p:pic>
      <p:sp>
        <p:nvSpPr>
          <p:cNvPr id="23" name="Rectangle 3"/>
          <p:cNvSpPr txBox="1">
            <a:spLocks noChangeArrowheads="1"/>
          </p:cNvSpPr>
          <p:nvPr/>
        </p:nvSpPr>
        <p:spPr>
          <a:xfrm>
            <a:off x="6041562" y="5121007"/>
            <a:ext cx="4409036" cy="4365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err="1">
                <a:latin typeface="Times New Roman" panose="02020603050405020304" pitchFamily="18" charset="0"/>
                <a:cs typeface="Times New Roman" panose="02020603050405020304" pitchFamily="18" charset="0"/>
              </a:rPr>
              <a:t>Đôi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mắt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đỏ</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sắc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máu</a:t>
            </a:r>
            <a:endParaRPr lang="en-US" b="1" dirty="0">
              <a:latin typeface="Times New Roman" panose="02020603050405020304" pitchFamily="18" charset="0"/>
              <a:cs typeface="Times New Roman" panose="02020603050405020304" pitchFamily="18" charset="0"/>
            </a:endParaRPr>
          </a:p>
        </p:txBody>
      </p:sp>
      <p:sp>
        <p:nvSpPr>
          <p:cNvPr id="24" name="Rectangle 3"/>
          <p:cNvSpPr txBox="1">
            <a:spLocks noChangeArrowheads="1"/>
          </p:cNvSpPr>
          <p:nvPr/>
        </p:nvSpPr>
        <p:spPr>
          <a:xfrm>
            <a:off x="7334185" y="4488078"/>
            <a:ext cx="2490712" cy="653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err="1">
                <a:solidFill>
                  <a:srgbClr val="FF0066"/>
                </a:solidFill>
                <a:latin typeface="Times New Roman" panose="02020603050405020304" pitchFamily="18" charset="0"/>
                <a:cs typeface="Times New Roman" panose="02020603050405020304" pitchFamily="18" charset="0"/>
              </a:rPr>
              <a:t>Đỏ</a:t>
            </a:r>
            <a:r>
              <a:rPr lang="en-US" sz="4800" b="1" dirty="0">
                <a:solidFill>
                  <a:srgbClr val="FF0066"/>
                </a:solidFill>
                <a:latin typeface="Times New Roman" panose="02020603050405020304" pitchFamily="18" charset="0"/>
                <a:cs typeface="Times New Roman" panose="02020603050405020304" pitchFamily="18" charset="0"/>
              </a:rPr>
              <a:t> </a:t>
            </a:r>
            <a:r>
              <a:rPr lang="en-US" sz="4800" b="1" dirty="0" err="1">
                <a:solidFill>
                  <a:srgbClr val="FF0066"/>
                </a:solidFill>
                <a:latin typeface="Times New Roman" panose="02020603050405020304" pitchFamily="18" charset="0"/>
                <a:cs typeface="Times New Roman" panose="02020603050405020304" pitchFamily="18" charset="0"/>
              </a:rPr>
              <a:t>đọc</a:t>
            </a:r>
            <a:endParaRPr lang="en-US" sz="4800" b="1"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7796876E-0EB8-4E9E-AB2B-B4958357C8A8}"/>
              </a:ext>
            </a:extLst>
          </p:cNvPr>
          <p:cNvGrpSpPr/>
          <p:nvPr/>
        </p:nvGrpSpPr>
        <p:grpSpPr>
          <a:xfrm>
            <a:off x="2655923" y="-1009294"/>
            <a:ext cx="5346253" cy="2609547"/>
            <a:chOff x="1427593" y="-739483"/>
            <a:chExt cx="6949751" cy="3646059"/>
          </a:xfrm>
        </p:grpSpPr>
        <p:pic>
          <p:nvPicPr>
            <p:cNvPr id="26" name="图片 1">
              <a:extLst>
                <a:ext uri="{FF2B5EF4-FFF2-40B4-BE49-F238E27FC236}">
                  <a16:creationId xmlns:a16="http://schemas.microsoft.com/office/drawing/2014/main" id="{ED54588A-9F72-44F2-B827-7EC50D1BB0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7593" y="-739483"/>
              <a:ext cx="6949751" cy="3646059"/>
            </a:xfrm>
            <a:prstGeom prst="rect">
              <a:avLst/>
            </a:prstGeom>
          </p:spPr>
        </p:pic>
        <p:sp>
          <p:nvSpPr>
            <p:cNvPr id="27" name="文本框 4">
              <a:extLst>
                <a:ext uri="{FF2B5EF4-FFF2-40B4-BE49-F238E27FC236}">
                  <a16:creationId xmlns:a16="http://schemas.microsoft.com/office/drawing/2014/main" id="{142B3599-2E7C-4CCA-926C-A046D4F1BFC4}"/>
                </a:ext>
              </a:extLst>
            </p:cNvPr>
            <p:cNvSpPr txBox="1"/>
            <p:nvPr/>
          </p:nvSpPr>
          <p:spPr>
            <a:xfrm rot="21172697">
              <a:off x="2654107" y="1349327"/>
              <a:ext cx="4821412" cy="903054"/>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6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36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8E7938-8027-4271-B776-D50A4A01E370}"/>
              </a:ext>
            </a:extLst>
          </p:cNvPr>
          <p:cNvSpPr txBox="1"/>
          <p:nvPr/>
        </p:nvSpPr>
        <p:spPr>
          <a:xfrm>
            <a:off x="5414036" y="1054738"/>
            <a:ext cx="5381481" cy="510986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lnSpc>
                <a:spcPct val="150000"/>
              </a:lnSpc>
            </a:pPr>
            <a:r>
              <a:rPr lang="en-US" sz="2200" b="1">
                <a:latin typeface="Times New Roman" pitchFamily="18" charset="0"/>
                <a:cs typeface="Times New Roman" pitchFamily="18" charset="0"/>
              </a:rPr>
              <a:t>       </a:t>
            </a:r>
            <a:r>
              <a:rPr lang="vi-VN" sz="2200" b="1">
                <a:latin typeface="Times New Roman" pitchFamily="18" charset="0"/>
                <a:cs typeface="Times New Roman" pitchFamily="18" charset="0"/>
              </a:rPr>
              <a:t>Lúc </a:t>
            </a:r>
            <a:r>
              <a:rPr lang="vi-VN" sz="2200" b="1" dirty="0">
                <a:latin typeface="Times New Roman" pitchFamily="18" charset="0"/>
                <a:cs typeface="Times New Roman" pitchFamily="18" charset="0"/>
              </a:rPr>
              <a:t>ấy, tôi đang đi trên phố. Một người ăn xin già lọm khọm đứng ngay trước mặt tôi. </a:t>
            </a:r>
          </a:p>
          <a:p>
            <a:pPr algn="just">
              <a:lnSpc>
                <a:spcPct val="150000"/>
              </a:lnSpc>
            </a:pPr>
            <a:r>
              <a:rPr lang="vi-VN" sz="2200" b="1" dirty="0">
                <a:latin typeface="Times New Roman" pitchFamily="18" charset="0"/>
                <a:cs typeface="Times New Roman" pitchFamily="18" charset="0"/>
              </a:rPr>
              <a:t>    Đôi mắt ông lão đỏ đọc và giàn giụa nước mắt. Đôi môi tái nhợt, áo quần tả tơi thảm hại... Chao ôi! Cảnh nghèo đói đã gặm nát con người đau khổ kia thành xấu xí biết nhường nào!</a:t>
            </a:r>
          </a:p>
          <a:p>
            <a:pPr algn="just">
              <a:lnSpc>
                <a:spcPct val="150000"/>
              </a:lnSpc>
            </a:pPr>
            <a:r>
              <a:rPr lang="vi-VN" sz="2200" b="1" dirty="0">
                <a:latin typeface="Times New Roman" pitchFamily="18" charset="0"/>
                <a:cs typeface="Times New Roman" pitchFamily="18" charset="0"/>
              </a:rPr>
              <a:t>    Ông già chìa trước mặt tôi bàn tay sưng húp, bẩn thỉu. Ông rên rỉ cầu xin cứu giúp.</a:t>
            </a:r>
          </a:p>
        </p:txBody>
      </p:sp>
      <p:sp>
        <p:nvSpPr>
          <p:cNvPr id="15" name="Text Box 5">
            <a:extLst>
              <a:ext uri="{FF2B5EF4-FFF2-40B4-BE49-F238E27FC236}">
                <a16:creationId xmlns:a16="http://schemas.microsoft.com/office/drawing/2014/main" id="{26093486-1AEA-44B7-9AE1-1622F33BC59D}"/>
              </a:ext>
            </a:extLst>
          </p:cNvPr>
          <p:cNvSpPr txBox="1">
            <a:spLocks noChangeArrowheads="1"/>
          </p:cNvSpPr>
          <p:nvPr/>
        </p:nvSpPr>
        <p:spPr bwMode="auto">
          <a:xfrm>
            <a:off x="183639" y="447858"/>
            <a:ext cx="4928232" cy="2108299"/>
          </a:xfrm>
          <a:prstGeom prst="cloudCallout">
            <a:avLst>
              <a:gd name="adj1" fmla="val 9209"/>
              <a:gd name="adj2" fmla="val 89618"/>
            </a:avLst>
          </a:prstGeom>
          <a:ln/>
        </p:spPr>
        <p:style>
          <a:lnRef idx="2">
            <a:schemeClr val="accent5"/>
          </a:lnRef>
          <a:fillRef idx="1">
            <a:schemeClr val="lt1"/>
          </a:fillRef>
          <a:effectRef idx="0">
            <a:schemeClr val="accent5"/>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ctr"/>
            <a:r>
              <a:rPr lang="vi-VN" dirty="0">
                <a:solidFill>
                  <a:schemeClr val="accent5">
                    <a:lumMod val="50000"/>
                  </a:schemeClr>
                </a:solidFill>
                <a:latin typeface="Times New Roman" pitchFamily="18" charset="0"/>
                <a:cs typeface="Times New Roman" pitchFamily="18" charset="0"/>
              </a:rPr>
              <a:t>Hình ảnh ông lão ăn xin đáng thương như thế nào?</a:t>
            </a:r>
          </a:p>
        </p:txBody>
      </p:sp>
      <p:cxnSp>
        <p:nvCxnSpPr>
          <p:cNvPr id="5" name="Straight Connector 4"/>
          <p:cNvCxnSpPr>
            <a:cxnSpLocks/>
          </p:cNvCxnSpPr>
          <p:nvPr/>
        </p:nvCxnSpPr>
        <p:spPr>
          <a:xfrm>
            <a:off x="6369643" y="2138360"/>
            <a:ext cx="16826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5960575" y="3119650"/>
            <a:ext cx="47043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5494749" y="6120065"/>
            <a:ext cx="167116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6783007" y="3640061"/>
            <a:ext cx="388188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5494749" y="3644417"/>
            <a:ext cx="11953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5494749" y="4151092"/>
            <a:ext cx="11953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9106678" y="5630424"/>
            <a:ext cx="15582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A93D23-F625-49A6-A62E-893B6857426C}"/>
              </a:ext>
            </a:extLst>
          </p:cNvPr>
          <p:cNvCxnSpPr>
            <a:cxnSpLocks/>
          </p:cNvCxnSpPr>
          <p:nvPr/>
        </p:nvCxnSpPr>
        <p:spPr>
          <a:xfrm>
            <a:off x="10178174" y="4624058"/>
            <a:ext cx="48671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99BEFB3-8877-41B9-8AF0-7D384B1CAC6D}"/>
              </a:ext>
            </a:extLst>
          </p:cNvPr>
          <p:cNvCxnSpPr>
            <a:cxnSpLocks/>
          </p:cNvCxnSpPr>
          <p:nvPr/>
        </p:nvCxnSpPr>
        <p:spPr>
          <a:xfrm>
            <a:off x="5474611" y="5141692"/>
            <a:ext cx="2747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0900BC9-F445-4790-B381-ED7F04FAA91D}"/>
              </a:ext>
            </a:extLst>
          </p:cNvPr>
          <p:cNvCxnSpPr>
            <a:cxnSpLocks/>
          </p:cNvCxnSpPr>
          <p:nvPr/>
        </p:nvCxnSpPr>
        <p:spPr>
          <a:xfrm>
            <a:off x="7951197" y="6094153"/>
            <a:ext cx="150586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58ECFFE6-22E6-433B-84E4-E6645260E23A}"/>
              </a:ext>
            </a:extLst>
          </p:cNvPr>
          <p:cNvPicPr>
            <a:picLocks noChangeAspect="1" noChangeArrowheads="1"/>
          </p:cNvPicPr>
          <p:nvPr/>
        </p:nvPicPr>
        <p:blipFill>
          <a:blip r:embed="rId2">
            <a:clrChange>
              <a:clrFrom>
                <a:srgbClr val="FFFFFF"/>
              </a:clrFrom>
              <a:clrTo>
                <a:srgbClr val="FFFFFF">
                  <a:alpha val="0"/>
                </a:srgbClr>
              </a:clrTo>
            </a:clrChange>
            <a:lum bright="20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1748763" y="3208450"/>
            <a:ext cx="3440017" cy="371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125468"/>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par>
                                <p:cTn id="39" presetID="16" presetClass="entr" presetSubtype="21"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形 7">
            <a:extLst>
              <a:ext uri="{FF2B5EF4-FFF2-40B4-BE49-F238E27FC236}">
                <a16:creationId xmlns:a16="http://schemas.microsoft.com/office/drawing/2014/main" id="{0A546ABB-2171-48E7-8329-BC24150107BE}"/>
              </a:ext>
            </a:extLst>
          </p:cNvPr>
          <p:cNvPicPr>
            <a:picLocks noChangeAspect="1"/>
          </p:cNvPicPr>
          <p:nvPr/>
        </p:nvPicPr>
        <p:blipFill>
          <a:blip r:embed="rId3">
            <a:duotone>
              <a:prstClr val="black"/>
              <a:schemeClr val="accent5">
                <a:tint val="45000"/>
                <a:satMod val="400000"/>
              </a:schemeClr>
            </a:duotone>
          </a:blip>
          <a:stretch>
            <a:fillRect/>
          </a:stretch>
        </p:blipFill>
        <p:spPr>
          <a:xfrm>
            <a:off x="342715" y="1265747"/>
            <a:ext cx="7015797" cy="4954234"/>
          </a:xfrm>
          <a:prstGeom prst="rect">
            <a:avLst/>
          </a:prstGeom>
          <a:effectLst>
            <a:outerShdw blurRad="152400" dist="38100" dir="2700000" sx="101000" sy="101000" algn="tl" rotWithShape="0">
              <a:prstClr val="black">
                <a:alpha val="21000"/>
              </a:prstClr>
            </a:outerShdw>
          </a:effectLst>
        </p:spPr>
      </p:pic>
      <p:sp>
        <p:nvSpPr>
          <p:cNvPr id="6" name="TextBox 5">
            <a:extLst>
              <a:ext uri="{FF2B5EF4-FFF2-40B4-BE49-F238E27FC236}">
                <a16:creationId xmlns:a16="http://schemas.microsoft.com/office/drawing/2014/main" id="{068E7938-8027-4271-B776-D50A4A01E370}"/>
              </a:ext>
            </a:extLst>
          </p:cNvPr>
          <p:cNvSpPr txBox="1"/>
          <p:nvPr/>
        </p:nvSpPr>
        <p:spPr>
          <a:xfrm>
            <a:off x="1256521" y="1831376"/>
            <a:ext cx="5244064" cy="37856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457200" algn="just"/>
            <a:r>
              <a:rPr lang="vi-VN" sz="2400" b="1">
                <a:latin typeface="Times New Roman" pitchFamily="18" charset="0"/>
                <a:cs typeface="Times New Roman" pitchFamily="18" charset="0"/>
              </a:rPr>
              <a:t>Tôi </a:t>
            </a:r>
            <a:r>
              <a:rPr lang="vi-VN" sz="2400" b="1" dirty="0">
                <a:latin typeface="Times New Roman" pitchFamily="18" charset="0"/>
                <a:cs typeface="Times New Roman" pitchFamily="18" charset="0"/>
              </a:rPr>
              <a:t>lục tìm hết túi nọ túi kia, không có tiền, không có đồng hồ, không có cả một chiếc khăn tay. Trên người tôi chẳng có tài sản gì.</a:t>
            </a:r>
          </a:p>
          <a:p>
            <a:pPr algn="just"/>
            <a:r>
              <a:rPr lang="vi-VN" sz="2400" b="1" dirty="0">
                <a:latin typeface="Times New Roman" pitchFamily="18" charset="0"/>
                <a:cs typeface="Times New Roman" pitchFamily="18" charset="0"/>
              </a:rPr>
              <a:t>    Người ăn xin vẫn đợi tôi. Tay vẫn chìa ra, run lẩy bẩy.</a:t>
            </a:r>
          </a:p>
          <a:p>
            <a:pPr algn="just"/>
            <a:r>
              <a:rPr lang="vi-VN" sz="2400" b="1" dirty="0">
                <a:latin typeface="Times New Roman" pitchFamily="18" charset="0"/>
                <a:cs typeface="Times New Roman" pitchFamily="18" charset="0"/>
              </a:rPr>
              <a:t>    Tôi chẳng biết làm cách nào. Tôi nắm chặt lấy bàn tay run rẩy kia:</a:t>
            </a:r>
          </a:p>
          <a:p>
            <a:pPr algn="just"/>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 Ông đừng giận cháu, cháu không có gì để cho ông cả.</a:t>
            </a:r>
          </a:p>
        </p:txBody>
      </p:sp>
      <p:sp>
        <p:nvSpPr>
          <p:cNvPr id="23" name="Text Box 5">
            <a:extLst>
              <a:ext uri="{FF2B5EF4-FFF2-40B4-BE49-F238E27FC236}">
                <a16:creationId xmlns:a16="http://schemas.microsoft.com/office/drawing/2014/main" id="{BBB46E4B-7C91-4E19-8A6F-8C7BE7FEA831}"/>
              </a:ext>
            </a:extLst>
          </p:cNvPr>
          <p:cNvSpPr txBox="1">
            <a:spLocks noChangeArrowheads="1"/>
          </p:cNvSpPr>
          <p:nvPr/>
        </p:nvSpPr>
        <p:spPr bwMode="auto">
          <a:xfrm>
            <a:off x="7050862" y="638019"/>
            <a:ext cx="4798423" cy="2951619"/>
          </a:xfrm>
          <a:prstGeom prst="cloudCallout">
            <a:avLst>
              <a:gd name="adj1" fmla="val 13555"/>
              <a:gd name="adj2" fmla="val 72768"/>
            </a:avLst>
          </a:prstGeom>
          <a:ln w="28575">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algn="just"/>
            <a:r>
              <a:rPr lang="vi-VN" sz="2400" dirty="0">
                <a:solidFill>
                  <a:schemeClr val="accent4"/>
                </a:solidFill>
                <a:latin typeface="Times New Roman" pitchFamily="18" charset="0"/>
                <a:cs typeface="Times New Roman" pitchFamily="18" charset="0"/>
              </a:rPr>
              <a:t>Hành động </a:t>
            </a:r>
            <a:r>
              <a:rPr lang="vi-VN" sz="2400" dirty="0">
                <a:latin typeface="Times New Roman" pitchFamily="18" charset="0"/>
                <a:cs typeface="Times New Roman" pitchFamily="18" charset="0"/>
              </a:rPr>
              <a:t>và </a:t>
            </a:r>
            <a:r>
              <a:rPr lang="vi-VN" sz="2400" dirty="0">
                <a:solidFill>
                  <a:schemeClr val="accent2">
                    <a:lumMod val="50000"/>
                  </a:schemeClr>
                </a:solidFill>
                <a:latin typeface="Times New Roman" pitchFamily="18" charset="0"/>
                <a:cs typeface="Times New Roman" pitchFamily="18" charset="0"/>
              </a:rPr>
              <a:t>lời nói ân cần</a:t>
            </a:r>
            <a:r>
              <a:rPr lang="vi-VN" sz="2400" dirty="0">
                <a:latin typeface="Times New Roman" pitchFamily="18" charset="0"/>
                <a:cs typeface="Times New Roman" pitchFamily="18" charset="0"/>
              </a:rPr>
              <a:t> của cậu bé chứng tỏ </a:t>
            </a:r>
            <a:r>
              <a:rPr lang="vi-VN" sz="2400" dirty="0">
                <a:solidFill>
                  <a:schemeClr val="accent2">
                    <a:lumMod val="60000"/>
                    <a:lumOff val="40000"/>
                  </a:schemeClr>
                </a:solidFill>
                <a:latin typeface="Times New Roman" pitchFamily="18" charset="0"/>
                <a:cs typeface="Times New Roman" pitchFamily="18" charset="0"/>
              </a:rPr>
              <a:t>tình cảm </a:t>
            </a:r>
            <a:r>
              <a:rPr lang="vi-VN" sz="2400" dirty="0">
                <a:latin typeface="Times New Roman" pitchFamily="18" charset="0"/>
                <a:cs typeface="Times New Roman" pitchFamily="18" charset="0"/>
              </a:rPr>
              <a:t>của cậu đối với ông lão ăn xin như thế nào</a:t>
            </a:r>
            <a:r>
              <a:rPr lang="en-US" sz="240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cxnSp>
        <p:nvCxnSpPr>
          <p:cNvPr id="24" name="Straight Connector 23"/>
          <p:cNvCxnSpPr/>
          <p:nvPr/>
        </p:nvCxnSpPr>
        <p:spPr>
          <a:xfrm>
            <a:off x="2447377" y="2255145"/>
            <a:ext cx="3802380"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26" name="Straight Connector 25"/>
          <p:cNvCxnSpPr/>
          <p:nvPr/>
        </p:nvCxnSpPr>
        <p:spPr>
          <a:xfrm>
            <a:off x="1421908" y="4799027"/>
            <a:ext cx="3655220"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27" name="Straight Connector 26"/>
          <p:cNvCxnSpPr/>
          <p:nvPr/>
        </p:nvCxnSpPr>
        <p:spPr>
          <a:xfrm>
            <a:off x="1421908" y="5603343"/>
            <a:ext cx="311658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2314995" y="5164494"/>
            <a:ext cx="406714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459148"/>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7737" y="1720090"/>
            <a:ext cx="9473070" cy="5761266"/>
          </a:xfrm>
          <a:prstGeom prst="rect">
            <a:avLst/>
          </a:prstGeom>
        </p:spPr>
      </p:pic>
      <p:grpSp>
        <p:nvGrpSpPr>
          <p:cNvPr id="8" name="Group 7">
            <a:extLst>
              <a:ext uri="{FF2B5EF4-FFF2-40B4-BE49-F238E27FC236}">
                <a16:creationId xmlns:a16="http://schemas.microsoft.com/office/drawing/2014/main" id="{E7D44E3D-00A0-47CC-9068-47A13029D86E}"/>
              </a:ext>
            </a:extLst>
          </p:cNvPr>
          <p:cNvGrpSpPr/>
          <p:nvPr/>
        </p:nvGrpSpPr>
        <p:grpSpPr>
          <a:xfrm>
            <a:off x="-113518" y="-935101"/>
            <a:ext cx="8179490" cy="4303943"/>
            <a:chOff x="52732" y="-302849"/>
            <a:chExt cx="7774217" cy="3697251"/>
          </a:xfrm>
        </p:grpSpPr>
        <p:pic>
          <p:nvPicPr>
            <p:cNvPr id="9" name="图片 8" descr="图片包含 餐桌, 就坐&#10;&#10;已生成高可信度的说明">
              <a:extLst>
                <a:ext uri="{FF2B5EF4-FFF2-40B4-BE49-F238E27FC236}">
                  <a16:creationId xmlns:a16="http://schemas.microsoft.com/office/drawing/2014/main" id="{C2DAFB3C-2250-458F-9E76-26948349E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732" y="-302849"/>
              <a:ext cx="7774217" cy="3697251"/>
            </a:xfrm>
            <a:prstGeom prst="rect">
              <a:avLst/>
            </a:prstGeom>
          </p:spPr>
        </p:pic>
        <p:sp>
          <p:nvSpPr>
            <p:cNvPr id="10" name="文本框 10">
              <a:extLst>
                <a:ext uri="{FF2B5EF4-FFF2-40B4-BE49-F238E27FC236}">
                  <a16:creationId xmlns:a16="http://schemas.microsoft.com/office/drawing/2014/main" id="{9B3AA4E8-48D1-43DC-9C18-A7D769ECDEBC}"/>
                </a:ext>
              </a:extLst>
            </p:cNvPr>
            <p:cNvSpPr txBox="1"/>
            <p:nvPr/>
          </p:nvSpPr>
          <p:spPr>
            <a:xfrm>
              <a:off x="693619" y="906290"/>
              <a:ext cx="6797502" cy="1982938"/>
            </a:xfrm>
            <a:prstGeom prst="rect">
              <a:avLst/>
            </a:prstGeom>
            <a:noFill/>
          </p:spPr>
          <p:txBody>
            <a:bodyPr wrap="square" rtlCol="0">
              <a:spAutoFit/>
            </a:bodyPr>
            <a:lstStyle/>
            <a:p>
              <a:pPr algn="ctr"/>
              <a:r>
                <a:rPr lang="vi-VN" sz="3600" b="1" i="1" dirty="0">
                  <a:solidFill>
                    <a:srgbClr val="FF0000"/>
                  </a:solidFill>
                  <a:latin typeface="Times New Roman" pitchFamily="18" charset="0"/>
                  <a:cs typeface="Times New Roman" pitchFamily="18" charset="0"/>
                </a:rPr>
                <a:t>Cậu bé không có gì cho ông lão, nhưng ông lão lại nói: </a:t>
              </a:r>
              <a:r>
                <a:rPr lang="en-US" sz="3600" b="1" i="1" dirty="0">
                  <a:solidFill>
                    <a:srgbClr val="FF0000"/>
                  </a:solidFill>
                  <a:latin typeface="Times New Roman" pitchFamily="18" charset="0"/>
                  <a:cs typeface="Times New Roman" pitchFamily="18" charset="0"/>
                </a:rPr>
                <a:t>“</a:t>
              </a:r>
              <a:r>
                <a:rPr lang="vi-VN" sz="3600" b="1" i="1" dirty="0">
                  <a:solidFill>
                    <a:srgbClr val="FF0000"/>
                  </a:solidFill>
                  <a:latin typeface="Times New Roman" pitchFamily="18" charset="0"/>
                  <a:cs typeface="Times New Roman" pitchFamily="18" charset="0"/>
                </a:rPr>
                <a:t>Như vậy là cháu đã cho lão rồi.</a:t>
              </a:r>
              <a:r>
                <a:rPr lang="en-US" sz="3600" b="1" i="1" dirty="0">
                  <a:solidFill>
                    <a:srgbClr val="FF0000"/>
                  </a:solidFill>
                  <a:latin typeface="Times New Roman" pitchFamily="18" charset="0"/>
                  <a:cs typeface="Times New Roman" pitchFamily="18" charset="0"/>
                </a:rPr>
                <a:t>”</a:t>
              </a:r>
              <a:r>
                <a:rPr lang="vi-VN" sz="3600" b="1" i="1" dirty="0">
                  <a:solidFill>
                    <a:srgbClr val="FF0000"/>
                  </a:solidFill>
                  <a:latin typeface="Times New Roman" pitchFamily="18" charset="0"/>
                  <a:cs typeface="Times New Roman" pitchFamily="18" charset="0"/>
                </a:rPr>
                <a:t> Em hiểu cậu bé đã cho ông lão cái gì?</a:t>
              </a:r>
            </a:p>
          </p:txBody>
        </p:sp>
      </p:grpSp>
      <p:sp>
        <p:nvSpPr>
          <p:cNvPr id="11" name="Rectangle 10"/>
          <p:cNvSpPr>
            <a:spLocks noChangeArrowheads="1"/>
          </p:cNvSpPr>
          <p:nvPr/>
        </p:nvSpPr>
        <p:spPr bwMode="auto">
          <a:xfrm rot="238688">
            <a:off x="5306008" y="2858290"/>
            <a:ext cx="607255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s new roman" pitchFamily="34" charset="0"/>
              </a:defRPr>
            </a:lvl1pPr>
            <a:lvl2pPr marL="742950" indent="-285750" eaLnBrk="0" hangingPunct="0">
              <a:defRPr>
                <a:solidFill>
                  <a:schemeClr val="tx1"/>
                </a:solidFill>
                <a:latin typeface="VNtimes new roman" pitchFamily="34" charset="0"/>
              </a:defRPr>
            </a:lvl2pPr>
            <a:lvl3pPr marL="1143000" indent="-228600" eaLnBrk="0" hangingPunct="0">
              <a:defRPr>
                <a:solidFill>
                  <a:schemeClr val="tx1"/>
                </a:solidFill>
                <a:latin typeface="VNtimes new roman" pitchFamily="34" charset="0"/>
              </a:defRPr>
            </a:lvl3pPr>
            <a:lvl4pPr marL="1600200" indent="-228600" eaLnBrk="0" hangingPunct="0">
              <a:defRPr>
                <a:solidFill>
                  <a:schemeClr val="tx1"/>
                </a:solidFill>
                <a:latin typeface="VNtimes new roman" pitchFamily="34" charset="0"/>
              </a:defRPr>
            </a:lvl4pPr>
            <a:lvl5pPr marL="2057400" indent="-228600" eaLnBrk="0" hangingPunct="0">
              <a:defRPr>
                <a:solidFill>
                  <a:schemeClr val="tx1"/>
                </a:solidFill>
                <a:latin typeface="VNtimes new roman" pitchFamily="34" charset="0"/>
              </a:defRPr>
            </a:lvl5pPr>
            <a:lvl6pPr marL="2514600" indent="-228600" eaLnBrk="0" fontAlgn="base" hangingPunct="0">
              <a:spcBef>
                <a:spcPct val="0"/>
              </a:spcBef>
              <a:spcAft>
                <a:spcPct val="0"/>
              </a:spcAft>
              <a:defRPr>
                <a:solidFill>
                  <a:schemeClr val="tx1"/>
                </a:solidFill>
                <a:latin typeface="VNtimes new roman" pitchFamily="34" charset="0"/>
              </a:defRPr>
            </a:lvl6pPr>
            <a:lvl7pPr marL="2971800" indent="-228600" eaLnBrk="0" fontAlgn="base" hangingPunct="0">
              <a:spcBef>
                <a:spcPct val="0"/>
              </a:spcBef>
              <a:spcAft>
                <a:spcPct val="0"/>
              </a:spcAft>
              <a:defRPr>
                <a:solidFill>
                  <a:schemeClr val="tx1"/>
                </a:solidFill>
                <a:latin typeface="VNtimes new roman" pitchFamily="34" charset="0"/>
              </a:defRPr>
            </a:lvl7pPr>
            <a:lvl8pPr marL="3429000" indent="-228600" eaLnBrk="0" fontAlgn="base" hangingPunct="0">
              <a:spcBef>
                <a:spcPct val="0"/>
              </a:spcBef>
              <a:spcAft>
                <a:spcPct val="0"/>
              </a:spcAft>
              <a:defRPr>
                <a:solidFill>
                  <a:schemeClr val="tx1"/>
                </a:solidFill>
                <a:latin typeface="VNtimes new roman" pitchFamily="34" charset="0"/>
              </a:defRPr>
            </a:lvl8pPr>
            <a:lvl9pPr marL="3886200" indent="-228600" eaLnBrk="0" fontAlgn="base" hangingPunct="0">
              <a:spcBef>
                <a:spcPct val="0"/>
              </a:spcBef>
              <a:spcAft>
                <a:spcPct val="0"/>
              </a:spcAft>
              <a:defRPr>
                <a:solidFill>
                  <a:schemeClr val="tx1"/>
                </a:solidFill>
                <a:latin typeface="VNtimes new roman" pitchFamily="34" charset="0"/>
              </a:defRPr>
            </a:lvl9pPr>
          </a:lstStyle>
          <a:p>
            <a:pPr algn="just" eaLnBrk="1" hangingPunct="1">
              <a:buFontTx/>
              <a:buChar cha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a:t>
            </a:r>
          </a:p>
          <a:p>
            <a:pPr algn="just" eaLnBrk="1" hangingPunct="1">
              <a:buFontTx/>
              <a:buChar cha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tôn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trọng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cậu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qua </a:t>
            </a:r>
            <a:r>
              <a:rPr lang="en-US" sz="3600" b="1" dirty="0" err="1">
                <a:latin typeface="Times New Roman" panose="02020603050405020304" pitchFamily="18" charset="0"/>
                <a:cs typeface="Times New Roman" panose="02020603050405020304" pitchFamily="18" charset="0"/>
              </a:rPr>
              <a: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tặng</a:t>
            </a:r>
            <a:r>
              <a:rPr lang="en-US" sz="3600" b="1" dirty="0">
                <a:latin typeface="Times New Roman" panose="02020603050405020304" pitchFamily="18" charset="0"/>
                <a:cs typeface="Times New Roman" panose="02020603050405020304" pitchFamily="18" charset="0"/>
              </a:rPr>
              <a:t>.</a:t>
            </a:r>
          </a:p>
          <a:p>
            <a:pPr algn="just" eaLnBrk="1" hangingPunct="1">
              <a:buFontTx/>
              <a:buChar char="-"/>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xin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lỗi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nắm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chặt</a:t>
            </a:r>
            <a:r>
              <a:rPr lang="en-US" sz="3600" b="1" dirty="0">
                <a:latin typeface="Times New Roman" panose="02020603050405020304" pitchFamily="18" charset="0"/>
                <a:cs typeface="Times New Roman" panose="02020603050405020304" pitchFamily="18" charset="0"/>
              </a:rPr>
              <a:t>.</a:t>
            </a:r>
          </a:p>
          <a:p>
            <a:pPr algn="just" eaLnBrk="1" hangingPunct="1">
              <a:buFontTx/>
              <a:buChar char="-"/>
            </a:pPr>
            <a:endParaRPr lang="en-US" sz="3600" b="1" dirty="0">
              <a:latin typeface="Times New Roman" panose="02020603050405020304" pitchFamily="18" charset="0"/>
              <a:cs typeface="Times New Roman" panose="02020603050405020304" pitchFamily="18" charset="0"/>
            </a:endParaRPr>
          </a:p>
          <a:p>
            <a:pPr algn="just" eaLnBrk="1" hangingPunct="1">
              <a:buFontTx/>
              <a:buChar char="-"/>
            </a:pP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432556"/>
      </p:ext>
    </p:extLst>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691</TotalTime>
  <Words>947</Words>
  <Application>Microsoft Office PowerPoint</Application>
  <PresentationFormat>Widescreen</PresentationFormat>
  <Paragraphs>68</Paragraphs>
  <Slides>12</Slides>
  <Notes>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12</vt:i4>
      </vt:variant>
    </vt:vector>
  </HeadingPairs>
  <TitlesOfParts>
    <vt:vector size="30" baseType="lpstr">
      <vt:lpstr>UTM Zirkon</vt:lpstr>
      <vt:lpstr>VNI-Truck</vt:lpstr>
      <vt:lpstr>Calibri Light</vt:lpstr>
      <vt:lpstr>Calibri</vt:lpstr>
      <vt:lpstr>VNtimes new roman</vt:lpstr>
      <vt:lpstr>Arial</vt:lpstr>
      <vt:lpstr>VNI-Brush</vt:lpstr>
      <vt:lpstr>汉真广标</vt:lpstr>
      <vt:lpstr>Impact</vt:lpstr>
      <vt:lpstr>方正行楷简体</vt:lpstr>
      <vt:lpstr>UTM Mother</vt:lpstr>
      <vt:lpstr>UTM Isadora</vt:lpstr>
      <vt:lpstr>方正少儿简体</vt:lpstr>
      <vt:lpstr>Bodoni MT</vt:lpstr>
      <vt:lpstr>Times New Roman</vt:lpstr>
      <vt:lpstr>Wingdings 2</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KTUTS</dc:creator>
  <cp:keywords>Ha</cp:keywords>
  <dc:description>Http://Dian1.taobao.com</dc:description>
  <cp:lastModifiedBy>Hiệu Phạm Huy</cp:lastModifiedBy>
  <cp:revision>100</cp:revision>
  <dcterms:created xsi:type="dcterms:W3CDTF">2016-03-16T07:12:00Z</dcterms:created>
  <dcterms:modified xsi:type="dcterms:W3CDTF">2021-11-18T05:29:59Z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