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9"/>
  </p:notesMasterIdLst>
  <p:handoutMasterIdLst>
    <p:handoutMasterId r:id="rId40"/>
  </p:handoutMasterIdLst>
  <p:sldIdLst>
    <p:sldId id="257" r:id="rId3"/>
    <p:sldId id="466" r:id="rId4"/>
    <p:sldId id="331" r:id="rId5"/>
    <p:sldId id="468" r:id="rId6"/>
    <p:sldId id="273" r:id="rId7"/>
    <p:sldId id="436" r:id="rId8"/>
    <p:sldId id="437" r:id="rId9"/>
    <p:sldId id="438" r:id="rId10"/>
    <p:sldId id="470" r:id="rId11"/>
    <p:sldId id="413" r:id="rId12"/>
    <p:sldId id="311" r:id="rId13"/>
    <p:sldId id="327" r:id="rId14"/>
    <p:sldId id="442" r:id="rId15"/>
    <p:sldId id="443" r:id="rId16"/>
    <p:sldId id="417" r:id="rId17"/>
    <p:sldId id="420" r:id="rId18"/>
    <p:sldId id="444" r:id="rId19"/>
    <p:sldId id="445" r:id="rId20"/>
    <p:sldId id="472" r:id="rId21"/>
    <p:sldId id="447" r:id="rId22"/>
    <p:sldId id="448" r:id="rId23"/>
    <p:sldId id="451" r:id="rId24"/>
    <p:sldId id="449" r:id="rId25"/>
    <p:sldId id="474" r:id="rId26"/>
    <p:sldId id="450" r:id="rId27"/>
    <p:sldId id="452" r:id="rId28"/>
    <p:sldId id="476" r:id="rId29"/>
    <p:sldId id="478" r:id="rId30"/>
    <p:sldId id="454" r:id="rId31"/>
    <p:sldId id="457" r:id="rId32"/>
    <p:sldId id="480" r:id="rId33"/>
    <p:sldId id="459" r:id="rId34"/>
    <p:sldId id="460" r:id="rId35"/>
    <p:sldId id="461" r:id="rId36"/>
    <p:sldId id="462" r:id="rId37"/>
    <p:sldId id="289" r:id="rId38"/>
  </p:sldIdLst>
  <p:sldSz cx="9144000" cy="5143500" type="screen16x9"/>
  <p:notesSz cx="7010400" cy="9296400"/>
  <p:custDataLst>
    <p:tags r:id="rId4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66FF33"/>
    <a:srgbClr val="CC66FF"/>
    <a:srgbClr val="FF00FF"/>
    <a:srgbClr val="00FFFF"/>
    <a:srgbClr val="00FF00"/>
    <a:srgbClr val="33CC33"/>
    <a:srgbClr val="CC33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94660"/>
  </p:normalViewPr>
  <p:slideViewPr>
    <p:cSldViewPr snapToGrid="0">
      <p:cViewPr varScale="1">
        <p:scale>
          <a:sx n="120" d="100"/>
          <a:sy n="120" d="100"/>
        </p:scale>
        <p:origin x="540" y="108"/>
      </p:cViewPr>
      <p:guideLst>
        <p:guide orient="horz" pos="1620"/>
        <p:guide pos="2880"/>
      </p:guideLst>
    </p:cSldViewPr>
  </p:slideViewPr>
  <p:notesTextViewPr>
    <p:cViewPr>
      <p:scale>
        <a:sx n="1" d="1"/>
        <a:sy n="1" d="1"/>
      </p:scale>
      <p:origin x="0" y="0"/>
    </p:cViewPr>
  </p:notesTextViewPr>
  <p:sorterViewPr>
    <p:cViewPr>
      <p:scale>
        <a:sx n="100" d="100"/>
        <a:sy n="100" d="100"/>
      </p:scale>
      <p:origin x="0" y="186"/>
    </p:cViewPr>
  </p:sorterViewPr>
  <p:notesViewPr>
    <p:cSldViewPr snapToGrid="0">
      <p:cViewPr>
        <p:scale>
          <a:sx n="70" d="100"/>
          <a:sy n="70" d="100"/>
        </p:scale>
        <p:origin x="-2424" y="4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9B84EA-7D68-4D60-9CB1-D50884785D1C}" type="datetimeFigureOut">
              <a:rPr lang="zh-CN" altLang="en-US" smtClean="0"/>
              <a:pPr/>
              <a:t>2021/8/21</a:t>
            </a:fld>
            <a:endParaRPr lang="zh-CN" altLang="en-US"/>
          </a:p>
        </p:txBody>
      </p:sp>
      <p:sp>
        <p:nvSpPr>
          <p:cNvPr id="4" name="页脚占位符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1705733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5648A-8057-441C-8486-1AFC06DCE09F}" type="datetimeFigureOut">
              <a:rPr lang="zh-CN" altLang="en-US" smtClean="0"/>
              <a:pPr/>
              <a:t>2021/8/21</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F6CAB-9A0A-4926-864A-6FF66F165620}" type="slidenum">
              <a:rPr lang="zh-CN" altLang="en-US" smtClean="0"/>
              <a:pPr/>
              <a:t>‹#›</a:t>
            </a:fld>
            <a:endParaRPr lang="zh-CN" altLang="en-US"/>
          </a:p>
        </p:txBody>
      </p:sp>
    </p:spTree>
    <p:extLst>
      <p:ext uri="{BB962C8B-B14F-4D97-AF65-F5344CB8AC3E}">
        <p14:creationId xmlns:p14="http://schemas.microsoft.com/office/powerpoint/2010/main" val="210412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5339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26</a:t>
            </a:fld>
            <a:endParaRPr lang="zh-CN" altLang="en-US"/>
          </a:p>
        </p:txBody>
      </p:sp>
    </p:spTree>
    <p:extLst>
      <p:ext uri="{BB962C8B-B14F-4D97-AF65-F5344CB8AC3E}">
        <p14:creationId xmlns:p14="http://schemas.microsoft.com/office/powerpoint/2010/main" val="2512860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952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29</a:t>
            </a:fld>
            <a:endParaRPr lang="zh-CN" altLang="en-US"/>
          </a:p>
        </p:txBody>
      </p:sp>
    </p:spTree>
    <p:extLst>
      <p:ext uri="{BB962C8B-B14F-4D97-AF65-F5344CB8AC3E}">
        <p14:creationId xmlns:p14="http://schemas.microsoft.com/office/powerpoint/2010/main" val="1878584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32</a:t>
            </a:fld>
            <a:endParaRPr lang="zh-CN" altLang="en-US"/>
          </a:p>
        </p:txBody>
      </p:sp>
    </p:spTree>
    <p:extLst>
      <p:ext uri="{BB962C8B-B14F-4D97-AF65-F5344CB8AC3E}">
        <p14:creationId xmlns:p14="http://schemas.microsoft.com/office/powerpoint/2010/main" val="3912414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33</a:t>
            </a:fld>
            <a:endParaRPr lang="zh-CN" altLang="en-US"/>
          </a:p>
        </p:txBody>
      </p:sp>
    </p:spTree>
    <p:extLst>
      <p:ext uri="{BB962C8B-B14F-4D97-AF65-F5344CB8AC3E}">
        <p14:creationId xmlns:p14="http://schemas.microsoft.com/office/powerpoint/2010/main" val="148098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34</a:t>
            </a:fld>
            <a:endParaRPr lang="zh-CN" altLang="en-US"/>
          </a:p>
        </p:txBody>
      </p:sp>
    </p:spTree>
    <p:extLst>
      <p:ext uri="{BB962C8B-B14F-4D97-AF65-F5344CB8AC3E}">
        <p14:creationId xmlns:p14="http://schemas.microsoft.com/office/powerpoint/2010/main" val="324626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35</a:t>
            </a:fld>
            <a:endParaRPr lang="zh-CN" altLang="en-US"/>
          </a:p>
        </p:txBody>
      </p:sp>
    </p:spTree>
    <p:extLst>
      <p:ext uri="{BB962C8B-B14F-4D97-AF65-F5344CB8AC3E}">
        <p14:creationId xmlns:p14="http://schemas.microsoft.com/office/powerpoint/2010/main" val="3948487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36</a:t>
            </a:fld>
            <a:endParaRPr lang="zh-CN" altLang="en-US"/>
          </a:p>
        </p:txBody>
      </p:sp>
    </p:spTree>
    <p:extLst>
      <p:ext uri="{BB962C8B-B14F-4D97-AF65-F5344CB8AC3E}">
        <p14:creationId xmlns:p14="http://schemas.microsoft.com/office/powerpoint/2010/main" val="854851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753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10</a:t>
            </a:fld>
            <a:endParaRPr lang="zh-CN" altLang="en-US"/>
          </a:p>
        </p:txBody>
      </p:sp>
    </p:spTree>
    <p:extLst>
      <p:ext uri="{BB962C8B-B14F-4D97-AF65-F5344CB8AC3E}">
        <p14:creationId xmlns:p14="http://schemas.microsoft.com/office/powerpoint/2010/main" val="343001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11</a:t>
            </a:fld>
            <a:endParaRPr lang="zh-CN" altLang="en-US"/>
          </a:p>
        </p:txBody>
      </p:sp>
    </p:spTree>
    <p:extLst>
      <p:ext uri="{BB962C8B-B14F-4D97-AF65-F5344CB8AC3E}">
        <p14:creationId xmlns:p14="http://schemas.microsoft.com/office/powerpoint/2010/main" val="185202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16</a:t>
            </a:fld>
            <a:endParaRPr lang="zh-CN" altLang="en-US"/>
          </a:p>
        </p:txBody>
      </p:sp>
    </p:spTree>
    <p:extLst>
      <p:ext uri="{BB962C8B-B14F-4D97-AF65-F5344CB8AC3E}">
        <p14:creationId xmlns:p14="http://schemas.microsoft.com/office/powerpoint/2010/main" val="148395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18</a:t>
            </a:fld>
            <a:endParaRPr lang="zh-CN" altLang="en-US"/>
          </a:p>
        </p:txBody>
      </p:sp>
    </p:spTree>
    <p:extLst>
      <p:ext uri="{BB962C8B-B14F-4D97-AF65-F5344CB8AC3E}">
        <p14:creationId xmlns:p14="http://schemas.microsoft.com/office/powerpoint/2010/main" val="3143818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9829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21</a:t>
            </a:fld>
            <a:endParaRPr lang="zh-CN" altLang="en-US"/>
          </a:p>
        </p:txBody>
      </p:sp>
    </p:spTree>
    <p:extLst>
      <p:ext uri="{BB962C8B-B14F-4D97-AF65-F5344CB8AC3E}">
        <p14:creationId xmlns:p14="http://schemas.microsoft.com/office/powerpoint/2010/main" val="3849400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23</a:t>
            </a:fld>
            <a:endParaRPr lang="zh-CN" altLang="en-US"/>
          </a:p>
        </p:txBody>
      </p:sp>
    </p:spTree>
    <p:extLst>
      <p:ext uri="{BB962C8B-B14F-4D97-AF65-F5344CB8AC3E}">
        <p14:creationId xmlns:p14="http://schemas.microsoft.com/office/powerpoint/2010/main" val="172324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331E843-037B-44F2-955F-192FDC5ADDB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16869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2E662B-821D-420B-AFB2-A880CEF23507}"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39194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EDE7C9-C386-4DAC-A719-70567361A53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76487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7D8884-8FF0-45CD-B049-1D8FC558B58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28027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FFD208A-4512-495E-83EF-5E2286BB7FD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7963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F987249-648C-40D6-BD82-9085689D7083}"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256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962C248-37FD-43E2-850D-10AA625B3A21}"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560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3DD98D-2398-405B-B8CF-C65BFEEEC05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3522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F82B3E-DE90-410B-A5E7-542A9C6B3AF6}"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21276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949EAEF-0DDD-4165-8217-E82844DB7160}"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27919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343C1B-B7E1-4F6E-9206-02D37F2E7E2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83356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2021/8/21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pPr/>
              <a:t>2021/8/21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pPr fontAlgn="base">
              <a:spcBef>
                <a:spcPct val="0"/>
              </a:spcBef>
              <a:spcAft>
                <a:spcPct val="0"/>
              </a:spcAft>
              <a:defRPr/>
            </a:pPr>
            <a:fld id="{77F4C1E1-DE92-4401-B54A-CA013F265AC7}"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54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0325518-2F7D-4F2F-A352-96271AFDA392}"/>
              </a:ext>
            </a:extLst>
          </p:cNvPr>
          <p:cNvSpPr/>
          <p:nvPr/>
        </p:nvSpPr>
        <p:spPr>
          <a:xfrm>
            <a:off x="1278396" y="1409411"/>
            <a:ext cx="1160777" cy="1160777"/>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Oval 20">
            <a:extLst>
              <a:ext uri="{FF2B5EF4-FFF2-40B4-BE49-F238E27FC236}">
                <a16:creationId xmlns:a16="http://schemas.microsoft.com/office/drawing/2014/main" id="{218DF5D8-F399-410C-8784-70115665CF19}"/>
              </a:ext>
            </a:extLst>
          </p:cNvPr>
          <p:cNvSpPr/>
          <p:nvPr/>
        </p:nvSpPr>
        <p:spPr>
          <a:xfrm>
            <a:off x="3089078" y="1419761"/>
            <a:ext cx="1160777" cy="1160777"/>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Oval 21">
            <a:extLst>
              <a:ext uri="{FF2B5EF4-FFF2-40B4-BE49-F238E27FC236}">
                <a16:creationId xmlns:a16="http://schemas.microsoft.com/office/drawing/2014/main" id="{28501CB9-3D48-4B08-A5AD-77E87F6419EE}"/>
              </a:ext>
            </a:extLst>
          </p:cNvPr>
          <p:cNvSpPr/>
          <p:nvPr/>
        </p:nvSpPr>
        <p:spPr>
          <a:xfrm>
            <a:off x="4899760" y="1409411"/>
            <a:ext cx="1160777" cy="1160777"/>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Oval 22">
            <a:extLst>
              <a:ext uri="{FF2B5EF4-FFF2-40B4-BE49-F238E27FC236}">
                <a16:creationId xmlns:a16="http://schemas.microsoft.com/office/drawing/2014/main" id="{849C8A21-D062-4203-943D-349B818F5A7E}"/>
              </a:ext>
            </a:extLst>
          </p:cNvPr>
          <p:cNvSpPr/>
          <p:nvPr/>
        </p:nvSpPr>
        <p:spPr>
          <a:xfrm>
            <a:off x="6710443" y="1409411"/>
            <a:ext cx="1160777" cy="1160777"/>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 name="Picture 23">
            <a:extLst>
              <a:ext uri="{FF2B5EF4-FFF2-40B4-BE49-F238E27FC236}">
                <a16:creationId xmlns:a16="http://schemas.microsoft.com/office/drawing/2014/main" id="{C2A21620-A305-459F-8256-5374735708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753" y="1523415"/>
            <a:ext cx="814489" cy="814489"/>
          </a:xfrm>
          <a:prstGeom prst="rect">
            <a:avLst/>
          </a:prstGeom>
        </p:spPr>
      </p:pic>
      <p:pic>
        <p:nvPicPr>
          <p:cNvPr id="25" name="Picture 24">
            <a:extLst>
              <a:ext uri="{FF2B5EF4-FFF2-40B4-BE49-F238E27FC236}">
                <a16:creationId xmlns:a16="http://schemas.microsoft.com/office/drawing/2014/main" id="{8B10A486-1450-4A86-8C16-B1FB52E25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9475" y="1568124"/>
            <a:ext cx="814489" cy="814489"/>
          </a:xfrm>
          <a:prstGeom prst="rect">
            <a:avLst/>
          </a:prstGeom>
        </p:spPr>
      </p:pic>
      <p:pic>
        <p:nvPicPr>
          <p:cNvPr id="26" name="Picture 25">
            <a:extLst>
              <a:ext uri="{FF2B5EF4-FFF2-40B4-BE49-F238E27FC236}">
                <a16:creationId xmlns:a16="http://schemas.microsoft.com/office/drawing/2014/main" id="{6AD55C5B-EB12-40D3-B610-D569C5F8A5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167" y="1582554"/>
            <a:ext cx="814489" cy="814489"/>
          </a:xfrm>
          <a:prstGeom prst="rect">
            <a:avLst/>
          </a:prstGeom>
        </p:spPr>
      </p:pic>
      <p:pic>
        <p:nvPicPr>
          <p:cNvPr id="27" name="Picture 26">
            <a:extLst>
              <a:ext uri="{FF2B5EF4-FFF2-40B4-BE49-F238E27FC236}">
                <a16:creationId xmlns:a16="http://schemas.microsoft.com/office/drawing/2014/main" id="{852C6A0B-784A-47B3-9F15-83C07BBD0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578" y="1611338"/>
            <a:ext cx="814489" cy="814489"/>
          </a:xfrm>
          <a:prstGeom prst="rect">
            <a:avLst/>
          </a:prstGeom>
        </p:spPr>
      </p:pic>
      <p:sp>
        <p:nvSpPr>
          <p:cNvPr id="28" name="Rectangle: Rounded Corners 27">
            <a:extLst>
              <a:ext uri="{FF2B5EF4-FFF2-40B4-BE49-F238E27FC236}">
                <a16:creationId xmlns:a16="http://schemas.microsoft.com/office/drawing/2014/main" id="{479117E4-BCE1-42B7-A294-924239BD1D9F}"/>
              </a:ext>
            </a:extLst>
          </p:cNvPr>
          <p:cNvSpPr/>
          <p:nvPr/>
        </p:nvSpPr>
        <p:spPr>
          <a:xfrm>
            <a:off x="1059216" y="2571749"/>
            <a:ext cx="1599136" cy="1732061"/>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chemeClr val="tx2">
                    <a:lumMod val="50000"/>
                  </a:schemeClr>
                </a:solidFill>
                <a:latin typeface="VL Fourth Medium" panose="00000600000000000000" pitchFamily="50" charset="0"/>
                <a:sym typeface="+mn-ea"/>
              </a:rPr>
              <a:t>Chuẩn</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bị</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đầy</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đủ</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sách</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vở</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đồ</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dùng</a:t>
            </a:r>
            <a:endParaRPr lang="zh-CN" altLang="en-US" sz="2100" dirty="0">
              <a:solidFill>
                <a:schemeClr val="tx2">
                  <a:lumMod val="50000"/>
                </a:schemeClr>
              </a:solidFill>
              <a:latin typeface="VL Fourth Medium" panose="00000600000000000000" pitchFamily="50" charset="0"/>
              <a:sym typeface="+mn-ea"/>
            </a:endParaRPr>
          </a:p>
        </p:txBody>
      </p:sp>
      <p:sp>
        <p:nvSpPr>
          <p:cNvPr id="29" name="Rectangle: Rounded Corners 28">
            <a:extLst>
              <a:ext uri="{FF2B5EF4-FFF2-40B4-BE49-F238E27FC236}">
                <a16:creationId xmlns:a16="http://schemas.microsoft.com/office/drawing/2014/main" id="{DC25985F-D861-459C-83A9-75A72234D9CA}"/>
              </a:ext>
            </a:extLst>
          </p:cNvPr>
          <p:cNvSpPr/>
          <p:nvPr/>
        </p:nvSpPr>
        <p:spPr>
          <a:xfrm>
            <a:off x="2869899" y="2571749"/>
            <a:ext cx="1599136" cy="1732061"/>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100" dirty="0" err="1">
                <a:solidFill>
                  <a:schemeClr val="tx2">
                    <a:lumMod val="50000"/>
                  </a:schemeClr>
                </a:solidFill>
                <a:latin typeface="VL Fourth Medium" panose="00000600000000000000" pitchFamily="50" charset="0"/>
                <a:sym typeface="+mn-ea"/>
              </a:rPr>
              <a:t>Tập</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trung</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lắng</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nghe</a:t>
            </a:r>
            <a:endParaRPr lang="zh-CN" altLang="en-US" sz="2100" dirty="0">
              <a:solidFill>
                <a:schemeClr val="tx2">
                  <a:lumMod val="50000"/>
                </a:schemeClr>
              </a:solidFill>
              <a:latin typeface="VL Fourth Medium" panose="00000600000000000000" pitchFamily="50" charset="0"/>
              <a:sym typeface="+mn-ea"/>
            </a:endParaRPr>
          </a:p>
        </p:txBody>
      </p:sp>
      <p:sp>
        <p:nvSpPr>
          <p:cNvPr id="30" name="Rectangle: Rounded Corners 29">
            <a:extLst>
              <a:ext uri="{FF2B5EF4-FFF2-40B4-BE49-F238E27FC236}">
                <a16:creationId xmlns:a16="http://schemas.microsoft.com/office/drawing/2014/main" id="{DEA24189-10E9-4B13-9AF2-338752983AA8}"/>
              </a:ext>
            </a:extLst>
          </p:cNvPr>
          <p:cNvSpPr/>
          <p:nvPr/>
        </p:nvSpPr>
        <p:spPr>
          <a:xfrm>
            <a:off x="4680581" y="2571749"/>
            <a:ext cx="1599136" cy="1732061"/>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100" dirty="0" err="1">
                <a:solidFill>
                  <a:schemeClr val="tx2">
                    <a:lumMod val="50000"/>
                  </a:schemeClr>
                </a:solidFill>
                <a:latin typeface="VL Fourth Medium" panose="00000600000000000000" pitchFamily="50" charset="0"/>
                <a:sym typeface="+mn-ea"/>
              </a:rPr>
              <a:t>Chủ</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động</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ghi</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chép</a:t>
            </a:r>
            <a:endParaRPr lang="zh-CN" altLang="en-US" sz="2100" dirty="0">
              <a:solidFill>
                <a:schemeClr val="tx2">
                  <a:lumMod val="50000"/>
                </a:schemeClr>
              </a:solidFill>
              <a:latin typeface="VL Fourth Medium" panose="00000600000000000000" pitchFamily="50" charset="0"/>
              <a:sym typeface="+mn-ea"/>
            </a:endParaRPr>
          </a:p>
        </p:txBody>
      </p:sp>
      <p:sp>
        <p:nvSpPr>
          <p:cNvPr id="31" name="Rectangle: Rounded Corners 30">
            <a:extLst>
              <a:ext uri="{FF2B5EF4-FFF2-40B4-BE49-F238E27FC236}">
                <a16:creationId xmlns:a16="http://schemas.microsoft.com/office/drawing/2014/main" id="{304FF7AF-1AE5-4376-8819-AD2C5395A1F5}"/>
              </a:ext>
            </a:extLst>
          </p:cNvPr>
          <p:cNvSpPr/>
          <p:nvPr/>
        </p:nvSpPr>
        <p:spPr>
          <a:xfrm>
            <a:off x="6491263" y="2571751"/>
            <a:ext cx="1599136" cy="1732061"/>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chemeClr val="tx2">
                    <a:lumMod val="50000"/>
                  </a:schemeClr>
                </a:solidFill>
                <a:latin typeface="VL Fourth Medium" panose="00000600000000000000" pitchFamily="50" charset="0"/>
                <a:sym typeface="+mn-ea"/>
              </a:rPr>
              <a:t>Thực</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hành</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yêu</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cầu</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của</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giáo</a:t>
            </a:r>
            <a:r>
              <a:rPr lang="en-US" altLang="zh-CN" sz="2100" dirty="0">
                <a:solidFill>
                  <a:schemeClr val="tx2">
                    <a:lumMod val="50000"/>
                  </a:schemeClr>
                </a:solidFill>
                <a:latin typeface="VL Fourth Medium" panose="00000600000000000000" pitchFamily="50" charset="0"/>
                <a:sym typeface="+mn-ea"/>
              </a:rPr>
              <a:t> </a:t>
            </a:r>
            <a:r>
              <a:rPr lang="en-US" altLang="zh-CN" sz="2100" dirty="0" err="1">
                <a:solidFill>
                  <a:schemeClr val="tx2">
                    <a:lumMod val="50000"/>
                  </a:schemeClr>
                </a:solidFill>
                <a:latin typeface="VL Fourth Medium" panose="00000600000000000000" pitchFamily="50" charset="0"/>
                <a:sym typeface="+mn-ea"/>
              </a:rPr>
              <a:t>viên</a:t>
            </a:r>
            <a:endParaRPr lang="zh-CN" altLang="en-US" sz="2100" dirty="0">
              <a:solidFill>
                <a:schemeClr val="tx2">
                  <a:lumMod val="50000"/>
                </a:schemeClr>
              </a:solidFill>
              <a:latin typeface="VL Fourth Medium" panose="00000600000000000000" pitchFamily="50" charset="0"/>
              <a:sym typeface="+mn-ea"/>
            </a:endParaRPr>
          </a:p>
        </p:txBody>
      </p:sp>
      <p:cxnSp>
        <p:nvCxnSpPr>
          <p:cNvPr id="15" name="Straight Connector 14"/>
          <p:cNvCxnSpPr/>
          <p:nvPr/>
        </p:nvCxnSpPr>
        <p:spPr>
          <a:xfrm>
            <a:off x="0" y="467645"/>
            <a:ext cx="9144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p:cNvSpPr txBox="1"/>
          <p:nvPr/>
        </p:nvSpPr>
        <p:spPr>
          <a:xfrm>
            <a:off x="1375402" y="214810"/>
            <a:ext cx="6393197" cy="510778"/>
          </a:xfrm>
          <a:prstGeom prst="roundRect">
            <a:avLst/>
          </a:prstGeom>
          <a:solidFill>
            <a:srgbClr val="257A14"/>
          </a:solidFill>
          <a:effectLst>
            <a:outerShdw blurRad="76200" dir="18900000" sy="23000" kx="-1200000" algn="bl" rotWithShape="0">
              <a:prstClr val="black">
                <a:alpha val="20000"/>
              </a:prstClr>
            </a:outerShdw>
          </a:effectLst>
        </p:spPr>
        <p:txBody>
          <a:bodyPr wrap="square" rtlCol="0">
            <a:spAutoFit/>
          </a:bodyPr>
          <a:lstStyle/>
          <a:p>
            <a:pPr algn="ctr"/>
            <a:r>
              <a:rPr lang="en-US" altLang="zh-CN" sz="2400" b="1" spc="450" dirty="0">
                <a:solidFill>
                  <a:prstClr val="white"/>
                </a:solidFill>
                <a:latin typeface="Times New Roman" panose="02020603050405020304" pitchFamily="18" charset="0"/>
                <a:cs typeface="Times New Roman" panose="02020603050405020304" pitchFamily="18" charset="0"/>
                <a:sym typeface="+mn-lt"/>
              </a:rPr>
              <a:t>YÊU CẦU THAM GIA TIẾT HỌC</a:t>
            </a:r>
            <a:endParaRPr lang="zh-CN" altLang="en-US" sz="2400" b="1" spc="450" dirty="0">
              <a:solidFill>
                <a:prstClr val="white"/>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07134866"/>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7162" y="1694577"/>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dirty="0">
                <a:solidFill>
                  <a:srgbClr val="0033CC"/>
                </a:solidFill>
                <a:latin typeface="Times New Roman" panose="02020603050405020304" pitchFamily="18" charset="0"/>
                <a:cs typeface="Times New Roman" panose="02020603050405020304" pitchFamily="18" charset="0"/>
              </a:rPr>
              <a:t>Đọc nối tiếp đoạn – giải nghĩa từ</a:t>
            </a:r>
          </a:p>
        </p:txBody>
      </p:sp>
    </p:spTree>
    <p:extLst>
      <p:ext uri="{BB962C8B-B14F-4D97-AF65-F5344CB8AC3E}">
        <p14:creationId xmlns:p14="http://schemas.microsoft.com/office/powerpoint/2010/main" val="1368247338"/>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152400" y="1546357"/>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spcBef>
                <a:spcPct val="50000"/>
              </a:spcBef>
              <a:buClrTx/>
              <a:buSzTx/>
              <a:buFontTx/>
              <a:buNone/>
            </a:pPr>
            <a:r>
              <a:rPr lang="en-US" altLang="en-US" sz="3600" b="0" dirty="0">
                <a:latin typeface="Times New Roman" pitchFamily="18" charset="0"/>
                <a:cs typeface="Times New Roman" pitchFamily="18" charset="0"/>
              </a:rPr>
              <a:t>	</a:t>
            </a:r>
            <a:r>
              <a:rPr lang="en-US" altLang="en-US" sz="3600" b="0" dirty="0" err="1" smtClean="0">
                <a:latin typeface="Times New Roman" pitchFamily="18" charset="0"/>
                <a:cs typeface="Times New Roman" pitchFamily="18" charset="0"/>
              </a:rPr>
              <a:t>Vua</a:t>
            </a:r>
            <a:r>
              <a:rPr lang="en-US" altLang="en-US" sz="3600" b="0" dirty="0" smtClean="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hạ</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lệnh</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cho</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mỗi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làng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trong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vùng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nọ</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nộp</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một</a:t>
            </a:r>
            <a:r>
              <a:rPr lang="en-US" altLang="en-US" sz="3600" b="0" dirty="0">
                <a:latin typeface="Times New Roman" pitchFamily="18" charset="0"/>
                <a:cs typeface="Times New Roman" pitchFamily="18" charset="0"/>
              </a:rPr>
              <a:t> con </a:t>
            </a:r>
            <a:r>
              <a:rPr lang="en-US" altLang="en-US" sz="3600" b="0" dirty="0" err="1">
                <a:latin typeface="Times New Roman" pitchFamily="18" charset="0"/>
                <a:cs typeface="Times New Roman" pitchFamily="18" charset="0"/>
              </a:rPr>
              <a:t>gà</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trống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biết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đẻ</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trứng</a:t>
            </a:r>
            <a:r>
              <a:rPr lang="en-US" altLang="en-US" sz="3600" b="0" dirty="0">
                <a:latin typeface="Times New Roman" pitchFamily="18" charset="0"/>
                <a:cs typeface="Times New Roman" pitchFamily="18" charset="0"/>
              </a:rPr>
              <a:t>,</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nếu</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không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có</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thì</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cả</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làng</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phải</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chịu</a:t>
            </a:r>
            <a:r>
              <a:rPr lang="en-US" altLang="en-US" sz="3600" b="0" dirty="0">
                <a:latin typeface="Times New Roman" pitchFamily="18" charset="0"/>
                <a:cs typeface="Times New Roman" pitchFamily="18" charset="0"/>
              </a:rPr>
              <a:t> </a:t>
            </a:r>
            <a:r>
              <a:rPr lang="en-US" altLang="en-US" sz="3600" b="0" dirty="0" err="1">
                <a:latin typeface="Times New Roman" pitchFamily="18" charset="0"/>
                <a:cs typeface="Times New Roman" pitchFamily="18" charset="0"/>
              </a:rPr>
              <a:t>tội</a:t>
            </a:r>
            <a:r>
              <a:rPr lang="en-US" altLang="en-US" sz="3600" b="0" dirty="0">
                <a:latin typeface="Times New Roman" pitchFamily="18" charset="0"/>
                <a:cs typeface="Times New Roman" pitchFamily="18" charset="0"/>
              </a:rPr>
              <a:t>.</a:t>
            </a:r>
            <a:r>
              <a:rPr lang="en-US" altLang="en-US" sz="3600" b="0" dirty="0">
                <a:solidFill>
                  <a:srgbClr val="FF0000"/>
                </a:solidFill>
                <a:latin typeface="Times New Roman" pitchFamily="18" charset="0"/>
                <a:cs typeface="Times New Roman" pitchFamily="18" charset="0"/>
              </a:rPr>
              <a:t>//</a:t>
            </a:r>
            <a:r>
              <a:rPr lang="en-US" altLang="en-US" sz="3600" b="0" dirty="0">
                <a:latin typeface="Times New Roman" pitchFamily="18" charset="0"/>
                <a:cs typeface="Times New Roman" pitchFamily="18" charset="0"/>
              </a:rPr>
              <a:t> </a:t>
            </a:r>
            <a:endParaRPr lang="en-US" altLang="en-US" sz="3600" b="0" i="1" dirty="0">
              <a:latin typeface="Times New Roman" pitchFamily="18" charset="0"/>
              <a:cs typeface="Times New Roman" pitchFamily="18" charset="0"/>
            </a:endParaRPr>
          </a:p>
        </p:txBody>
      </p:sp>
      <p:sp>
        <p:nvSpPr>
          <p:cNvPr id="3" name="TextBox 6">
            <a:extLst>
              <a:ext uri="{FF2B5EF4-FFF2-40B4-BE49-F238E27FC236}">
                <a16:creationId xmlns:a16="http://schemas.microsoft.com/office/drawing/2014/main" id="{B1F03365-7BA4-4E36-B1B1-9F19C29C1464}"/>
              </a:ext>
            </a:extLst>
          </p:cNvPr>
          <p:cNvSpPr txBox="1">
            <a:spLocks noChangeArrowheads="1"/>
          </p:cNvSpPr>
          <p:nvPr/>
        </p:nvSpPr>
        <p:spPr bwMode="auto">
          <a:xfrm>
            <a:off x="152400" y="190841"/>
            <a:ext cx="88392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000" dirty="0" err="1">
                <a:solidFill>
                  <a:srgbClr val="0033CC"/>
                </a:solidFill>
                <a:latin typeface="Times New Roman" panose="02020603050405020304" pitchFamily="18" charset="0"/>
                <a:cs typeface="Times New Roman" panose="02020603050405020304" pitchFamily="18" charset="0"/>
              </a:rPr>
              <a:t>Đọc</a:t>
            </a:r>
            <a:r>
              <a:rPr lang="en-US" sz="4000" dirty="0">
                <a:solidFill>
                  <a:srgbClr val="0033CC"/>
                </a:solidFill>
                <a:latin typeface="Times New Roman" panose="02020603050405020304" pitchFamily="18" charset="0"/>
                <a:cs typeface="Times New Roman" panose="02020603050405020304" pitchFamily="18" charset="0"/>
              </a:rPr>
              <a:t> </a:t>
            </a:r>
            <a:r>
              <a:rPr lang="en-US" sz="4000" dirty="0" err="1">
                <a:solidFill>
                  <a:srgbClr val="0033CC"/>
                </a:solidFill>
                <a:latin typeface="Times New Roman" panose="02020603050405020304" pitchFamily="18" charset="0"/>
                <a:cs typeface="Times New Roman" panose="02020603050405020304" pitchFamily="18" charset="0"/>
              </a:rPr>
              <a:t>ngắt</a:t>
            </a:r>
            <a:r>
              <a:rPr lang="en-US" sz="4000" dirty="0">
                <a:solidFill>
                  <a:srgbClr val="0033CC"/>
                </a:solidFill>
                <a:latin typeface="Times New Roman" panose="02020603050405020304" pitchFamily="18" charset="0"/>
                <a:cs typeface="Times New Roman" panose="02020603050405020304" pitchFamily="18" charset="0"/>
              </a:rPr>
              <a:t>, nghỉ câu dài</a:t>
            </a:r>
          </a:p>
        </p:txBody>
      </p:sp>
    </p:spTree>
    <p:extLst>
      <p:ext uri="{BB962C8B-B14F-4D97-AF65-F5344CB8AC3E}">
        <p14:creationId xmlns:p14="http://schemas.microsoft.com/office/powerpoint/2010/main" val="2612538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3100" y="0"/>
            <a:ext cx="4637676" cy="5143500"/>
          </a:xfrm>
          <a:prstGeom prst="rect">
            <a:avLst/>
          </a:prstGeom>
        </p:spPr>
      </p:pic>
      <p:sp>
        <p:nvSpPr>
          <p:cNvPr id="7" name="Rectangle 6"/>
          <p:cNvSpPr/>
          <p:nvPr/>
        </p:nvSpPr>
        <p:spPr>
          <a:xfrm>
            <a:off x="177800" y="2816916"/>
            <a:ext cx="4140877" cy="523220"/>
          </a:xfrm>
          <a:prstGeom prst="rect">
            <a:avLst/>
          </a:prstGeom>
        </p:spPr>
        <p:txBody>
          <a:bodyPr wrap="none">
            <a:spAutoFit/>
          </a:bodyPr>
          <a:lstStyle/>
          <a:p>
            <a:pPr algn="ctr"/>
            <a:r>
              <a:rPr lang="en-US" sz="2800" dirty="0">
                <a:latin typeface="Times New Roman" panose="02020603050405020304" pitchFamily="18" charset="0"/>
                <a:cs typeface="Times New Roman" pitchFamily="18" charset="0"/>
              </a:rPr>
              <a:t>N</a:t>
            </a:r>
            <a:r>
              <a:rPr lang="vi-VN" sz="2800" dirty="0">
                <a:latin typeface="Times New Roman" panose="02020603050405020304" pitchFamily="18" charset="0"/>
                <a:cs typeface="Times New Roman" panose="02020603050405020304" pitchFamily="18" charset="0"/>
              </a:rPr>
              <a:t>ơi vua và triều đình đóng</a:t>
            </a:r>
            <a:r>
              <a:rPr lang="en-US" sz="28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A786850-2C63-4497-AF0E-1405A3B141E3}"/>
              </a:ext>
            </a:extLst>
          </p:cNvPr>
          <p:cNvSpPr/>
          <p:nvPr/>
        </p:nvSpPr>
        <p:spPr>
          <a:xfrm>
            <a:off x="177800" y="2048530"/>
            <a:ext cx="1433406" cy="523220"/>
          </a:xfrm>
          <a:prstGeom prst="rect">
            <a:avLst/>
          </a:prstGeom>
        </p:spPr>
        <p:txBody>
          <a:bodyPr wrap="none">
            <a:spAutoFit/>
          </a:bodyPr>
          <a:lstStyle/>
          <a:p>
            <a:r>
              <a:rPr lang="vi-VN" sz="2800" b="1" dirty="0">
                <a:solidFill>
                  <a:srgbClr val="0033CC"/>
                </a:solidFill>
                <a:latin typeface="Times New Roman" panose="02020603050405020304" pitchFamily="18" charset="0"/>
                <a:cs typeface="Times New Roman" panose="02020603050405020304" pitchFamily="18" charset="0"/>
              </a:rPr>
              <a:t>Kinh đô</a:t>
            </a:r>
            <a:endParaRPr lang="en-US" sz="28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58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800" y="2829616"/>
            <a:ext cx="3114956"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Ầm</a:t>
            </a:r>
            <a:r>
              <a:rPr lang="en-US" sz="2800" dirty="0">
                <a:latin typeface="Times New Roman" panose="02020603050405020304" pitchFamily="18" charset="0"/>
                <a:cs typeface="Times New Roman" panose="02020603050405020304" pitchFamily="18" charset="0"/>
              </a:rPr>
              <a:t> ĩ,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A786850-2C63-4497-AF0E-1405A3B141E3}"/>
              </a:ext>
            </a:extLst>
          </p:cNvPr>
          <p:cNvSpPr/>
          <p:nvPr/>
        </p:nvSpPr>
        <p:spPr>
          <a:xfrm>
            <a:off x="177800" y="2048530"/>
            <a:ext cx="1471878" cy="523220"/>
          </a:xfrm>
          <a:prstGeom prst="rect">
            <a:avLst/>
          </a:prstGeom>
        </p:spPr>
        <p:txBody>
          <a:bodyPr wrap="none">
            <a:spAutoFit/>
          </a:bodyPr>
          <a:lstStyle/>
          <a:p>
            <a:r>
              <a:rPr lang="en-US" sz="2800" b="1" dirty="0">
                <a:solidFill>
                  <a:srgbClr val="0033CC"/>
                </a:solidFill>
                <a:latin typeface="Times New Roman" panose="02020603050405020304" pitchFamily="18" charset="0"/>
                <a:cs typeface="Times New Roman" panose="02020603050405020304" pitchFamily="18" charset="0"/>
              </a:rPr>
              <a:t>Om </a:t>
            </a:r>
            <a:r>
              <a:rPr lang="en-US" sz="2800" b="1" dirty="0" err="1">
                <a:solidFill>
                  <a:srgbClr val="0033CC"/>
                </a:solidFill>
                <a:latin typeface="Times New Roman" panose="02020603050405020304" pitchFamily="18" charset="0"/>
                <a:cs typeface="Times New Roman" panose="02020603050405020304" pitchFamily="18" charset="0"/>
              </a:rPr>
              <a:t>sòm</a:t>
            </a:r>
            <a:endParaRPr lang="en-US" sz="2800" b="1" dirty="0">
              <a:solidFill>
                <a:srgbClr val="0033CC"/>
              </a:solidFill>
              <a:latin typeface="Times New Roman" panose="02020603050405020304" pitchFamily="18" charset="0"/>
              <a:cs typeface="Times New Roman" panose="02020603050405020304" pitchFamily="18" charset="0"/>
            </a:endParaRPr>
          </a:p>
        </p:txBody>
      </p:sp>
      <p:pic>
        <p:nvPicPr>
          <p:cNvPr id="2052" name="Picture 4" descr="9 nguyên nhân khiến trẻ hay thức dậy và khóc lúc nửa đêm">
            <a:extLst>
              <a:ext uri="{FF2B5EF4-FFF2-40B4-BE49-F238E27FC236}">
                <a16:creationId xmlns:a16="http://schemas.microsoft.com/office/drawing/2014/main" id="{20B94E34-7A05-4FCF-B4A1-11CF9A46B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637" y="1349167"/>
            <a:ext cx="4543056" cy="296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70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800" y="2855016"/>
            <a:ext cx="4075155" cy="523220"/>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CA786850-2C63-4497-AF0E-1405A3B141E3}"/>
              </a:ext>
            </a:extLst>
          </p:cNvPr>
          <p:cNvSpPr/>
          <p:nvPr/>
        </p:nvSpPr>
        <p:spPr>
          <a:xfrm>
            <a:off x="177800" y="2048530"/>
            <a:ext cx="2318840" cy="523220"/>
          </a:xfrm>
          <a:prstGeom prst="rect">
            <a:avLst/>
          </a:prstGeom>
        </p:spPr>
        <p:txBody>
          <a:bodyPr wrap="none">
            <a:spAutoFit/>
          </a:bodyPr>
          <a:lstStyle/>
          <a:p>
            <a:r>
              <a:rPr lang="en-US" sz="2800" b="1" dirty="0" err="1">
                <a:solidFill>
                  <a:srgbClr val="0033CC"/>
                </a:solidFill>
                <a:latin typeface="Times New Roman" panose="02020603050405020304" pitchFamily="18" charset="0"/>
                <a:cs typeface="Times New Roman" panose="02020603050405020304" pitchFamily="18" charset="0"/>
              </a:rPr>
              <a:t>Trọng</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a:solidFill>
                  <a:srgbClr val="0033CC"/>
                </a:solidFill>
                <a:latin typeface="Times New Roman" panose="02020603050405020304" pitchFamily="18" charset="0"/>
                <a:cs typeface="Times New Roman" panose="02020603050405020304" pitchFamily="18" charset="0"/>
              </a:rPr>
              <a:t>thưởng</a:t>
            </a:r>
            <a:endParaRPr lang="en-US" sz="2800" b="1" dirty="0">
              <a:solidFill>
                <a:srgbClr val="0033CC"/>
              </a:solidFill>
              <a:latin typeface="Times New Roman" panose="02020603050405020304" pitchFamily="18" charset="0"/>
              <a:cs typeface="Times New Roman" panose="02020603050405020304" pitchFamily="18" charset="0"/>
            </a:endParaRPr>
          </a:p>
        </p:txBody>
      </p:sp>
      <p:pic>
        <p:nvPicPr>
          <p:cNvPr id="3074" name="Picture 2" descr="Cuối năm nhận tiền thưởng, ai cũng phấn khởi nhưng tuyệt đối đừng tiêu vào 3">
            <a:extLst>
              <a:ext uri="{FF2B5EF4-FFF2-40B4-BE49-F238E27FC236}">
                <a16:creationId xmlns:a16="http://schemas.microsoft.com/office/drawing/2014/main" id="{AF03DEA7-A326-4674-8C3A-701F1897E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732" y="1176337"/>
            <a:ext cx="4477259"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6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904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2400" y="0"/>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dirty="0">
                <a:solidFill>
                  <a:srgbClr val="FF0000"/>
                </a:solidFill>
                <a:latin typeface="Times New Roman" pitchFamily="18" charset="0"/>
                <a:cs typeface="Times New Roman" pitchFamily="18" charset="0"/>
              </a:rPr>
              <a:t>TÌM HIỂU BÀI</a:t>
            </a:r>
          </a:p>
        </p:txBody>
      </p:sp>
      <p:sp>
        <p:nvSpPr>
          <p:cNvPr id="2" name="Cloud Callout 1"/>
          <p:cNvSpPr/>
          <p:nvPr/>
        </p:nvSpPr>
        <p:spPr>
          <a:xfrm>
            <a:off x="2019992" y="986360"/>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1:</a:t>
            </a:r>
            <a:r>
              <a:rPr lang="en-US" sz="66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nghĩ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ra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kế</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tìm</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người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tài</a:t>
            </a:r>
            <a:r>
              <a:rPr lang="en-US" sz="2800" dirty="0">
                <a:solidFill>
                  <a:srgbClr val="0033CC"/>
                </a:solidFill>
                <a:latin typeface="Times New Roman" panose="02020603050405020304" pitchFamily="18" charset="0"/>
                <a:cs typeface="Times New Roman" panose="02020603050405020304" pitchFamily="18" charset="0"/>
              </a:rPr>
              <a:t> ?</a:t>
            </a:r>
            <a:endParaRPr lang="en-US" sz="6600" dirty="0">
              <a:solidFill>
                <a:srgbClr val="0033CC"/>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4215036072"/>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F853F-4956-4CEC-8956-06EAB59A6E7A}"/>
              </a:ext>
            </a:extLst>
          </p:cNvPr>
          <p:cNvSpPr txBox="1"/>
          <p:nvPr/>
        </p:nvSpPr>
        <p:spPr>
          <a:xfrm>
            <a:off x="-743040" y="38100"/>
            <a:ext cx="10630080"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Cậu bé thông minh</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95D6455-FE29-4CC7-AD37-08C3EB063460}"/>
              </a:ext>
            </a:extLst>
          </p:cNvPr>
          <p:cNvSpPr txBox="1"/>
          <p:nvPr/>
        </p:nvSpPr>
        <p:spPr>
          <a:xfrm>
            <a:off x="286871" y="561320"/>
            <a:ext cx="8570258" cy="440120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 Ngày xưa, có một ông vua muốn tìm người tài ra giúp nước. Vua hạ lệnh cho mỗi làng trong vùng nọ phải nộp một con gà trống biết đẻ trứng, nếu không có thì cả làng phải chịu tội.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lệnh vua, cả vùng lo sợ. Chỉ có một cậu bé bình tĩnh thưa với cha: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Cha đưa con lên kinh đô gặp Đức Vua, con sẽ lo được việc này.</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cha lấy làm lạ, nói rõ với làng. Làng không biết làm thế nào, đành cấp tiền cho hai cha con lên đường.</a:t>
            </a:r>
          </a:p>
        </p:txBody>
      </p:sp>
    </p:spTree>
    <p:extLst>
      <p:ext uri="{BB962C8B-B14F-4D97-AF65-F5344CB8AC3E}">
        <p14:creationId xmlns:p14="http://schemas.microsoft.com/office/powerpoint/2010/main" val="35853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C0508FB7-C6C7-41A3-B743-5AE75B5CC2F2}"/>
              </a:ext>
            </a:extLst>
          </p:cNvPr>
          <p:cNvSpPr txBox="1">
            <a:spLocks noChangeArrowheads="1"/>
          </p:cNvSpPr>
          <p:nvPr/>
        </p:nvSpPr>
        <p:spPr bwMode="auto">
          <a:xfrm>
            <a:off x="152400" y="1182385"/>
            <a:ext cx="8839200" cy="130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14000"/>
              </a:lnSpc>
              <a:defRPr/>
            </a:pPr>
            <a:r>
              <a:rPr lang="en-US" sz="3600" dirty="0" err="1">
                <a:solidFill>
                  <a:srgbClr val="0033CC"/>
                </a:solidFill>
                <a:latin typeface="Times New Roman" panose="02020603050405020304" pitchFamily="18" charset="0"/>
                <a:cs typeface="Times New Roman" panose="02020603050405020304" pitchFamily="18" charset="0"/>
              </a:rPr>
              <a:t>Câu</a:t>
            </a:r>
            <a:r>
              <a:rPr lang="en-US" sz="3600" dirty="0">
                <a:solidFill>
                  <a:srgbClr val="0033CC"/>
                </a:solidFill>
                <a:latin typeface="Times New Roman" panose="02020603050405020304" pitchFamily="18" charset="0"/>
                <a:cs typeface="Times New Roman" panose="02020603050405020304" pitchFamily="18" charset="0"/>
              </a:rPr>
              <a:t> 1: </a:t>
            </a:r>
            <a:r>
              <a:rPr lang="en-US" sz="3600" b="0" dirty="0">
                <a:solidFill>
                  <a:srgbClr val="0033CC"/>
                </a:solidFill>
                <a:latin typeface="Times New Roman" panose="02020603050405020304" pitchFamily="18" charset="0"/>
                <a:cs typeface="Times New Roman" panose="02020603050405020304" pitchFamily="18" charset="0"/>
              </a:rPr>
              <a:t>Nhà vua đã nghĩ ra kế gì để </a:t>
            </a:r>
            <a:r>
              <a:rPr lang="en-US" sz="3600" b="0" dirty="0" err="1">
                <a:solidFill>
                  <a:srgbClr val="0033CC"/>
                </a:solidFill>
                <a:latin typeface="Times New Roman" panose="02020603050405020304" pitchFamily="18" charset="0"/>
                <a:cs typeface="Times New Roman" panose="02020603050405020304" pitchFamily="18" charset="0"/>
              </a:rPr>
              <a:t>tìm</a:t>
            </a:r>
            <a:r>
              <a:rPr lang="en-US" sz="3600" b="0" dirty="0">
                <a:solidFill>
                  <a:srgbClr val="0033CC"/>
                </a:solidFill>
                <a:latin typeface="Times New Roman" panose="02020603050405020304" pitchFamily="18" charset="0"/>
                <a:cs typeface="Times New Roman" panose="02020603050405020304" pitchFamily="18" charset="0"/>
              </a:rPr>
              <a:t> </a:t>
            </a:r>
            <a:endParaRPr lang="en-US" sz="3600" b="0" dirty="0" smtClean="0">
              <a:solidFill>
                <a:srgbClr val="0033CC"/>
              </a:solidFill>
              <a:latin typeface="Times New Roman" panose="02020603050405020304" pitchFamily="18" charset="0"/>
              <a:cs typeface="Times New Roman" panose="02020603050405020304" pitchFamily="18" charset="0"/>
            </a:endParaRPr>
          </a:p>
          <a:p>
            <a:pPr algn="just" defTabSz="957263">
              <a:lnSpc>
                <a:spcPct val="114000"/>
              </a:lnSpc>
              <a:defRPr/>
            </a:pPr>
            <a:r>
              <a:rPr lang="en-US" sz="3600" b="0" dirty="0" err="1" smtClean="0">
                <a:solidFill>
                  <a:srgbClr val="0033CC"/>
                </a:solidFill>
                <a:latin typeface="Times New Roman" panose="02020603050405020304" pitchFamily="18" charset="0"/>
                <a:cs typeface="Times New Roman" panose="02020603050405020304" pitchFamily="18" charset="0"/>
              </a:rPr>
              <a:t>người</a:t>
            </a:r>
            <a:r>
              <a:rPr lang="en-US" sz="3600" b="0" dirty="0" smtClean="0">
                <a:solidFill>
                  <a:srgbClr val="0033CC"/>
                </a:solidFill>
                <a:latin typeface="Times New Roman" panose="02020603050405020304" pitchFamily="18" charset="0"/>
                <a:cs typeface="Times New Roman" panose="02020603050405020304" pitchFamily="18" charset="0"/>
              </a:rPr>
              <a:t> </a:t>
            </a:r>
            <a:r>
              <a:rPr lang="en-US" sz="3600" b="0" dirty="0">
                <a:solidFill>
                  <a:srgbClr val="0033CC"/>
                </a:solidFill>
                <a:latin typeface="Times New Roman" panose="02020603050405020304" pitchFamily="18" charset="0"/>
                <a:cs typeface="Times New Roman" panose="02020603050405020304" pitchFamily="18" charset="0"/>
              </a:rPr>
              <a:t>tài ?</a:t>
            </a:r>
          </a:p>
        </p:txBody>
      </p:sp>
      <p:sp>
        <p:nvSpPr>
          <p:cNvPr id="4" name="Rectangle 3">
            <a:extLst>
              <a:ext uri="{FF2B5EF4-FFF2-40B4-BE49-F238E27FC236}">
                <a16:creationId xmlns:a16="http://schemas.microsoft.com/office/drawing/2014/main" id="{FE37635E-CE5D-44EB-9CE1-FCF381A91361}"/>
              </a:ext>
            </a:extLst>
          </p:cNvPr>
          <p:cNvSpPr/>
          <p:nvPr/>
        </p:nvSpPr>
        <p:spPr>
          <a:xfrm>
            <a:off x="109228" y="2488192"/>
            <a:ext cx="8925543" cy="1305807"/>
          </a:xfrm>
          <a:prstGeom prst="rect">
            <a:avLst/>
          </a:prstGeom>
        </p:spPr>
        <p:txBody>
          <a:bodyPr wrap="square">
            <a:spAutoFit/>
          </a:bodyPr>
          <a:lstStyle/>
          <a:p>
            <a:pPr algn="just">
              <a:lnSpc>
                <a:spcPct val="114000"/>
              </a:lnSpc>
            </a:pPr>
            <a:r>
              <a:rPr lang="en-US" altLang="en-US" sz="3600" b="1" dirty="0" err="1">
                <a:latin typeface="Times New Roman" panose="02020603050405020304" pitchFamily="18" charset="0"/>
                <a:cs typeface="Times New Roman" panose="02020603050405020304" pitchFamily="18" charset="0"/>
              </a:rPr>
              <a:t>Trả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lời</a:t>
            </a:r>
            <a:r>
              <a:rPr lang="en-US" altLang="en-US" sz="3600" b="1" dirty="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Nhà vua lệnh cho mỗi vùng phải nộp một con gà trống biết đẻ trứng.</a:t>
            </a:r>
          </a:p>
        </p:txBody>
      </p:sp>
    </p:spTree>
    <p:extLst>
      <p:ext uri="{BB962C8B-B14F-4D97-AF65-F5344CB8AC3E}">
        <p14:creationId xmlns:p14="http://schemas.microsoft.com/office/powerpoint/2010/main" val="34960039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019992" y="986360"/>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2: </a:t>
            </a:r>
            <a:r>
              <a:rPr lang="en-US" sz="2800" dirty="0" err="1">
                <a:solidFill>
                  <a:srgbClr val="0033CC"/>
                </a:solidFill>
                <a:latin typeface="Times New Roman" panose="02020603050405020304" pitchFamily="18" charset="0"/>
                <a:cs typeface="Times New Roman" panose="02020603050405020304" pitchFamily="18" charset="0"/>
              </a:rPr>
              <a:t>Vì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dân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làng</a:t>
            </a:r>
            <a:r>
              <a:rPr lang="en-US" sz="2800" dirty="0">
                <a:solidFill>
                  <a:srgbClr val="0033CC"/>
                </a:solidFill>
                <a:latin typeface="Times New Roman" panose="02020603050405020304" pitchFamily="18" charset="0"/>
                <a:cs typeface="Times New Roman" panose="02020603050405020304" pitchFamily="18" charset="0"/>
              </a:rPr>
              <a:t> lo </a:t>
            </a:r>
            <a:r>
              <a:rPr lang="en-US" sz="2800" dirty="0" err="1">
                <a:solidFill>
                  <a:srgbClr val="0033CC"/>
                </a:solidFill>
                <a:latin typeface="Times New Roman" panose="02020603050405020304" pitchFamily="18" charset="0"/>
                <a:cs typeface="Times New Roman" panose="02020603050405020304" pitchFamily="18" charset="0"/>
              </a:rPr>
              <a:t>sợ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khi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nghe</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lệnh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1084495735"/>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nh nen1"/>
          <p:cNvPicPr>
            <a:picLocks noChangeAspect="1" noChangeArrowheads="1"/>
          </p:cNvPicPr>
          <p:nvPr/>
        </p:nvPicPr>
        <p:blipFill>
          <a:blip r:embed="rId2"/>
          <a:srcRect/>
          <a:stretch>
            <a:fillRect/>
          </a:stretch>
        </p:blipFill>
        <p:spPr bwMode="auto">
          <a:xfrm>
            <a:off x="1143000" y="0"/>
            <a:ext cx="6858000" cy="5143500"/>
          </a:xfrm>
          <a:prstGeom prst="rect">
            <a:avLst/>
          </a:prstGeom>
          <a:noFill/>
          <a:ln w="9525">
            <a:noFill/>
            <a:miter lim="800000"/>
            <a:headEnd/>
            <a:tailEnd/>
          </a:ln>
        </p:spPr>
      </p:pic>
      <p:pic>
        <p:nvPicPr>
          <p:cNvPr id="3075" name="Picture 3" descr="trang bia"/>
          <p:cNvPicPr>
            <a:picLocks noChangeAspect="1" noChangeArrowheads="1"/>
          </p:cNvPicPr>
          <p:nvPr/>
        </p:nvPicPr>
        <p:blipFill>
          <a:blip r:embed="rId3"/>
          <a:srcRect/>
          <a:stretch>
            <a:fillRect/>
          </a:stretch>
        </p:blipFill>
        <p:spPr bwMode="auto">
          <a:xfrm>
            <a:off x="2686050" y="571500"/>
            <a:ext cx="3267075" cy="4457700"/>
          </a:xfrm>
          <a:prstGeom prst="rect">
            <a:avLst/>
          </a:prstGeom>
          <a:noFill/>
          <a:ln w="9525">
            <a:noFill/>
            <a:miter lim="800000"/>
            <a:headEnd/>
            <a:tailEnd/>
          </a:ln>
        </p:spPr>
      </p:pic>
      <p:grpSp>
        <p:nvGrpSpPr>
          <p:cNvPr id="2" name="Group 4"/>
          <p:cNvGrpSpPr>
            <a:grpSpLocks/>
          </p:cNvGrpSpPr>
          <p:nvPr/>
        </p:nvGrpSpPr>
        <p:grpSpPr bwMode="auto">
          <a:xfrm>
            <a:off x="5194524" y="897731"/>
            <a:ext cx="2795588" cy="3805238"/>
            <a:chOff x="3216" y="576"/>
            <a:chExt cx="2348" cy="3196"/>
          </a:xfrm>
        </p:grpSpPr>
        <p:pic>
          <p:nvPicPr>
            <p:cNvPr id="3" name="Picture 5" descr="T Viet 3 tap 1"/>
            <p:cNvPicPr>
              <a:picLocks noChangeAspect="1" noChangeArrowheads="1"/>
            </p:cNvPicPr>
            <p:nvPr/>
          </p:nvPicPr>
          <p:blipFill>
            <a:blip r:embed="rId4" cstate="print"/>
            <a:srcRect/>
            <a:stretch>
              <a:fillRect/>
            </a:stretch>
          </p:blipFill>
          <p:spPr bwMode="auto">
            <a:xfrm>
              <a:off x="3216" y="576"/>
              <a:ext cx="2348" cy="3196"/>
            </a:xfrm>
            <a:prstGeom prst="rect">
              <a:avLst/>
            </a:prstGeom>
            <a:noFill/>
            <a:ln w="9525">
              <a:noFill/>
              <a:miter lim="800000"/>
              <a:headEnd/>
              <a:tailEnd/>
            </a:ln>
          </p:spPr>
        </p:pic>
        <p:sp>
          <p:nvSpPr>
            <p:cNvPr id="3087" name="Text Box 6"/>
            <p:cNvSpPr txBox="1">
              <a:spLocks noChangeArrowheads="1"/>
            </p:cNvSpPr>
            <p:nvPr/>
          </p:nvSpPr>
          <p:spPr bwMode="auto">
            <a:xfrm>
              <a:off x="4080" y="672"/>
              <a:ext cx="864" cy="223"/>
            </a:xfrm>
            <a:prstGeom prst="rect">
              <a:avLst/>
            </a:prstGeom>
            <a:noFill/>
            <a:ln w="9525">
              <a:noFill/>
              <a:miter lim="800000"/>
              <a:headEnd/>
              <a:tailEnd/>
            </a:ln>
          </p:spPr>
          <p:txBody>
            <a:bodyPr>
              <a:spAutoFit/>
            </a:bodyPr>
            <a:lstStyle/>
            <a:p>
              <a:pPr>
                <a:spcBef>
                  <a:spcPct val="50000"/>
                </a:spcBef>
              </a:pPr>
              <a:r>
                <a:rPr lang="en-US" sz="1125">
                  <a:latin typeface="Arial" charset="0"/>
                </a:rPr>
                <a:t>MĂNG NON</a:t>
              </a:r>
            </a:p>
          </p:txBody>
        </p:sp>
      </p:grpSp>
      <p:pic>
        <p:nvPicPr>
          <p:cNvPr id="3079" name="Picture 7" descr="Chu diem mai am"/>
          <p:cNvPicPr>
            <a:picLocks noChangeAspect="1" noChangeArrowheads="1"/>
          </p:cNvPicPr>
          <p:nvPr/>
        </p:nvPicPr>
        <p:blipFill>
          <a:blip r:embed="rId5"/>
          <a:srcRect/>
          <a:stretch>
            <a:fillRect/>
          </a:stretch>
        </p:blipFill>
        <p:spPr bwMode="auto">
          <a:xfrm>
            <a:off x="5211788" y="894660"/>
            <a:ext cx="2761060" cy="3771900"/>
          </a:xfrm>
          <a:prstGeom prst="rect">
            <a:avLst/>
          </a:prstGeom>
          <a:noFill/>
          <a:ln w="9525">
            <a:noFill/>
            <a:miter lim="800000"/>
            <a:headEnd/>
            <a:tailEnd/>
          </a:ln>
        </p:spPr>
      </p:pic>
      <p:pic>
        <p:nvPicPr>
          <p:cNvPr id="3080" name="Picture 8" descr="Chu diem Toi truong"/>
          <p:cNvPicPr>
            <a:picLocks noChangeAspect="1" noChangeArrowheads="1"/>
          </p:cNvPicPr>
          <p:nvPr/>
        </p:nvPicPr>
        <p:blipFill>
          <a:blip r:embed="rId6"/>
          <a:srcRect/>
          <a:stretch>
            <a:fillRect/>
          </a:stretch>
        </p:blipFill>
        <p:spPr bwMode="auto">
          <a:xfrm>
            <a:off x="5119515" y="917008"/>
            <a:ext cx="2945606" cy="3886200"/>
          </a:xfrm>
          <a:prstGeom prst="rect">
            <a:avLst/>
          </a:prstGeom>
          <a:noFill/>
          <a:ln w="9525">
            <a:noFill/>
            <a:miter lim="800000"/>
            <a:headEnd/>
            <a:tailEnd/>
          </a:ln>
        </p:spPr>
      </p:pic>
      <p:pic>
        <p:nvPicPr>
          <p:cNvPr id="3081" name="Picture 9" descr="Chu diem Cong dong"/>
          <p:cNvPicPr>
            <a:picLocks noChangeAspect="1" noChangeArrowheads="1"/>
          </p:cNvPicPr>
          <p:nvPr/>
        </p:nvPicPr>
        <p:blipFill>
          <a:blip r:embed="rId7"/>
          <a:srcRect/>
          <a:stretch>
            <a:fillRect/>
          </a:stretch>
        </p:blipFill>
        <p:spPr bwMode="auto">
          <a:xfrm>
            <a:off x="5119515" y="907664"/>
            <a:ext cx="2956322" cy="3886200"/>
          </a:xfrm>
          <a:prstGeom prst="rect">
            <a:avLst/>
          </a:prstGeom>
          <a:noFill/>
          <a:ln w="9525">
            <a:noFill/>
            <a:miter lim="800000"/>
            <a:headEnd/>
            <a:tailEnd/>
          </a:ln>
        </p:spPr>
      </p:pic>
      <p:pic>
        <p:nvPicPr>
          <p:cNvPr id="3085" name="Picture 13" descr="Chu diem Thanh thi va nong thon"/>
          <p:cNvPicPr>
            <a:picLocks noChangeAspect="1" noChangeArrowheads="1"/>
          </p:cNvPicPr>
          <p:nvPr/>
        </p:nvPicPr>
        <p:blipFill>
          <a:blip r:embed="rId8"/>
          <a:srcRect/>
          <a:stretch>
            <a:fillRect/>
          </a:stretch>
        </p:blipFill>
        <p:spPr bwMode="auto">
          <a:xfrm>
            <a:off x="5108204" y="894660"/>
            <a:ext cx="2864644" cy="3886200"/>
          </a:xfrm>
          <a:prstGeom prst="rect">
            <a:avLst/>
          </a:prstGeom>
          <a:noFill/>
          <a:ln w="9525">
            <a:noFill/>
            <a:miter lim="800000"/>
            <a:headEnd/>
            <a:tailEnd/>
          </a:ln>
        </p:spPr>
      </p:pic>
      <p:sp>
        <p:nvSpPr>
          <p:cNvPr id="3086" name="Text Box 14"/>
          <p:cNvSpPr txBox="1">
            <a:spLocks noChangeArrowheads="1"/>
          </p:cNvSpPr>
          <p:nvPr/>
        </p:nvSpPr>
        <p:spPr bwMode="auto">
          <a:xfrm>
            <a:off x="5828260" y="286940"/>
            <a:ext cx="2571750" cy="307777"/>
          </a:xfrm>
          <a:prstGeom prst="rect">
            <a:avLst/>
          </a:prstGeom>
          <a:noFill/>
          <a:ln w="9525">
            <a:noFill/>
            <a:miter lim="800000"/>
            <a:headEnd/>
            <a:tailEnd/>
          </a:ln>
        </p:spPr>
        <p:txBody>
          <a:bodyPr>
            <a:spAutoFit/>
          </a:bodyPr>
          <a:lstStyle/>
          <a:p>
            <a:pPr>
              <a:spcBef>
                <a:spcPct val="50000"/>
              </a:spcBef>
            </a:pPr>
            <a:r>
              <a:rPr lang="en-US" sz="1400" b="1" dirty="0" err="1">
                <a:solidFill>
                  <a:srgbClr val="FFFF00"/>
                </a:solidFill>
                <a:latin typeface="Arial" charset="0"/>
              </a:rPr>
              <a:t>Gồm</a:t>
            </a:r>
            <a:r>
              <a:rPr lang="en-US" sz="1400" b="1" dirty="0">
                <a:solidFill>
                  <a:srgbClr val="FFFF00"/>
                </a:solidFill>
                <a:latin typeface="Arial" charset="0"/>
              </a:rPr>
              <a:t> </a:t>
            </a:r>
            <a:r>
              <a:rPr lang="en-US" sz="1400" b="1" dirty="0" smtClean="0">
                <a:solidFill>
                  <a:srgbClr val="FFFF00"/>
                </a:solidFill>
                <a:latin typeface="Arial" charset="0"/>
              </a:rPr>
              <a:t>5 </a:t>
            </a:r>
            <a:r>
              <a:rPr lang="en-US" sz="1400" b="1" dirty="0" err="1">
                <a:solidFill>
                  <a:srgbClr val="FFFF00"/>
                </a:solidFill>
                <a:latin typeface="Arial" charset="0"/>
              </a:rPr>
              <a:t>chủ</a:t>
            </a:r>
            <a:r>
              <a:rPr lang="en-US" sz="1400" b="1" dirty="0">
                <a:solidFill>
                  <a:srgbClr val="FFFF00"/>
                </a:solidFill>
                <a:latin typeface="Arial" charset="0"/>
              </a:rPr>
              <a:t> </a:t>
            </a:r>
            <a:r>
              <a:rPr lang="vi-VN" sz="1400" b="1" dirty="0">
                <a:solidFill>
                  <a:srgbClr val="FFFF00"/>
                </a:solidFill>
                <a:latin typeface="Arial" charset="0"/>
              </a:rPr>
              <a:t>đ</a:t>
            </a:r>
            <a:r>
              <a:rPr lang="en-US" sz="1400" b="1" dirty="0" err="1">
                <a:solidFill>
                  <a:srgbClr val="FFFF00"/>
                </a:solidFill>
                <a:latin typeface="Arial" charset="0"/>
              </a:rPr>
              <a:t>iểm</a:t>
            </a:r>
            <a:endParaRPr lang="en-US" sz="1400" b="1" dirty="0">
              <a:solidFill>
                <a:srgbClr val="FFFF00"/>
              </a:solidFill>
              <a:latin typeface="Arial" charset="0"/>
            </a:endParaRPr>
          </a:p>
        </p:txBody>
      </p:sp>
      <p:sp>
        <p:nvSpPr>
          <p:cNvPr id="4" name="Text Box 15"/>
          <p:cNvSpPr txBox="1">
            <a:spLocks noChangeArrowheads="1"/>
          </p:cNvSpPr>
          <p:nvPr/>
        </p:nvSpPr>
        <p:spPr bwMode="auto">
          <a:xfrm>
            <a:off x="1339540" y="26720"/>
            <a:ext cx="5829300" cy="415498"/>
          </a:xfrm>
          <a:prstGeom prst="rect">
            <a:avLst/>
          </a:prstGeom>
          <a:noFill/>
          <a:ln w="9525">
            <a:noFill/>
            <a:miter lim="800000"/>
            <a:headEnd/>
            <a:tailEnd/>
          </a:ln>
        </p:spPr>
        <p:txBody>
          <a:bodyPr>
            <a:spAutoFit/>
          </a:bodyPr>
          <a:lstStyle/>
          <a:p>
            <a:pPr>
              <a:spcBef>
                <a:spcPct val="50000"/>
              </a:spcBef>
            </a:pPr>
            <a:r>
              <a:rPr lang="en-US" sz="2100" b="1" dirty="0" err="1">
                <a:latin typeface="Arial" charset="0"/>
              </a:rPr>
              <a:t>Giới</a:t>
            </a:r>
            <a:r>
              <a:rPr lang="en-US" sz="2100" b="1" dirty="0">
                <a:latin typeface="Arial" charset="0"/>
              </a:rPr>
              <a:t> </a:t>
            </a:r>
            <a:r>
              <a:rPr lang="en-US" sz="2100" b="1" dirty="0" err="1">
                <a:latin typeface="Arial" charset="0"/>
              </a:rPr>
              <a:t>thiệu</a:t>
            </a:r>
            <a:r>
              <a:rPr lang="en-US" sz="2100" b="1" dirty="0">
                <a:latin typeface="Arial" charset="0"/>
              </a:rPr>
              <a:t> </a:t>
            </a:r>
            <a:r>
              <a:rPr lang="en-US" sz="2100" b="1" dirty="0" err="1">
                <a:latin typeface="Arial" charset="0"/>
              </a:rPr>
              <a:t>ch</a:t>
            </a:r>
            <a:r>
              <a:rPr lang="vi-VN" sz="2100" b="1" dirty="0">
                <a:latin typeface="Arial" charset="0"/>
              </a:rPr>
              <a:t>ươ</a:t>
            </a:r>
            <a:r>
              <a:rPr lang="en-US" sz="2100" b="1" dirty="0">
                <a:latin typeface="Arial" charset="0"/>
              </a:rPr>
              <a:t>ng </a:t>
            </a:r>
            <a:r>
              <a:rPr lang="en-US" sz="2100" b="1" dirty="0" err="1">
                <a:latin typeface="Arial" charset="0"/>
              </a:rPr>
              <a:t>trình</a:t>
            </a:r>
            <a:r>
              <a:rPr lang="en-US" sz="2100" b="1" dirty="0">
                <a:latin typeface="Arial" charset="0"/>
              </a:rPr>
              <a:t> </a:t>
            </a:r>
            <a:r>
              <a:rPr lang="en-US" sz="2100" b="1" dirty="0" err="1">
                <a:latin typeface="Arial" charset="0"/>
              </a:rPr>
              <a:t>môn</a:t>
            </a:r>
            <a:r>
              <a:rPr lang="en-US" sz="2100" b="1" dirty="0">
                <a:latin typeface="Arial" charset="0"/>
              </a:rPr>
              <a:t> </a:t>
            </a:r>
            <a:r>
              <a:rPr lang="en-US" sz="2100" b="1" dirty="0" err="1">
                <a:latin typeface="Arial" charset="0"/>
              </a:rPr>
              <a:t>Tiếng</a:t>
            </a:r>
            <a:r>
              <a:rPr lang="en-US" sz="2100" b="1" dirty="0">
                <a:latin typeface="Arial" charset="0"/>
              </a:rPr>
              <a:t> </a:t>
            </a:r>
            <a:r>
              <a:rPr lang="en-US" sz="2100" b="1" dirty="0" err="1" smtClean="0">
                <a:latin typeface="Arial" charset="0"/>
              </a:rPr>
              <a:t>Việt</a:t>
            </a:r>
            <a:r>
              <a:rPr lang="en-US" sz="2100" b="1" dirty="0" smtClean="0">
                <a:latin typeface="Arial" charset="0"/>
              </a:rPr>
              <a:t> HK1</a:t>
            </a:r>
            <a:endParaRPr lang="en-US" sz="2100" b="1" dirty="0">
              <a:latin typeface="Arial" charset="0"/>
            </a:endParaRPr>
          </a:p>
        </p:txBody>
      </p:sp>
    </p:spTree>
    <p:extLst>
      <p:ext uri="{BB962C8B-B14F-4D97-AF65-F5344CB8AC3E}">
        <p14:creationId xmlns:p14="http://schemas.microsoft.com/office/powerpoint/2010/main" val="2665526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05348 -3.01874E-6 L -0.19652 -3.01874E-6 " pathEditMode="relative" rAng="0" ptsTypes="AA">
                                      <p:cBhvr>
                                        <p:cTn id="6" dur="2000" fill="hold"/>
                                        <p:tgtEl>
                                          <p:spTgt spid="3075"/>
                                        </p:tgtEl>
                                        <p:attrNameLst>
                                          <p:attrName>ppt_x</p:attrName>
                                          <p:attrName>ppt_y</p:attrName>
                                        </p:attrNameLst>
                                      </p:cBhvr>
                                      <p:rCtr x="-125"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3079"/>
                                        </p:tgtEl>
                                        <p:attrNameLst>
                                          <p:attrName>style.visibility</p:attrName>
                                        </p:attrNameLst>
                                      </p:cBhvr>
                                      <p:to>
                                        <p:strVal val="visible"/>
                                      </p:to>
                                    </p:set>
                                    <p:animEffect transition="in" filter="fade">
                                      <p:cBhvr>
                                        <p:cTn id="19" dur="1000"/>
                                        <p:tgtEl>
                                          <p:spTgt spid="3079"/>
                                        </p:tgtEl>
                                      </p:cBhvr>
                                    </p:animEffect>
                                    <p:anim calcmode="lin" valueType="num">
                                      <p:cBhvr>
                                        <p:cTn id="20" dur="1000" fill="hold"/>
                                        <p:tgtEl>
                                          <p:spTgt spid="3079"/>
                                        </p:tgtEl>
                                        <p:attrNameLst>
                                          <p:attrName>ppt_x</p:attrName>
                                        </p:attrNameLst>
                                      </p:cBhvr>
                                      <p:tavLst>
                                        <p:tav tm="0">
                                          <p:val>
                                            <p:strVal val="#ppt_x"/>
                                          </p:val>
                                        </p:tav>
                                        <p:tav tm="100000">
                                          <p:val>
                                            <p:strVal val="#ppt_x"/>
                                          </p:val>
                                        </p:tav>
                                      </p:tavLst>
                                    </p:anim>
                                    <p:anim calcmode="lin" valueType="num">
                                      <p:cBhvr>
                                        <p:cTn id="21"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079"/>
                                        </p:tgtEl>
                                        <p:attrNameLst>
                                          <p:attrName>style.visibility</p:attrName>
                                        </p:attrNameLst>
                                      </p:cBhvr>
                                      <p:to>
                                        <p:strVal val="hidden"/>
                                      </p:to>
                                    </p:set>
                                  </p:childTnLst>
                                </p:cTn>
                              </p:par>
                              <p:par>
                                <p:cTn id="26" presetID="42" presetClass="entr" presetSubtype="0" fill="hold" nodeType="with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fade">
                                      <p:cBhvr>
                                        <p:cTn id="28" dur="1000"/>
                                        <p:tgtEl>
                                          <p:spTgt spid="3080"/>
                                        </p:tgtEl>
                                      </p:cBhvr>
                                    </p:animEffect>
                                    <p:anim calcmode="lin" valueType="num">
                                      <p:cBhvr>
                                        <p:cTn id="29" dur="1000" fill="hold"/>
                                        <p:tgtEl>
                                          <p:spTgt spid="3080"/>
                                        </p:tgtEl>
                                        <p:attrNameLst>
                                          <p:attrName>ppt_x</p:attrName>
                                        </p:attrNameLst>
                                      </p:cBhvr>
                                      <p:tavLst>
                                        <p:tav tm="0">
                                          <p:val>
                                            <p:strVal val="#ppt_x"/>
                                          </p:val>
                                        </p:tav>
                                        <p:tav tm="100000">
                                          <p:val>
                                            <p:strVal val="#ppt_x"/>
                                          </p:val>
                                        </p:tav>
                                      </p:tavLst>
                                    </p:anim>
                                    <p:anim calcmode="lin" valueType="num">
                                      <p:cBhvr>
                                        <p:cTn id="3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080"/>
                                        </p:tgtEl>
                                        <p:attrNameLst>
                                          <p:attrName>style.visibility</p:attrName>
                                        </p:attrNameLst>
                                      </p:cBhvr>
                                      <p:to>
                                        <p:strVal val="hidden"/>
                                      </p:to>
                                    </p:set>
                                  </p:childTnLst>
                                </p:cTn>
                              </p:par>
                              <p:par>
                                <p:cTn id="35" presetID="42" presetClass="entr" presetSubtype="0" fill="hold" nodeType="withEffect">
                                  <p:stCondLst>
                                    <p:cond delay="0"/>
                                  </p:stCondLst>
                                  <p:childTnLst>
                                    <p:set>
                                      <p:cBhvr>
                                        <p:cTn id="36" dur="1" fill="hold">
                                          <p:stCondLst>
                                            <p:cond delay="0"/>
                                          </p:stCondLst>
                                        </p:cTn>
                                        <p:tgtEl>
                                          <p:spTgt spid="3081"/>
                                        </p:tgtEl>
                                        <p:attrNameLst>
                                          <p:attrName>style.visibility</p:attrName>
                                        </p:attrNameLst>
                                      </p:cBhvr>
                                      <p:to>
                                        <p:strVal val="visible"/>
                                      </p:to>
                                    </p:set>
                                    <p:animEffect transition="in" filter="fade">
                                      <p:cBhvr>
                                        <p:cTn id="37" dur="1000"/>
                                        <p:tgtEl>
                                          <p:spTgt spid="3081"/>
                                        </p:tgtEl>
                                      </p:cBhvr>
                                    </p:animEffect>
                                    <p:anim calcmode="lin" valueType="num">
                                      <p:cBhvr>
                                        <p:cTn id="38" dur="1000" fill="hold"/>
                                        <p:tgtEl>
                                          <p:spTgt spid="3081"/>
                                        </p:tgtEl>
                                        <p:attrNameLst>
                                          <p:attrName>ppt_x</p:attrName>
                                        </p:attrNameLst>
                                      </p:cBhvr>
                                      <p:tavLst>
                                        <p:tav tm="0">
                                          <p:val>
                                            <p:strVal val="#ppt_x"/>
                                          </p:val>
                                        </p:tav>
                                        <p:tav tm="100000">
                                          <p:val>
                                            <p:strVal val="#ppt_x"/>
                                          </p:val>
                                        </p:tav>
                                      </p:tavLst>
                                    </p:anim>
                                    <p:anim calcmode="lin" valueType="num">
                                      <p:cBhvr>
                                        <p:cTn id="39"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3081"/>
                                        </p:tgtEl>
                                        <p:attrNameLst>
                                          <p:attrName>style.visibility</p:attrName>
                                        </p:attrNameLst>
                                      </p:cBhvr>
                                      <p:to>
                                        <p:strVal val="hidden"/>
                                      </p:to>
                                    </p:set>
                                  </p:childTnLst>
                                </p:cTn>
                              </p:par>
                              <p:par>
                                <p:cTn id="44" presetID="42" presetClass="entr" presetSubtype="0" fill="hold" nodeType="withEffect">
                                  <p:stCondLst>
                                    <p:cond delay="0"/>
                                  </p:stCondLst>
                                  <p:childTnLst>
                                    <p:set>
                                      <p:cBhvr>
                                        <p:cTn id="45" dur="1" fill="hold">
                                          <p:stCondLst>
                                            <p:cond delay="0"/>
                                          </p:stCondLst>
                                        </p:cTn>
                                        <p:tgtEl>
                                          <p:spTgt spid="3085"/>
                                        </p:tgtEl>
                                        <p:attrNameLst>
                                          <p:attrName>style.visibility</p:attrName>
                                        </p:attrNameLst>
                                      </p:cBhvr>
                                      <p:to>
                                        <p:strVal val="visible"/>
                                      </p:to>
                                    </p:set>
                                    <p:animEffect transition="in" filter="fade">
                                      <p:cBhvr>
                                        <p:cTn id="46" dur="1000"/>
                                        <p:tgtEl>
                                          <p:spTgt spid="3085"/>
                                        </p:tgtEl>
                                      </p:cBhvr>
                                    </p:animEffect>
                                    <p:anim calcmode="lin" valueType="num">
                                      <p:cBhvr>
                                        <p:cTn id="47" dur="1000" fill="hold"/>
                                        <p:tgtEl>
                                          <p:spTgt spid="3085"/>
                                        </p:tgtEl>
                                        <p:attrNameLst>
                                          <p:attrName>ppt_x</p:attrName>
                                        </p:attrNameLst>
                                      </p:cBhvr>
                                      <p:tavLst>
                                        <p:tav tm="0">
                                          <p:val>
                                            <p:strVal val="#ppt_x"/>
                                          </p:val>
                                        </p:tav>
                                        <p:tav tm="100000">
                                          <p:val>
                                            <p:strVal val="#ppt_x"/>
                                          </p:val>
                                        </p:tav>
                                      </p:tavLst>
                                    </p:anim>
                                    <p:anim calcmode="lin" valueType="num">
                                      <p:cBhvr>
                                        <p:cTn id="48" dur="1000" fill="hold"/>
                                        <p:tgtEl>
                                          <p:spTgt spid="308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 Vua cho gọi vào, hỏi: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Con không xin được, liền 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Bố ngươi là đàn ông thì đẻ làm sao 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2327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0932C554-3F67-4F42-B372-EB781478ACAE}"/>
              </a:ext>
            </a:extLst>
          </p:cNvPr>
          <p:cNvSpPr txBox="1">
            <a:spLocks noChangeArrowheads="1"/>
          </p:cNvSpPr>
          <p:nvPr/>
        </p:nvSpPr>
        <p:spPr bwMode="auto">
          <a:xfrm>
            <a:off x="194441" y="586878"/>
            <a:ext cx="8839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en-US" sz="3600" dirty="0" err="1">
                <a:solidFill>
                  <a:srgbClr val="0033CC"/>
                </a:solidFill>
                <a:latin typeface="Times New Roman" panose="02020603050405020304" pitchFamily="18" charset="0"/>
                <a:cs typeface="Times New Roman" panose="02020603050405020304" pitchFamily="18" charset="0"/>
              </a:rPr>
              <a:t>Câu</a:t>
            </a:r>
            <a:r>
              <a:rPr lang="en-US" sz="3600" dirty="0">
                <a:solidFill>
                  <a:srgbClr val="0033CC"/>
                </a:solidFill>
                <a:latin typeface="Times New Roman" panose="02020603050405020304" pitchFamily="18" charset="0"/>
                <a:cs typeface="Times New Roman" panose="02020603050405020304" pitchFamily="18" charset="0"/>
              </a:rPr>
              <a:t> 2: </a:t>
            </a:r>
            <a:r>
              <a:rPr lang="en-US" sz="3600" b="0" dirty="0">
                <a:solidFill>
                  <a:srgbClr val="0033CC"/>
                </a:solidFill>
                <a:latin typeface="Times New Roman" panose="02020603050405020304" pitchFamily="18" charset="0"/>
                <a:cs typeface="Times New Roman" panose="02020603050405020304" pitchFamily="18" charset="0"/>
              </a:rPr>
              <a:t>Vì sao dân làng lo sợ </a:t>
            </a:r>
            <a:r>
              <a:rPr lang="en-US" sz="3600" b="0" dirty="0" err="1">
                <a:solidFill>
                  <a:srgbClr val="0033CC"/>
                </a:solidFill>
                <a:latin typeface="Times New Roman" panose="02020603050405020304" pitchFamily="18" charset="0"/>
                <a:cs typeface="Times New Roman" panose="02020603050405020304" pitchFamily="18" charset="0"/>
              </a:rPr>
              <a:t>khi</a:t>
            </a:r>
            <a:r>
              <a:rPr lang="en-US" sz="3600" b="0" dirty="0">
                <a:solidFill>
                  <a:srgbClr val="0033CC"/>
                </a:solidFill>
                <a:latin typeface="Times New Roman" panose="02020603050405020304" pitchFamily="18" charset="0"/>
                <a:cs typeface="Times New Roman" panose="02020603050405020304" pitchFamily="18" charset="0"/>
              </a:rPr>
              <a:t> </a:t>
            </a:r>
            <a:endParaRPr lang="en-US" sz="3600" b="0" dirty="0" smtClean="0">
              <a:solidFill>
                <a:srgbClr val="0033CC"/>
              </a:solidFill>
              <a:latin typeface="Times New Roman" panose="02020603050405020304" pitchFamily="18" charset="0"/>
              <a:cs typeface="Times New Roman" panose="02020603050405020304" pitchFamily="18" charset="0"/>
            </a:endParaRPr>
          </a:p>
          <a:p>
            <a:pPr algn="just" defTabSz="957263">
              <a:defRPr/>
            </a:pPr>
            <a:r>
              <a:rPr lang="en-US" sz="3600" b="0" dirty="0" err="1" smtClean="0">
                <a:solidFill>
                  <a:srgbClr val="0033CC"/>
                </a:solidFill>
                <a:latin typeface="Times New Roman" panose="02020603050405020304" pitchFamily="18" charset="0"/>
                <a:cs typeface="Times New Roman" panose="02020603050405020304" pitchFamily="18" charset="0"/>
              </a:rPr>
              <a:t>nghe</a:t>
            </a:r>
            <a:r>
              <a:rPr lang="en-US" sz="3600" b="0" dirty="0" smtClean="0">
                <a:solidFill>
                  <a:srgbClr val="0033CC"/>
                </a:solidFill>
                <a:latin typeface="Times New Roman" panose="02020603050405020304" pitchFamily="18" charset="0"/>
                <a:cs typeface="Times New Roman" panose="02020603050405020304" pitchFamily="18" charset="0"/>
              </a:rPr>
              <a:t> </a:t>
            </a:r>
            <a:r>
              <a:rPr lang="en-US" sz="3600" b="0" dirty="0">
                <a:solidFill>
                  <a:srgbClr val="0033CC"/>
                </a:solidFill>
                <a:latin typeface="Times New Roman" panose="02020603050405020304" pitchFamily="18" charset="0"/>
                <a:cs typeface="Times New Roman" panose="02020603050405020304" pitchFamily="18" charset="0"/>
              </a:rPr>
              <a:t>lệnh của nhà vua ?</a:t>
            </a:r>
          </a:p>
        </p:txBody>
      </p:sp>
      <p:sp>
        <p:nvSpPr>
          <p:cNvPr id="4" name="Rectangle 3">
            <a:extLst>
              <a:ext uri="{FF2B5EF4-FFF2-40B4-BE49-F238E27FC236}">
                <a16:creationId xmlns:a16="http://schemas.microsoft.com/office/drawing/2014/main" id="{2F0793A5-3359-4224-8481-5E401E4410D5}"/>
              </a:ext>
            </a:extLst>
          </p:cNvPr>
          <p:cNvSpPr/>
          <p:nvPr/>
        </p:nvSpPr>
        <p:spPr>
          <a:xfrm>
            <a:off x="109228" y="2488192"/>
            <a:ext cx="3382909" cy="1987082"/>
          </a:xfrm>
          <a:prstGeom prst="rect">
            <a:avLst/>
          </a:prstGeom>
        </p:spPr>
        <p:txBody>
          <a:bodyPr wrap="square">
            <a:spAutoFit/>
          </a:bodyPr>
          <a:lstStyle/>
          <a:p>
            <a:pPr algn="just">
              <a:lnSpc>
                <a:spcPct val="114000"/>
              </a:lnSpc>
            </a:pPr>
            <a:r>
              <a:rPr lang="en-US" altLang="en-US" sz="3600" b="1" dirty="0" err="1">
                <a:latin typeface="Times New Roman" panose="02020603050405020304" pitchFamily="18" charset="0"/>
                <a:cs typeface="Times New Roman" panose="02020603050405020304" pitchFamily="18" charset="0"/>
              </a:rPr>
              <a:t>Trả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lời</a:t>
            </a:r>
            <a:r>
              <a:rPr lang="en-US" altLang="en-US" sz="3600" b="1"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Vì</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trứng</a:t>
            </a:r>
            <a:r>
              <a:rPr lang="en-US" altLang="en-US" sz="3600" dirty="0">
                <a:latin typeface="Times New Roman" panose="02020603050405020304" pitchFamily="18" charset="0"/>
                <a:cs typeface="Times New Roman" panose="02020603050405020304" pitchFamily="18" charset="0"/>
              </a:rPr>
              <a:t>.</a:t>
            </a:r>
          </a:p>
        </p:txBody>
      </p:sp>
      <p:sp>
        <p:nvSpPr>
          <p:cNvPr id="3" name="Oval 2"/>
          <p:cNvSpPr/>
          <p:nvPr/>
        </p:nvSpPr>
        <p:spPr>
          <a:xfrm>
            <a:off x="7741920" y="3093668"/>
            <a:ext cx="1402080" cy="1497874"/>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777" y="2371923"/>
            <a:ext cx="1950720" cy="22196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970" y="696685"/>
            <a:ext cx="2326448" cy="218104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970" y="3261169"/>
            <a:ext cx="1243255" cy="1162872"/>
          </a:xfrm>
          <a:prstGeom prst="rect">
            <a:avLst/>
          </a:prstGeom>
        </p:spPr>
      </p:pic>
    </p:spTree>
    <p:extLst>
      <p:ext uri="{BB962C8B-B14F-4D97-AF65-F5344CB8AC3E}">
        <p14:creationId xmlns:p14="http://schemas.microsoft.com/office/powerpoint/2010/main" val="4077775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 Vua cho gọi vào, hỏi: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Con không xin được, liền 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Bố ngươi là đàn ông thì đẻ làm sao 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792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4EA9E-748A-483A-A3BC-1D09479CD766}"/>
              </a:ext>
            </a:extLst>
          </p:cNvPr>
          <p:cNvSpPr/>
          <p:nvPr/>
        </p:nvSpPr>
        <p:spPr>
          <a:xfrm>
            <a:off x="152400" y="1121565"/>
            <a:ext cx="3923211" cy="4021935"/>
          </a:xfrm>
          <a:prstGeom prst="rect">
            <a:avLst/>
          </a:prstGeom>
        </p:spPr>
        <p:txBody>
          <a:bodyPr wrap="square">
            <a:spAutoFit/>
          </a:bodyPr>
          <a:lstStyle/>
          <a:p>
            <a:pPr algn="just">
              <a:lnSpc>
                <a:spcPct val="114000"/>
              </a:lnSpc>
            </a:pPr>
            <a:r>
              <a:rPr lang="en-US" altLang="en-US" sz="3200" b="1" dirty="0" err="1">
                <a:latin typeface="Times New Roman" panose="02020603050405020304" pitchFamily="18" charset="0"/>
                <a:cs typeface="Times New Roman" panose="02020603050405020304" pitchFamily="18" charset="0"/>
              </a:rPr>
              <a:t>Trả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lời</a:t>
            </a:r>
            <a:r>
              <a:rPr lang="en-US" altLang="en-US" sz="3200" b="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Cậu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Bố</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đẻ</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em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lệnh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lí</a:t>
            </a:r>
            <a:r>
              <a:rPr lang="en-US" altLang="en-US" sz="3200" dirty="0">
                <a:latin typeface="Times New Roman" panose="02020603050405020304" pitchFamily="18" charset="0"/>
                <a:cs typeface="Times New Roman" panose="02020603050405020304" pitchFamily="18" charset="0"/>
              </a:rPr>
              <a:t>.</a:t>
            </a:r>
          </a:p>
        </p:txBody>
      </p:sp>
      <p:sp>
        <p:nvSpPr>
          <p:cNvPr id="6" name="Cloud Callout 5"/>
          <p:cNvSpPr/>
          <p:nvPr/>
        </p:nvSpPr>
        <p:spPr>
          <a:xfrm>
            <a:off x="1980235" y="270742"/>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3: </a:t>
            </a:r>
            <a:r>
              <a:rPr lang="en-US" sz="2800" dirty="0" err="1">
                <a:solidFill>
                  <a:srgbClr val="0033CC"/>
                </a:solidFill>
                <a:latin typeface="Times New Roman" panose="02020603050405020304" pitchFamily="18" charset="0"/>
                <a:cs typeface="Times New Roman" panose="02020603050405020304" pitchFamily="18" charset="0"/>
              </a:rPr>
              <a:t>Cậu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đã</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làm</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cách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nào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để</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thấy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lệnh</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của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vua</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là</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vô</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lí</a:t>
            </a:r>
            <a:r>
              <a:rPr lang="en-US" sz="2800" dirty="0">
                <a:solidFill>
                  <a:srgbClr val="0033CC"/>
                </a:solidFill>
                <a:latin typeface="Times New Roman" panose="02020603050405020304" pitchFamily="18" charset="0"/>
                <a:cs typeface="Times New Roman" panose="02020603050405020304" pitchFamily="18"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900" y="1241182"/>
            <a:ext cx="4226560" cy="2377440"/>
          </a:xfrm>
          <a:prstGeom prst="rect">
            <a:avLst/>
          </a:prstGeom>
        </p:spPr>
      </p:pic>
    </p:spTree>
    <p:extLst>
      <p:ext uri="{BB962C8B-B14F-4D97-AF65-F5344CB8AC3E}">
        <p14:creationId xmlns:p14="http://schemas.microsoft.com/office/powerpoint/2010/main" val="10327575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968308" y="681680"/>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4: </a:t>
            </a:r>
            <a:r>
              <a:rPr lang="en-US" sz="2800" dirty="0" err="1">
                <a:solidFill>
                  <a:srgbClr val="0033CC"/>
                </a:solidFill>
                <a:latin typeface="Times New Roman" panose="02020603050405020304" pitchFamily="18" charset="0"/>
                <a:cs typeface="Times New Roman" panose="02020603050405020304" pitchFamily="18" charset="0"/>
              </a:rPr>
              <a:t>Trong</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cuộc</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thử</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tài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lần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cậu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yêu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cầu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Vì</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sao</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cậu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bé</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lại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yêu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cầu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như</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vậy</a:t>
            </a:r>
            <a:r>
              <a:rPr lang="en-US" sz="2800" dirty="0">
                <a:solidFill>
                  <a:srgbClr val="0033CC"/>
                </a:solidFill>
                <a:latin typeface="Times New Roman" panose="02020603050405020304" pitchFamily="18" charset="0"/>
                <a:cs typeface="Times New Roman" panose="02020603050405020304" pitchFamily="18" charset="0"/>
              </a:rPr>
              <a: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85911900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F6E2B8-D195-4F7E-A577-28989A1597AA}"/>
              </a:ext>
            </a:extLst>
          </p:cNvPr>
          <p:cNvSpPr txBox="1"/>
          <p:nvPr/>
        </p:nvSpPr>
        <p:spPr>
          <a:xfrm>
            <a:off x="368300" y="0"/>
            <a:ext cx="8407400" cy="4524315"/>
          </a:xfrm>
          <a:prstGeom prst="rect">
            <a:avLst/>
          </a:prstGeom>
          <a:noFill/>
        </p:spPr>
        <p:txBody>
          <a:bodyPr wrap="square">
            <a:spAutoFit/>
          </a:bodyP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3. Hôm sau nhà vua cho người đem đến một con chim sẻ nhỏ bảo cậu bé làm ba mâm cỗ. Cậu bé đưa cho sứ giả một chiếc kim khâu, nói:</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Xin ông về tâu Đức Vua rèn cho tôi chiếc kim này thành một con dao thật sắc để xẻ thịt chim.</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Vua biết là đã tìm được người tài giỏi, bèn trọng thưởng cho cậu bé và gửi cậu vào trường học để luyện thành tài</a:t>
            </a:r>
            <a:r>
              <a:rPr lang="vi-VN"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121152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4EA9E-748A-483A-A3BC-1D09479CD766}"/>
              </a:ext>
            </a:extLst>
          </p:cNvPr>
          <p:cNvSpPr/>
          <p:nvPr/>
        </p:nvSpPr>
        <p:spPr>
          <a:xfrm>
            <a:off x="4107651" y="123216"/>
            <a:ext cx="4213390" cy="3881832"/>
          </a:xfrm>
          <a:prstGeom prst="rect">
            <a:avLst/>
          </a:prstGeom>
        </p:spPr>
        <p:txBody>
          <a:bodyPr wrap="square">
            <a:spAutoFit/>
          </a:bodyPr>
          <a:lstStyle/>
          <a:p>
            <a:pPr algn="just">
              <a:lnSpc>
                <a:spcPct val="114000"/>
              </a:lnSpc>
            </a:pPr>
            <a:r>
              <a:rPr lang="en-US" sz="3600" dirty="0" err="1" smtClean="0">
                <a:latin typeface="Times New Roman" panose="02020603050405020304" pitchFamily="18" charset="0"/>
                <a:cs typeface="Times New Roman" panose="02020603050405020304" pitchFamily="18" charset="0"/>
              </a:rPr>
              <a:t>Cậu</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cầu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sứ</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về</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với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đức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vua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rèn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kim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thành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một</a:t>
            </a:r>
            <a:r>
              <a:rPr lang="en-US" altLang="en-US" sz="3600" dirty="0">
                <a:latin typeface="Times New Roman" panose="02020603050405020304" pitchFamily="18" charset="0"/>
                <a:cs typeface="Times New Roman" panose="02020603050405020304" pitchFamily="18" charset="0"/>
              </a:rPr>
              <a:t> con </a:t>
            </a:r>
            <a:r>
              <a:rPr lang="en-US" altLang="en-US" sz="3600" dirty="0" err="1">
                <a:latin typeface="Times New Roman" panose="02020603050405020304" pitchFamily="18" charset="0"/>
                <a:cs typeface="Times New Roman" panose="02020603050405020304" pitchFamily="18" charset="0"/>
              </a:rPr>
              <a:t>dao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sắc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thịt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chim</a:t>
            </a:r>
            <a:r>
              <a:rPr lang="en-US" altLang="en-US" sz="3600" dirty="0">
                <a:latin typeface="Times New Roman" panose="02020603050405020304" pitchFamily="18" charset="0"/>
                <a:cs typeface="Times New Roman" panose="02020603050405020304" pitchFamily="18" charset="0"/>
              </a:rPr>
              <a:t>.</a:t>
            </a:r>
          </a:p>
        </p:txBody>
      </p:sp>
      <p:sp>
        <p:nvSpPr>
          <p:cNvPr id="3" name="Oval 2"/>
          <p:cNvSpPr/>
          <p:nvPr/>
        </p:nvSpPr>
        <p:spPr>
          <a:xfrm>
            <a:off x="222723" y="123216"/>
            <a:ext cx="3441469" cy="3341717"/>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orizontal Scroll 3"/>
          <p:cNvSpPr/>
          <p:nvPr/>
        </p:nvSpPr>
        <p:spPr>
          <a:xfrm>
            <a:off x="409903" y="3763310"/>
            <a:ext cx="8650014" cy="1286203"/>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anose="02020603050405020304" pitchFamily="18" charset="0"/>
                <a:cs typeface="Times New Roman" panose="02020603050405020304" pitchFamily="18" charset="0"/>
              </a:rPr>
              <a:t>Qua 2 </a:t>
            </a:r>
            <a:r>
              <a:rPr lang="en-US" sz="2400" dirty="0" err="1" smtClean="0">
                <a:solidFill>
                  <a:srgbClr val="FF0000"/>
                </a:solidFill>
                <a:latin typeface="Times New Roman" panose="02020603050405020304" pitchFamily="18" charset="0"/>
                <a:cs typeface="Times New Roman" panose="02020603050405020304" pitchFamily="18" charset="0"/>
              </a:rPr>
              <a:t>lần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thử</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tài</a:t>
            </a:r>
            <a:r>
              <a:rPr lang="en-US" sz="2400" dirty="0" smtClean="0">
                <a:solidFill>
                  <a:srgbClr val="FF0000"/>
                </a:solidFill>
                <a:latin typeface="Times New Roman" panose="02020603050405020304" pitchFamily="18" charset="0"/>
                <a:cs typeface="Times New Roman" panose="02020603050405020304" pitchFamily="18" charset="0"/>
              </a:rPr>
              <a:t>, con </a:t>
            </a:r>
            <a:r>
              <a:rPr lang="en-US" sz="2400" dirty="0" err="1" smtClean="0">
                <a:solidFill>
                  <a:srgbClr val="FF0000"/>
                </a:solidFill>
                <a:latin typeface="Times New Roman" panose="02020603050405020304" pitchFamily="18" charset="0"/>
                <a:cs typeface="Times New Roman" panose="02020603050405020304" pitchFamily="18" charset="0"/>
              </a:rPr>
              <a:t>thấy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cậu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bé</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như</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9430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888795" y="697582"/>
            <a:ext cx="5421331" cy="2566137"/>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57263">
              <a:defRPr/>
            </a:pPr>
            <a:r>
              <a:rPr lang="en-US" sz="2800" b="1" dirty="0" err="1">
                <a:solidFill>
                  <a:srgbClr val="0033CC"/>
                </a:solidFill>
                <a:latin typeface="Times New Roman" panose="02020603050405020304" pitchFamily="18" charset="0"/>
                <a:cs typeface="Times New Roman" panose="02020603050405020304" pitchFamily="18" charset="0"/>
              </a:rPr>
              <a:t>Câu</a:t>
            </a:r>
            <a:r>
              <a:rPr lang="en-US" sz="2800" b="1" dirty="0">
                <a:solidFill>
                  <a:srgbClr val="0033CC"/>
                </a:solidFill>
                <a:latin typeface="Times New Roman" panose="02020603050405020304" pitchFamily="18" charset="0"/>
                <a:cs typeface="Times New Roman" panose="02020603050405020304" pitchFamily="18" charset="0"/>
              </a:rPr>
              <a:t> 5: </a:t>
            </a:r>
            <a:r>
              <a:rPr lang="en-US" sz="2800" dirty="0" err="1">
                <a:solidFill>
                  <a:srgbClr val="0033CC"/>
                </a:solidFill>
                <a:latin typeface="Times New Roman" panose="02020603050405020304" pitchFamily="18" charset="0"/>
                <a:cs typeface="Times New Roman" panose="02020603050405020304" pitchFamily="18" charset="0"/>
              </a:rPr>
              <a:t>Câu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chuyện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này</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nói</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lên</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điều</a:t>
            </a:r>
            <a:r>
              <a:rPr lang="en-US" sz="2800" dirty="0">
                <a:solidFill>
                  <a:srgbClr val="0033CC"/>
                </a:solidFill>
                <a:latin typeface="Times New Roman" panose="02020603050405020304" pitchFamily="18" charset="0"/>
                <a:cs typeface="Times New Roman" panose="02020603050405020304" pitchFamily="18" charset="0"/>
              </a:rPr>
              <a:t> </a:t>
            </a:r>
            <a:r>
              <a:rPr lang="en-US" sz="2800" dirty="0" err="1">
                <a:solidFill>
                  <a:srgbClr val="0033CC"/>
                </a:solidFill>
                <a:latin typeface="Times New Roman" panose="02020603050405020304" pitchFamily="18" charset="0"/>
                <a:cs typeface="Times New Roman" panose="02020603050405020304" pitchFamily="18" charset="0"/>
              </a:rPr>
              <a:t>gì</a:t>
            </a:r>
            <a:r>
              <a:rPr lang="en-US" sz="2800" dirty="0">
                <a:solidFill>
                  <a:srgbClr val="0033CC"/>
                </a:solidFill>
                <a:latin typeface="Times New Roman" panose="02020603050405020304" pitchFamily="18" charset="0"/>
                <a:cs typeface="Times New Roman" panose="02020603050405020304" pitchFamily="18" charset="0"/>
              </a:rPr>
              <a:t> ?</a:t>
            </a:r>
            <a:endParaRPr lang="en-US" sz="4000" dirty="0">
              <a:solidFill>
                <a:srgbClr val="0033CC"/>
              </a:solidFill>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DFPOP1-W9"/>
              <a:cs typeface="+mn-cs"/>
            </a:endParaRPr>
          </a:p>
        </p:txBody>
      </p:sp>
    </p:spTree>
    <p:extLst>
      <p:ext uri="{BB962C8B-B14F-4D97-AF65-F5344CB8AC3E}">
        <p14:creationId xmlns:p14="http://schemas.microsoft.com/office/powerpoint/2010/main" val="2158479961"/>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90">
          <a:fgClr>
            <a:srgbClr val="FFFFCC"/>
          </a:fgClr>
          <a:bgClr>
            <a:srgbClr val="99FF99"/>
          </a:bgClr>
        </a:patt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61" y="199696"/>
            <a:ext cx="6484883" cy="3839124"/>
          </a:xfrm>
          <a:prstGeom prst="rect">
            <a:avLst/>
          </a:prstGeom>
        </p:spPr>
      </p:pic>
      <p:sp>
        <p:nvSpPr>
          <p:cNvPr id="3" name="TextBox 2"/>
          <p:cNvSpPr txBox="1"/>
          <p:nvPr/>
        </p:nvSpPr>
        <p:spPr>
          <a:xfrm>
            <a:off x="2096812" y="1397876"/>
            <a:ext cx="6074979" cy="1754326"/>
          </a:xfrm>
          <a:prstGeom prst="rect">
            <a:avLst/>
          </a:prstGeom>
          <a:noFill/>
        </p:spPr>
        <p:txBody>
          <a:bodyPr wrap="square" rtlCol="0">
            <a:spAutoFit/>
          </a:bodyPr>
          <a:lstStyle/>
          <a:p>
            <a:r>
              <a:rPr lang="en-US" sz="3600" dirty="0" smtClean="0">
                <a:solidFill>
                  <a:srgbClr val="FFC000"/>
                </a:solidFill>
                <a:latin typeface="Times New Roman" panose="02020603050405020304" pitchFamily="18" charset="0"/>
                <a:cs typeface="Times New Roman" panose="02020603050405020304" pitchFamily="18" charset="0"/>
              </a:rPr>
              <a:t>Ý </a:t>
            </a:r>
            <a:r>
              <a:rPr lang="en-US" sz="3600" dirty="0" err="1" smtClean="0">
                <a:solidFill>
                  <a:srgbClr val="FFC000"/>
                </a:solidFill>
                <a:latin typeface="Times New Roman" panose="02020603050405020304" pitchFamily="18" charset="0"/>
                <a:cs typeface="Times New Roman" panose="02020603050405020304" pitchFamily="18" charset="0"/>
              </a:rPr>
              <a:t>nghĩa</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smtClean="0">
                <a:solidFill>
                  <a:srgbClr val="FFC000"/>
                </a:solidFill>
                <a:latin typeface="Times New Roman" panose="02020603050405020304" pitchFamily="18" charset="0"/>
                <a:cs typeface="Times New Roman" panose="02020603050405020304" pitchFamily="18" charset="0"/>
              </a:rPr>
              <a:t>Câu</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chuyện</a:t>
            </a:r>
            <a:r>
              <a:rPr lang="en-US" sz="3600" dirty="0">
                <a:solidFill>
                  <a:srgbClr val="FFC000"/>
                </a:solidFill>
                <a:latin typeface="Times New Roman" panose="02020603050405020304" pitchFamily="18" charset="0"/>
                <a:cs typeface="Times New Roman" panose="02020603050405020304" pitchFamily="18" charset="0"/>
              </a:rPr>
              <a:t> ca </a:t>
            </a:r>
            <a:r>
              <a:rPr lang="en-US" sz="3600" dirty="0" err="1">
                <a:solidFill>
                  <a:srgbClr val="FFC000"/>
                </a:solidFill>
                <a:latin typeface="Times New Roman" panose="02020603050405020304" pitchFamily="18" charset="0"/>
                <a:cs typeface="Times New Roman" panose="02020603050405020304" pitchFamily="18" charset="0"/>
              </a:rPr>
              <a:t>ngợi</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sự</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thông</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smtClean="0">
                <a:solidFill>
                  <a:srgbClr val="FFC000"/>
                </a:solidFill>
                <a:latin typeface="Times New Roman" panose="02020603050405020304" pitchFamily="18" charset="0"/>
                <a:cs typeface="Times New Roman" panose="02020603050405020304" pitchFamily="18" charset="0"/>
              </a:rPr>
              <a:t>minh</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tài</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trí</a:t>
            </a:r>
            <a:r>
              <a:rPr lang="en-US" sz="3600" dirty="0">
                <a:solidFill>
                  <a:srgbClr val="FFC000"/>
                </a:solidFill>
                <a:latin typeface="Times New Roman" panose="02020603050405020304" pitchFamily="18" charset="0"/>
                <a:cs typeface="Times New Roman" panose="02020603050405020304" pitchFamily="18" charset="0"/>
              </a:rPr>
              <a:t> </a:t>
            </a:r>
            <a:r>
              <a:rPr lang="en-US" sz="3600" dirty="0" err="1" smtClean="0">
                <a:solidFill>
                  <a:srgbClr val="FFC000"/>
                </a:solidFill>
                <a:latin typeface="Times New Roman" panose="02020603050405020304" pitchFamily="18" charset="0"/>
                <a:cs typeface="Times New Roman" panose="02020603050405020304" pitchFamily="18" charset="0"/>
              </a:rPr>
              <a:t>của</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smtClean="0">
                <a:solidFill>
                  <a:srgbClr val="FFC000"/>
                </a:solidFill>
                <a:latin typeface="Times New Roman" panose="02020603050405020304" pitchFamily="18" charset="0"/>
                <a:cs typeface="Times New Roman" panose="02020603050405020304" pitchFamily="18" charset="0"/>
              </a:rPr>
              <a:t>cậu</a:t>
            </a:r>
            <a:r>
              <a:rPr lang="en-US" sz="3600" dirty="0" smtClean="0">
                <a:solidFill>
                  <a:srgbClr val="FFC000"/>
                </a:solidFill>
                <a:latin typeface="Times New Roman" panose="02020603050405020304" pitchFamily="18" charset="0"/>
                <a:cs typeface="Times New Roman" panose="02020603050405020304" pitchFamily="18" charset="0"/>
              </a:rPr>
              <a:t> </a:t>
            </a:r>
            <a:r>
              <a:rPr lang="en-US" sz="3600" dirty="0" err="1">
                <a:solidFill>
                  <a:srgbClr val="FFC000"/>
                </a:solidFill>
                <a:latin typeface="Times New Roman" panose="02020603050405020304" pitchFamily="18" charset="0"/>
                <a:cs typeface="Times New Roman" panose="02020603050405020304" pitchFamily="18" charset="0"/>
              </a:rPr>
              <a:t>bé</a:t>
            </a:r>
            <a:r>
              <a:rPr lang="en-US" sz="3600" dirty="0">
                <a:solidFill>
                  <a:srgbClr val="FFC000"/>
                </a:solidFill>
                <a:latin typeface="Times New Roman" panose="02020603050405020304" pitchFamily="18" charset="0"/>
                <a:cs typeface="Times New Roman" panose="02020603050405020304" pitchFamily="18" charset="0"/>
              </a:rPr>
              <a:t>.</a:t>
            </a:r>
          </a:p>
          <a:p>
            <a:endParaRPr lang="en-US" sz="3600" dirty="0">
              <a:solidFill>
                <a:srgbClr val="FFC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687" y="2926079"/>
            <a:ext cx="1518699" cy="1518699"/>
          </a:xfrm>
          <a:prstGeom prst="rect">
            <a:avLst/>
          </a:prstGeom>
        </p:spPr>
      </p:pic>
    </p:spTree>
    <p:extLst>
      <p:ext uri="{BB962C8B-B14F-4D97-AF65-F5344CB8AC3E}">
        <p14:creationId xmlns:p14="http://schemas.microsoft.com/office/powerpoint/2010/main" val="4248753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129684" y="67294"/>
            <a:ext cx="8839200"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400" dirty="0" err="1" smtClean="0">
                <a:solidFill>
                  <a:srgbClr val="0033CC"/>
                </a:solidFill>
                <a:latin typeface="Times New Roman" pitchFamily="18" charset="0"/>
                <a:cs typeface="Times New Roman" pitchFamily="18" charset="0"/>
              </a:rPr>
              <a:t>Luyện</a:t>
            </a:r>
            <a:r>
              <a:rPr lang="en-US" sz="4400" dirty="0" smtClean="0">
                <a:solidFill>
                  <a:srgbClr val="0033CC"/>
                </a:solidFill>
                <a:latin typeface="Times New Roman" pitchFamily="18" charset="0"/>
                <a:cs typeface="Times New Roman" pitchFamily="18" charset="0"/>
              </a:rPr>
              <a:t> </a:t>
            </a:r>
            <a:r>
              <a:rPr lang="en-US" sz="4400" dirty="0" err="1">
                <a:solidFill>
                  <a:srgbClr val="0033CC"/>
                </a:solidFill>
                <a:latin typeface="Times New Roman" pitchFamily="18" charset="0"/>
                <a:cs typeface="Times New Roman" pitchFamily="18" charset="0"/>
              </a:rPr>
              <a:t>đọc</a:t>
            </a:r>
            <a:r>
              <a:rPr lang="en-US" sz="4400" dirty="0">
                <a:solidFill>
                  <a:srgbClr val="0033CC"/>
                </a:solidFill>
                <a:latin typeface="Times New Roman" pitchFamily="18" charset="0"/>
                <a:cs typeface="Times New Roman" pitchFamily="18" charset="0"/>
              </a:rPr>
              <a:t> </a:t>
            </a:r>
            <a:r>
              <a:rPr lang="en-US" sz="4400" dirty="0" err="1">
                <a:solidFill>
                  <a:srgbClr val="0033CC"/>
                </a:solidFill>
                <a:latin typeface="Times New Roman" pitchFamily="18" charset="0"/>
                <a:cs typeface="Times New Roman" pitchFamily="18" charset="0"/>
              </a:rPr>
              <a:t>lại</a:t>
            </a:r>
            <a:endParaRPr lang="en-US" sz="4400" dirty="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10797717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316" y="110938"/>
            <a:ext cx="4083914" cy="5032562"/>
          </a:xfrm>
          <a:prstGeom prst="rect">
            <a:avLst/>
          </a:prstGeom>
        </p:spPr>
      </p:pic>
      <p:sp>
        <p:nvSpPr>
          <p:cNvPr id="5" name="TextBox 4"/>
          <p:cNvSpPr txBox="1"/>
          <p:nvPr/>
        </p:nvSpPr>
        <p:spPr>
          <a:xfrm>
            <a:off x="206286" y="605705"/>
            <a:ext cx="4560992" cy="584775"/>
          </a:xfrm>
          <a:prstGeom prst="rect">
            <a:avLst/>
          </a:prstGeom>
          <a:solidFill>
            <a:srgbClr val="00B050"/>
          </a:solidFill>
        </p:spPr>
        <p:txBody>
          <a:bodyPr wrap="square" rtlCol="0">
            <a:spAutoFit/>
          </a:bodyPr>
          <a:lstStyle/>
          <a:p>
            <a:pPr algn="ctr"/>
            <a:r>
              <a:rPr lang="en-US" sz="3200" dirty="0" err="1">
                <a:solidFill>
                  <a:srgbClr val="FFFF00"/>
                </a:solidFill>
                <a:latin typeface="Times New Roman" panose="02020603050405020304" pitchFamily="18" charset="0"/>
                <a:cs typeface="Times New Roman" panose="02020603050405020304" pitchFamily="18" charset="0"/>
              </a:rPr>
              <a:t>Chủ</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điểm</a:t>
            </a:r>
            <a:r>
              <a:rPr lang="en-US" sz="3200" dirty="0">
                <a:solidFill>
                  <a:srgbClr val="FFFF00"/>
                </a:solidFill>
                <a:latin typeface="Times New Roman" panose="02020603050405020304" pitchFamily="18" charset="0"/>
                <a:cs typeface="Times New Roman" panose="02020603050405020304" pitchFamily="18" charset="0"/>
              </a:rPr>
              <a:t>: MĂNG NON </a:t>
            </a:r>
          </a:p>
        </p:txBody>
      </p:sp>
    </p:spTree>
    <p:extLst>
      <p:ext uri="{BB962C8B-B14F-4D97-AF65-F5344CB8AC3E}">
        <p14:creationId xmlns:p14="http://schemas.microsoft.com/office/powerpoint/2010/main" val="749321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a:t>
            </a:r>
            <a:r>
              <a:rPr lang="vi-VN" sz="2500" dirty="0" smtClean="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Vua </a:t>
            </a:r>
            <a:r>
              <a:rPr lang="vi-VN" sz="2500" dirty="0">
                <a:latin typeface="Times New Roman" panose="02020603050405020304" pitchFamily="18" charset="0"/>
                <a:cs typeface="Times New Roman" panose="02020603050405020304" pitchFamily="18" charset="0"/>
              </a:rPr>
              <a:t>cho gọi vào</a:t>
            </a:r>
            <a:r>
              <a:rPr lang="vi-VN" sz="2500" dirty="0" smtClean="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hỏi</a:t>
            </a:r>
            <a:r>
              <a:rPr lang="vi-VN" sz="2500" dirty="0" smtClean="0">
                <a:latin typeface="Times New Roman" panose="02020603050405020304" pitchFamily="18" charset="0"/>
                <a:cs typeface="Times New Roman" panose="02020603050405020304" pitchFamily="18" charset="0"/>
              </a:rPr>
              <a:t>:</a:t>
            </a:r>
            <a:endParaRPr lang="vi-VN" sz="2500" dirty="0">
              <a:latin typeface="Times New Roman" panose="02020603050405020304" pitchFamily="18" charset="0"/>
              <a:cs typeface="Times New Roman" panose="02020603050405020304" pitchFamily="18" charset="0"/>
            </a:endParaRP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Con </a:t>
            </a:r>
            <a:r>
              <a:rPr lang="vi-VN" sz="2500" dirty="0">
                <a:latin typeface="Times New Roman" panose="02020603050405020304" pitchFamily="18" charset="0"/>
                <a:cs typeface="Times New Roman" panose="02020603050405020304" pitchFamily="18" charset="0"/>
              </a:rPr>
              <a:t>không xin được,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liền </a:t>
            </a:r>
            <a:r>
              <a:rPr lang="vi-VN" sz="2500" dirty="0">
                <a:latin typeface="Times New Roman" panose="02020603050405020304" pitchFamily="18" charset="0"/>
                <a:cs typeface="Times New Roman" panose="02020603050405020304" pitchFamily="18" charset="0"/>
              </a:rPr>
              <a:t>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a:t>
            </a:r>
            <a:r>
              <a:rPr lang="en-US" sz="2500" dirty="0" smtClean="0">
                <a:latin typeface="Times New Roman" panose="02020603050405020304" pitchFamily="18" charset="0"/>
                <a:cs typeface="Times New Roman" panose="02020603050405020304" pitchFamily="18" charset="0"/>
              </a:rPr>
              <a:t> </a:t>
            </a:r>
            <a:r>
              <a:rPr lang="vi-VN" sz="2500" dirty="0" smtClean="0">
                <a:latin typeface="Times New Roman" panose="02020603050405020304" pitchFamily="18" charset="0"/>
                <a:cs typeface="Times New Roman" panose="02020603050405020304" pitchFamily="18" charset="0"/>
              </a:rPr>
              <a:t>Bố </a:t>
            </a:r>
            <a:r>
              <a:rPr lang="vi-VN" sz="2500" dirty="0">
                <a:latin typeface="Times New Roman" panose="02020603050405020304" pitchFamily="18" charset="0"/>
                <a:cs typeface="Times New Roman" panose="02020603050405020304" pitchFamily="18" charset="0"/>
              </a:rPr>
              <a:t>ngươi là đàn ông thì đẻ </a:t>
            </a:r>
            <a:r>
              <a:rPr lang="vi-VN" sz="2500" dirty="0" smtClean="0">
                <a:latin typeface="Times New Roman" panose="02020603050405020304" pitchFamily="18" charset="0"/>
                <a:cs typeface="Times New Roman" panose="02020603050405020304" pitchFamily="18" charset="0"/>
              </a:rPr>
              <a:t>sao </a:t>
            </a:r>
            <a:r>
              <a:rPr lang="vi-VN" sz="2500" dirty="0">
                <a:latin typeface="Times New Roman" panose="02020603050405020304" pitchFamily="18" charset="0"/>
                <a:cs typeface="Times New Roman" panose="02020603050405020304" pitchFamily="18" charset="0"/>
              </a:rPr>
              <a:t>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flipH="1">
            <a:off x="7013121" y="122464"/>
            <a:ext cx="97972" cy="302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964135" y="1224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976992" y="511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1654627" y="508906"/>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H="1">
            <a:off x="1605641" y="508906"/>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2876549" y="89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H="1">
            <a:off x="6517820" y="89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6449785" y="89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3807277"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3755570"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5576206"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5527220"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8703128" y="1265463"/>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3839933" y="166415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3780062" y="1657349"/>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a:off x="6623955" y="166415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a:off x="8743949" y="1657349"/>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8684078" y="166415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2506436" y="201657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2457450" y="201657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3823604" y="24429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6419848" y="24429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6349090" y="2442964"/>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a:off x="3121479" y="278810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3072493" y="2788102"/>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3354159" y="317590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3290206" y="317590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H="1">
            <a:off x="2778576" y="3554185"/>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3581397" y="396367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H="1">
            <a:off x="3524246" y="3963677"/>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H="1">
            <a:off x="2974521" y="4346121"/>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H="1">
            <a:off x="5478234" y="4316185"/>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H="1">
            <a:off x="2061482" y="470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1992085" y="4702628"/>
            <a:ext cx="97972" cy="269422"/>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a:off x="5812971" y="424543"/>
            <a:ext cx="10205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674178" y="1194704"/>
            <a:ext cx="64906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937905" y="2736395"/>
            <a:ext cx="10205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7663542" y="1933574"/>
            <a:ext cx="87630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3126918" y="4633943"/>
            <a:ext cx="1321255" cy="33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313336" y="2736395"/>
            <a:ext cx="36603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57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anim calcmode="lin" valueType="num">
                                      <p:cBhvr>
                                        <p:cTn id="69" dur="1000" fill="hold"/>
                                        <p:tgtEl>
                                          <p:spTgt spid="21"/>
                                        </p:tgtEl>
                                        <p:attrNameLst>
                                          <p:attrName>ppt_x</p:attrName>
                                        </p:attrNameLst>
                                      </p:cBhvr>
                                      <p:tavLst>
                                        <p:tav tm="0">
                                          <p:val>
                                            <p:strVal val="#ppt_x"/>
                                          </p:val>
                                        </p:tav>
                                        <p:tav tm="100000">
                                          <p:val>
                                            <p:strVal val="#ppt_x"/>
                                          </p:val>
                                        </p:tav>
                                      </p:tavLst>
                                    </p:anim>
                                    <p:anim calcmode="lin" valueType="num">
                                      <p:cBhvr>
                                        <p:cTn id="70" dur="1000" fill="hold"/>
                                        <p:tgtEl>
                                          <p:spTgt spid="21"/>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1000"/>
                                        <p:tgtEl>
                                          <p:spTgt spid="23"/>
                                        </p:tgtEl>
                                      </p:cBhvr>
                                    </p:animEffect>
                                    <p:anim calcmode="lin" valueType="num">
                                      <p:cBhvr>
                                        <p:cTn id="74" dur="1000" fill="hold"/>
                                        <p:tgtEl>
                                          <p:spTgt spid="23"/>
                                        </p:tgtEl>
                                        <p:attrNameLst>
                                          <p:attrName>ppt_x</p:attrName>
                                        </p:attrNameLst>
                                      </p:cBhvr>
                                      <p:tavLst>
                                        <p:tav tm="0">
                                          <p:val>
                                            <p:strVal val="#ppt_x"/>
                                          </p:val>
                                        </p:tav>
                                        <p:tav tm="100000">
                                          <p:val>
                                            <p:strVal val="#ppt_x"/>
                                          </p:val>
                                        </p:tav>
                                      </p:tavLst>
                                    </p:anim>
                                    <p:anim calcmode="lin" valueType="num">
                                      <p:cBhvr>
                                        <p:cTn id="75" dur="1000" fill="hold"/>
                                        <p:tgtEl>
                                          <p:spTgt spid="23"/>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1000"/>
                                        <p:tgtEl>
                                          <p:spTgt spid="24"/>
                                        </p:tgtEl>
                                      </p:cBhvr>
                                    </p:animEffect>
                                    <p:anim calcmode="lin" valueType="num">
                                      <p:cBhvr>
                                        <p:cTn id="84" dur="1000" fill="hold"/>
                                        <p:tgtEl>
                                          <p:spTgt spid="24"/>
                                        </p:tgtEl>
                                        <p:attrNameLst>
                                          <p:attrName>ppt_x</p:attrName>
                                        </p:attrNameLst>
                                      </p:cBhvr>
                                      <p:tavLst>
                                        <p:tav tm="0">
                                          <p:val>
                                            <p:strVal val="#ppt_x"/>
                                          </p:val>
                                        </p:tav>
                                        <p:tav tm="100000">
                                          <p:val>
                                            <p:strVal val="#ppt_x"/>
                                          </p:val>
                                        </p:tav>
                                      </p:tavLst>
                                    </p:anim>
                                    <p:anim calcmode="lin" valueType="num">
                                      <p:cBhvr>
                                        <p:cTn id="85" dur="1000" fill="hold"/>
                                        <p:tgtEl>
                                          <p:spTgt spid="2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1000"/>
                                        <p:tgtEl>
                                          <p:spTgt spid="26"/>
                                        </p:tgtEl>
                                      </p:cBhvr>
                                    </p:animEffect>
                                    <p:anim calcmode="lin" valueType="num">
                                      <p:cBhvr>
                                        <p:cTn id="89" dur="1000" fill="hold"/>
                                        <p:tgtEl>
                                          <p:spTgt spid="26"/>
                                        </p:tgtEl>
                                        <p:attrNameLst>
                                          <p:attrName>ppt_x</p:attrName>
                                        </p:attrNameLst>
                                      </p:cBhvr>
                                      <p:tavLst>
                                        <p:tav tm="0">
                                          <p:val>
                                            <p:strVal val="#ppt_x"/>
                                          </p:val>
                                        </p:tav>
                                        <p:tav tm="100000">
                                          <p:val>
                                            <p:strVal val="#ppt_x"/>
                                          </p:val>
                                        </p:tav>
                                      </p:tavLst>
                                    </p:anim>
                                    <p:anim calcmode="lin" valueType="num">
                                      <p:cBhvr>
                                        <p:cTn id="90" dur="1000" fill="hold"/>
                                        <p:tgtEl>
                                          <p:spTgt spid="26"/>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fade">
                                      <p:cBhvr>
                                        <p:cTn id="93" dur="1000"/>
                                        <p:tgtEl>
                                          <p:spTgt spid="28"/>
                                        </p:tgtEl>
                                      </p:cBhvr>
                                    </p:animEffect>
                                    <p:anim calcmode="lin" valueType="num">
                                      <p:cBhvr>
                                        <p:cTn id="94" dur="1000" fill="hold"/>
                                        <p:tgtEl>
                                          <p:spTgt spid="28"/>
                                        </p:tgtEl>
                                        <p:attrNameLst>
                                          <p:attrName>ppt_x</p:attrName>
                                        </p:attrNameLst>
                                      </p:cBhvr>
                                      <p:tavLst>
                                        <p:tav tm="0">
                                          <p:val>
                                            <p:strVal val="#ppt_x"/>
                                          </p:val>
                                        </p:tav>
                                        <p:tav tm="100000">
                                          <p:val>
                                            <p:strVal val="#ppt_x"/>
                                          </p:val>
                                        </p:tav>
                                      </p:tavLst>
                                    </p:anim>
                                    <p:anim calcmode="lin" valueType="num">
                                      <p:cBhvr>
                                        <p:cTn id="95" dur="1000" fill="hold"/>
                                        <p:tgtEl>
                                          <p:spTgt spid="28"/>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000"/>
                                        <p:tgtEl>
                                          <p:spTgt spid="27"/>
                                        </p:tgtEl>
                                      </p:cBhvr>
                                    </p:animEffect>
                                    <p:anim calcmode="lin" valueType="num">
                                      <p:cBhvr>
                                        <p:cTn id="99" dur="1000" fill="hold"/>
                                        <p:tgtEl>
                                          <p:spTgt spid="27"/>
                                        </p:tgtEl>
                                        <p:attrNameLst>
                                          <p:attrName>ppt_x</p:attrName>
                                        </p:attrNameLst>
                                      </p:cBhvr>
                                      <p:tavLst>
                                        <p:tav tm="0">
                                          <p:val>
                                            <p:strVal val="#ppt_x"/>
                                          </p:val>
                                        </p:tav>
                                        <p:tav tm="100000">
                                          <p:val>
                                            <p:strVal val="#ppt_x"/>
                                          </p:val>
                                        </p:tav>
                                      </p:tavLst>
                                    </p:anim>
                                    <p:anim calcmode="lin" valueType="num">
                                      <p:cBhvr>
                                        <p:cTn id="100" dur="1000" fill="hold"/>
                                        <p:tgtEl>
                                          <p:spTgt spid="27"/>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1000"/>
                                        <p:tgtEl>
                                          <p:spTgt spid="30"/>
                                        </p:tgtEl>
                                      </p:cBhvr>
                                    </p:animEffect>
                                    <p:anim calcmode="lin" valueType="num">
                                      <p:cBhvr>
                                        <p:cTn id="104" dur="1000" fill="hold"/>
                                        <p:tgtEl>
                                          <p:spTgt spid="30"/>
                                        </p:tgtEl>
                                        <p:attrNameLst>
                                          <p:attrName>ppt_x</p:attrName>
                                        </p:attrNameLst>
                                      </p:cBhvr>
                                      <p:tavLst>
                                        <p:tav tm="0">
                                          <p:val>
                                            <p:strVal val="#ppt_x"/>
                                          </p:val>
                                        </p:tav>
                                        <p:tav tm="100000">
                                          <p:val>
                                            <p:strVal val="#ppt_x"/>
                                          </p:val>
                                        </p:tav>
                                      </p:tavLst>
                                    </p:anim>
                                    <p:anim calcmode="lin" valueType="num">
                                      <p:cBhvr>
                                        <p:cTn id="105" dur="1000" fill="hold"/>
                                        <p:tgtEl>
                                          <p:spTgt spid="30"/>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1000"/>
                                        <p:tgtEl>
                                          <p:spTgt spid="29"/>
                                        </p:tgtEl>
                                      </p:cBhvr>
                                    </p:animEffect>
                                    <p:anim calcmode="lin" valueType="num">
                                      <p:cBhvr>
                                        <p:cTn id="109" dur="1000" fill="hold"/>
                                        <p:tgtEl>
                                          <p:spTgt spid="29"/>
                                        </p:tgtEl>
                                        <p:attrNameLst>
                                          <p:attrName>ppt_x</p:attrName>
                                        </p:attrNameLst>
                                      </p:cBhvr>
                                      <p:tavLst>
                                        <p:tav tm="0">
                                          <p:val>
                                            <p:strVal val="#ppt_x"/>
                                          </p:val>
                                        </p:tav>
                                        <p:tav tm="100000">
                                          <p:val>
                                            <p:strVal val="#ppt_x"/>
                                          </p:val>
                                        </p:tav>
                                      </p:tavLst>
                                    </p:anim>
                                    <p:anim calcmode="lin" valueType="num">
                                      <p:cBhvr>
                                        <p:cTn id="110" dur="1000" fill="hold"/>
                                        <p:tgtEl>
                                          <p:spTgt spid="29"/>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1000"/>
                                        <p:tgtEl>
                                          <p:spTgt spid="31"/>
                                        </p:tgtEl>
                                      </p:cBhvr>
                                    </p:animEffect>
                                    <p:anim calcmode="lin" valueType="num">
                                      <p:cBhvr>
                                        <p:cTn id="114" dur="1000" fill="hold"/>
                                        <p:tgtEl>
                                          <p:spTgt spid="31"/>
                                        </p:tgtEl>
                                        <p:attrNameLst>
                                          <p:attrName>ppt_x</p:attrName>
                                        </p:attrNameLst>
                                      </p:cBhvr>
                                      <p:tavLst>
                                        <p:tav tm="0">
                                          <p:val>
                                            <p:strVal val="#ppt_x"/>
                                          </p:val>
                                        </p:tav>
                                        <p:tav tm="100000">
                                          <p:val>
                                            <p:strVal val="#ppt_x"/>
                                          </p:val>
                                        </p:tav>
                                      </p:tavLst>
                                    </p:anim>
                                    <p:anim calcmode="lin" valueType="num">
                                      <p:cBhvr>
                                        <p:cTn id="115" dur="1000" fill="hold"/>
                                        <p:tgtEl>
                                          <p:spTgt spid="31"/>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fade">
                                      <p:cBhvr>
                                        <p:cTn id="118" dur="1000"/>
                                        <p:tgtEl>
                                          <p:spTgt spid="33"/>
                                        </p:tgtEl>
                                      </p:cBhvr>
                                    </p:animEffect>
                                    <p:anim calcmode="lin" valueType="num">
                                      <p:cBhvr>
                                        <p:cTn id="119" dur="1000" fill="hold"/>
                                        <p:tgtEl>
                                          <p:spTgt spid="33"/>
                                        </p:tgtEl>
                                        <p:attrNameLst>
                                          <p:attrName>ppt_x</p:attrName>
                                        </p:attrNameLst>
                                      </p:cBhvr>
                                      <p:tavLst>
                                        <p:tav tm="0">
                                          <p:val>
                                            <p:strVal val="#ppt_x"/>
                                          </p:val>
                                        </p:tav>
                                        <p:tav tm="100000">
                                          <p:val>
                                            <p:strVal val="#ppt_x"/>
                                          </p:val>
                                        </p:tav>
                                      </p:tavLst>
                                    </p:anim>
                                    <p:anim calcmode="lin" valueType="num">
                                      <p:cBhvr>
                                        <p:cTn id="120" dur="1000" fill="hold"/>
                                        <p:tgtEl>
                                          <p:spTgt spid="33"/>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1000"/>
                                        <p:tgtEl>
                                          <p:spTgt spid="32"/>
                                        </p:tgtEl>
                                      </p:cBhvr>
                                    </p:animEffect>
                                    <p:anim calcmode="lin" valueType="num">
                                      <p:cBhvr>
                                        <p:cTn id="124" dur="1000" fill="hold"/>
                                        <p:tgtEl>
                                          <p:spTgt spid="32"/>
                                        </p:tgtEl>
                                        <p:attrNameLst>
                                          <p:attrName>ppt_x</p:attrName>
                                        </p:attrNameLst>
                                      </p:cBhvr>
                                      <p:tavLst>
                                        <p:tav tm="0">
                                          <p:val>
                                            <p:strVal val="#ppt_x"/>
                                          </p:val>
                                        </p:tav>
                                        <p:tav tm="100000">
                                          <p:val>
                                            <p:strVal val="#ppt_x"/>
                                          </p:val>
                                        </p:tav>
                                      </p:tavLst>
                                    </p:anim>
                                    <p:anim calcmode="lin" valueType="num">
                                      <p:cBhvr>
                                        <p:cTn id="125" dur="1000" fill="hold"/>
                                        <p:tgtEl>
                                          <p:spTgt spid="32"/>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1000"/>
                                        <p:tgtEl>
                                          <p:spTgt spid="35"/>
                                        </p:tgtEl>
                                      </p:cBhvr>
                                    </p:animEffect>
                                    <p:anim calcmode="lin" valueType="num">
                                      <p:cBhvr>
                                        <p:cTn id="129" dur="1000" fill="hold"/>
                                        <p:tgtEl>
                                          <p:spTgt spid="35"/>
                                        </p:tgtEl>
                                        <p:attrNameLst>
                                          <p:attrName>ppt_x</p:attrName>
                                        </p:attrNameLst>
                                      </p:cBhvr>
                                      <p:tavLst>
                                        <p:tav tm="0">
                                          <p:val>
                                            <p:strVal val="#ppt_x"/>
                                          </p:val>
                                        </p:tav>
                                        <p:tav tm="100000">
                                          <p:val>
                                            <p:strVal val="#ppt_x"/>
                                          </p:val>
                                        </p:tav>
                                      </p:tavLst>
                                    </p:anim>
                                    <p:anim calcmode="lin" valueType="num">
                                      <p:cBhvr>
                                        <p:cTn id="130" dur="1000" fill="hold"/>
                                        <p:tgtEl>
                                          <p:spTgt spid="35"/>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34"/>
                                        </p:tgtEl>
                                        <p:attrNameLst>
                                          <p:attrName>style.visibility</p:attrName>
                                        </p:attrNameLst>
                                      </p:cBhvr>
                                      <p:to>
                                        <p:strVal val="visible"/>
                                      </p:to>
                                    </p:set>
                                    <p:animEffect transition="in" filter="fade">
                                      <p:cBhvr>
                                        <p:cTn id="133" dur="1000"/>
                                        <p:tgtEl>
                                          <p:spTgt spid="34"/>
                                        </p:tgtEl>
                                      </p:cBhvr>
                                    </p:animEffect>
                                    <p:anim calcmode="lin" valueType="num">
                                      <p:cBhvr>
                                        <p:cTn id="134" dur="1000" fill="hold"/>
                                        <p:tgtEl>
                                          <p:spTgt spid="34"/>
                                        </p:tgtEl>
                                        <p:attrNameLst>
                                          <p:attrName>ppt_x</p:attrName>
                                        </p:attrNameLst>
                                      </p:cBhvr>
                                      <p:tavLst>
                                        <p:tav tm="0">
                                          <p:val>
                                            <p:strVal val="#ppt_x"/>
                                          </p:val>
                                        </p:tav>
                                        <p:tav tm="100000">
                                          <p:val>
                                            <p:strVal val="#ppt_x"/>
                                          </p:val>
                                        </p:tav>
                                      </p:tavLst>
                                    </p:anim>
                                    <p:anim calcmode="lin" valueType="num">
                                      <p:cBhvr>
                                        <p:cTn id="135" dur="1000" fill="hold"/>
                                        <p:tgtEl>
                                          <p:spTgt spid="34"/>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7"/>
                                        </p:tgtEl>
                                        <p:attrNameLst>
                                          <p:attrName>style.visibility</p:attrName>
                                        </p:attrNameLst>
                                      </p:cBhvr>
                                      <p:to>
                                        <p:strVal val="visible"/>
                                      </p:to>
                                    </p:set>
                                    <p:animEffect transition="in" filter="fade">
                                      <p:cBhvr>
                                        <p:cTn id="138" dur="1000"/>
                                        <p:tgtEl>
                                          <p:spTgt spid="37"/>
                                        </p:tgtEl>
                                      </p:cBhvr>
                                    </p:animEffect>
                                    <p:anim calcmode="lin" valueType="num">
                                      <p:cBhvr>
                                        <p:cTn id="139" dur="1000" fill="hold"/>
                                        <p:tgtEl>
                                          <p:spTgt spid="37"/>
                                        </p:tgtEl>
                                        <p:attrNameLst>
                                          <p:attrName>ppt_x</p:attrName>
                                        </p:attrNameLst>
                                      </p:cBhvr>
                                      <p:tavLst>
                                        <p:tav tm="0">
                                          <p:val>
                                            <p:strVal val="#ppt_x"/>
                                          </p:val>
                                        </p:tav>
                                        <p:tav tm="100000">
                                          <p:val>
                                            <p:strVal val="#ppt_x"/>
                                          </p:val>
                                        </p:tav>
                                      </p:tavLst>
                                    </p:anim>
                                    <p:anim calcmode="lin" valueType="num">
                                      <p:cBhvr>
                                        <p:cTn id="140" dur="1000" fill="hold"/>
                                        <p:tgtEl>
                                          <p:spTgt spid="37"/>
                                        </p:tgtEl>
                                        <p:attrNameLst>
                                          <p:attrName>ppt_y</p:attrName>
                                        </p:attrNameLst>
                                      </p:cBhvr>
                                      <p:tavLst>
                                        <p:tav tm="0">
                                          <p:val>
                                            <p:strVal val="#ppt_y+.1"/>
                                          </p:val>
                                        </p:tav>
                                        <p:tav tm="100000">
                                          <p:val>
                                            <p:strVal val="#ppt_y"/>
                                          </p:val>
                                        </p:tav>
                                      </p:tavLst>
                                    </p:anim>
                                  </p:childTnLst>
                                </p:cTn>
                              </p:par>
                              <p:par>
                                <p:cTn id="141" presetID="42" presetClass="entr" presetSubtype="0"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1000"/>
                                        <p:tgtEl>
                                          <p:spTgt spid="36"/>
                                        </p:tgtEl>
                                      </p:cBhvr>
                                    </p:animEffect>
                                    <p:anim calcmode="lin" valueType="num">
                                      <p:cBhvr>
                                        <p:cTn id="144" dur="1000" fill="hold"/>
                                        <p:tgtEl>
                                          <p:spTgt spid="36"/>
                                        </p:tgtEl>
                                        <p:attrNameLst>
                                          <p:attrName>ppt_x</p:attrName>
                                        </p:attrNameLst>
                                      </p:cBhvr>
                                      <p:tavLst>
                                        <p:tav tm="0">
                                          <p:val>
                                            <p:strVal val="#ppt_x"/>
                                          </p:val>
                                        </p:tav>
                                        <p:tav tm="100000">
                                          <p:val>
                                            <p:strVal val="#ppt_x"/>
                                          </p:val>
                                        </p:tav>
                                      </p:tavLst>
                                    </p:anim>
                                    <p:anim calcmode="lin" valueType="num">
                                      <p:cBhvr>
                                        <p:cTn id="145" dur="1000" fill="hold"/>
                                        <p:tgtEl>
                                          <p:spTgt spid="36"/>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1000"/>
                                        <p:tgtEl>
                                          <p:spTgt spid="38"/>
                                        </p:tgtEl>
                                      </p:cBhvr>
                                    </p:animEffect>
                                    <p:anim calcmode="lin" valueType="num">
                                      <p:cBhvr>
                                        <p:cTn id="149" dur="1000" fill="hold"/>
                                        <p:tgtEl>
                                          <p:spTgt spid="38"/>
                                        </p:tgtEl>
                                        <p:attrNameLst>
                                          <p:attrName>ppt_x</p:attrName>
                                        </p:attrNameLst>
                                      </p:cBhvr>
                                      <p:tavLst>
                                        <p:tav tm="0">
                                          <p:val>
                                            <p:strVal val="#ppt_x"/>
                                          </p:val>
                                        </p:tav>
                                        <p:tav tm="100000">
                                          <p:val>
                                            <p:strVal val="#ppt_x"/>
                                          </p:val>
                                        </p:tav>
                                      </p:tavLst>
                                    </p:anim>
                                    <p:anim calcmode="lin" valueType="num">
                                      <p:cBhvr>
                                        <p:cTn id="150" dur="1000" fill="hold"/>
                                        <p:tgtEl>
                                          <p:spTgt spid="38"/>
                                        </p:tgtEl>
                                        <p:attrNameLst>
                                          <p:attrName>ppt_y</p:attrName>
                                        </p:attrNameLst>
                                      </p:cBhvr>
                                      <p:tavLst>
                                        <p:tav tm="0">
                                          <p:val>
                                            <p:strVal val="#ppt_y+.1"/>
                                          </p:val>
                                        </p:tav>
                                        <p:tav tm="100000">
                                          <p:val>
                                            <p:strVal val="#ppt_y"/>
                                          </p:val>
                                        </p:tav>
                                      </p:tavLst>
                                    </p:anim>
                                  </p:childTnLst>
                                </p:cTn>
                              </p:par>
                              <p:par>
                                <p:cTn id="151" presetID="42" presetClass="entr" presetSubtype="0" fill="hold" nodeType="with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1000"/>
                                        <p:tgtEl>
                                          <p:spTgt spid="40"/>
                                        </p:tgtEl>
                                      </p:cBhvr>
                                    </p:animEffect>
                                    <p:anim calcmode="lin" valueType="num">
                                      <p:cBhvr>
                                        <p:cTn id="154" dur="1000" fill="hold"/>
                                        <p:tgtEl>
                                          <p:spTgt spid="40"/>
                                        </p:tgtEl>
                                        <p:attrNameLst>
                                          <p:attrName>ppt_x</p:attrName>
                                        </p:attrNameLst>
                                      </p:cBhvr>
                                      <p:tavLst>
                                        <p:tav tm="0">
                                          <p:val>
                                            <p:strVal val="#ppt_x"/>
                                          </p:val>
                                        </p:tav>
                                        <p:tav tm="100000">
                                          <p:val>
                                            <p:strVal val="#ppt_x"/>
                                          </p:val>
                                        </p:tav>
                                      </p:tavLst>
                                    </p:anim>
                                    <p:anim calcmode="lin" valueType="num">
                                      <p:cBhvr>
                                        <p:cTn id="155" dur="1000" fill="hold"/>
                                        <p:tgtEl>
                                          <p:spTgt spid="40"/>
                                        </p:tgtEl>
                                        <p:attrNameLst>
                                          <p:attrName>ppt_y</p:attrName>
                                        </p:attrNameLst>
                                      </p:cBhvr>
                                      <p:tavLst>
                                        <p:tav tm="0">
                                          <p:val>
                                            <p:strVal val="#ppt_y+.1"/>
                                          </p:val>
                                        </p:tav>
                                        <p:tav tm="100000">
                                          <p:val>
                                            <p:strVal val="#ppt_y"/>
                                          </p:val>
                                        </p:tav>
                                      </p:tavLst>
                                    </p:anim>
                                  </p:childTnLst>
                                </p:cTn>
                              </p:par>
                              <p:par>
                                <p:cTn id="156" presetID="42" presetClass="entr" presetSubtype="0" fill="hold" nodeType="with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fade">
                                      <p:cBhvr>
                                        <p:cTn id="158" dur="1000"/>
                                        <p:tgtEl>
                                          <p:spTgt spid="39"/>
                                        </p:tgtEl>
                                      </p:cBhvr>
                                    </p:animEffect>
                                    <p:anim calcmode="lin" valueType="num">
                                      <p:cBhvr>
                                        <p:cTn id="159" dur="1000" fill="hold"/>
                                        <p:tgtEl>
                                          <p:spTgt spid="39"/>
                                        </p:tgtEl>
                                        <p:attrNameLst>
                                          <p:attrName>ppt_x</p:attrName>
                                        </p:attrNameLst>
                                      </p:cBhvr>
                                      <p:tavLst>
                                        <p:tav tm="0">
                                          <p:val>
                                            <p:strVal val="#ppt_x"/>
                                          </p:val>
                                        </p:tav>
                                        <p:tav tm="100000">
                                          <p:val>
                                            <p:strVal val="#ppt_x"/>
                                          </p:val>
                                        </p:tav>
                                      </p:tavLst>
                                    </p:anim>
                                    <p:anim calcmode="lin" valueType="num">
                                      <p:cBhvr>
                                        <p:cTn id="160" dur="1000" fill="hold"/>
                                        <p:tgtEl>
                                          <p:spTgt spid="39"/>
                                        </p:tgtEl>
                                        <p:attrNameLst>
                                          <p:attrName>ppt_y</p:attrName>
                                        </p:attrNameLst>
                                      </p:cBhvr>
                                      <p:tavLst>
                                        <p:tav tm="0">
                                          <p:val>
                                            <p:strVal val="#ppt_y+.1"/>
                                          </p:val>
                                        </p:tav>
                                        <p:tav tm="100000">
                                          <p:val>
                                            <p:strVal val="#ppt_y"/>
                                          </p:val>
                                        </p:tav>
                                      </p:tavLst>
                                    </p:anim>
                                  </p:childTnLst>
                                </p:cTn>
                              </p:par>
                              <p:par>
                                <p:cTn id="161" presetID="42" presetClass="entr" presetSubtype="0" fill="hold" nodeType="withEffect">
                                  <p:stCondLst>
                                    <p:cond delay="0"/>
                                  </p:stCondLst>
                                  <p:childTnLst>
                                    <p:set>
                                      <p:cBhvr>
                                        <p:cTn id="162" dur="1" fill="hold">
                                          <p:stCondLst>
                                            <p:cond delay="0"/>
                                          </p:stCondLst>
                                        </p:cTn>
                                        <p:tgtEl>
                                          <p:spTgt spid="41"/>
                                        </p:tgtEl>
                                        <p:attrNameLst>
                                          <p:attrName>style.visibility</p:attrName>
                                        </p:attrNameLst>
                                      </p:cBhvr>
                                      <p:to>
                                        <p:strVal val="visible"/>
                                      </p:to>
                                    </p:set>
                                    <p:animEffect transition="in" filter="fade">
                                      <p:cBhvr>
                                        <p:cTn id="163" dur="1000"/>
                                        <p:tgtEl>
                                          <p:spTgt spid="41"/>
                                        </p:tgtEl>
                                      </p:cBhvr>
                                    </p:animEffect>
                                    <p:anim calcmode="lin" valueType="num">
                                      <p:cBhvr>
                                        <p:cTn id="164" dur="1000" fill="hold"/>
                                        <p:tgtEl>
                                          <p:spTgt spid="41"/>
                                        </p:tgtEl>
                                        <p:attrNameLst>
                                          <p:attrName>ppt_x</p:attrName>
                                        </p:attrNameLst>
                                      </p:cBhvr>
                                      <p:tavLst>
                                        <p:tav tm="0">
                                          <p:val>
                                            <p:strVal val="#ppt_x"/>
                                          </p:val>
                                        </p:tav>
                                        <p:tav tm="100000">
                                          <p:val>
                                            <p:strVal val="#ppt_x"/>
                                          </p:val>
                                        </p:tav>
                                      </p:tavLst>
                                    </p:anim>
                                    <p:anim calcmode="lin" valueType="num">
                                      <p:cBhvr>
                                        <p:cTn id="165" dur="1000" fill="hold"/>
                                        <p:tgtEl>
                                          <p:spTgt spid="41"/>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42"/>
                                        </p:tgtEl>
                                        <p:attrNameLst>
                                          <p:attrName>style.visibility</p:attrName>
                                        </p:attrNameLst>
                                      </p:cBhvr>
                                      <p:to>
                                        <p:strVal val="visible"/>
                                      </p:to>
                                    </p:set>
                                    <p:animEffect transition="in" filter="fade">
                                      <p:cBhvr>
                                        <p:cTn id="168" dur="1000"/>
                                        <p:tgtEl>
                                          <p:spTgt spid="42"/>
                                        </p:tgtEl>
                                      </p:cBhvr>
                                    </p:animEffect>
                                    <p:anim calcmode="lin" valueType="num">
                                      <p:cBhvr>
                                        <p:cTn id="169" dur="1000" fill="hold"/>
                                        <p:tgtEl>
                                          <p:spTgt spid="42"/>
                                        </p:tgtEl>
                                        <p:attrNameLst>
                                          <p:attrName>ppt_x</p:attrName>
                                        </p:attrNameLst>
                                      </p:cBhvr>
                                      <p:tavLst>
                                        <p:tav tm="0">
                                          <p:val>
                                            <p:strVal val="#ppt_x"/>
                                          </p:val>
                                        </p:tav>
                                        <p:tav tm="100000">
                                          <p:val>
                                            <p:strVal val="#ppt_x"/>
                                          </p:val>
                                        </p:tav>
                                      </p:tavLst>
                                    </p:anim>
                                    <p:anim calcmode="lin" valueType="num">
                                      <p:cBhvr>
                                        <p:cTn id="170" dur="1000" fill="hold"/>
                                        <p:tgtEl>
                                          <p:spTgt spid="42"/>
                                        </p:tgtEl>
                                        <p:attrNameLst>
                                          <p:attrName>ppt_y</p:attrName>
                                        </p:attrNameLst>
                                      </p:cBhvr>
                                      <p:tavLst>
                                        <p:tav tm="0">
                                          <p:val>
                                            <p:strVal val="#ppt_y+.1"/>
                                          </p:val>
                                        </p:tav>
                                        <p:tav tm="100000">
                                          <p:val>
                                            <p:strVal val="#ppt_y"/>
                                          </p:val>
                                        </p:tav>
                                      </p:tavLst>
                                    </p:anim>
                                  </p:childTnLst>
                                </p:cTn>
                              </p:par>
                              <p:par>
                                <p:cTn id="171" presetID="42" presetClass="entr" presetSubtype="0" fill="hold" nodeType="with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fade">
                                      <p:cBhvr>
                                        <p:cTn id="173" dur="1000"/>
                                        <p:tgtEl>
                                          <p:spTgt spid="44"/>
                                        </p:tgtEl>
                                      </p:cBhvr>
                                    </p:animEffect>
                                    <p:anim calcmode="lin" valueType="num">
                                      <p:cBhvr>
                                        <p:cTn id="174" dur="1000" fill="hold"/>
                                        <p:tgtEl>
                                          <p:spTgt spid="44"/>
                                        </p:tgtEl>
                                        <p:attrNameLst>
                                          <p:attrName>ppt_x</p:attrName>
                                        </p:attrNameLst>
                                      </p:cBhvr>
                                      <p:tavLst>
                                        <p:tav tm="0">
                                          <p:val>
                                            <p:strVal val="#ppt_x"/>
                                          </p:val>
                                        </p:tav>
                                        <p:tav tm="100000">
                                          <p:val>
                                            <p:strVal val="#ppt_x"/>
                                          </p:val>
                                        </p:tav>
                                      </p:tavLst>
                                    </p:anim>
                                    <p:anim calcmode="lin" valueType="num">
                                      <p:cBhvr>
                                        <p:cTn id="175" dur="1000" fill="hold"/>
                                        <p:tgtEl>
                                          <p:spTgt spid="44"/>
                                        </p:tgtEl>
                                        <p:attrNameLst>
                                          <p:attrName>ppt_y</p:attrName>
                                        </p:attrNameLst>
                                      </p:cBhvr>
                                      <p:tavLst>
                                        <p:tav tm="0">
                                          <p:val>
                                            <p:strVal val="#ppt_y+.1"/>
                                          </p:val>
                                        </p:tav>
                                        <p:tav tm="100000">
                                          <p:val>
                                            <p:strVal val="#ppt_y"/>
                                          </p:val>
                                        </p:tav>
                                      </p:tavLst>
                                    </p:anim>
                                  </p:childTnLst>
                                </p:cTn>
                              </p:par>
                              <p:par>
                                <p:cTn id="176" presetID="42" presetClass="entr" presetSubtype="0" fill="hold" nodeType="withEffect">
                                  <p:stCondLst>
                                    <p:cond delay="0"/>
                                  </p:stCondLst>
                                  <p:childTnLst>
                                    <p:set>
                                      <p:cBhvr>
                                        <p:cTn id="177" dur="1" fill="hold">
                                          <p:stCondLst>
                                            <p:cond delay="0"/>
                                          </p:stCondLst>
                                        </p:cTn>
                                        <p:tgtEl>
                                          <p:spTgt spid="43"/>
                                        </p:tgtEl>
                                        <p:attrNameLst>
                                          <p:attrName>style.visibility</p:attrName>
                                        </p:attrNameLst>
                                      </p:cBhvr>
                                      <p:to>
                                        <p:strVal val="visible"/>
                                      </p:to>
                                    </p:set>
                                    <p:animEffect transition="in" filter="fade">
                                      <p:cBhvr>
                                        <p:cTn id="178" dur="1000"/>
                                        <p:tgtEl>
                                          <p:spTgt spid="43"/>
                                        </p:tgtEl>
                                      </p:cBhvr>
                                    </p:animEffect>
                                    <p:anim calcmode="lin" valueType="num">
                                      <p:cBhvr>
                                        <p:cTn id="179" dur="1000" fill="hold"/>
                                        <p:tgtEl>
                                          <p:spTgt spid="43"/>
                                        </p:tgtEl>
                                        <p:attrNameLst>
                                          <p:attrName>ppt_x</p:attrName>
                                        </p:attrNameLst>
                                      </p:cBhvr>
                                      <p:tavLst>
                                        <p:tav tm="0">
                                          <p:val>
                                            <p:strVal val="#ppt_x"/>
                                          </p:val>
                                        </p:tav>
                                        <p:tav tm="100000">
                                          <p:val>
                                            <p:strVal val="#ppt_x"/>
                                          </p:val>
                                        </p:tav>
                                      </p:tavLst>
                                    </p:anim>
                                    <p:anim calcmode="lin" valueType="num">
                                      <p:cBhvr>
                                        <p:cTn id="180" dur="1000" fill="hold"/>
                                        <p:tgtEl>
                                          <p:spTgt spid="43"/>
                                        </p:tgtEl>
                                        <p:attrNameLst>
                                          <p:attrName>ppt_y</p:attrName>
                                        </p:attrNameLst>
                                      </p:cBhvr>
                                      <p:tavLst>
                                        <p:tav tm="0">
                                          <p:val>
                                            <p:strVal val="#ppt_y+.1"/>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88"/>
                                        </p:tgtEl>
                                        <p:attrNameLst>
                                          <p:attrName>style.visibility</p:attrName>
                                        </p:attrNameLst>
                                      </p:cBhvr>
                                      <p:to>
                                        <p:strVal val="visible"/>
                                      </p:to>
                                    </p:set>
                                    <p:anim calcmode="lin" valueType="num">
                                      <p:cBhvr additive="base">
                                        <p:cTn id="183" dur="500" fill="hold"/>
                                        <p:tgtEl>
                                          <p:spTgt spid="88"/>
                                        </p:tgtEl>
                                        <p:attrNameLst>
                                          <p:attrName>ppt_x</p:attrName>
                                        </p:attrNameLst>
                                      </p:cBhvr>
                                      <p:tavLst>
                                        <p:tav tm="0">
                                          <p:val>
                                            <p:strVal val="#ppt_x"/>
                                          </p:val>
                                        </p:tav>
                                        <p:tav tm="100000">
                                          <p:val>
                                            <p:strVal val="#ppt_x"/>
                                          </p:val>
                                        </p:tav>
                                      </p:tavLst>
                                    </p:anim>
                                    <p:anim calcmode="lin" valueType="num">
                                      <p:cBhvr additive="base">
                                        <p:cTn id="184" dur="500" fill="hold"/>
                                        <p:tgtEl>
                                          <p:spTgt spid="88"/>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90"/>
                                        </p:tgtEl>
                                        <p:attrNameLst>
                                          <p:attrName>style.visibility</p:attrName>
                                        </p:attrNameLst>
                                      </p:cBhvr>
                                      <p:to>
                                        <p:strVal val="visible"/>
                                      </p:to>
                                    </p:set>
                                    <p:anim calcmode="lin" valueType="num">
                                      <p:cBhvr additive="base">
                                        <p:cTn id="187" dur="500" fill="hold"/>
                                        <p:tgtEl>
                                          <p:spTgt spid="90"/>
                                        </p:tgtEl>
                                        <p:attrNameLst>
                                          <p:attrName>ppt_x</p:attrName>
                                        </p:attrNameLst>
                                      </p:cBhvr>
                                      <p:tavLst>
                                        <p:tav tm="0">
                                          <p:val>
                                            <p:strVal val="#ppt_x"/>
                                          </p:val>
                                        </p:tav>
                                        <p:tav tm="100000">
                                          <p:val>
                                            <p:strVal val="#ppt_x"/>
                                          </p:val>
                                        </p:tav>
                                      </p:tavLst>
                                    </p:anim>
                                    <p:anim calcmode="lin" valueType="num">
                                      <p:cBhvr additive="base">
                                        <p:cTn id="188" dur="500" fill="hold"/>
                                        <p:tgtEl>
                                          <p:spTgt spid="90"/>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99"/>
                                        </p:tgtEl>
                                        <p:attrNameLst>
                                          <p:attrName>style.visibility</p:attrName>
                                        </p:attrNameLst>
                                      </p:cBhvr>
                                      <p:to>
                                        <p:strVal val="visible"/>
                                      </p:to>
                                    </p:set>
                                    <p:anim calcmode="lin" valueType="num">
                                      <p:cBhvr additive="base">
                                        <p:cTn id="191" dur="500" fill="hold"/>
                                        <p:tgtEl>
                                          <p:spTgt spid="99"/>
                                        </p:tgtEl>
                                        <p:attrNameLst>
                                          <p:attrName>ppt_x</p:attrName>
                                        </p:attrNameLst>
                                      </p:cBhvr>
                                      <p:tavLst>
                                        <p:tav tm="0">
                                          <p:val>
                                            <p:strVal val="#ppt_x"/>
                                          </p:val>
                                        </p:tav>
                                        <p:tav tm="100000">
                                          <p:val>
                                            <p:strVal val="#ppt_x"/>
                                          </p:val>
                                        </p:tav>
                                      </p:tavLst>
                                    </p:anim>
                                    <p:anim calcmode="lin" valueType="num">
                                      <p:cBhvr additive="base">
                                        <p:cTn id="192" dur="500" fill="hold"/>
                                        <p:tgtEl>
                                          <p:spTgt spid="99"/>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93"/>
                                        </p:tgtEl>
                                        <p:attrNameLst>
                                          <p:attrName>style.visibility</p:attrName>
                                        </p:attrNameLst>
                                      </p:cBhvr>
                                      <p:to>
                                        <p:strVal val="visible"/>
                                      </p:to>
                                    </p:set>
                                    <p:anim calcmode="lin" valueType="num">
                                      <p:cBhvr additive="base">
                                        <p:cTn id="195" dur="500" fill="hold"/>
                                        <p:tgtEl>
                                          <p:spTgt spid="93"/>
                                        </p:tgtEl>
                                        <p:attrNameLst>
                                          <p:attrName>ppt_x</p:attrName>
                                        </p:attrNameLst>
                                      </p:cBhvr>
                                      <p:tavLst>
                                        <p:tav tm="0">
                                          <p:val>
                                            <p:strVal val="#ppt_x"/>
                                          </p:val>
                                        </p:tav>
                                        <p:tav tm="100000">
                                          <p:val>
                                            <p:strVal val="#ppt_x"/>
                                          </p:val>
                                        </p:tav>
                                      </p:tavLst>
                                    </p:anim>
                                    <p:anim calcmode="lin" valueType="num">
                                      <p:cBhvr additive="base">
                                        <p:cTn id="196" dur="500" fill="hold"/>
                                        <p:tgtEl>
                                          <p:spTgt spid="93"/>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96"/>
                                        </p:tgtEl>
                                        <p:attrNameLst>
                                          <p:attrName>style.visibility</p:attrName>
                                        </p:attrNameLst>
                                      </p:cBhvr>
                                      <p:to>
                                        <p:strVal val="visible"/>
                                      </p:to>
                                    </p:set>
                                    <p:anim calcmode="lin" valueType="num">
                                      <p:cBhvr additive="base">
                                        <p:cTn id="199" dur="500" fill="hold"/>
                                        <p:tgtEl>
                                          <p:spTgt spid="96"/>
                                        </p:tgtEl>
                                        <p:attrNameLst>
                                          <p:attrName>ppt_x</p:attrName>
                                        </p:attrNameLst>
                                      </p:cBhvr>
                                      <p:tavLst>
                                        <p:tav tm="0">
                                          <p:val>
                                            <p:strVal val="#ppt_x"/>
                                          </p:val>
                                        </p:tav>
                                        <p:tav tm="100000">
                                          <p:val>
                                            <p:strVal val="#ppt_x"/>
                                          </p:val>
                                        </p:tav>
                                      </p:tavLst>
                                    </p:anim>
                                    <p:anim calcmode="lin" valueType="num">
                                      <p:cBhvr additive="base">
                                        <p:cTn id="200" dur="500" fill="hold"/>
                                        <p:tgtEl>
                                          <p:spTgt spid="96"/>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94"/>
                                        </p:tgtEl>
                                        <p:attrNameLst>
                                          <p:attrName>style.visibility</p:attrName>
                                        </p:attrNameLst>
                                      </p:cBhvr>
                                      <p:to>
                                        <p:strVal val="visible"/>
                                      </p:to>
                                    </p:set>
                                    <p:anim calcmode="lin" valueType="num">
                                      <p:cBhvr additive="base">
                                        <p:cTn id="203" dur="500" fill="hold"/>
                                        <p:tgtEl>
                                          <p:spTgt spid="94"/>
                                        </p:tgtEl>
                                        <p:attrNameLst>
                                          <p:attrName>ppt_x</p:attrName>
                                        </p:attrNameLst>
                                      </p:cBhvr>
                                      <p:tavLst>
                                        <p:tav tm="0">
                                          <p:val>
                                            <p:strVal val="#ppt_x"/>
                                          </p:val>
                                        </p:tav>
                                        <p:tav tm="100000">
                                          <p:val>
                                            <p:strVal val="#ppt_x"/>
                                          </p:val>
                                        </p:tav>
                                      </p:tavLst>
                                    </p:anim>
                                    <p:anim calcmode="lin" valueType="num">
                                      <p:cBhvr additive="base">
                                        <p:cTn id="20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36170" y="936528"/>
            <a:ext cx="6204857" cy="2862322"/>
          </a:xfrm>
          <a:prstGeom prst="rect">
            <a:avLst/>
          </a:prstGeom>
        </p:spPr>
        <p:txBody>
          <a:bodyPr wrap="square">
            <a:spAutoFit/>
          </a:bodyPr>
          <a:lstStyle/>
          <a:p>
            <a:pPr algn="ctr">
              <a:lnSpc>
                <a:spcPct val="150000"/>
              </a:lnSpc>
            </a:pPr>
            <a:r>
              <a:rPr lang="en-US" sz="6000" dirty="0" err="1" smtClean="0">
                <a:solidFill>
                  <a:srgbClr val="0033CC"/>
                </a:solidFill>
                <a:latin typeface="Times New Roman" pitchFamily="18" charset="0"/>
                <a:cs typeface="Times New Roman" pitchFamily="18" charset="0"/>
              </a:rPr>
              <a:t>Kể</a:t>
            </a:r>
            <a:r>
              <a:rPr lang="en-US" sz="6000" dirty="0" smtClean="0">
                <a:solidFill>
                  <a:srgbClr val="0033CC"/>
                </a:solidFill>
                <a:latin typeface="Times New Roman" pitchFamily="18" charset="0"/>
                <a:cs typeface="Times New Roman" pitchFamily="18" charset="0"/>
              </a:rPr>
              <a:t> </a:t>
            </a:r>
            <a:r>
              <a:rPr lang="en-US" sz="6000" dirty="0" err="1" smtClean="0">
                <a:solidFill>
                  <a:srgbClr val="0033CC"/>
                </a:solidFill>
                <a:latin typeface="Times New Roman" pitchFamily="18" charset="0"/>
                <a:cs typeface="Times New Roman" pitchFamily="18" charset="0"/>
              </a:rPr>
              <a:t>chuyện</a:t>
            </a:r>
            <a:endParaRPr lang="en-US" sz="6000" dirty="0">
              <a:solidFill>
                <a:srgbClr val="0033CC"/>
              </a:solidFill>
              <a:latin typeface="Times New Roman" pitchFamily="18" charset="0"/>
              <a:cs typeface="Times New Roman" pitchFamily="18" charset="0"/>
            </a:endParaRPr>
          </a:p>
          <a:p>
            <a:pPr algn="ctr">
              <a:lnSpc>
                <a:spcPct val="150000"/>
              </a:lnSpc>
            </a:pPr>
            <a:r>
              <a:rPr lang="en-US" sz="6000" dirty="0" err="1">
                <a:solidFill>
                  <a:srgbClr val="FF0000"/>
                </a:solidFill>
                <a:latin typeface="Times New Roman" pitchFamily="18" charset="0"/>
                <a:cs typeface="Times New Roman" pitchFamily="18" charset="0"/>
              </a:rPr>
              <a:t>Cậu</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bé</a:t>
            </a:r>
            <a:r>
              <a:rPr lang="en-US" sz="6000" dirty="0">
                <a:solidFill>
                  <a:srgbClr val="FF0000"/>
                </a:solidFill>
                <a:latin typeface="Times New Roman" pitchFamily="18" charset="0"/>
                <a:cs typeface="Times New Roman" pitchFamily="18" charset="0"/>
              </a:rPr>
              <a:t> </a:t>
            </a:r>
            <a:r>
              <a:rPr lang="en-US" sz="6000" dirty="0" err="1">
                <a:solidFill>
                  <a:srgbClr val="FF0000"/>
                </a:solidFill>
                <a:latin typeface="Times New Roman" pitchFamily="18" charset="0"/>
                <a:cs typeface="Times New Roman" pitchFamily="18" charset="0"/>
              </a:rPr>
              <a:t>thông</a:t>
            </a:r>
            <a:r>
              <a:rPr lang="en-US" sz="6000" dirty="0">
                <a:solidFill>
                  <a:srgbClr val="FF0000"/>
                </a:solidFill>
                <a:latin typeface="Times New Roman" pitchFamily="18" charset="0"/>
                <a:cs typeface="Times New Roman" pitchFamily="18" charset="0"/>
              </a:rPr>
              <a:t> minh</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59435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66FE51B-A83C-4B72-A4A9-825358660737}"/>
              </a:ext>
            </a:extLst>
          </p:cNvPr>
          <p:cNvSpPr txBox="1"/>
          <p:nvPr/>
        </p:nvSpPr>
        <p:spPr>
          <a:xfrm>
            <a:off x="218457" y="1722960"/>
            <a:ext cx="8839200" cy="1200329"/>
          </a:xfrm>
          <a:prstGeom prst="rect">
            <a:avLst/>
          </a:prstGeom>
          <a:noFill/>
        </p:spPr>
        <p:txBody>
          <a:bodyPr wrap="square">
            <a:spAutoFit/>
          </a:bodyPr>
          <a:lstStyle/>
          <a:p>
            <a:pPr algn="just" defTabSz="957263">
              <a:defRPr/>
            </a:pPr>
            <a:r>
              <a:rPr lang="en-US" sz="3600" dirty="0">
                <a:latin typeface="Times New Roman" panose="02020603050405020304" pitchFamily="18" charset="0"/>
                <a:cs typeface="Times New Roman" panose="02020603050405020304" pitchFamily="18" charset="0"/>
              </a:rPr>
              <a:t>2. </a:t>
            </a:r>
            <a:r>
              <a:rPr lang="en-US" sz="3600" dirty="0" err="1">
                <a:latin typeface="Times New Roman" panose="02020603050405020304" pitchFamily="18" charset="0"/>
                <a:cs typeface="Times New Roman" panose="02020603050405020304" pitchFamily="18" charset="0"/>
              </a:rPr>
              <a:t>Dựa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chuyện</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Cậu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minh</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026848"/>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51D2BF5F-3EFA-4F43-AAFD-72CBDF854A65}"/>
              </a:ext>
            </a:extLst>
          </p:cNvPr>
          <p:cNvSpPr txBox="1">
            <a:spLocks noChangeArrowheads="1"/>
          </p:cNvSpPr>
          <p:nvPr/>
        </p:nvSpPr>
        <p:spPr bwMode="auto">
          <a:xfrm>
            <a:off x="4150581" y="316197"/>
            <a:ext cx="465018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nl-NL" dirty="0">
                <a:latin typeface="Times New Roman" panose="02020603050405020304" pitchFamily="18" charset="0"/>
                <a:cs typeface="Times New Roman" panose="02020603050405020304" pitchFamily="18" charset="0"/>
              </a:rPr>
              <a:t>Tranh 1:</a:t>
            </a:r>
            <a:r>
              <a:rPr lang="nl-NL" b="0" dirty="0">
                <a:latin typeface="Times New Roman" panose="02020603050405020304" pitchFamily="18" charset="0"/>
                <a:cs typeface="Times New Roman" panose="02020603050405020304" pitchFamily="18" charset="0"/>
              </a:rPr>
              <a:t> Nhà vua tìm người tài ra giúp nước bằng cách yêu cầu mỗi làng nộp một con gà trống biết đẻ trứng. Nếu làng đó không tìm được sẽ phải chịu tội nặng, khiến cho ai nấy đều cảm thấy lo sợ. </a:t>
            </a:r>
            <a:endParaRPr lang="en-US" sz="8000" b="0" dirty="0">
              <a:latin typeface="Times New Roman" panose="02020603050405020304" pitchFamily="18" charset="0"/>
              <a:cs typeface="Times New Roman" panose="02020603050405020304" pitchFamily="18" charset="0"/>
            </a:endParaRPr>
          </a:p>
        </p:txBody>
      </p:sp>
      <p:pic>
        <p:nvPicPr>
          <p:cNvPr id="6" name="Picture 2" descr="t_1"/>
          <p:cNvPicPr>
            <a:picLocks noChangeAspect="1" noChangeArrowheads="1"/>
          </p:cNvPicPr>
          <p:nvPr/>
        </p:nvPicPr>
        <p:blipFill>
          <a:blip r:embed="rId3"/>
          <a:srcRect/>
          <a:stretch>
            <a:fillRect/>
          </a:stretch>
        </p:blipFill>
        <p:spPr bwMode="auto">
          <a:xfrm>
            <a:off x="159026" y="316197"/>
            <a:ext cx="3991555" cy="4136533"/>
          </a:xfrm>
          <a:prstGeom prst="rect">
            <a:avLst/>
          </a:prstGeom>
          <a:noFill/>
          <a:ln w="9525">
            <a:noFill/>
            <a:miter lim="800000"/>
            <a:headEnd/>
            <a:tailEnd/>
          </a:ln>
        </p:spPr>
      </p:pic>
    </p:spTree>
    <p:extLst>
      <p:ext uri="{BB962C8B-B14F-4D97-AF65-F5344CB8AC3E}">
        <p14:creationId xmlns:p14="http://schemas.microsoft.com/office/powerpoint/2010/main" val="2146203864"/>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AA2ED920-D464-495A-AC9F-D889F7B8A3F1}"/>
              </a:ext>
            </a:extLst>
          </p:cNvPr>
          <p:cNvSpPr txBox="1">
            <a:spLocks noChangeArrowheads="1"/>
          </p:cNvSpPr>
          <p:nvPr/>
        </p:nvSpPr>
        <p:spPr bwMode="auto">
          <a:xfrm>
            <a:off x="128546" y="244635"/>
            <a:ext cx="408564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nl-NL" dirty="0">
                <a:latin typeface="Times New Roman" panose="02020603050405020304" pitchFamily="18" charset="0"/>
                <a:cs typeface="Times New Roman" panose="02020603050405020304" pitchFamily="18" charset="0"/>
              </a:rPr>
              <a:t>Tranh 2: </a:t>
            </a:r>
            <a:r>
              <a:rPr lang="nl-NL" b="0" dirty="0">
                <a:latin typeface="Times New Roman" panose="02020603050405020304" pitchFamily="18" charset="0"/>
                <a:cs typeface="Times New Roman" panose="02020603050405020304" pitchFamily="18" charset="0"/>
              </a:rPr>
              <a:t>Cậu bé tới gặp vua và kể lại câu chuyện: bố đẻ ra em bé và cậu bị bắt đi xin sữa. Nhà vua tức giận nhưng rồi cũng nhận ra thách đố của mình là vô lí. Vua thầm khen cậu bé tài giỏi. </a:t>
            </a:r>
            <a:endParaRPr lang="en-US" sz="8000" b="0" dirty="0">
              <a:latin typeface="Times New Roman" panose="02020603050405020304" pitchFamily="18" charset="0"/>
              <a:cs typeface="Times New Roman" panose="02020603050405020304" pitchFamily="18" charset="0"/>
            </a:endParaRPr>
          </a:p>
        </p:txBody>
      </p:sp>
      <p:pic>
        <p:nvPicPr>
          <p:cNvPr id="4" name="Picture 2" descr="t_2"/>
          <p:cNvPicPr>
            <a:picLocks noChangeAspect="1" noChangeArrowheads="1"/>
          </p:cNvPicPr>
          <p:nvPr/>
        </p:nvPicPr>
        <p:blipFill>
          <a:blip r:embed="rId3"/>
          <a:srcRect/>
          <a:stretch>
            <a:fillRect/>
          </a:stretch>
        </p:blipFill>
        <p:spPr bwMode="auto">
          <a:xfrm>
            <a:off x="4496496" y="376362"/>
            <a:ext cx="4051156" cy="3996855"/>
          </a:xfrm>
          <a:prstGeom prst="rect">
            <a:avLst/>
          </a:prstGeom>
          <a:noFill/>
          <a:ln w="9525">
            <a:noFill/>
            <a:miter lim="800000"/>
            <a:headEnd/>
            <a:tailEnd/>
          </a:ln>
        </p:spPr>
      </p:pic>
    </p:spTree>
    <p:extLst>
      <p:ext uri="{BB962C8B-B14F-4D97-AF65-F5344CB8AC3E}">
        <p14:creationId xmlns:p14="http://schemas.microsoft.com/office/powerpoint/2010/main" val="3458261344"/>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01A04435-1B85-4349-A049-C53447691CA4}"/>
              </a:ext>
            </a:extLst>
          </p:cNvPr>
          <p:cNvSpPr txBox="1">
            <a:spLocks noChangeArrowheads="1"/>
          </p:cNvSpPr>
          <p:nvPr/>
        </p:nvSpPr>
        <p:spPr bwMode="auto">
          <a:xfrm>
            <a:off x="120594" y="87146"/>
            <a:ext cx="536580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nl-NL" dirty="0">
                <a:latin typeface="Times New Roman" panose="02020603050405020304" pitchFamily="18" charset="0"/>
                <a:cs typeface="Times New Roman" panose="02020603050405020304" pitchFamily="18" charset="0"/>
              </a:rPr>
              <a:t>Tranh 3: </a:t>
            </a:r>
            <a:r>
              <a:rPr lang="nl-NL" b="0" dirty="0">
                <a:latin typeface="Times New Roman" panose="02020603050405020304" pitchFamily="18" charset="0"/>
                <a:cs typeface="Times New Roman" panose="02020603050405020304" pitchFamily="18" charset="0"/>
              </a:rPr>
              <a:t>Đức Vua thử tài cậu bé một lần nữa, bắt cậu xẻ thịt chim sẻ thành ba mâm cỗ. Cậu bé đưa lại chiếc kim khâu cho sứ giả yêu cầu nhà vua rèn thành con dao để xẻ thịt chim. </a:t>
            </a:r>
          </a:p>
          <a:p>
            <a:pPr algn="just" defTabSz="957263">
              <a:defRPr/>
            </a:pPr>
            <a:r>
              <a:rPr lang="nl-NL" b="0" dirty="0">
                <a:latin typeface="Times New Roman" panose="02020603050405020304" pitchFamily="18" charset="0"/>
                <a:cs typeface="Times New Roman" panose="02020603050405020304" pitchFamily="18" charset="0"/>
              </a:rPr>
              <a:t>	Nhà vua biết đã tìm ra được người tài giỏi, trọng thưởng cho cậu bé thông minh và gửi cậu vào trường học.</a:t>
            </a:r>
            <a:endParaRPr lang="en-US" b="0" dirty="0">
              <a:latin typeface="Times New Roman" panose="02020603050405020304" pitchFamily="18" charset="0"/>
              <a:cs typeface="Times New Roman" panose="02020603050405020304" pitchFamily="18" charset="0"/>
            </a:endParaRPr>
          </a:p>
        </p:txBody>
      </p:sp>
      <p:pic>
        <p:nvPicPr>
          <p:cNvPr id="6" name="Picture 2" descr="t_3"/>
          <p:cNvPicPr>
            <a:picLocks noChangeAspect="1" noChangeArrowheads="1"/>
          </p:cNvPicPr>
          <p:nvPr/>
        </p:nvPicPr>
        <p:blipFill>
          <a:blip r:embed="rId3"/>
          <a:srcRect/>
          <a:stretch>
            <a:fillRect/>
          </a:stretch>
        </p:blipFill>
        <p:spPr bwMode="auto">
          <a:xfrm>
            <a:off x="5652715" y="962108"/>
            <a:ext cx="3186888" cy="2838616"/>
          </a:xfrm>
          <a:prstGeom prst="rect">
            <a:avLst/>
          </a:prstGeom>
          <a:noFill/>
          <a:ln w="9525">
            <a:noFill/>
            <a:miter lim="800000"/>
            <a:headEnd/>
            <a:tailEnd/>
          </a:ln>
        </p:spPr>
      </p:pic>
    </p:spTree>
    <p:extLst>
      <p:ext uri="{BB962C8B-B14F-4D97-AF65-F5344CB8AC3E}">
        <p14:creationId xmlns:p14="http://schemas.microsoft.com/office/powerpoint/2010/main" val="1778935570"/>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8339676-958C-477F-95CE-266BD1E34684}"/>
              </a:ext>
            </a:extLst>
          </p:cNvPr>
          <p:cNvPicPr>
            <a:picLocks noChangeAspect="1"/>
          </p:cNvPicPr>
          <p:nvPr/>
        </p:nvPicPr>
        <p:blipFill rotWithShape="1">
          <a:blip r:embed="rId3">
            <a:extLst>
              <a:ext uri="{28A0092B-C50C-407E-A947-70E740481C1C}">
                <a14:useLocalDpi xmlns:a14="http://schemas.microsoft.com/office/drawing/2010/main" val="0"/>
              </a:ext>
            </a:extLst>
          </a:blip>
          <a:srcRect l="2559" t="2592" r="2441" b="2636"/>
          <a:stretch/>
        </p:blipFill>
        <p:spPr>
          <a:xfrm>
            <a:off x="-3723" y="0"/>
            <a:ext cx="9166023"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WordArt 3">
            <a:extLst>
              <a:ext uri="{FF2B5EF4-FFF2-40B4-BE49-F238E27FC236}">
                <a16:creationId xmlns:a16="http://schemas.microsoft.com/office/drawing/2014/main" id="{0E0CF354-BCF4-4129-B81E-0A8EFD76FC6A}"/>
              </a:ext>
            </a:extLst>
          </p:cNvPr>
          <p:cNvSpPr>
            <a:spLocks noChangeArrowheads="1" noChangeShapeType="1" noTextEdit="1"/>
          </p:cNvSpPr>
          <p:nvPr/>
        </p:nvSpPr>
        <p:spPr bwMode="auto">
          <a:xfrm>
            <a:off x="1416844" y="1029167"/>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en-US" sz="2700" b="1" kern="10" dirty="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CỦNG CỐ</a:t>
            </a:r>
            <a:endParaRPr lang="vi-VN" sz="2700" b="1" kern="10" dirty="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2054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1000"/>
                                  </p:stCondLst>
                                  <p:iterate type="lt">
                                    <p:tmPct val="10000"/>
                                  </p:iterate>
                                  <p:childTnLst>
                                    <p:set>
                                      <p:cBhvr>
                                        <p:cTn id="6" dur="1" fill="hold">
                                          <p:stCondLst>
                                            <p:cond delay="0"/>
                                          </p:stCondLst>
                                        </p:cTn>
                                        <p:tgtEl>
                                          <p:spTgt spid="30"/>
                                        </p:tgtEl>
                                        <p:attrNameLst>
                                          <p:attrName>style.visibility</p:attrName>
                                        </p:attrNameLst>
                                      </p:cBhvr>
                                      <p:to>
                                        <p:strVal val="visible"/>
                                      </p:to>
                                    </p:set>
                                    <p:anim calcmode="lin" valueType="num">
                                      <p:cBhvr>
                                        <p:cTn id="7" dur="7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30"/>
                                        </p:tgtEl>
                                        <p:attrNameLst>
                                          <p:attrName>ppt_y</p:attrName>
                                        </p:attrNameLst>
                                      </p:cBhvr>
                                      <p:tavLst>
                                        <p:tav tm="0">
                                          <p:val>
                                            <p:strVal val="#ppt_y"/>
                                          </p:val>
                                        </p:tav>
                                        <p:tav tm="100000">
                                          <p:val>
                                            <p:strVal val="#ppt_y"/>
                                          </p:val>
                                        </p:tav>
                                      </p:tavLst>
                                    </p:anim>
                                    <p:anim calcmode="lin" valueType="num">
                                      <p:cBhvr>
                                        <p:cTn id="9" dur="7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can0005"/>
          <p:cNvPicPr>
            <a:picLocks noChangeAspect="1" noChangeArrowheads="1"/>
          </p:cNvPicPr>
          <p:nvPr/>
        </p:nvPicPr>
        <p:blipFill>
          <a:blip r:embed="rId2"/>
          <a:srcRect/>
          <a:stretch>
            <a:fillRect/>
          </a:stretch>
        </p:blipFill>
        <p:spPr bwMode="auto">
          <a:xfrm>
            <a:off x="1371600" y="342900"/>
            <a:ext cx="6400800" cy="4457700"/>
          </a:xfrm>
          <a:prstGeom prst="rect">
            <a:avLst/>
          </a:prstGeom>
          <a:noFill/>
          <a:ln w="9525">
            <a:noFill/>
            <a:miter lim="800000"/>
            <a:headEnd/>
            <a:tailEnd/>
          </a:ln>
        </p:spPr>
      </p:pic>
    </p:spTree>
    <p:extLst>
      <p:ext uri="{BB962C8B-B14F-4D97-AF65-F5344CB8AC3E}">
        <p14:creationId xmlns:p14="http://schemas.microsoft.com/office/powerpoint/2010/main" val="2587505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129684" y="67294"/>
            <a:ext cx="8839200"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b="0" dirty="0" err="1">
                <a:solidFill>
                  <a:srgbClr val="0033CC"/>
                </a:solidFill>
                <a:latin typeface="Times New Roman" pitchFamily="18" charset="0"/>
                <a:cs typeface="Times New Roman" pitchFamily="18" charset="0"/>
              </a:rPr>
              <a:t>Thứ</a:t>
            </a:r>
            <a:r>
              <a:rPr lang="en-US" b="0" dirty="0">
                <a:solidFill>
                  <a:srgbClr val="0033CC"/>
                </a:solidFill>
                <a:latin typeface="Times New Roman" pitchFamily="18" charset="0"/>
                <a:cs typeface="Times New Roman" pitchFamily="18" charset="0"/>
              </a:rPr>
              <a:t> </a:t>
            </a:r>
            <a:r>
              <a:rPr lang="en-US" b="0" dirty="0" err="1">
                <a:solidFill>
                  <a:srgbClr val="0033CC"/>
                </a:solidFill>
                <a:latin typeface="Times New Roman" pitchFamily="18" charset="0"/>
                <a:cs typeface="Times New Roman" pitchFamily="18" charset="0"/>
              </a:rPr>
              <a:t>hai</a:t>
            </a:r>
            <a:r>
              <a:rPr lang="en-US" b="0" dirty="0">
                <a:solidFill>
                  <a:srgbClr val="0033CC"/>
                </a:solidFill>
                <a:latin typeface="Times New Roman" pitchFamily="18" charset="0"/>
                <a:cs typeface="Times New Roman" pitchFamily="18" charset="0"/>
              </a:rPr>
              <a:t> </a:t>
            </a:r>
            <a:r>
              <a:rPr lang="en-US" b="0" dirty="0" err="1">
                <a:solidFill>
                  <a:srgbClr val="0033CC"/>
                </a:solidFill>
                <a:latin typeface="Times New Roman" pitchFamily="18" charset="0"/>
                <a:cs typeface="Times New Roman" pitchFamily="18" charset="0"/>
              </a:rPr>
              <a:t>ngày</a:t>
            </a:r>
            <a:r>
              <a:rPr lang="en-US" b="0" dirty="0">
                <a:solidFill>
                  <a:srgbClr val="0033CC"/>
                </a:solidFill>
                <a:latin typeface="Times New Roman" pitchFamily="18" charset="0"/>
                <a:cs typeface="Times New Roman" pitchFamily="18" charset="0"/>
              </a:rPr>
              <a:t> </a:t>
            </a:r>
            <a:r>
              <a:rPr lang="en-US" b="0" dirty="0" smtClean="0">
                <a:solidFill>
                  <a:srgbClr val="0033CC"/>
                </a:solidFill>
                <a:latin typeface="Times New Roman" pitchFamily="18" charset="0"/>
                <a:cs typeface="Times New Roman" pitchFamily="18" charset="0"/>
              </a:rPr>
              <a:t>6 </a:t>
            </a:r>
            <a:r>
              <a:rPr lang="en-US" b="0" dirty="0" err="1">
                <a:solidFill>
                  <a:srgbClr val="0033CC"/>
                </a:solidFill>
                <a:latin typeface="Times New Roman" pitchFamily="18" charset="0"/>
                <a:cs typeface="Times New Roman" pitchFamily="18" charset="0"/>
              </a:rPr>
              <a:t>tháng</a:t>
            </a:r>
            <a:r>
              <a:rPr lang="en-US" b="0" dirty="0">
                <a:solidFill>
                  <a:srgbClr val="0033CC"/>
                </a:solidFill>
                <a:latin typeface="Times New Roman" pitchFamily="18" charset="0"/>
                <a:cs typeface="Times New Roman" pitchFamily="18" charset="0"/>
              </a:rPr>
              <a:t> </a:t>
            </a:r>
            <a:r>
              <a:rPr lang="en-US" b="0" dirty="0" smtClean="0">
                <a:solidFill>
                  <a:srgbClr val="0033CC"/>
                </a:solidFill>
                <a:latin typeface="Times New Roman" pitchFamily="18" charset="0"/>
                <a:cs typeface="Times New Roman" pitchFamily="18" charset="0"/>
              </a:rPr>
              <a:t>9 </a:t>
            </a:r>
            <a:r>
              <a:rPr lang="en-US" b="0" dirty="0" err="1">
                <a:solidFill>
                  <a:srgbClr val="0033CC"/>
                </a:solidFill>
                <a:latin typeface="Times New Roman" pitchFamily="18" charset="0"/>
                <a:cs typeface="Times New Roman" pitchFamily="18" charset="0"/>
              </a:rPr>
              <a:t>năm</a:t>
            </a:r>
            <a:r>
              <a:rPr lang="en-US" b="0" dirty="0">
                <a:solidFill>
                  <a:srgbClr val="0033CC"/>
                </a:solidFill>
                <a:latin typeface="Times New Roman" pitchFamily="18" charset="0"/>
                <a:cs typeface="Times New Roman" pitchFamily="18" charset="0"/>
              </a:rPr>
              <a:t> 2021</a:t>
            </a:r>
          </a:p>
          <a:p>
            <a:pPr algn="ctr" eaLnBrk="1" hangingPunct="1">
              <a:lnSpc>
                <a:spcPct val="150000"/>
              </a:lnSpc>
            </a:pPr>
            <a:r>
              <a:rPr lang="en-US" sz="4800" dirty="0" err="1">
                <a:solidFill>
                  <a:srgbClr val="0033CC"/>
                </a:solidFill>
                <a:latin typeface="Times New Roman" pitchFamily="18" charset="0"/>
                <a:cs typeface="Times New Roman" pitchFamily="18" charset="0"/>
              </a:rPr>
              <a:t>Tập</a:t>
            </a:r>
            <a:r>
              <a:rPr lang="en-US" sz="4800" dirty="0">
                <a:solidFill>
                  <a:srgbClr val="0033CC"/>
                </a:solidFill>
                <a:latin typeface="Times New Roman" pitchFamily="18" charset="0"/>
                <a:cs typeface="Times New Roman" pitchFamily="18" charset="0"/>
              </a:rPr>
              <a:t> </a:t>
            </a:r>
            <a:r>
              <a:rPr lang="en-US" sz="4800" dirty="0" err="1">
                <a:solidFill>
                  <a:srgbClr val="0033CC"/>
                </a:solidFill>
                <a:latin typeface="Times New Roman" pitchFamily="18" charset="0"/>
                <a:cs typeface="Times New Roman" pitchFamily="18" charset="0"/>
              </a:rPr>
              <a:t>đọc</a:t>
            </a:r>
            <a:endParaRPr lang="en-US" sz="4800" dirty="0">
              <a:solidFill>
                <a:srgbClr val="0033CC"/>
              </a:solidFill>
              <a:latin typeface="Times New Roman" pitchFamily="18" charset="0"/>
              <a:cs typeface="Times New Roman" pitchFamily="18" charset="0"/>
            </a:endParaRPr>
          </a:p>
          <a:p>
            <a:pPr algn="ctr" eaLnBrk="1" hangingPunct="1">
              <a:lnSpc>
                <a:spcPct val="150000"/>
              </a:lnSpc>
            </a:pPr>
            <a:r>
              <a:rPr lang="en-US" sz="6600" dirty="0">
                <a:solidFill>
                  <a:srgbClr val="FF0000"/>
                </a:solidFill>
                <a:latin typeface="Times New Roman" pitchFamily="18" charset="0"/>
                <a:cs typeface="Times New Roman" pitchFamily="18" charset="0"/>
              </a:rPr>
              <a:t>Cậu bé thông minh</a:t>
            </a:r>
          </a:p>
        </p:txBody>
      </p:sp>
    </p:spTree>
    <p:extLst>
      <p:ext uri="{BB962C8B-B14F-4D97-AF65-F5344CB8AC3E}">
        <p14:creationId xmlns:p14="http://schemas.microsoft.com/office/powerpoint/2010/main" val="1460095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F853F-4956-4CEC-8956-06EAB59A6E7A}"/>
              </a:ext>
            </a:extLst>
          </p:cNvPr>
          <p:cNvSpPr txBox="1"/>
          <p:nvPr/>
        </p:nvSpPr>
        <p:spPr>
          <a:xfrm>
            <a:off x="-743040" y="38100"/>
            <a:ext cx="10630080"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Cậu bé thông minh</a:t>
            </a:r>
            <a:endParaRPr lang="vi-VN"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95D6455-FE29-4CC7-AD37-08C3EB063460}"/>
              </a:ext>
            </a:extLst>
          </p:cNvPr>
          <p:cNvSpPr txBox="1"/>
          <p:nvPr/>
        </p:nvSpPr>
        <p:spPr>
          <a:xfrm>
            <a:off x="286871" y="561320"/>
            <a:ext cx="8570258" cy="440120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1. Ngày xưa, có một ông vua muốn tìm người tài ra giúp nước. Vua hạ lệnh cho mỗi làng trong vùng nọ phải nộp một con gà trống biết đẻ trứng, nếu không có thì cả làng phải chịu tội.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lệnh vua, cả vùng lo sợ. Chỉ có một cậu bé bình tĩnh thưa với cha: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Cha đưa con lên kinh đô gặp Đức Vua, con sẽ lo được việc này.</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cha lấy làm lạ, nói rõ với làng. Làng không biết làm thế nào, đành cấp tiền cho hai cha con lên đường.</a:t>
            </a:r>
          </a:p>
        </p:txBody>
      </p:sp>
    </p:spTree>
    <p:extLst>
      <p:ext uri="{BB962C8B-B14F-4D97-AF65-F5344CB8AC3E}">
        <p14:creationId xmlns:p14="http://schemas.microsoft.com/office/powerpoint/2010/main" val="39315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891CF0-F25A-49BF-BA2A-424F94C9DD15}"/>
              </a:ext>
            </a:extLst>
          </p:cNvPr>
          <p:cNvSpPr txBox="1"/>
          <p:nvPr/>
        </p:nvSpPr>
        <p:spPr>
          <a:xfrm>
            <a:off x="342900" y="36026"/>
            <a:ext cx="8458200" cy="5093702"/>
          </a:xfrm>
          <a:prstGeom prst="rect">
            <a:avLst/>
          </a:prstGeom>
          <a:noFill/>
        </p:spPr>
        <p:txBody>
          <a:bodyPr wrap="square">
            <a:spAutoFit/>
          </a:bodyPr>
          <a:lstStyle/>
          <a:p>
            <a:pPr algn="just" defTabSz="355600"/>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2. Đến trước cung vua, cậu bé kêu khóc om sòm. Vua cho gọi vào, hỏi: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Cậu bé kia, sao dám đến đây làm ầm ĩ?</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Muôn tâu Đức Vua - Cậu bé đáp - bố con mới đẻ em bé, bắt con đi xin sữa cho em. Con không xin được, liền bị đuổi đi.</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quát:</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Thằng bé này láo, dám đùa với trẫm! Bố ngươi là đàn ông thì đẻ </a:t>
            </a:r>
            <a:r>
              <a:rPr lang="vi-VN" sz="2500" dirty="0" smtClean="0">
                <a:latin typeface="Times New Roman" panose="02020603050405020304" pitchFamily="18" charset="0"/>
                <a:cs typeface="Times New Roman" panose="02020603050405020304" pitchFamily="18" charset="0"/>
              </a:rPr>
              <a:t>sao </a:t>
            </a:r>
            <a:r>
              <a:rPr lang="vi-VN" sz="2500" dirty="0">
                <a:latin typeface="Times New Roman" panose="02020603050405020304" pitchFamily="18" charset="0"/>
                <a:cs typeface="Times New Roman" panose="02020603050405020304" pitchFamily="18" charset="0"/>
              </a:rPr>
              <a:t>được!</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Cậu bé bèn đáp:</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 Muôn tâu, vậy sa</a:t>
            </a:r>
            <a:r>
              <a:rPr lang="en-US" sz="2500" dirty="0">
                <a:latin typeface="Times New Roman" panose="02020603050405020304" pitchFamily="18" charset="0"/>
                <a:cs typeface="Times New Roman" panose="02020603050405020304" pitchFamily="18" charset="0"/>
              </a:rPr>
              <a:t>o</a:t>
            </a:r>
            <a:r>
              <a:rPr lang="vi-VN" sz="2500" dirty="0">
                <a:latin typeface="Times New Roman" panose="02020603050405020304" pitchFamily="18" charset="0"/>
                <a:cs typeface="Times New Roman" panose="02020603050405020304" pitchFamily="18" charset="0"/>
              </a:rPr>
              <a:t> Đức Vua lại ra lệnh cho làng con nộp gà trống biết đẻ trứng ạ?</a:t>
            </a:r>
          </a:p>
          <a:p>
            <a:pPr algn="just" defTabSz="444500">
              <a:tabLst>
                <a:tab pos="355600" algn="l"/>
                <a:tab pos="533400" algn="l"/>
              </a:tabLst>
            </a:pPr>
            <a:r>
              <a:rPr lang="en-US" sz="2500" dirty="0">
                <a:latin typeface="Times New Roman" panose="02020603050405020304" pitchFamily="18" charset="0"/>
                <a:cs typeface="Times New Roman" panose="02020603050405020304" pitchFamily="18" charset="0"/>
              </a:rPr>
              <a:t>          </a:t>
            </a:r>
            <a:r>
              <a:rPr lang="vi-VN" sz="2500" dirty="0">
                <a:latin typeface="Times New Roman" panose="02020603050405020304" pitchFamily="18" charset="0"/>
                <a:cs typeface="Times New Roman" panose="02020603050405020304" pitchFamily="18" charset="0"/>
              </a:rPr>
              <a:t>Vua bật cười, thầm khen cậu bé, nhưng vẫn muốn thử tài cậu lần nữa.</a:t>
            </a:r>
            <a:endParaRPr lang="en-GB"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52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F6E2B8-D195-4F7E-A577-28989A1597AA}"/>
              </a:ext>
            </a:extLst>
          </p:cNvPr>
          <p:cNvSpPr txBox="1"/>
          <p:nvPr/>
        </p:nvSpPr>
        <p:spPr>
          <a:xfrm>
            <a:off x="368300" y="0"/>
            <a:ext cx="8407400" cy="5016758"/>
          </a:xfrm>
          <a:prstGeom prst="rect">
            <a:avLst/>
          </a:prstGeom>
          <a:noFill/>
        </p:spPr>
        <p:txBody>
          <a:bodyPr wrap="square">
            <a:spAutoFit/>
          </a:bodyP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3. Hôm sau nhà vua cho người đem đến một con chim sẻ nhỏ bảo cậu bé làm ba mâm cỗ. Cậu bé đưa cho sứ giả một chiếc kim khâu, nói:</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Xin ông về tâu Đức Vua rèn cho tôi chiếc kim này thành một con dao thật sắc để xẻ thịt chim.</a:t>
            </a: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Vua biết là đã tìm được người tài giỏi, bèn trọng thưởng cho cậu bé và gửi cậu vào trường học để luyện thành tài.</a:t>
            </a:r>
            <a:endParaRPr lang="en-US" sz="3200" dirty="0">
              <a:latin typeface="Times New Roman" pitchFamily="18" charset="0"/>
              <a:cs typeface="Times New Roman" pitchFamily="18" charset="0"/>
            </a:endParaRPr>
          </a:p>
          <a:p>
            <a:pPr algn="r"/>
            <a:r>
              <a:rPr lang="en-US" sz="2800" b="1" dirty="0">
                <a:latin typeface="Times New Roman" pitchFamily="18" charset="0"/>
                <a:cs typeface="Times New Roman" pitchFamily="18" charset="0"/>
              </a:rPr>
              <a:t>TRUYỆN CỔ VIỆT NAM</a:t>
            </a:r>
            <a:endParaRPr lang="en-GB" sz="2800" b="1" dirty="0"/>
          </a:p>
        </p:txBody>
      </p:sp>
    </p:spTree>
    <p:extLst>
      <p:ext uri="{BB962C8B-B14F-4D97-AF65-F5344CB8AC3E}">
        <p14:creationId xmlns:p14="http://schemas.microsoft.com/office/powerpoint/2010/main" val="1472686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7162" y="1694577"/>
            <a:ext cx="8839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Đọc nối </a:t>
            </a:r>
            <a:r>
              <a:rPr kumimoji="0" lang="en-US" sz="4400" b="1" i="0" u="none" strike="noStrike" kern="1200" cap="none" spc="0" normalizeH="0" baseline="0" noProof="0" dirty="0" err="1">
                <a:ln>
                  <a:noFill/>
                </a:ln>
                <a:solidFill>
                  <a:srgbClr val="0033CC"/>
                </a:solidFill>
                <a:effectLst/>
                <a:uLnTx/>
                <a:uFillTx/>
                <a:latin typeface="Times New Roman" panose="02020603050405020304" pitchFamily="18" charset="0"/>
                <a:cs typeface="Times New Roman" panose="02020603050405020304" pitchFamily="18" charset="0"/>
              </a:rPr>
              <a:t>tiếp</a:t>
            </a:r>
            <a:r>
              <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 </a:t>
            </a:r>
            <a:r>
              <a:rPr lang="en-US" sz="4400" dirty="0" err="1" smtClean="0">
                <a:solidFill>
                  <a:srgbClr val="0033CC"/>
                </a:solidFill>
                <a:latin typeface="Times New Roman" panose="02020603050405020304" pitchFamily="18" charset="0"/>
                <a:cs typeface="Times New Roman" panose="02020603050405020304" pitchFamily="18" charset="0"/>
              </a:rPr>
              <a:t>câu</a:t>
            </a:r>
            <a:endParaRPr kumimoji="0" lang="en-US" sz="44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066481"/>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40&quot;/&gt;&lt;/object&gt;&lt;object type=&quot;3&quot; unique_id=&quot;10004&quot;&gt;&lt;property id=&quot;20148&quot; value=&quot;5&quot;/&gt;&lt;property id=&quot;20300&quot; value=&quot;Slide 3&quot;/&gt;&lt;property id=&quot;20307&quot; value=&quot;348&quot;/&gt;&lt;/object&gt;&lt;object type=&quot;3&quot; unique_id=&quot;10005&quot;&gt;&lt;property id=&quot;20148&quot; value=&quot;5&quot;/&gt;&lt;property id=&quot;20300&quot; value=&quot;Slide 4&quot;/&gt;&lt;property id=&quot;20307&quot; value=&quot;292&quot;/&gt;&lt;/object&gt;&lt;object type=&quot;3&quot; unique_id=&quot;10006&quot;&gt;&lt;property id=&quot;20148&quot; value=&quot;5&quot;/&gt;&lt;property id=&quot;20300&quot; value=&quot;Slide 5&quot;/&gt;&lt;property id=&quot;20307&quot; value=&quot;347&quot;/&gt;&lt;/object&gt;&lt;object type=&quot;3&quot; unique_id=&quot;10007&quot;&gt;&lt;property id=&quot;20148&quot; value=&quot;5&quot;/&gt;&lt;property id=&quot;20300&quot; value=&quot;Slide 6&quot;/&gt;&lt;property id=&quot;20307&quot; value=&quot;394&quot;/&gt;&lt;/object&gt;&lt;object type=&quot;3&quot; unique_id=&quot;10008&quot;&gt;&lt;property id=&quot;20148&quot; value=&quot;5&quot;/&gt;&lt;property id=&quot;20300&quot; value=&quot;Slide 7&quot;/&gt;&lt;property id=&quot;20307&quot; value=&quot;307&quot;/&gt;&lt;/object&gt;&lt;object type=&quot;3&quot; unique_id=&quot;10010&quot;&gt;&lt;property id=&quot;20148&quot; value=&quot;5&quot;/&gt;&lt;property id=&quot;20300&quot; value=&quot;Slide 9&quot;/&gt;&lt;property id=&quot;20307&quot; value=&quot;393&quot;/&gt;&lt;/object&gt;&lt;object type=&quot;3&quot; unique_id=&quot;10011&quot;&gt;&lt;property id=&quot;20148&quot; value=&quot;5&quot;/&gt;&lt;property id=&quot;20300&quot; value=&quot;Slide 10&quot;/&gt;&lt;property id=&quot;20307&quot; value=&quot;309&quot;/&gt;&lt;/object&gt;&lt;object type=&quot;3&quot; unique_id=&quot;10013&quot;&gt;&lt;property id=&quot;20148&quot; value=&quot;5&quot;/&gt;&lt;property id=&quot;20300&quot; value=&quot;Slide 12&quot;/&gt;&lt;property id=&quot;20307&quot; value=&quot;395&quot;/&gt;&lt;/object&gt;&lt;object type=&quot;3&quot; unique_id=&quot;10014&quot;&gt;&lt;property id=&quot;20148&quot; value=&quot;5&quot;/&gt;&lt;property id=&quot;20300&quot; value=&quot;Slide 13&quot;/&gt;&lt;property id=&quot;20307&quot; value=&quot;273&quot;/&gt;&lt;/object&gt;&lt;object type=&quot;3&quot; unique_id=&quot;10015&quot;&gt;&lt;property id=&quot;20148&quot; value=&quot;5&quot;/&gt;&lt;property id=&quot;20300&quot; value=&quot;Slide 14&quot;/&gt;&lt;property id=&quot;20307&quot; value=&quot;302&quot;/&gt;&lt;/object&gt;&lt;object type=&quot;3&quot; unique_id=&quot;10016&quot;&gt;&lt;property id=&quot;20148&quot; value=&quot;5&quot;/&gt;&lt;property id=&quot;20300&quot; value=&quot;Slide 15&quot;/&gt;&lt;property id=&quot;20307&quot; value=&quot;357&quot;/&gt;&lt;/object&gt;&lt;object type=&quot;3&quot; unique_id=&quot;10017&quot;&gt;&lt;property id=&quot;20148&quot; value=&quot;5&quot;/&gt;&lt;property id=&quot;20300&quot; value=&quot;Slide 16&quot;/&gt;&lt;property id=&quot;20307&quot; value=&quot;311&quot;/&gt;&lt;/object&gt;&lt;object type=&quot;3&quot; unique_id=&quot;10018&quot;&gt;&lt;property id=&quot;20148&quot; value=&quot;5&quot;/&gt;&lt;property id=&quot;20300&quot; value=&quot;Slide 17&quot;/&gt;&lt;property id=&quot;20307&quot; value=&quot;355&quot;/&gt;&lt;/object&gt;&lt;object type=&quot;3&quot; unique_id=&quot;10019&quot;&gt;&lt;property id=&quot;20148&quot; value=&quot;5&quot;/&gt;&lt;property id=&quot;20300&quot; value=&quot;Slide 18&quot;/&gt;&lt;property id=&quot;20307&quot; value=&quot;354&quot;/&gt;&lt;/object&gt;&lt;object type=&quot;3&quot; unique_id=&quot;10020&quot;&gt;&lt;property id=&quot;20148&quot; value=&quot;5&quot;/&gt;&lt;property id=&quot;20300&quot; value=&quot;Slide 19&quot;/&gt;&lt;property id=&quot;20307&quot; value=&quot;358&quot;/&gt;&lt;/object&gt;&lt;object type=&quot;3&quot; unique_id=&quot;10021&quot;&gt;&lt;property id=&quot;20148&quot; value=&quot;5&quot;/&gt;&lt;property id=&quot;20300&quot; value=&quot;Slide 20&quot;/&gt;&lt;property id=&quot;20307&quot; value=&quot;313&quot;/&gt;&lt;/object&gt;&lt;object type=&quot;3&quot; unique_id=&quot;10022&quot;&gt;&lt;property id=&quot;20148&quot; value=&quot;5&quot;/&gt;&lt;property id=&quot;20300&quot; value=&quot;Slide 21&quot;/&gt;&lt;property id=&quot;20307&quot; value=&quot;366&quot;/&gt;&lt;/object&gt;&lt;object type=&quot;3&quot; unique_id=&quot;10023&quot;&gt;&lt;property id=&quot;20148&quot; value=&quot;5&quot;/&gt;&lt;property id=&quot;20300&quot; value=&quot;Slide 22&quot;/&gt;&lt;property id=&quot;20307&quot; value=&quot;406&quot;/&gt;&lt;/object&gt;&lt;object type=&quot;3&quot; unique_id=&quot;10024&quot;&gt;&lt;property id=&quot;20148&quot; value=&quot;5&quot;/&gt;&lt;property id=&quot;20300&quot; value=&quot;Slide 23&quot;/&gt;&lt;property id=&quot;20307&quot; value=&quot;399&quot;/&gt;&lt;/object&gt;&lt;object type=&quot;3&quot; unique_id=&quot;10025&quot;&gt;&lt;property id=&quot;20148&quot; value=&quot;5&quot;/&gt;&lt;property id=&quot;20300&quot; value=&quot;Slide 24&quot;/&gt;&lt;property id=&quot;20307&quot; value=&quot;398&quot;/&gt;&lt;/object&gt;&lt;object type=&quot;3&quot; unique_id=&quot;10026&quot;&gt;&lt;property id=&quot;20148&quot; value=&quot;5&quot;/&gt;&lt;property id=&quot;20300&quot; value=&quot;Slide 25&quot;/&gt;&lt;property id=&quot;20307&quot; value=&quot;400&quot;/&gt;&lt;/object&gt;&lt;object type=&quot;3&quot; unique_id=&quot;10027&quot;&gt;&lt;property id=&quot;20148&quot; value=&quot;5&quot;/&gt;&lt;property id=&quot;20300&quot; value=&quot;Slide 26&quot;/&gt;&lt;property id=&quot;20307&quot; value=&quot;403&quot;/&gt;&lt;/object&gt;&lt;object type=&quot;3&quot; unique_id=&quot;10028&quot;&gt;&lt;property id=&quot;20148&quot; value=&quot;5&quot;/&gt;&lt;property id=&quot;20300&quot; value=&quot;Slide 27&quot;/&gt;&lt;property id=&quot;20307&quot; value=&quot;407&quot;/&gt;&lt;/object&gt;&lt;object type=&quot;3&quot; unique_id=&quot;10029&quot;&gt;&lt;property id=&quot;20148&quot; value=&quot;5&quot;/&gt;&lt;property id=&quot;20300&quot; value=&quot;Slide 28&quot;/&gt;&lt;property id=&quot;20307&quot; value=&quot;364&quot;/&gt;&lt;/object&gt;&lt;object type=&quot;3&quot; unique_id=&quot;10032&quot;&gt;&lt;property id=&quot;20148&quot; value=&quot;5&quot;/&gt;&lt;property id=&quot;20300&quot; value=&quot;Slide 29&quot;/&gt;&lt;property id=&quot;20307&quot; value=&quot;367&quot;/&gt;&lt;/object&gt;&lt;object type=&quot;3&quot; unique_id=&quot;10033&quot;&gt;&lt;property id=&quot;20148&quot; value=&quot;5&quot;/&gt;&lt;property id=&quot;20300&quot; value=&quot;Slide 30&quot;/&gt;&lt;property id=&quot;20307&quot; value=&quot;359&quot;/&gt;&lt;/object&gt;&lt;object type=&quot;3&quot; unique_id=&quot;10034&quot;&gt;&lt;property id=&quot;20148&quot; value=&quot;5&quot;/&gt;&lt;property id=&quot;20300&quot; value=&quot;Slide 31&quot;/&gt;&lt;property id=&quot;20307&quot; value=&quot;375&quot;/&gt;&lt;/object&gt;&lt;object type=&quot;3&quot; unique_id=&quot;10035&quot;&gt;&lt;property id=&quot;20148&quot; value=&quot;5&quot;/&gt;&lt;property id=&quot;20300&quot; value=&quot;Slide 32&quot;/&gt;&lt;property id=&quot;20307&quot; value=&quot;381&quot;/&gt;&lt;/object&gt;&lt;object type=&quot;3&quot; unique_id=&quot;10037&quot;&gt;&lt;property id=&quot;20148&quot; value=&quot;5&quot;/&gt;&lt;property id=&quot;20300&quot; value=&quot;Slide 33&quot;/&gt;&lt;property id=&quot;20307&quot; value=&quot;376&quot;/&gt;&lt;/object&gt;&lt;object type=&quot;3&quot; unique_id=&quot;10038&quot;&gt;&lt;property id=&quot;20148&quot; value=&quot;5&quot;/&gt;&lt;property id=&quot;20300&quot; value=&quot;Slide 34&quot;/&gt;&lt;property id=&quot;20307&quot; value=&quot;378&quot;/&gt;&lt;/object&gt;&lt;object type=&quot;3&quot; unique_id=&quot;10040&quot;&gt;&lt;property id=&quot;20148&quot; value=&quot;5&quot;/&gt;&lt;property id=&quot;20300&quot; value=&quot;Slide 35&quot;/&gt;&lt;property id=&quot;20307&quot; value=&quot;404&quot;/&gt;&lt;/object&gt;&lt;object type=&quot;3&quot; unique_id=&quot;10041&quot;&gt;&lt;property id=&quot;20148&quot; value=&quot;5&quot;/&gt;&lt;property id=&quot;20300&quot; value=&quot;Slide 36&quot;/&gt;&lt;property id=&quot;20307&quot; value=&quot;380&quot;/&gt;&lt;/object&gt;&lt;object type=&quot;3&quot; unique_id=&quot;10043&quot;&gt;&lt;property id=&quot;20148&quot; value=&quot;5&quot;/&gt;&lt;property id=&quot;20300&quot; value=&quot;Slide 37&quot;/&gt;&lt;property id=&quot;20307&quot; value=&quot;408&quot;/&gt;&lt;/object&gt;&lt;object type=&quot;3&quot; unique_id=&quot;10044&quot;&gt;&lt;property id=&quot;20148&quot; value=&quot;5&quot;/&gt;&lt;property id=&quot;20300&quot; value=&quot;Slide 38&quot;/&gt;&lt;property id=&quot;20307&quot; value=&quot;405&quot;/&gt;&lt;/object&gt;&lt;object type=&quot;3&quot; unique_id=&quot;10045&quot;&gt;&lt;property id=&quot;20148&quot; value=&quot;5&quot;/&gt;&lt;property id=&quot;20300&quot; value=&quot;Slide 39&quot;/&gt;&lt;property id=&quot;20307&quot; value=&quot;289&quot;/&gt;&lt;/object&gt;&lt;object type=&quot;3&quot; unique_id=&quot;10046&quot;&gt;&lt;property id=&quot;20148&quot; value=&quot;5&quot;/&gt;&lt;property id=&quot;20300&quot; value=&quot;Slide 40&quot;/&gt;&lt;property id=&quot;20307&quot; value=&quot;328&quot;/&gt;&lt;/object&gt;&lt;object type=&quot;3&quot; unique_id=&quot;10047&quot;&gt;&lt;property id=&quot;20148&quot; value=&quot;5&quot;/&gt;&lt;property id=&quot;20300&quot; value=&quot;Slide 41&quot;/&gt;&lt;property id=&quot;20307&quot; value=&quot;288&quot;/&gt;&lt;/object&gt;&lt;object type=&quot;3&quot; unique_id=&quot;10491&quot;&gt;&lt;property id=&quot;20148&quot; value=&quot;5&quot;/&gt;&lt;property id=&quot;20300&quot; value=&quot;Slide 8&quot;/&gt;&lt;property id=&quot;20307&quot; value=&quot;410&quot;/&gt;&lt;/object&gt;&lt;object type=&quot;3&quot; unique_id=&quot;10492&quot;&gt;&lt;property id=&quot;20148&quot; value=&quot;5&quot;/&gt;&lt;property id=&quot;20300&quot; value=&quot;Slide 11&quot;/&gt;&lt;property id=&quot;20307&quot; value=&quot;409&quot;/&gt;&lt;/object&gt;&lt;object type=&quot;3&quot; unique_id=&quot;10629&quot;&gt;&lt;property id=&quot;20148&quot; value=&quot;5&quot;/&gt;&lt;property id=&quot;20300&quot; value=&quot;Slide 2&quot;/&gt;&lt;property id=&quot;20307&quot; value=&quot;411&quot;/&gt;&lt;/object&gt;&lt;/object&gt;&lt;object type=&quot;8&quot; unique_id=&quot;10098&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5159</TotalTime>
  <Words>1567</Words>
  <Application>Microsoft Office PowerPoint</Application>
  <PresentationFormat>On-screen Show (16:9)</PresentationFormat>
  <Paragraphs>114</Paragraphs>
  <Slides>36</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宋体</vt:lpstr>
      <vt:lpstr>Arial</vt:lpstr>
      <vt:lpstr>Calibri</vt:lpstr>
      <vt:lpstr>DFPOP1-W9</vt:lpstr>
      <vt:lpstr>Times New Roman</vt:lpstr>
      <vt:lpstr>VL Fourth Medium</vt:lpstr>
      <vt:lpstr>华康少女文字W5</vt:lpstr>
      <vt:lpstr>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Admin</cp:lastModifiedBy>
  <cp:revision>314</cp:revision>
  <dcterms:created xsi:type="dcterms:W3CDTF">2016-09-02T00:29:00Z</dcterms:created>
  <dcterms:modified xsi:type="dcterms:W3CDTF">2021-08-21T02:55:15Z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