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media/media1.wav" ContentType="audio/x-wav"/>
  <Override PartName="/ppt/media/media2.wav" ContentType="audio/x-wav"/>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 id="2147483696" r:id="rId3"/>
    <p:sldMasterId id="2147483729" r:id="rId4"/>
  </p:sldMasterIdLst>
  <p:notesMasterIdLst>
    <p:notesMasterId r:id="rId31"/>
  </p:notesMasterIdLst>
  <p:sldIdLst>
    <p:sldId id="295" r:id="rId5"/>
    <p:sldId id="303" r:id="rId6"/>
    <p:sldId id="259" r:id="rId7"/>
    <p:sldId id="260" r:id="rId8"/>
    <p:sldId id="281" r:id="rId9"/>
    <p:sldId id="291" r:id="rId10"/>
    <p:sldId id="292" r:id="rId11"/>
    <p:sldId id="282" r:id="rId12"/>
    <p:sldId id="283" r:id="rId13"/>
    <p:sldId id="284" r:id="rId14"/>
    <p:sldId id="285" r:id="rId15"/>
    <p:sldId id="286" r:id="rId16"/>
    <p:sldId id="287" r:id="rId17"/>
    <p:sldId id="266" r:id="rId18"/>
    <p:sldId id="267" r:id="rId19"/>
    <p:sldId id="268" r:id="rId20"/>
    <p:sldId id="263" r:id="rId21"/>
    <p:sldId id="293" r:id="rId22"/>
    <p:sldId id="278" r:id="rId23"/>
    <p:sldId id="289" r:id="rId24"/>
    <p:sldId id="279" r:id="rId25"/>
    <p:sldId id="288" r:id="rId26"/>
    <p:sldId id="294" r:id="rId27"/>
    <p:sldId id="272" r:id="rId28"/>
    <p:sldId id="276" r:id="rId29"/>
    <p:sldId id="273" r:id="rId30"/>
  </p:sldIdLst>
  <p:sldSz cx="12192000" cy="6858000"/>
  <p:notesSz cx="6858000" cy="9144000"/>
  <p:embeddedFontLst>
    <p:embeddedFont>
      <p:font typeface="等线" panose="02010600030101010101" pitchFamily="2" charset="-122"/>
      <p:regular r:id="rId32"/>
      <p:bold r:id="rId33"/>
    </p:embeddedFont>
    <p:embeddedFont>
      <p:font typeface="微软雅黑" panose="020B0503020204020204" pitchFamily="34" charset="-122"/>
      <p:regular r:id="rId34"/>
      <p:bold r:id="rId35"/>
    </p:embeddedFont>
    <p:embeddedFont>
      <p:font typeface="宋体" panose="02010600030101010101" pitchFamily="2" charset="-122"/>
      <p:regular r:id="rId36"/>
    </p:embeddedFont>
    <p:embeddedFont>
      <p:font typeface=".VnTime" panose="020B720000000000000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Cambria" panose="02040503050406030204" pitchFamily="18" charset="0"/>
      <p:regular r:id="rId47"/>
      <p:bold r:id="rId48"/>
      <p:italic r:id="rId49"/>
      <p:boldItalic r:id="rId50"/>
    </p:embeddedFont>
    <p:embeddedFont>
      <p:font typeface="HP001 4 hàng" panose="020B0603050302020204" pitchFamily="34" charset="0"/>
      <p:regular r:id="rId51"/>
      <p:bold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03D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8" autoAdjust="0"/>
    <p:restoredTop sz="94660"/>
  </p:normalViewPr>
  <p:slideViewPr>
    <p:cSldViewPr snapToGrid="0">
      <p:cViewPr varScale="1">
        <p:scale>
          <a:sx n="62" d="100"/>
          <a:sy n="62" d="100"/>
        </p:scale>
        <p:origin x="28" y="100"/>
      </p:cViewPr>
      <p:guideLst>
        <p:guide orient="horz" pos="2160"/>
        <p:guide pos="3840"/>
      </p:guideLst>
    </p:cSldViewPr>
  </p:slideViewPr>
  <p:notesTextViewPr>
    <p:cViewPr>
      <p:scale>
        <a:sx n="1" d="1"/>
        <a:sy n="1" d="1"/>
      </p:scale>
      <p:origin x="0" y="0"/>
    </p:cViewPr>
  </p:notesTextViewPr>
  <p:sorterViewPr>
    <p:cViewPr>
      <p:scale>
        <a:sx n="100" d="100"/>
        <a:sy n="100" d="100"/>
      </p:scale>
      <p:origin x="0" y="3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6.xml"/><Relationship Id="rId41" Type="http://schemas.openxmlformats.org/officeDocument/2006/relationships/font" Target="fonts/font1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font" Target="fonts/font18.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89EBF-D8A0-45D9-87B6-FAA314B178A6}" type="datetimeFigureOut">
              <a:rPr lang="en-US" smtClean="0"/>
              <a:t>28/10/2021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415EC-8AB8-41D7-9FF0-DFE34E79CE68}" type="slidenum">
              <a:rPr lang="en-US" smtClean="0"/>
              <a:t>‹#›</a:t>
            </a:fld>
            <a:endParaRPr lang="en-US"/>
          </a:p>
        </p:txBody>
      </p:sp>
    </p:spTree>
    <p:extLst>
      <p:ext uri="{BB962C8B-B14F-4D97-AF65-F5344CB8AC3E}">
        <p14:creationId xmlns:p14="http://schemas.microsoft.com/office/powerpoint/2010/main" val="3015728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148652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24982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219994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395475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61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114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515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292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73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323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85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349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1399414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3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874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8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61002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959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4996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28253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28/10/2021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3428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28/10/2021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93580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28/10/2021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6939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3559976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1759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28/10/2021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93785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0405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28/10/2021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1811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442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4223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任意多边形: 形状 10"/>
          <p:cNvSpPr>
            <a:spLocks noGrp="1"/>
          </p:cNvSpPr>
          <p:nvPr>
            <p:ph type="pic" sz="quarter" idx="10"/>
          </p:nvPr>
        </p:nvSpPr>
        <p:spPr>
          <a:xfrm>
            <a:off x="4015586" y="1363664"/>
            <a:ext cx="1945479" cy="1945478"/>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350">
                <a:solidFill>
                  <a:schemeClr val="lt1"/>
                </a:solidFill>
              </a:defRPr>
            </a:lvl1pPr>
          </a:lstStyle>
          <a:p>
            <a:pPr marL="0" lvl="0" algn="ctr"/>
            <a:endParaRPr lang="zh-CN" altLang="en-US"/>
          </a:p>
        </p:txBody>
      </p:sp>
      <p:sp>
        <p:nvSpPr>
          <p:cNvPr id="12" name="任意多边形: 形状 11"/>
          <p:cNvSpPr>
            <a:spLocks noGrp="1"/>
          </p:cNvSpPr>
          <p:nvPr>
            <p:ph type="pic" sz="quarter" idx="11"/>
          </p:nvPr>
        </p:nvSpPr>
        <p:spPr>
          <a:xfrm>
            <a:off x="3228974" y="3834823"/>
            <a:ext cx="2022476" cy="2022476"/>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350">
                <a:solidFill>
                  <a:schemeClr val="lt1"/>
                </a:solidFill>
              </a:defRPr>
            </a:lvl1pPr>
          </a:lstStyle>
          <a:p>
            <a:pPr marL="0" lvl="0" algn="ctr"/>
            <a:endParaRPr lang="zh-CN" altLang="en-US"/>
          </a:p>
        </p:txBody>
      </p:sp>
      <p:sp>
        <p:nvSpPr>
          <p:cNvPr id="13" name="任意多边形: 形状 12"/>
          <p:cNvSpPr>
            <a:spLocks noGrp="1"/>
          </p:cNvSpPr>
          <p:nvPr>
            <p:ph type="pic" sz="quarter" idx="12"/>
          </p:nvPr>
        </p:nvSpPr>
        <p:spPr>
          <a:xfrm>
            <a:off x="6453187" y="3045619"/>
            <a:ext cx="2590800" cy="2592388"/>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4361561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2100746" y="2119783"/>
            <a:ext cx="2866543" cy="2720034"/>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2886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534381" y="1823180"/>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任意多边形: 形状 12"/>
          <p:cNvSpPr>
            <a:spLocks noGrp="1"/>
          </p:cNvSpPr>
          <p:nvPr>
            <p:ph type="pic" sz="quarter" idx="11"/>
          </p:nvPr>
        </p:nvSpPr>
        <p:spPr>
          <a:xfrm>
            <a:off x="4002357" y="1823180"/>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任意多边形: 形状 13"/>
          <p:cNvSpPr>
            <a:spLocks noGrp="1"/>
          </p:cNvSpPr>
          <p:nvPr>
            <p:ph type="pic" sz="quarter" idx="12"/>
          </p:nvPr>
        </p:nvSpPr>
        <p:spPr>
          <a:xfrm>
            <a:off x="6472221" y="1823180"/>
            <a:ext cx="1712667" cy="1744767"/>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8940198" y="1823180"/>
            <a:ext cx="1712665" cy="1744767"/>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26276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1714503"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4941904"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8171341" y="1857072"/>
            <a:ext cx="2306160" cy="2306158"/>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326642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2445723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8070368" y="1879100"/>
            <a:ext cx="2008715"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
        <p:nvSpPr>
          <p:cNvPr id="19" name="任意多边形: 形状 18"/>
          <p:cNvSpPr>
            <a:spLocks noGrp="1"/>
          </p:cNvSpPr>
          <p:nvPr>
            <p:ph type="pic" sz="quarter" idx="11"/>
          </p:nvPr>
        </p:nvSpPr>
        <p:spPr>
          <a:xfrm>
            <a:off x="2057065" y="1637559"/>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
        <p:nvSpPr>
          <p:cNvPr id="18" name="任意多边形: 形状 17"/>
          <p:cNvSpPr>
            <a:spLocks noGrp="1"/>
          </p:cNvSpPr>
          <p:nvPr>
            <p:ph type="pic" sz="quarter" idx="12"/>
          </p:nvPr>
        </p:nvSpPr>
        <p:spPr>
          <a:xfrm>
            <a:off x="3563551" y="1782259"/>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
        <p:nvSpPr>
          <p:cNvPr id="17" name="任意多边形: 形状 16"/>
          <p:cNvSpPr>
            <a:spLocks noGrp="1"/>
          </p:cNvSpPr>
          <p:nvPr>
            <p:ph type="pic" sz="quarter" idx="13"/>
          </p:nvPr>
        </p:nvSpPr>
        <p:spPr>
          <a:xfrm>
            <a:off x="5197694"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
        <p:nvSpPr>
          <p:cNvPr id="16" name="任意多边形: 形状 15"/>
          <p:cNvSpPr>
            <a:spLocks noGrp="1"/>
          </p:cNvSpPr>
          <p:nvPr>
            <p:ph type="pic" sz="quarter" idx="14"/>
          </p:nvPr>
        </p:nvSpPr>
        <p:spPr>
          <a:xfrm>
            <a:off x="6407555" y="1932936"/>
            <a:ext cx="2226295"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Tree>
    <p:extLst>
      <p:ext uri="{BB962C8B-B14F-4D97-AF65-F5344CB8AC3E}">
        <p14:creationId xmlns:p14="http://schemas.microsoft.com/office/powerpoint/2010/main" val="30668849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0"/>
          </p:nvPr>
        </p:nvSpPr>
        <p:spPr>
          <a:xfrm>
            <a:off x="1671835" y="1651707"/>
            <a:ext cx="2624867" cy="2660977"/>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任意多边形: 形状 14"/>
          <p:cNvSpPr>
            <a:spLocks noGrp="1"/>
          </p:cNvSpPr>
          <p:nvPr>
            <p:ph type="pic" sz="quarter" idx="11"/>
          </p:nvPr>
        </p:nvSpPr>
        <p:spPr>
          <a:xfrm>
            <a:off x="3388630" y="3444460"/>
            <a:ext cx="2056679" cy="2079556"/>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任意多边形: 形状 12"/>
          <p:cNvSpPr>
            <a:spLocks noGrp="1"/>
          </p:cNvSpPr>
          <p:nvPr>
            <p:ph type="pic" sz="quarter" idx="12"/>
          </p:nvPr>
        </p:nvSpPr>
        <p:spPr>
          <a:xfrm>
            <a:off x="5408084" y="1555684"/>
            <a:ext cx="1906123" cy="1974317"/>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任意多边形: 形状 13"/>
          <p:cNvSpPr>
            <a:spLocks noGrp="1"/>
          </p:cNvSpPr>
          <p:nvPr>
            <p:ph type="pic" sz="quarter" idx="13"/>
          </p:nvPr>
        </p:nvSpPr>
        <p:spPr>
          <a:xfrm>
            <a:off x="8084639" y="1499623"/>
            <a:ext cx="2192283" cy="2297047"/>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817603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任意多边形: 形状 11"/>
          <p:cNvSpPr>
            <a:spLocks noGrp="1"/>
          </p:cNvSpPr>
          <p:nvPr>
            <p:ph type="pic" sz="quarter" idx="12"/>
          </p:nvPr>
        </p:nvSpPr>
        <p:spPr>
          <a:xfrm>
            <a:off x="6354413"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任意多边形: 形状 14"/>
          <p:cNvSpPr>
            <a:spLocks noGrp="1"/>
          </p:cNvSpPr>
          <p:nvPr>
            <p:ph type="pic" sz="quarter" idx="13"/>
          </p:nvPr>
        </p:nvSpPr>
        <p:spPr>
          <a:xfrm>
            <a:off x="6354413"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任意多边形: 形状 12"/>
          <p:cNvSpPr>
            <a:spLocks noGrp="1"/>
          </p:cNvSpPr>
          <p:nvPr>
            <p:ph type="pic" sz="quarter" idx="10"/>
          </p:nvPr>
        </p:nvSpPr>
        <p:spPr>
          <a:xfrm>
            <a:off x="1509919" y="1651001"/>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1509919" y="3829713"/>
            <a:ext cx="2082899" cy="1451900"/>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69091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828800" y="3886200"/>
            <a:ext cx="8534401" cy="1752600"/>
          </a:xfrm>
        </p:spPr>
        <p:txBody>
          <a:bodyPr/>
          <a:lstStyle>
            <a:lvl1pPr marL="0" indent="0" algn="ctr">
              <a:buNone/>
              <a:defRPr/>
            </a:lvl1pPr>
            <a:lvl2pPr marL="457113" indent="0" algn="ctr">
              <a:buNone/>
              <a:defRPr/>
            </a:lvl2pPr>
            <a:lvl3pPr marL="914224" indent="0" algn="ctr">
              <a:buNone/>
              <a:defRPr/>
            </a:lvl3pPr>
            <a:lvl4pPr marL="1371337" indent="0" algn="ctr">
              <a:buNone/>
              <a:defRPr/>
            </a:lvl4pPr>
            <a:lvl5pPr marL="1828450" indent="0" algn="ctr">
              <a:buNone/>
              <a:defRPr/>
            </a:lvl5pPr>
            <a:lvl6pPr marL="2285562" indent="0" algn="ctr">
              <a:buNone/>
              <a:defRPr/>
            </a:lvl6pPr>
            <a:lvl7pPr marL="2742674" indent="0" algn="ctr">
              <a:buNone/>
              <a:defRPr/>
            </a:lvl7pPr>
            <a:lvl8pPr marL="3199786" indent="0" algn="ctr">
              <a:buNone/>
              <a:defRPr/>
            </a:lvl8pPr>
            <a:lvl9pPr marL="3656899" indent="0" algn="ctr">
              <a:buNone/>
              <a:defRPr/>
            </a:lvl9pPr>
          </a:lstStyle>
          <a:p>
            <a:r>
              <a:rPr lang="en-US"/>
              <a:t>Click to edit Master subtitle style</a:t>
            </a:r>
            <a:endParaRPr lang="en-SG"/>
          </a:p>
        </p:txBody>
      </p:sp>
      <p:sp>
        <p:nvSpPr>
          <p:cNvPr id="4" name="Rectangle 4">
            <a:extLst>
              <a:ext uri="{FF2B5EF4-FFF2-40B4-BE49-F238E27FC236}">
                <a16:creationId xmlns:a16="http://schemas.microsoft.com/office/drawing/2014/main" id="{5C832D25-87FB-49C9-9F5F-84B068991C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37DB46-3399-4546-B456-9C99416FF9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8D34B7-4064-415D-BF63-E3C3E1FBC366}"/>
              </a:ext>
            </a:extLst>
          </p:cNvPr>
          <p:cNvSpPr>
            <a:spLocks noGrp="1" noChangeArrowheads="1"/>
          </p:cNvSpPr>
          <p:nvPr>
            <p:ph type="sldNum" sz="quarter" idx="12"/>
          </p:nvPr>
        </p:nvSpPr>
        <p:spPr>
          <a:ln/>
        </p:spPr>
        <p:txBody>
          <a:bodyPr/>
          <a:lstStyle>
            <a:lvl1pPr>
              <a:defRPr/>
            </a:lvl1pPr>
          </a:lstStyle>
          <a:p>
            <a:pPr>
              <a:defRPr/>
            </a:pPr>
            <a:fld id="{04E55C19-1EA5-4393-8F65-FAD58371A85E}" type="slidenum">
              <a:rPr lang="en-US" altLang="en-US"/>
              <a:pPr>
                <a:defRPr/>
              </a:pPr>
              <a:t>‹#›</a:t>
            </a:fld>
            <a:endParaRPr lang="en-US" altLang="en-US"/>
          </a:p>
        </p:txBody>
      </p:sp>
    </p:spTree>
    <p:extLst>
      <p:ext uri="{BB962C8B-B14F-4D97-AF65-F5344CB8AC3E}">
        <p14:creationId xmlns:p14="http://schemas.microsoft.com/office/powerpoint/2010/main" val="113984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84F39D3A-BDA2-490D-BE2A-1F8838FB07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E28A55-09DE-4ACB-B05A-6689FDAB0E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3985E08-B2E1-4F3A-82B9-CC8F6EE4454A}"/>
              </a:ext>
            </a:extLst>
          </p:cNvPr>
          <p:cNvSpPr>
            <a:spLocks noGrp="1" noChangeArrowheads="1"/>
          </p:cNvSpPr>
          <p:nvPr>
            <p:ph type="sldNum" sz="quarter" idx="12"/>
          </p:nvPr>
        </p:nvSpPr>
        <p:spPr>
          <a:ln/>
        </p:spPr>
        <p:txBody>
          <a:bodyPr/>
          <a:lstStyle>
            <a:lvl1pPr>
              <a:defRPr/>
            </a:lvl1pPr>
          </a:lstStyle>
          <a:p>
            <a:pPr>
              <a:defRPr/>
            </a:pPr>
            <a:fld id="{F4B06D15-1890-43C0-A6A5-3E6731DC50A2}" type="slidenum">
              <a:rPr lang="en-US" altLang="en-US"/>
              <a:pPr>
                <a:defRPr/>
              </a:pPr>
              <a:t>‹#›</a:t>
            </a:fld>
            <a:endParaRPr lang="en-US" altLang="en-US"/>
          </a:p>
        </p:txBody>
      </p:sp>
    </p:spTree>
    <p:extLst>
      <p:ext uri="{BB962C8B-B14F-4D97-AF65-F5344CB8AC3E}">
        <p14:creationId xmlns:p14="http://schemas.microsoft.com/office/powerpoint/2010/main" val="39810022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999" b="1" cap="all"/>
            </a:lvl1pPr>
          </a:lstStyle>
          <a:p>
            <a:r>
              <a:rPr lang="en-US"/>
              <a:t>Click to edit Master title style</a:t>
            </a:r>
            <a:endParaRPr lang="en-SG"/>
          </a:p>
        </p:txBody>
      </p:sp>
      <p:sp>
        <p:nvSpPr>
          <p:cNvPr id="3" name="Text Placeholder 2"/>
          <p:cNvSpPr>
            <a:spLocks noGrp="1"/>
          </p:cNvSpPr>
          <p:nvPr>
            <p:ph type="body" idx="1"/>
          </p:nvPr>
        </p:nvSpPr>
        <p:spPr>
          <a:xfrm>
            <a:off x="963084" y="2906713"/>
            <a:ext cx="10363200" cy="1500188"/>
          </a:xfrm>
        </p:spPr>
        <p:txBody>
          <a:bodyPr anchor="b"/>
          <a:lstStyle>
            <a:lvl1pPr marL="0" indent="0">
              <a:buNone/>
              <a:defRPr sz="1999"/>
            </a:lvl1pPr>
            <a:lvl2pPr marL="457113" indent="0">
              <a:buNone/>
              <a:defRPr sz="1799"/>
            </a:lvl2pPr>
            <a:lvl3pPr marL="914224" indent="0">
              <a:buNone/>
              <a:defRPr sz="1599"/>
            </a:lvl3pPr>
            <a:lvl4pPr marL="1371337" indent="0">
              <a:buNone/>
              <a:defRPr sz="1400"/>
            </a:lvl4pPr>
            <a:lvl5pPr marL="1828450" indent="0">
              <a:buNone/>
              <a:defRPr sz="1400"/>
            </a:lvl5pPr>
            <a:lvl6pPr marL="2285562" indent="0">
              <a:buNone/>
              <a:defRPr sz="1400"/>
            </a:lvl6pPr>
            <a:lvl7pPr marL="2742674" indent="0">
              <a:buNone/>
              <a:defRPr sz="1400"/>
            </a:lvl7pPr>
            <a:lvl8pPr marL="3199786" indent="0">
              <a:buNone/>
              <a:defRPr sz="1400"/>
            </a:lvl8pPr>
            <a:lvl9pPr marL="3656899"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1D94F8D-D3C3-44CE-99F9-B15CDF9125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618269F-01BE-4C2F-B3FD-F5EAB260B5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2915FB-5B2A-4DC3-B996-267CAFA67EFE}"/>
              </a:ext>
            </a:extLst>
          </p:cNvPr>
          <p:cNvSpPr>
            <a:spLocks noGrp="1" noChangeArrowheads="1"/>
          </p:cNvSpPr>
          <p:nvPr>
            <p:ph type="sldNum" sz="quarter" idx="12"/>
          </p:nvPr>
        </p:nvSpPr>
        <p:spPr>
          <a:ln/>
        </p:spPr>
        <p:txBody>
          <a:bodyPr/>
          <a:lstStyle>
            <a:lvl1pPr>
              <a:defRPr/>
            </a:lvl1pPr>
          </a:lstStyle>
          <a:p>
            <a:pPr>
              <a:defRPr/>
            </a:pPr>
            <a:fld id="{0A63F862-95C4-4DE6-95E4-83D450652BE5}" type="slidenum">
              <a:rPr lang="en-US" altLang="en-US"/>
              <a:pPr>
                <a:defRPr/>
              </a:pPr>
              <a:t>‹#›</a:t>
            </a:fld>
            <a:endParaRPr lang="en-US" altLang="en-US"/>
          </a:p>
        </p:txBody>
      </p:sp>
    </p:spTree>
    <p:extLst>
      <p:ext uri="{BB962C8B-B14F-4D97-AF65-F5344CB8AC3E}">
        <p14:creationId xmlns:p14="http://schemas.microsoft.com/office/powerpoint/2010/main" val="13660848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09601"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97600" y="1600202"/>
            <a:ext cx="5384800"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a:extLst>
              <a:ext uri="{FF2B5EF4-FFF2-40B4-BE49-F238E27FC236}">
                <a16:creationId xmlns:a16="http://schemas.microsoft.com/office/drawing/2014/main" id="{67988639-84FB-468A-BAEC-48A30FBBA48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E011ED5-C796-4A02-91C8-8B1F657718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E64D6A7-4681-4F1A-B0B4-0A211D6E0007}"/>
              </a:ext>
            </a:extLst>
          </p:cNvPr>
          <p:cNvSpPr>
            <a:spLocks noGrp="1" noChangeArrowheads="1"/>
          </p:cNvSpPr>
          <p:nvPr>
            <p:ph type="sldNum" sz="quarter" idx="12"/>
          </p:nvPr>
        </p:nvSpPr>
        <p:spPr>
          <a:ln/>
        </p:spPr>
        <p:txBody>
          <a:bodyPr/>
          <a:lstStyle>
            <a:lvl1pPr>
              <a:defRPr/>
            </a:lvl1pPr>
          </a:lstStyle>
          <a:p>
            <a:pPr>
              <a:defRPr/>
            </a:pPr>
            <a:fld id="{15123461-E2C2-4AC9-862C-573B5EC60D46}" type="slidenum">
              <a:rPr lang="en-US" altLang="en-US"/>
              <a:pPr>
                <a:defRPr/>
              </a:pPr>
              <a:t>‹#›</a:t>
            </a:fld>
            <a:endParaRPr lang="en-US" altLang="en-US"/>
          </a:p>
        </p:txBody>
      </p:sp>
    </p:spTree>
    <p:extLst>
      <p:ext uri="{BB962C8B-B14F-4D97-AF65-F5344CB8AC3E}">
        <p14:creationId xmlns:p14="http://schemas.microsoft.com/office/powerpoint/2010/main" val="2060271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609602" y="1535113"/>
            <a:ext cx="5386916" cy="639762"/>
          </a:xfrm>
        </p:spPr>
        <p:txBody>
          <a:bodyPr anchor="b"/>
          <a:lstStyle>
            <a:lvl1pPr marL="0" indent="0">
              <a:buNone/>
              <a:defRPr sz="2399" b="1"/>
            </a:lvl1pPr>
            <a:lvl2pPr marL="457113" indent="0">
              <a:buNone/>
              <a:defRPr sz="1999" b="1"/>
            </a:lvl2pPr>
            <a:lvl3pPr marL="914224" indent="0">
              <a:buNone/>
              <a:defRPr sz="1799" b="1"/>
            </a:lvl3pPr>
            <a:lvl4pPr marL="1371337" indent="0">
              <a:buNone/>
              <a:defRPr sz="1599" b="1"/>
            </a:lvl4pPr>
            <a:lvl5pPr marL="1828450" indent="0">
              <a:buNone/>
              <a:defRPr sz="1599" b="1"/>
            </a:lvl5pPr>
            <a:lvl6pPr marL="2285562" indent="0">
              <a:buNone/>
              <a:defRPr sz="1599" b="1"/>
            </a:lvl6pPr>
            <a:lvl7pPr marL="2742674" indent="0">
              <a:buNone/>
              <a:defRPr sz="1599" b="1"/>
            </a:lvl7pPr>
            <a:lvl8pPr marL="3199786" indent="0">
              <a:buNone/>
              <a:defRPr sz="1599" b="1"/>
            </a:lvl8pPr>
            <a:lvl9pPr marL="3656899" indent="0">
              <a:buNone/>
              <a:defRPr sz="1599" b="1"/>
            </a:lvl9pPr>
          </a:lstStyle>
          <a:p>
            <a:pPr lvl="0"/>
            <a:r>
              <a:rPr lang="en-US"/>
              <a:t>Click to edit Master text styles</a:t>
            </a:r>
          </a:p>
        </p:txBody>
      </p:sp>
      <p:sp>
        <p:nvSpPr>
          <p:cNvPr id="4" name="Content Placeholder 3"/>
          <p:cNvSpPr>
            <a:spLocks noGrp="1"/>
          </p:cNvSpPr>
          <p:nvPr>
            <p:ph sz="half" idx="2"/>
          </p:nvPr>
        </p:nvSpPr>
        <p:spPr>
          <a:xfrm>
            <a:off x="609602" y="2174876"/>
            <a:ext cx="5386916"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399" b="1"/>
            </a:lvl1pPr>
            <a:lvl2pPr marL="457113" indent="0">
              <a:buNone/>
              <a:defRPr sz="1999" b="1"/>
            </a:lvl2pPr>
            <a:lvl3pPr marL="914224" indent="0">
              <a:buNone/>
              <a:defRPr sz="1799" b="1"/>
            </a:lvl3pPr>
            <a:lvl4pPr marL="1371337" indent="0">
              <a:buNone/>
              <a:defRPr sz="1599" b="1"/>
            </a:lvl4pPr>
            <a:lvl5pPr marL="1828450" indent="0">
              <a:buNone/>
              <a:defRPr sz="1599" b="1"/>
            </a:lvl5pPr>
            <a:lvl6pPr marL="2285562" indent="0">
              <a:buNone/>
              <a:defRPr sz="1599" b="1"/>
            </a:lvl6pPr>
            <a:lvl7pPr marL="2742674" indent="0">
              <a:buNone/>
              <a:defRPr sz="1599" b="1"/>
            </a:lvl7pPr>
            <a:lvl8pPr marL="3199786" indent="0">
              <a:buNone/>
              <a:defRPr sz="1599" b="1"/>
            </a:lvl8pPr>
            <a:lvl9pPr marL="3656899" indent="0">
              <a:buNone/>
              <a:defRPr sz="1599"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399"/>
            </a:lvl1pPr>
            <a:lvl2pPr>
              <a:defRPr sz="1999"/>
            </a:lvl2pPr>
            <a:lvl3pPr>
              <a:defRPr sz="1799"/>
            </a:lvl3pPr>
            <a:lvl4pPr>
              <a:defRPr sz="1599"/>
            </a:lvl4pPr>
            <a:lvl5pPr>
              <a:defRPr sz="1599"/>
            </a:lvl5pPr>
            <a:lvl6pPr>
              <a:defRPr sz="1599"/>
            </a:lvl6pPr>
            <a:lvl7pPr>
              <a:defRPr sz="1599"/>
            </a:lvl7pPr>
            <a:lvl8pPr>
              <a:defRPr sz="1599"/>
            </a:lvl8pPr>
            <a:lvl9pPr>
              <a:defRPr sz="15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a:extLst>
              <a:ext uri="{FF2B5EF4-FFF2-40B4-BE49-F238E27FC236}">
                <a16:creationId xmlns:a16="http://schemas.microsoft.com/office/drawing/2014/main" id="{F3D7C408-B38F-4146-95A9-E670809F0E3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B770B2A-0E6E-418A-914B-822A4C1FECF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403367C-EFD1-4C7C-9F30-A3DC244158C3}"/>
              </a:ext>
            </a:extLst>
          </p:cNvPr>
          <p:cNvSpPr>
            <a:spLocks noGrp="1" noChangeArrowheads="1"/>
          </p:cNvSpPr>
          <p:nvPr>
            <p:ph type="sldNum" sz="quarter" idx="12"/>
          </p:nvPr>
        </p:nvSpPr>
        <p:spPr>
          <a:ln/>
        </p:spPr>
        <p:txBody>
          <a:bodyPr/>
          <a:lstStyle>
            <a:lvl1pPr>
              <a:defRPr/>
            </a:lvl1pPr>
          </a:lstStyle>
          <a:p>
            <a:pPr>
              <a:defRPr/>
            </a:pPr>
            <a:fld id="{4DF9E1D7-DE60-421A-B924-D56ED8925B2D}" type="slidenum">
              <a:rPr lang="en-US" altLang="en-US"/>
              <a:pPr>
                <a:defRPr/>
              </a:pPr>
              <a:t>‹#›</a:t>
            </a:fld>
            <a:endParaRPr lang="en-US" altLang="en-US"/>
          </a:p>
        </p:txBody>
      </p:sp>
    </p:spTree>
    <p:extLst>
      <p:ext uri="{BB962C8B-B14F-4D97-AF65-F5344CB8AC3E}">
        <p14:creationId xmlns:p14="http://schemas.microsoft.com/office/powerpoint/2010/main" val="25219765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a:extLst>
              <a:ext uri="{FF2B5EF4-FFF2-40B4-BE49-F238E27FC236}">
                <a16:creationId xmlns:a16="http://schemas.microsoft.com/office/drawing/2014/main" id="{0AC47C2C-11EA-4BF1-A43E-08821AA2D8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9DFDA62-64C2-4BF8-B30B-E9FAC9D556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CBDD07B-F12F-4A8A-AF8F-31E7CE211401}"/>
              </a:ext>
            </a:extLst>
          </p:cNvPr>
          <p:cNvSpPr>
            <a:spLocks noGrp="1" noChangeArrowheads="1"/>
          </p:cNvSpPr>
          <p:nvPr>
            <p:ph type="sldNum" sz="quarter" idx="12"/>
          </p:nvPr>
        </p:nvSpPr>
        <p:spPr>
          <a:ln/>
        </p:spPr>
        <p:txBody>
          <a:bodyPr/>
          <a:lstStyle>
            <a:lvl1pPr>
              <a:defRPr/>
            </a:lvl1pPr>
          </a:lstStyle>
          <a:p>
            <a:pPr>
              <a:defRPr/>
            </a:pPr>
            <a:fld id="{74832B6B-74D2-49C3-B7DA-C07A722F78D0}" type="slidenum">
              <a:rPr lang="en-US" altLang="en-US"/>
              <a:pPr>
                <a:defRPr/>
              </a:pPr>
              <a:t>‹#›</a:t>
            </a:fld>
            <a:endParaRPr lang="en-US" altLang="en-US"/>
          </a:p>
        </p:txBody>
      </p:sp>
    </p:spTree>
    <p:extLst>
      <p:ext uri="{BB962C8B-B14F-4D97-AF65-F5344CB8AC3E}">
        <p14:creationId xmlns:p14="http://schemas.microsoft.com/office/powerpoint/2010/main" val="41532388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52F6DFE-1EB7-47CE-88C2-75C4088377A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49BF76-BF30-49F3-B970-10EDA76F1E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11BC4E7-A400-4BC6-BF52-A170EB85EFC4}"/>
              </a:ext>
            </a:extLst>
          </p:cNvPr>
          <p:cNvSpPr>
            <a:spLocks noGrp="1" noChangeArrowheads="1"/>
          </p:cNvSpPr>
          <p:nvPr>
            <p:ph type="sldNum" sz="quarter" idx="12"/>
          </p:nvPr>
        </p:nvSpPr>
        <p:spPr>
          <a:ln/>
        </p:spPr>
        <p:txBody>
          <a:bodyPr/>
          <a:lstStyle>
            <a:lvl1pPr>
              <a:defRPr/>
            </a:lvl1pPr>
          </a:lstStyle>
          <a:p>
            <a:pPr>
              <a:defRPr/>
            </a:pPr>
            <a:fld id="{EB775ACF-D15A-412F-A839-3AD3711FC90F}" type="slidenum">
              <a:rPr lang="en-US" altLang="en-US"/>
              <a:pPr>
                <a:defRPr/>
              </a:pPr>
              <a:t>‹#›</a:t>
            </a:fld>
            <a:endParaRPr lang="en-US" altLang="en-US"/>
          </a:p>
        </p:txBody>
      </p:sp>
    </p:spTree>
    <p:extLst>
      <p:ext uri="{BB962C8B-B14F-4D97-AF65-F5344CB8AC3E}">
        <p14:creationId xmlns:p14="http://schemas.microsoft.com/office/powerpoint/2010/main" val="214074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1322864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3" cy="1162051"/>
          </a:xfrm>
        </p:spPr>
        <p:txBody>
          <a:bodyPr anchor="b"/>
          <a:lstStyle>
            <a:lvl1pPr algn="l">
              <a:defRPr sz="1999" b="1"/>
            </a:lvl1pPr>
          </a:lstStyle>
          <a:p>
            <a:r>
              <a:rPr lang="en-US"/>
              <a:t>Click to edit Master title style</a:t>
            </a:r>
            <a:endParaRPr lang="en-SG"/>
          </a:p>
        </p:txBody>
      </p:sp>
      <p:sp>
        <p:nvSpPr>
          <p:cNvPr id="3" name="Content Placeholder 2"/>
          <p:cNvSpPr>
            <a:spLocks noGrp="1"/>
          </p:cNvSpPr>
          <p:nvPr>
            <p:ph idx="1"/>
          </p:nvPr>
        </p:nvSpPr>
        <p:spPr>
          <a:xfrm>
            <a:off x="4766734"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09602" y="1435103"/>
            <a:ext cx="4011083" cy="4691062"/>
          </a:xfrm>
        </p:spPr>
        <p:txBody>
          <a:bodyPr/>
          <a:lstStyle>
            <a:lvl1pPr marL="0" indent="0">
              <a:buNone/>
              <a:defRPr sz="1400"/>
            </a:lvl1pPr>
            <a:lvl2pPr marL="457113" indent="0">
              <a:buNone/>
              <a:defRPr sz="1200"/>
            </a:lvl2pPr>
            <a:lvl3pPr marL="914224" indent="0">
              <a:buNone/>
              <a:defRPr sz="1000"/>
            </a:lvl3pPr>
            <a:lvl4pPr marL="1371337" indent="0">
              <a:buNone/>
              <a:defRPr sz="900"/>
            </a:lvl4pPr>
            <a:lvl5pPr marL="1828450" indent="0">
              <a:buNone/>
              <a:defRPr sz="900"/>
            </a:lvl5pPr>
            <a:lvl6pPr marL="2285562" indent="0">
              <a:buNone/>
              <a:defRPr sz="900"/>
            </a:lvl6pPr>
            <a:lvl7pPr marL="2742674" indent="0">
              <a:buNone/>
              <a:defRPr sz="900"/>
            </a:lvl7pPr>
            <a:lvl8pPr marL="3199786" indent="0">
              <a:buNone/>
              <a:defRPr sz="900"/>
            </a:lvl8pPr>
            <a:lvl9pPr marL="365689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664909A-802D-4F65-A208-4AD36118BF1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B74B85-CCB2-4203-A703-1058955AA2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7024FE3-1645-4765-9357-F6A186F2219D}"/>
              </a:ext>
            </a:extLst>
          </p:cNvPr>
          <p:cNvSpPr>
            <a:spLocks noGrp="1" noChangeArrowheads="1"/>
          </p:cNvSpPr>
          <p:nvPr>
            <p:ph type="sldNum" sz="quarter" idx="12"/>
          </p:nvPr>
        </p:nvSpPr>
        <p:spPr>
          <a:ln/>
        </p:spPr>
        <p:txBody>
          <a:bodyPr/>
          <a:lstStyle>
            <a:lvl1pPr>
              <a:defRPr/>
            </a:lvl1pPr>
          </a:lstStyle>
          <a:p>
            <a:pPr>
              <a:defRPr/>
            </a:pPr>
            <a:fld id="{892259C4-D240-4397-8628-08271D5AB300}" type="slidenum">
              <a:rPr lang="en-US" altLang="en-US"/>
              <a:pPr>
                <a:defRPr/>
              </a:pPr>
              <a:t>‹#›</a:t>
            </a:fld>
            <a:endParaRPr lang="en-US" altLang="en-US"/>
          </a:p>
        </p:txBody>
      </p:sp>
    </p:spTree>
    <p:extLst>
      <p:ext uri="{BB962C8B-B14F-4D97-AF65-F5344CB8AC3E}">
        <p14:creationId xmlns:p14="http://schemas.microsoft.com/office/powerpoint/2010/main" val="4240055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999" b="1"/>
            </a:lvl1pPr>
          </a:lstStyle>
          <a:p>
            <a:r>
              <a:rPr lang="en-US"/>
              <a:t>Click to edit Master title style</a:t>
            </a:r>
            <a:endParaRPr lang="en-SG"/>
          </a:p>
        </p:txBody>
      </p:sp>
      <p:sp>
        <p:nvSpPr>
          <p:cNvPr id="3" name="Picture Placeholder 2"/>
          <p:cNvSpPr>
            <a:spLocks noGrp="1"/>
          </p:cNvSpPr>
          <p:nvPr>
            <p:ph type="pic" idx="1"/>
          </p:nvPr>
        </p:nvSpPr>
        <p:spPr>
          <a:xfrm>
            <a:off x="2389718" y="612776"/>
            <a:ext cx="7315200" cy="4114800"/>
          </a:xfrm>
        </p:spPr>
        <p:txBody>
          <a:bodyPr/>
          <a:lstStyle>
            <a:lvl1pPr marL="0" indent="0">
              <a:buNone/>
              <a:defRPr sz="3199"/>
            </a:lvl1pPr>
            <a:lvl2pPr marL="457113" indent="0">
              <a:buNone/>
              <a:defRPr sz="2799"/>
            </a:lvl2pPr>
            <a:lvl3pPr marL="914224" indent="0">
              <a:buNone/>
              <a:defRPr sz="2399"/>
            </a:lvl3pPr>
            <a:lvl4pPr marL="1371337" indent="0">
              <a:buNone/>
              <a:defRPr sz="1999"/>
            </a:lvl4pPr>
            <a:lvl5pPr marL="1828450" indent="0">
              <a:buNone/>
              <a:defRPr sz="1999"/>
            </a:lvl5pPr>
            <a:lvl6pPr marL="2285562" indent="0">
              <a:buNone/>
              <a:defRPr sz="1999"/>
            </a:lvl6pPr>
            <a:lvl7pPr marL="2742674" indent="0">
              <a:buNone/>
              <a:defRPr sz="1999"/>
            </a:lvl7pPr>
            <a:lvl8pPr marL="3199786" indent="0">
              <a:buNone/>
              <a:defRPr sz="1999"/>
            </a:lvl8pPr>
            <a:lvl9pPr marL="3656899" indent="0">
              <a:buNone/>
              <a:defRPr sz="1999"/>
            </a:lvl9pPr>
          </a:lstStyle>
          <a:p>
            <a:pPr lvl="0"/>
            <a:endParaRPr lang="en-SG"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113" indent="0">
              <a:buNone/>
              <a:defRPr sz="1200"/>
            </a:lvl2pPr>
            <a:lvl3pPr marL="914224" indent="0">
              <a:buNone/>
              <a:defRPr sz="1000"/>
            </a:lvl3pPr>
            <a:lvl4pPr marL="1371337" indent="0">
              <a:buNone/>
              <a:defRPr sz="900"/>
            </a:lvl4pPr>
            <a:lvl5pPr marL="1828450" indent="0">
              <a:buNone/>
              <a:defRPr sz="900"/>
            </a:lvl5pPr>
            <a:lvl6pPr marL="2285562" indent="0">
              <a:buNone/>
              <a:defRPr sz="900"/>
            </a:lvl6pPr>
            <a:lvl7pPr marL="2742674" indent="0">
              <a:buNone/>
              <a:defRPr sz="900"/>
            </a:lvl7pPr>
            <a:lvl8pPr marL="3199786" indent="0">
              <a:buNone/>
              <a:defRPr sz="900"/>
            </a:lvl8pPr>
            <a:lvl9pPr marL="3656899"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C9FB599-2797-468F-8530-205B23D5BC6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DB0D8C-7C6B-4379-8F7B-DB53F425B5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7F4EC9-686A-4777-BFC7-5EAEE0E576F0}"/>
              </a:ext>
            </a:extLst>
          </p:cNvPr>
          <p:cNvSpPr>
            <a:spLocks noGrp="1" noChangeArrowheads="1"/>
          </p:cNvSpPr>
          <p:nvPr>
            <p:ph type="sldNum" sz="quarter" idx="12"/>
          </p:nvPr>
        </p:nvSpPr>
        <p:spPr>
          <a:ln/>
        </p:spPr>
        <p:txBody>
          <a:bodyPr/>
          <a:lstStyle>
            <a:lvl1pPr>
              <a:defRPr/>
            </a:lvl1pPr>
          </a:lstStyle>
          <a:p>
            <a:pPr>
              <a:defRPr/>
            </a:pPr>
            <a:fld id="{A27369EA-F020-410C-90F2-2120022F3731}" type="slidenum">
              <a:rPr lang="en-US" altLang="en-US"/>
              <a:pPr>
                <a:defRPr/>
              </a:pPr>
              <a:t>‹#›</a:t>
            </a:fld>
            <a:endParaRPr lang="en-US" altLang="en-US"/>
          </a:p>
        </p:txBody>
      </p:sp>
    </p:spTree>
    <p:extLst>
      <p:ext uri="{BB962C8B-B14F-4D97-AF65-F5344CB8AC3E}">
        <p14:creationId xmlns:p14="http://schemas.microsoft.com/office/powerpoint/2010/main" val="2256959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29997116-ED12-451A-819C-939EB0D08B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5F54F7-C49D-4466-AEA9-0B64F9C6A0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26983C-95A0-493F-8AA3-266DA4153412}"/>
              </a:ext>
            </a:extLst>
          </p:cNvPr>
          <p:cNvSpPr>
            <a:spLocks noGrp="1" noChangeArrowheads="1"/>
          </p:cNvSpPr>
          <p:nvPr>
            <p:ph type="sldNum" sz="quarter" idx="12"/>
          </p:nvPr>
        </p:nvSpPr>
        <p:spPr>
          <a:ln/>
        </p:spPr>
        <p:txBody>
          <a:bodyPr/>
          <a:lstStyle>
            <a:lvl1pPr>
              <a:defRPr/>
            </a:lvl1pPr>
          </a:lstStyle>
          <a:p>
            <a:pPr>
              <a:defRPr/>
            </a:pPr>
            <a:fld id="{4C744A62-A04C-460C-A6CA-FFFD15486999}" type="slidenum">
              <a:rPr lang="en-US" altLang="en-US"/>
              <a:pPr>
                <a:defRPr/>
              </a:pPr>
              <a:t>‹#›</a:t>
            </a:fld>
            <a:endParaRPr lang="en-US" altLang="en-US"/>
          </a:p>
        </p:txBody>
      </p:sp>
    </p:spTree>
    <p:extLst>
      <p:ext uri="{BB962C8B-B14F-4D97-AF65-F5344CB8AC3E}">
        <p14:creationId xmlns:p14="http://schemas.microsoft.com/office/powerpoint/2010/main" val="37587932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09602" y="274640"/>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52CEADBD-CB4C-423C-8B22-EB71F484731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FC7EF21-F2C1-4234-B889-FC5FAD9A2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C3365D-B73C-4C64-A57D-2B1B4AF35EEB}"/>
              </a:ext>
            </a:extLst>
          </p:cNvPr>
          <p:cNvSpPr>
            <a:spLocks noGrp="1" noChangeArrowheads="1"/>
          </p:cNvSpPr>
          <p:nvPr>
            <p:ph type="sldNum" sz="quarter" idx="12"/>
          </p:nvPr>
        </p:nvSpPr>
        <p:spPr>
          <a:ln/>
        </p:spPr>
        <p:txBody>
          <a:bodyPr/>
          <a:lstStyle>
            <a:lvl1pPr>
              <a:defRPr/>
            </a:lvl1pPr>
          </a:lstStyle>
          <a:p>
            <a:pPr>
              <a:defRPr/>
            </a:pPr>
            <a:fld id="{93DCF2CA-2DB7-4B4A-896C-16CB65AA1A2E}" type="slidenum">
              <a:rPr lang="en-US" altLang="en-US"/>
              <a:pPr>
                <a:defRPr/>
              </a:pPr>
              <a:t>‹#›</a:t>
            </a:fld>
            <a:endParaRPr lang="en-US" altLang="en-US"/>
          </a:p>
        </p:txBody>
      </p:sp>
    </p:spTree>
    <p:extLst>
      <p:ext uri="{BB962C8B-B14F-4D97-AF65-F5344CB8AC3E}">
        <p14:creationId xmlns:p14="http://schemas.microsoft.com/office/powerpoint/2010/main" val="414171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156075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164055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874870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87C209-0121-47D1-BE37-E56E865B07D9}" type="datetimeFigureOut">
              <a:rPr lang="en-US" smtClean="0"/>
              <a:pPr/>
              <a:t>28/10/2021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F3E322-9ADC-4694-AF55-F3436ADDCC02}" type="slidenum">
              <a:rPr lang="en-US" smtClean="0"/>
              <a:pPr/>
              <a:t>‹#›</a:t>
            </a:fld>
            <a:endParaRPr lang="en-US"/>
          </a:p>
        </p:txBody>
      </p:sp>
    </p:spTree>
    <p:extLst>
      <p:ext uri="{BB962C8B-B14F-4D97-AF65-F5344CB8AC3E}">
        <p14:creationId xmlns:p14="http://schemas.microsoft.com/office/powerpoint/2010/main" val="362224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2.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7C209-0121-47D1-BE37-E56E865B07D9}" type="datetimeFigureOut">
              <a:rPr lang="en-US" smtClean="0"/>
              <a:pPr/>
              <a:t>28/10/2021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3E322-9ADC-4694-AF55-F3436ADDCC02}" type="slidenum">
              <a:rPr lang="en-US" smtClean="0"/>
              <a:pPr/>
              <a:t>‹#›</a:t>
            </a:fld>
            <a:endParaRPr lang="en-US"/>
          </a:p>
        </p:txBody>
      </p:sp>
    </p:spTree>
    <p:extLst>
      <p:ext uri="{BB962C8B-B14F-4D97-AF65-F5344CB8AC3E}">
        <p14:creationId xmlns:p14="http://schemas.microsoft.com/office/powerpoint/2010/main" val="1104916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7C209-0121-47D1-BE37-E56E865B07D9}" type="datetimeFigureOut">
              <a:rPr lang="en-US" smtClean="0">
                <a:solidFill>
                  <a:prstClr val="black">
                    <a:tint val="75000"/>
                  </a:prstClr>
                </a:solidFill>
              </a:rPr>
              <a:pPr/>
              <a:t>28/10/2021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3E322-9ADC-4694-AF55-F3436ADDCC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3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71024-8B17-4297-8EB4-574FF9788B61}" type="datetime1">
              <a:rPr lang="en-US" smtClean="0"/>
              <a:pPr/>
              <a:t>28/10/2021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3CA19-0940-41E5-A5BA-59686A76A463}" type="slidenum">
              <a:rPr lang="en-US" smtClean="0"/>
              <a:pPr/>
              <a:t>‹#›</a:t>
            </a:fld>
            <a:endParaRPr lang="en-US"/>
          </a:p>
        </p:txBody>
      </p:sp>
      <p:sp>
        <p:nvSpPr>
          <p:cNvPr id="7" name="矩形 6">
            <a:extLst>
              <a:ext uri="{FF2B5EF4-FFF2-40B4-BE49-F238E27FC236}">
                <a16:creationId xmlns:a16="http://schemas.microsoft.com/office/drawing/2014/main" id="{8A171993-4601-471D-AAC0-8506428C0089}"/>
              </a:ext>
            </a:extLst>
          </p:cNvPr>
          <p:cNvSpPr/>
          <p:nvPr userDrawn="1"/>
        </p:nvSpPr>
        <p:spPr>
          <a:xfrm>
            <a:off x="0" y="6553200"/>
            <a:ext cx="12192000" cy="3048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a:extLst>
              <a:ext uri="{FF2B5EF4-FFF2-40B4-BE49-F238E27FC236}">
                <a16:creationId xmlns:a16="http://schemas.microsoft.com/office/drawing/2014/main" id="{EC709656-E629-4023-AF83-E24C2C5CDA0E}"/>
              </a:ext>
            </a:extLst>
          </p:cNvPr>
          <p:cNvPicPr>
            <a:picLocks noChangeAspect="1"/>
          </p:cNvPicPr>
          <p:nvPr userDrawn="1"/>
        </p:nvPicPr>
        <p:blipFill>
          <a:blip r:embed="rId22"/>
          <a:stretch>
            <a:fillRect/>
          </a:stretch>
        </p:blipFill>
        <p:spPr>
          <a:xfrm>
            <a:off x="9093200" y="5970962"/>
            <a:ext cx="2815661" cy="747339"/>
          </a:xfrm>
          <a:prstGeom prst="rect">
            <a:avLst/>
          </a:prstGeom>
        </p:spPr>
      </p:pic>
      <p:pic>
        <p:nvPicPr>
          <p:cNvPr id="9" name="图片 8">
            <a:extLst>
              <a:ext uri="{FF2B5EF4-FFF2-40B4-BE49-F238E27FC236}">
                <a16:creationId xmlns:a16="http://schemas.microsoft.com/office/drawing/2014/main" id="{EE16E605-9E4E-4D4B-8F99-604B6BBFF7F3}"/>
              </a:ext>
            </a:extLst>
          </p:cNvPr>
          <p:cNvPicPr>
            <a:picLocks noChangeAspect="1"/>
          </p:cNvPicPr>
          <p:nvPr userDrawn="1"/>
        </p:nvPicPr>
        <p:blipFill>
          <a:blip r:embed="rId23"/>
          <a:stretch>
            <a:fillRect/>
          </a:stretch>
        </p:blipFill>
        <p:spPr>
          <a:xfrm>
            <a:off x="390534" y="216861"/>
            <a:ext cx="1425567" cy="657468"/>
          </a:xfrm>
          <a:prstGeom prst="rect">
            <a:avLst/>
          </a:prstGeom>
        </p:spPr>
      </p:pic>
    </p:spTree>
    <p:extLst>
      <p:ext uri="{BB962C8B-B14F-4D97-AF65-F5344CB8AC3E}">
        <p14:creationId xmlns:p14="http://schemas.microsoft.com/office/powerpoint/2010/main" val="5155161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415AE0-C3E3-4081-924D-C6E5019E5E6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4EE22FA-8FF7-4074-905C-A5DEB50442AB}"/>
              </a:ext>
            </a:extLst>
          </p:cNvPr>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32BEF24-48C7-4B45-89DD-613E438F98E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B81F4711-167F-4144-B226-59CC42293368}"/>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7A5084A-9EA5-44D5-8089-3E49803E9DD7}"/>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8C91411-574C-4833-9BBA-42B617DB612D}" type="slidenum">
              <a:rPr lang="en-US" altLang="en-US"/>
              <a:pPr>
                <a:defRPr/>
              </a:pPr>
              <a:t>‹#›</a:t>
            </a:fld>
            <a:endParaRPr lang="en-US" altLang="en-US"/>
          </a:p>
        </p:txBody>
      </p:sp>
    </p:spTree>
    <p:extLst>
      <p:ext uri="{BB962C8B-B14F-4D97-AF65-F5344CB8AC3E}">
        <p14:creationId xmlns:p14="http://schemas.microsoft.com/office/powerpoint/2010/main" val="373308644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300">
          <a:solidFill>
            <a:schemeClr val="tx2"/>
          </a:solidFill>
          <a:latin typeface="+mj-lt"/>
          <a:ea typeface="+mj-ea"/>
          <a:cs typeface="+mj-cs"/>
        </a:defRPr>
      </a:lvl1pPr>
      <a:lvl2pPr algn="ctr" rtl="0" eaLnBrk="0" fontAlgn="base" hangingPunct="0">
        <a:spcBef>
          <a:spcPct val="0"/>
        </a:spcBef>
        <a:spcAft>
          <a:spcPct val="0"/>
        </a:spcAft>
        <a:defRPr sz="4300">
          <a:solidFill>
            <a:schemeClr val="tx2"/>
          </a:solidFill>
          <a:latin typeface="Arial" charset="0"/>
        </a:defRPr>
      </a:lvl2pPr>
      <a:lvl3pPr algn="ctr" rtl="0" eaLnBrk="0" fontAlgn="base" hangingPunct="0">
        <a:spcBef>
          <a:spcPct val="0"/>
        </a:spcBef>
        <a:spcAft>
          <a:spcPct val="0"/>
        </a:spcAft>
        <a:defRPr sz="4300">
          <a:solidFill>
            <a:schemeClr val="tx2"/>
          </a:solidFill>
          <a:latin typeface="Arial" charset="0"/>
        </a:defRPr>
      </a:lvl3pPr>
      <a:lvl4pPr algn="ctr" rtl="0" eaLnBrk="0" fontAlgn="base" hangingPunct="0">
        <a:spcBef>
          <a:spcPct val="0"/>
        </a:spcBef>
        <a:spcAft>
          <a:spcPct val="0"/>
        </a:spcAft>
        <a:defRPr sz="4300">
          <a:solidFill>
            <a:schemeClr val="tx2"/>
          </a:solidFill>
          <a:latin typeface="Arial" charset="0"/>
        </a:defRPr>
      </a:lvl4pPr>
      <a:lvl5pPr algn="ctr" rtl="0" eaLnBrk="0" fontAlgn="base" hangingPunct="0">
        <a:spcBef>
          <a:spcPct val="0"/>
        </a:spcBef>
        <a:spcAft>
          <a:spcPct val="0"/>
        </a:spcAft>
        <a:defRPr sz="4300">
          <a:solidFill>
            <a:schemeClr val="tx2"/>
          </a:solidFill>
          <a:latin typeface="Arial" charset="0"/>
        </a:defRPr>
      </a:lvl5pPr>
      <a:lvl6pPr marL="457113" algn="ctr" rtl="0" fontAlgn="base">
        <a:spcBef>
          <a:spcPct val="0"/>
        </a:spcBef>
        <a:spcAft>
          <a:spcPct val="0"/>
        </a:spcAft>
        <a:defRPr sz="4399">
          <a:solidFill>
            <a:schemeClr val="tx2"/>
          </a:solidFill>
          <a:latin typeface="Arial" charset="0"/>
        </a:defRPr>
      </a:lvl6pPr>
      <a:lvl7pPr marL="914224" algn="ctr" rtl="0" fontAlgn="base">
        <a:spcBef>
          <a:spcPct val="0"/>
        </a:spcBef>
        <a:spcAft>
          <a:spcPct val="0"/>
        </a:spcAft>
        <a:defRPr sz="4399">
          <a:solidFill>
            <a:schemeClr val="tx2"/>
          </a:solidFill>
          <a:latin typeface="Arial" charset="0"/>
        </a:defRPr>
      </a:lvl7pPr>
      <a:lvl8pPr marL="1371337" algn="ctr" rtl="0" fontAlgn="base">
        <a:spcBef>
          <a:spcPct val="0"/>
        </a:spcBef>
        <a:spcAft>
          <a:spcPct val="0"/>
        </a:spcAft>
        <a:defRPr sz="4399">
          <a:solidFill>
            <a:schemeClr val="tx2"/>
          </a:solidFill>
          <a:latin typeface="Arial" charset="0"/>
        </a:defRPr>
      </a:lvl8pPr>
      <a:lvl9pPr marL="1828450" algn="ctr" rtl="0" fontAlgn="base">
        <a:spcBef>
          <a:spcPct val="0"/>
        </a:spcBef>
        <a:spcAft>
          <a:spcPct val="0"/>
        </a:spcAft>
        <a:defRPr sz="4399">
          <a:solidFill>
            <a:schemeClr val="tx2"/>
          </a:solidFill>
          <a:latin typeface="Arial" charset="0"/>
        </a:defRPr>
      </a:lvl9pPr>
    </p:titleStyle>
    <p:bodyStyle>
      <a:lvl1pPr marL="341313" indent="-341313" algn="l" rtl="0" eaLnBrk="0" fontAlgn="base" hangingPunct="0">
        <a:spcBef>
          <a:spcPct val="20000"/>
        </a:spcBef>
        <a:spcAft>
          <a:spcPct val="0"/>
        </a:spcAft>
        <a:buChar char="•"/>
        <a:defRPr sz="31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700">
          <a:solidFill>
            <a:schemeClr val="tx1"/>
          </a:solidFill>
          <a:latin typeface="+mn-lt"/>
        </a:defRPr>
      </a:lvl2pPr>
      <a:lvl3pPr marL="1141413" indent="-227013" algn="l" rtl="0" eaLnBrk="0" fontAlgn="base" hangingPunct="0">
        <a:spcBef>
          <a:spcPct val="20000"/>
        </a:spcBef>
        <a:spcAft>
          <a:spcPct val="0"/>
        </a:spcAft>
        <a:buChar char="•"/>
        <a:defRPr sz="2300">
          <a:solidFill>
            <a:schemeClr val="tx1"/>
          </a:solidFill>
          <a:latin typeface="+mn-lt"/>
        </a:defRPr>
      </a:lvl3pPr>
      <a:lvl4pPr marL="1598613" indent="-227013" algn="l" rtl="0" eaLnBrk="0" fontAlgn="base" hangingPunct="0">
        <a:spcBef>
          <a:spcPct val="20000"/>
        </a:spcBef>
        <a:spcAft>
          <a:spcPct val="0"/>
        </a:spcAft>
        <a:buChar char="–"/>
        <a:defRPr sz="1900">
          <a:solidFill>
            <a:schemeClr val="tx1"/>
          </a:solidFill>
          <a:latin typeface="+mn-lt"/>
        </a:defRPr>
      </a:lvl4pPr>
      <a:lvl5pPr marL="2055813" indent="-227013" algn="l" rtl="0" eaLnBrk="0" fontAlgn="base" hangingPunct="0">
        <a:spcBef>
          <a:spcPct val="20000"/>
        </a:spcBef>
        <a:spcAft>
          <a:spcPct val="0"/>
        </a:spcAft>
        <a:buChar char="»"/>
        <a:defRPr sz="1900">
          <a:solidFill>
            <a:schemeClr val="tx1"/>
          </a:solidFill>
          <a:latin typeface="+mn-lt"/>
        </a:defRPr>
      </a:lvl5pPr>
      <a:lvl6pPr marL="2514117" indent="-228556" algn="l" rtl="0" fontAlgn="base">
        <a:spcBef>
          <a:spcPct val="20000"/>
        </a:spcBef>
        <a:spcAft>
          <a:spcPct val="0"/>
        </a:spcAft>
        <a:buChar char="»"/>
        <a:defRPr sz="1999">
          <a:solidFill>
            <a:schemeClr val="tx1"/>
          </a:solidFill>
          <a:latin typeface="+mn-lt"/>
        </a:defRPr>
      </a:lvl6pPr>
      <a:lvl7pPr marL="2971230" indent="-228556" algn="l" rtl="0" fontAlgn="base">
        <a:spcBef>
          <a:spcPct val="20000"/>
        </a:spcBef>
        <a:spcAft>
          <a:spcPct val="0"/>
        </a:spcAft>
        <a:buChar char="»"/>
        <a:defRPr sz="1999">
          <a:solidFill>
            <a:schemeClr val="tx1"/>
          </a:solidFill>
          <a:latin typeface="+mn-lt"/>
        </a:defRPr>
      </a:lvl7pPr>
      <a:lvl8pPr marL="3428343" indent="-228556" algn="l" rtl="0" fontAlgn="base">
        <a:spcBef>
          <a:spcPct val="20000"/>
        </a:spcBef>
        <a:spcAft>
          <a:spcPct val="0"/>
        </a:spcAft>
        <a:buChar char="»"/>
        <a:defRPr sz="1999">
          <a:solidFill>
            <a:schemeClr val="tx1"/>
          </a:solidFill>
          <a:latin typeface="+mn-lt"/>
        </a:defRPr>
      </a:lvl8pPr>
      <a:lvl9pPr marL="3885455" indent="-228556" algn="l" rtl="0" fontAlgn="base">
        <a:spcBef>
          <a:spcPct val="20000"/>
        </a:spcBef>
        <a:spcAft>
          <a:spcPct val="0"/>
        </a:spcAft>
        <a:buChar char="»"/>
        <a:defRPr sz="1999">
          <a:solidFill>
            <a:schemeClr val="tx1"/>
          </a:solidFill>
          <a:latin typeface="+mn-lt"/>
        </a:defRPr>
      </a:lvl9pPr>
    </p:bodyStyle>
    <p:otherStyle>
      <a:defPPr>
        <a:defRPr lang="en-US"/>
      </a:defPPr>
      <a:lvl1pPr marL="0" algn="l" defTabSz="914224" rtl="0" eaLnBrk="1" latinLnBrk="0" hangingPunct="1">
        <a:defRPr sz="1799" kern="1200">
          <a:solidFill>
            <a:schemeClr val="tx1"/>
          </a:solidFill>
          <a:latin typeface="+mn-lt"/>
          <a:ea typeface="+mn-ea"/>
          <a:cs typeface="+mn-cs"/>
        </a:defRPr>
      </a:lvl1pPr>
      <a:lvl2pPr marL="457113" algn="l" defTabSz="914224" rtl="0" eaLnBrk="1" latinLnBrk="0" hangingPunct="1">
        <a:defRPr sz="1799" kern="1200">
          <a:solidFill>
            <a:schemeClr val="tx1"/>
          </a:solidFill>
          <a:latin typeface="+mn-lt"/>
          <a:ea typeface="+mn-ea"/>
          <a:cs typeface="+mn-cs"/>
        </a:defRPr>
      </a:lvl2pPr>
      <a:lvl3pPr marL="914224" algn="l" defTabSz="914224" rtl="0" eaLnBrk="1" latinLnBrk="0" hangingPunct="1">
        <a:defRPr sz="1799" kern="1200">
          <a:solidFill>
            <a:schemeClr val="tx1"/>
          </a:solidFill>
          <a:latin typeface="+mn-lt"/>
          <a:ea typeface="+mn-ea"/>
          <a:cs typeface="+mn-cs"/>
        </a:defRPr>
      </a:lvl3pPr>
      <a:lvl4pPr marL="1371337" algn="l" defTabSz="914224" rtl="0" eaLnBrk="1" latinLnBrk="0" hangingPunct="1">
        <a:defRPr sz="1799" kern="1200">
          <a:solidFill>
            <a:schemeClr val="tx1"/>
          </a:solidFill>
          <a:latin typeface="+mn-lt"/>
          <a:ea typeface="+mn-ea"/>
          <a:cs typeface="+mn-cs"/>
        </a:defRPr>
      </a:lvl4pPr>
      <a:lvl5pPr marL="1828450" algn="l" defTabSz="914224" rtl="0" eaLnBrk="1" latinLnBrk="0" hangingPunct="1">
        <a:defRPr sz="1799" kern="1200">
          <a:solidFill>
            <a:schemeClr val="tx1"/>
          </a:solidFill>
          <a:latin typeface="+mn-lt"/>
          <a:ea typeface="+mn-ea"/>
          <a:cs typeface="+mn-cs"/>
        </a:defRPr>
      </a:lvl5pPr>
      <a:lvl6pPr marL="2285562" algn="l" defTabSz="914224" rtl="0" eaLnBrk="1" latinLnBrk="0" hangingPunct="1">
        <a:defRPr sz="1799" kern="1200">
          <a:solidFill>
            <a:schemeClr val="tx1"/>
          </a:solidFill>
          <a:latin typeface="+mn-lt"/>
          <a:ea typeface="+mn-ea"/>
          <a:cs typeface="+mn-cs"/>
        </a:defRPr>
      </a:lvl6pPr>
      <a:lvl7pPr marL="2742674" algn="l" defTabSz="914224" rtl="0" eaLnBrk="1" latinLnBrk="0" hangingPunct="1">
        <a:defRPr sz="1799" kern="1200">
          <a:solidFill>
            <a:schemeClr val="tx1"/>
          </a:solidFill>
          <a:latin typeface="+mn-lt"/>
          <a:ea typeface="+mn-ea"/>
          <a:cs typeface="+mn-cs"/>
        </a:defRPr>
      </a:lvl7pPr>
      <a:lvl8pPr marL="3199786" algn="l" defTabSz="914224" rtl="0" eaLnBrk="1" latinLnBrk="0" hangingPunct="1">
        <a:defRPr sz="1799" kern="1200">
          <a:solidFill>
            <a:schemeClr val="tx1"/>
          </a:solidFill>
          <a:latin typeface="+mn-lt"/>
          <a:ea typeface="+mn-ea"/>
          <a:cs typeface="+mn-cs"/>
        </a:defRPr>
      </a:lvl8pPr>
      <a:lvl9pPr marL="3656899" algn="l" defTabSz="91422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5.jpg"/><Relationship Id="rId7"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jpg"/><Relationship Id="rId7" Type="http://schemas.openxmlformats.org/officeDocument/2006/relationships/image" Target="../media/image24.jpe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media1.wav"/><Relationship Id="rId7" Type="http://schemas.openxmlformats.org/officeDocument/2006/relationships/image" Target="../media/image33.png"/><Relationship Id="rId2" Type="http://schemas.microsoft.com/office/2007/relationships/media" Target="../media/media1.wav"/><Relationship Id="rId1" Type="http://schemas.openxmlformats.org/officeDocument/2006/relationships/tags" Target="../tags/tag16.xml"/><Relationship Id="rId6" Type="http://schemas.openxmlformats.org/officeDocument/2006/relationships/image" Target="../media/image32.jpeg"/><Relationship Id="rId5" Type="http://schemas.openxmlformats.org/officeDocument/2006/relationships/audio" Target="../media/audio1.wav"/><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3.png"/><Relationship Id="rId5" Type="http://schemas.openxmlformats.org/officeDocument/2006/relationships/image" Target="../media/image34.jpeg"/><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g"/><Relationship Id="rId7"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9.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9437C2-3787-4C87-BB80-93B19A6B068E}"/>
              </a:ext>
            </a:extLst>
          </p:cNvPr>
          <p:cNvSpPr txBox="1"/>
          <p:nvPr/>
        </p:nvSpPr>
        <p:spPr>
          <a:xfrm>
            <a:off x="1181100" y="914400"/>
            <a:ext cx="9829800" cy="212365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FF0000"/>
                </a:solidFill>
                <a:effectLst/>
                <a:uLnTx/>
                <a:uFillTx/>
                <a:latin typeface="Cambria" panose="02040503050406030204" pitchFamily="18" charset="0"/>
                <a:ea typeface="微软雅黑"/>
                <a:cs typeface="Times New Roman" panose="02020603050405020304" pitchFamily="18" charset="0"/>
              </a:rPr>
              <a:t>Chào mừng các con đến với lớp học trực tuyến</a:t>
            </a:r>
          </a:p>
        </p:txBody>
      </p:sp>
      <p:sp>
        <p:nvSpPr>
          <p:cNvPr id="3" name="TextBox 2">
            <a:extLst>
              <a:ext uri="{FF2B5EF4-FFF2-40B4-BE49-F238E27FC236}">
                <a16:creationId xmlns:a16="http://schemas.microsoft.com/office/drawing/2014/main" id="{4AC83CF5-6095-4263-814E-51B3A949918E}"/>
              </a:ext>
            </a:extLst>
          </p:cNvPr>
          <p:cNvSpPr txBox="1"/>
          <p:nvPr/>
        </p:nvSpPr>
        <p:spPr>
          <a:xfrm>
            <a:off x="990600" y="3581400"/>
            <a:ext cx="9829800" cy="110799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6600" b="1">
                <a:solidFill>
                  <a:prstClr val="black"/>
                </a:solidFill>
                <a:latin typeface="Cambria" panose="02040503050406030204" pitchFamily="18" charset="0"/>
                <a:ea typeface="微软雅黑"/>
                <a:cs typeface="Times New Roman" panose="02020603050405020304" pitchFamily="18" charset="0"/>
              </a:rPr>
              <a:t>Tập làm văn L</a:t>
            </a:r>
            <a:r>
              <a:rPr kumimoji="0" lang="en-US" sz="6600" b="1" i="0" u="none" strike="noStrike" kern="1200" cap="none" spc="0" normalizeH="0" baseline="0" noProof="0">
                <a:ln>
                  <a:noFill/>
                </a:ln>
                <a:solidFill>
                  <a:prstClr val="black"/>
                </a:solidFill>
                <a:effectLst/>
                <a:uLnTx/>
                <a:uFillTx/>
                <a:latin typeface="Cambria" panose="02040503050406030204" pitchFamily="18" charset="0"/>
                <a:ea typeface="微软雅黑"/>
                <a:cs typeface="Times New Roman" panose="02020603050405020304" pitchFamily="18" charset="0"/>
              </a:rPr>
              <a:t>ớp 3</a:t>
            </a:r>
          </a:p>
        </p:txBody>
      </p:sp>
    </p:spTree>
    <p:extLst>
      <p:ext uri="{BB962C8B-B14F-4D97-AF65-F5344CB8AC3E}">
        <p14:creationId xmlns:p14="http://schemas.microsoft.com/office/powerpoint/2010/main" val="3294568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508" y="0"/>
            <a:ext cx="10058400" cy="670170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8233" y="69527"/>
            <a:ext cx="7601803" cy="661990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8925" y="69527"/>
            <a:ext cx="8570794" cy="642950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5168" y="191069"/>
            <a:ext cx="9762740" cy="6516629"/>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63424" y="0"/>
            <a:ext cx="6865151" cy="6858000"/>
          </a:xfrm>
          <a:prstGeom prst="rect">
            <a:avLst/>
          </a:prstGeom>
        </p:spPr>
      </p:pic>
    </p:spTree>
    <p:custDataLst>
      <p:tags r:id="rId1"/>
    </p:custDataLst>
    <p:extLst>
      <p:ext uri="{BB962C8B-B14F-4D97-AF65-F5344CB8AC3E}">
        <p14:creationId xmlns:p14="http://schemas.microsoft.com/office/powerpoint/2010/main" val="88756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nodeType="clickEffect">
                                  <p:stCondLst>
                                    <p:cond delay="0"/>
                                  </p:stCondLst>
                                  <p:childTnLst>
                                    <p:animEffect transition="out" filter="fade">
                                      <p:cBhvr>
                                        <p:cTn id="12" dur="1000"/>
                                        <p:tgtEl>
                                          <p:spTgt spid="8"/>
                                        </p:tgtEl>
                                      </p:cBhvr>
                                    </p:animEffect>
                                    <p:anim calcmode="lin" valueType="num">
                                      <p:cBhvr>
                                        <p:cTn id="13" dur="1000"/>
                                        <p:tgtEl>
                                          <p:spTgt spid="8"/>
                                        </p:tgtEl>
                                        <p:attrNameLst>
                                          <p:attrName>ppt_x</p:attrName>
                                        </p:attrNameLst>
                                      </p:cBhvr>
                                      <p:tavLst>
                                        <p:tav tm="0">
                                          <p:val>
                                            <p:strVal val="ppt_x"/>
                                          </p:val>
                                        </p:tav>
                                        <p:tav tm="100000">
                                          <p:val>
                                            <p:strVal val="ppt_x"/>
                                          </p:val>
                                        </p:tav>
                                      </p:tavLst>
                                    </p:anim>
                                    <p:anim calcmode="lin" valueType="num">
                                      <p:cBhvr>
                                        <p:cTn id="14" dur="1000"/>
                                        <p:tgtEl>
                                          <p:spTgt spid="8"/>
                                        </p:tgtEl>
                                        <p:attrNameLst>
                                          <p:attrName>ppt_y</p:attrName>
                                        </p:attrNameLst>
                                      </p:cBhvr>
                                      <p:tavLst>
                                        <p:tav tm="0">
                                          <p:val>
                                            <p:strVal val="ppt_y"/>
                                          </p:val>
                                        </p:tav>
                                        <p:tav tm="100000">
                                          <p:val>
                                            <p:strVal val="ppt_y+.1"/>
                                          </p:val>
                                        </p:tav>
                                      </p:tavLst>
                                    </p:anim>
                                    <p:set>
                                      <p:cBhvr>
                                        <p:cTn id="15" dur="1" fill="hold">
                                          <p:stCondLst>
                                            <p:cond delay="9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2000"/>
                                        <p:tgtEl>
                                          <p:spTgt spid="9"/>
                                        </p:tgtEl>
                                      </p:cBhvr>
                                    </p:animEffect>
                                    <p:set>
                                      <p:cBhvr>
                                        <p:cTn id="25" dur="1" fill="hold">
                                          <p:stCondLst>
                                            <p:cond delay="19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11"/>
                                        </p:tgtEl>
                                        <p:attrNameLst>
                                          <p:attrName>ppt_x</p:attrName>
                                        </p:attrNameLst>
                                      </p:cBhvr>
                                      <p:tavLst>
                                        <p:tav tm="0">
                                          <p:val>
                                            <p:strVal val="ppt_x"/>
                                          </p:val>
                                        </p:tav>
                                        <p:tav tm="100000">
                                          <p:val>
                                            <p:strVal val="ppt_x"/>
                                          </p:val>
                                        </p:tav>
                                      </p:tavLst>
                                    </p:anim>
                                    <p:anim calcmode="lin" valueType="num">
                                      <p:cBhvr additive="base">
                                        <p:cTn id="48" dur="500"/>
                                        <p:tgtEl>
                                          <p:spTgt spid="11"/>
                                        </p:tgtEl>
                                        <p:attrNameLst>
                                          <p:attrName>ppt_y</p:attrName>
                                        </p:attrNameLst>
                                      </p:cBhvr>
                                      <p:tavLst>
                                        <p:tav tm="0">
                                          <p:val>
                                            <p:strVal val="ppt_y"/>
                                          </p:val>
                                        </p:tav>
                                        <p:tav tm="100000">
                                          <p:val>
                                            <p:strVal val="1+ppt_h/2"/>
                                          </p:val>
                                        </p:tav>
                                      </p:tavLst>
                                    </p:anim>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9485" y="3411"/>
            <a:ext cx="8606335" cy="670064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4001" y="3411"/>
            <a:ext cx="4828554" cy="682933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7665" y="-19335"/>
            <a:ext cx="6878471" cy="6878471"/>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t="-2480" r="30365"/>
          <a:stretch/>
        </p:blipFill>
        <p:spPr>
          <a:xfrm>
            <a:off x="1981783" y="-19335"/>
            <a:ext cx="7544353" cy="6667952"/>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 y="0"/>
            <a:ext cx="10058400" cy="6705600"/>
          </a:xfrm>
          <a:prstGeom prst="rect">
            <a:avLst/>
          </a:prstGeom>
        </p:spPr>
      </p:pic>
    </p:spTree>
    <p:custDataLst>
      <p:tags r:id="rId1"/>
    </p:custDataLst>
    <p:extLst>
      <p:ext uri="{BB962C8B-B14F-4D97-AF65-F5344CB8AC3E}">
        <p14:creationId xmlns:p14="http://schemas.microsoft.com/office/powerpoint/2010/main" val="196327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nodeType="clickEffect">
                                  <p:stCondLst>
                                    <p:cond delay="0"/>
                                  </p:stCondLst>
                                  <p:childTnLst>
                                    <p:animEffect transition="out" filter="barn(inVertical)">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90"/>
                                          </p:val>
                                        </p:tav>
                                        <p:tav tm="100000">
                                          <p:val>
                                            <p:fltVal val="0"/>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xit" presetSubtype="32" fill="hold" nodeType="clickEffect">
                                  <p:stCondLst>
                                    <p:cond delay="0"/>
                                  </p:stCondLst>
                                  <p:childTnLst>
                                    <p:anim calcmode="lin" valueType="num">
                                      <p:cBhvr>
                                        <p:cTn id="38" dur="500"/>
                                        <p:tgtEl>
                                          <p:spTgt spid="4"/>
                                        </p:tgtEl>
                                        <p:attrNameLst>
                                          <p:attrName>ppt_w</p:attrName>
                                        </p:attrNameLst>
                                      </p:cBhvr>
                                      <p:tavLst>
                                        <p:tav tm="0">
                                          <p:val>
                                            <p:strVal val="ppt_w"/>
                                          </p:val>
                                        </p:tav>
                                        <p:tav tm="100000">
                                          <p:val>
                                            <p:fltVal val="0"/>
                                          </p:val>
                                        </p:tav>
                                      </p:tavLst>
                                    </p:anim>
                                    <p:anim calcmode="lin" valueType="num">
                                      <p:cBhvr>
                                        <p:cTn id="39" dur="500"/>
                                        <p:tgtEl>
                                          <p:spTgt spid="4"/>
                                        </p:tgtEl>
                                        <p:attrNameLst>
                                          <p:attrName>ppt_h</p:attrName>
                                        </p:attrNameLst>
                                      </p:cBhvr>
                                      <p:tavLst>
                                        <p:tav tm="0">
                                          <p:val>
                                            <p:strVal val="ppt_h"/>
                                          </p:val>
                                        </p:tav>
                                        <p:tav tm="100000">
                                          <p:val>
                                            <p:fltVal val="0"/>
                                          </p:val>
                                        </p:tav>
                                      </p:tavLst>
                                    </p:anim>
                                    <p:animEffect transition="out" filter="fade">
                                      <p:cBhvr>
                                        <p:cTn id="40" dur="500"/>
                                        <p:tgtEl>
                                          <p:spTgt spid="4"/>
                                        </p:tgtEl>
                                      </p:cBhvr>
                                    </p:animEffect>
                                    <p:set>
                                      <p:cBhvr>
                                        <p:cTn id="41" dur="1" fill="hold">
                                          <p:stCondLst>
                                            <p:cond delay="499"/>
                                          </p:stCondLst>
                                        </p:cTn>
                                        <p:tgtEl>
                                          <p:spTgt spid="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xit" presetSubtype="21" fill="hold" nodeType="clickEffect">
                                  <p:stCondLst>
                                    <p:cond delay="0"/>
                                  </p:stCondLst>
                                  <p:childTnLst>
                                    <p:animEffect transition="out" filter="barn(inVertical)">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fltVal val="0"/>
                                          </p:val>
                                        </p:tav>
                                        <p:tav tm="100000">
                                          <p:val>
                                            <p:strVal val="#ppt_h"/>
                                          </p:val>
                                        </p:tav>
                                      </p:tavLst>
                                    </p:anim>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944" y="985154"/>
            <a:ext cx="2819399" cy="2819399"/>
          </a:xfrm>
          <a:prstGeom prst="ellipse">
            <a:avLst/>
          </a:prstGeom>
          <a:ln>
            <a:noFill/>
          </a:ln>
          <a:effectLst>
            <a:softEdge rad="112500"/>
          </a:effectLst>
        </p:spPr>
      </p:pic>
      <p:sp>
        <p:nvSpPr>
          <p:cNvPr id="5" name="Freeform 4"/>
          <p:cNvSpPr/>
          <p:nvPr/>
        </p:nvSpPr>
        <p:spPr>
          <a:xfrm>
            <a:off x="832134" y="2912035"/>
            <a:ext cx="2695599" cy="704712"/>
          </a:xfrm>
          <a:custGeom>
            <a:avLst/>
            <a:gdLst>
              <a:gd name="connsiteX0" fmla="*/ 0 w 2309034"/>
              <a:gd name="connsiteY0" fmla="*/ 70471 h 704712"/>
              <a:gd name="connsiteX1" fmla="*/ 70471 w 2309034"/>
              <a:gd name="connsiteY1" fmla="*/ 0 h 704712"/>
              <a:gd name="connsiteX2" fmla="*/ 2238563 w 2309034"/>
              <a:gd name="connsiteY2" fmla="*/ 0 h 704712"/>
              <a:gd name="connsiteX3" fmla="*/ 2309034 w 2309034"/>
              <a:gd name="connsiteY3" fmla="*/ 70471 h 704712"/>
              <a:gd name="connsiteX4" fmla="*/ 2309034 w 2309034"/>
              <a:gd name="connsiteY4" fmla="*/ 634241 h 704712"/>
              <a:gd name="connsiteX5" fmla="*/ 2238563 w 2309034"/>
              <a:gd name="connsiteY5" fmla="*/ 704712 h 704712"/>
              <a:gd name="connsiteX6" fmla="*/ 70471 w 2309034"/>
              <a:gd name="connsiteY6" fmla="*/ 704712 h 704712"/>
              <a:gd name="connsiteX7" fmla="*/ 0 w 2309034"/>
              <a:gd name="connsiteY7" fmla="*/ 634241 h 704712"/>
              <a:gd name="connsiteX8" fmla="*/ 0 w 2309034"/>
              <a:gd name="connsiteY8" fmla="*/ 70471 h 70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034" h="704712">
                <a:moveTo>
                  <a:pt x="0" y="70471"/>
                </a:moveTo>
                <a:cubicBezTo>
                  <a:pt x="0" y="31551"/>
                  <a:pt x="31551" y="0"/>
                  <a:pt x="70471" y="0"/>
                </a:cubicBezTo>
                <a:lnTo>
                  <a:pt x="2238563" y="0"/>
                </a:lnTo>
                <a:cubicBezTo>
                  <a:pt x="2277483" y="0"/>
                  <a:pt x="2309034" y="31551"/>
                  <a:pt x="2309034" y="70471"/>
                </a:cubicBezTo>
                <a:lnTo>
                  <a:pt x="2309034" y="634241"/>
                </a:lnTo>
                <a:cubicBezTo>
                  <a:pt x="2309034" y="673161"/>
                  <a:pt x="2277483" y="704712"/>
                  <a:pt x="2238563" y="704712"/>
                </a:cubicBezTo>
                <a:lnTo>
                  <a:pt x="70471" y="704712"/>
                </a:lnTo>
                <a:cubicBezTo>
                  <a:pt x="31551" y="704712"/>
                  <a:pt x="0" y="673161"/>
                  <a:pt x="0" y="634241"/>
                </a:cubicBezTo>
                <a:lnTo>
                  <a:pt x="0" y="70471"/>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960" tIns="40960" rIns="40960" bIns="40960" numCol="1" spcCol="1270" anchor="ctr" anchorCtr="0">
            <a:noAutofit/>
          </a:bodyPr>
          <a:lstStyle/>
          <a:p>
            <a:pPr algn="ctr" defTabSz="1422400">
              <a:lnSpc>
                <a:spcPct val="90000"/>
              </a:lnSpc>
              <a:spcBef>
                <a:spcPct val="0"/>
              </a:spcBef>
              <a:spcAft>
                <a:spcPct val="35000"/>
              </a:spcAft>
            </a:pPr>
            <a:r>
              <a:rPr lang="en-US" sz="4000" b="1" dirty="0">
                <a:solidFill>
                  <a:srgbClr val="FF0000"/>
                </a:solidFill>
                <a:latin typeface="Times New Roman" pitchFamily="18" charset="0"/>
                <a:cs typeface="Times New Roman" pitchFamily="18" charset="0"/>
              </a:rPr>
              <a:t>Nam</a:t>
            </a:r>
          </a:p>
        </p:txBody>
      </p:sp>
      <p:sp>
        <p:nvSpPr>
          <p:cNvPr id="6" name="Freeform 5"/>
          <p:cNvSpPr/>
          <p:nvPr/>
        </p:nvSpPr>
        <p:spPr>
          <a:xfrm rot="18276351">
            <a:off x="2686007" y="2331331"/>
            <a:ext cx="2106886" cy="34013"/>
          </a:xfrm>
          <a:custGeom>
            <a:avLst/>
            <a:gdLst>
              <a:gd name="connsiteX0" fmla="*/ 0 w 2106886"/>
              <a:gd name="connsiteY0" fmla="*/ 17006 h 34013"/>
              <a:gd name="connsiteX1" fmla="*/ 2106886 w 2106886"/>
              <a:gd name="connsiteY1" fmla="*/ 17006 h 34013"/>
            </a:gdLst>
            <a:ahLst/>
            <a:cxnLst>
              <a:cxn ang="0">
                <a:pos x="connsiteX0" y="connsiteY0"/>
              </a:cxn>
              <a:cxn ang="0">
                <a:pos x="connsiteX1" y="connsiteY1"/>
              </a:cxn>
            </a:cxnLst>
            <a:rect l="l" t="t" r="r" b="b"/>
            <a:pathLst>
              <a:path w="2106886" h="34013">
                <a:moveTo>
                  <a:pt x="0" y="17006"/>
                </a:moveTo>
                <a:lnTo>
                  <a:pt x="2106886" y="170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13470" tIns="-35666" rIns="1013471" bIns="-35666"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7" name="Freeform 6"/>
          <p:cNvSpPr/>
          <p:nvPr/>
        </p:nvSpPr>
        <p:spPr>
          <a:xfrm>
            <a:off x="4337729" y="1045031"/>
            <a:ext cx="3013238" cy="872481"/>
          </a:xfrm>
          <a:custGeom>
            <a:avLst/>
            <a:gdLst>
              <a:gd name="connsiteX0" fmla="*/ 0 w 3013238"/>
              <a:gd name="connsiteY0" fmla="*/ 87248 h 872481"/>
              <a:gd name="connsiteX1" fmla="*/ 87248 w 3013238"/>
              <a:gd name="connsiteY1" fmla="*/ 0 h 872481"/>
              <a:gd name="connsiteX2" fmla="*/ 2925990 w 3013238"/>
              <a:gd name="connsiteY2" fmla="*/ 0 h 872481"/>
              <a:gd name="connsiteX3" fmla="*/ 3013238 w 3013238"/>
              <a:gd name="connsiteY3" fmla="*/ 87248 h 872481"/>
              <a:gd name="connsiteX4" fmla="*/ 3013238 w 3013238"/>
              <a:gd name="connsiteY4" fmla="*/ 785233 h 872481"/>
              <a:gd name="connsiteX5" fmla="*/ 2925990 w 3013238"/>
              <a:gd name="connsiteY5" fmla="*/ 872481 h 872481"/>
              <a:gd name="connsiteX6" fmla="*/ 87248 w 3013238"/>
              <a:gd name="connsiteY6" fmla="*/ 872481 h 872481"/>
              <a:gd name="connsiteX7" fmla="*/ 0 w 3013238"/>
              <a:gd name="connsiteY7" fmla="*/ 785233 h 872481"/>
              <a:gd name="connsiteX8" fmla="*/ 0 w 3013238"/>
              <a:gd name="connsiteY8" fmla="*/ 87248 h 8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238" h="872481">
                <a:moveTo>
                  <a:pt x="0" y="87248"/>
                </a:moveTo>
                <a:cubicBezTo>
                  <a:pt x="0" y="39062"/>
                  <a:pt x="39062" y="0"/>
                  <a:pt x="87248" y="0"/>
                </a:cubicBezTo>
                <a:lnTo>
                  <a:pt x="2925990" y="0"/>
                </a:lnTo>
                <a:cubicBezTo>
                  <a:pt x="2974176" y="0"/>
                  <a:pt x="3013238" y="39062"/>
                  <a:pt x="3013238" y="87248"/>
                </a:cubicBezTo>
                <a:lnTo>
                  <a:pt x="3013238" y="785233"/>
                </a:lnTo>
                <a:cubicBezTo>
                  <a:pt x="3013238" y="833419"/>
                  <a:pt x="2974176" y="872481"/>
                  <a:pt x="2925990" y="872481"/>
                </a:cubicBezTo>
                <a:lnTo>
                  <a:pt x="87248" y="872481"/>
                </a:lnTo>
                <a:cubicBezTo>
                  <a:pt x="39062" y="872481"/>
                  <a:pt x="0" y="833419"/>
                  <a:pt x="0" y="785233"/>
                </a:cubicBezTo>
                <a:lnTo>
                  <a:pt x="0" y="87248"/>
                </a:lnTo>
                <a:close/>
              </a:path>
            </a:pathLst>
          </a:cu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794" tIns="40794" rIns="40794" bIns="40794" numCol="1" spcCol="1270" anchor="ctr" anchorCtr="0">
            <a:noAutofit/>
          </a:bodyPr>
          <a:lstStyle/>
          <a:p>
            <a:pPr algn="ctr" defTabSz="1066800">
              <a:lnSpc>
                <a:spcPct val="90000"/>
              </a:lnSpc>
              <a:spcBef>
                <a:spcPct val="0"/>
              </a:spcBef>
              <a:spcAft>
                <a:spcPct val="35000"/>
              </a:spcAft>
            </a:pPr>
            <a:r>
              <a:rPr lang="en-US" sz="2400" dirty="0" err="1">
                <a:solidFill>
                  <a:srgbClr val="1D03DF"/>
                </a:solidFill>
                <a:latin typeface="Times New Roman" pitchFamily="18" charset="0"/>
                <a:cs typeface="Times New Roman" pitchFamily="18" charset="0"/>
              </a:rPr>
              <a:t>Đặc</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điểm</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hình</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dáng</a:t>
            </a:r>
            <a:endParaRPr lang="en-US" sz="2400" dirty="0">
              <a:solidFill>
                <a:srgbClr val="1D03DF"/>
              </a:solidFill>
              <a:latin typeface="Times New Roman" pitchFamily="18" charset="0"/>
              <a:cs typeface="Times New Roman" pitchFamily="18" charset="0"/>
            </a:endParaRPr>
          </a:p>
        </p:txBody>
      </p:sp>
      <p:sp>
        <p:nvSpPr>
          <p:cNvPr id="8" name="Freeform 7"/>
          <p:cNvSpPr/>
          <p:nvPr/>
        </p:nvSpPr>
        <p:spPr>
          <a:xfrm rot="20119662">
            <a:off x="7273126" y="1108330"/>
            <a:ext cx="1705373" cy="34013"/>
          </a:xfrm>
          <a:custGeom>
            <a:avLst/>
            <a:gdLst>
              <a:gd name="connsiteX0" fmla="*/ 0 w 1705373"/>
              <a:gd name="connsiteY0" fmla="*/ 17006 h 34013"/>
              <a:gd name="connsiteX1" fmla="*/ 1705373 w 1705373"/>
              <a:gd name="connsiteY1" fmla="*/ 17006 h 34013"/>
            </a:gdLst>
            <a:ahLst/>
            <a:cxnLst>
              <a:cxn ang="0">
                <a:pos x="connsiteX0" y="connsiteY0"/>
              </a:cxn>
              <a:cxn ang="0">
                <a:pos x="connsiteX1" y="connsiteY1"/>
              </a:cxn>
            </a:cxnLst>
            <a:rect l="l" t="t" r="r" b="b"/>
            <a:pathLst>
              <a:path w="1705373" h="34013">
                <a:moveTo>
                  <a:pt x="0" y="17006"/>
                </a:moveTo>
                <a:lnTo>
                  <a:pt x="1705373"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22752" tIns="-25629" rIns="822753" bIns="-25627"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9" name="Freeform 8"/>
          <p:cNvSpPr/>
          <p:nvPr/>
        </p:nvSpPr>
        <p:spPr>
          <a:xfrm>
            <a:off x="8900657" y="436728"/>
            <a:ext cx="3003593" cy="665347"/>
          </a:xfrm>
          <a:custGeom>
            <a:avLst/>
            <a:gdLst>
              <a:gd name="connsiteX0" fmla="*/ 0 w 2572859"/>
              <a:gd name="connsiteY0" fmla="*/ 66535 h 665347"/>
              <a:gd name="connsiteX1" fmla="*/ 66535 w 2572859"/>
              <a:gd name="connsiteY1" fmla="*/ 0 h 665347"/>
              <a:gd name="connsiteX2" fmla="*/ 2506324 w 2572859"/>
              <a:gd name="connsiteY2" fmla="*/ 0 h 665347"/>
              <a:gd name="connsiteX3" fmla="*/ 2572859 w 2572859"/>
              <a:gd name="connsiteY3" fmla="*/ 66535 h 665347"/>
              <a:gd name="connsiteX4" fmla="*/ 2572859 w 2572859"/>
              <a:gd name="connsiteY4" fmla="*/ 598812 h 665347"/>
              <a:gd name="connsiteX5" fmla="*/ 2506324 w 2572859"/>
              <a:gd name="connsiteY5" fmla="*/ 665347 h 665347"/>
              <a:gd name="connsiteX6" fmla="*/ 66535 w 2572859"/>
              <a:gd name="connsiteY6" fmla="*/ 665347 h 665347"/>
              <a:gd name="connsiteX7" fmla="*/ 0 w 2572859"/>
              <a:gd name="connsiteY7" fmla="*/ 598812 h 665347"/>
              <a:gd name="connsiteX8" fmla="*/ 0 w 2572859"/>
              <a:gd name="connsiteY8" fmla="*/ 66535 h 6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859" h="665347">
                <a:moveTo>
                  <a:pt x="0" y="66535"/>
                </a:moveTo>
                <a:cubicBezTo>
                  <a:pt x="0" y="29789"/>
                  <a:pt x="29789" y="0"/>
                  <a:pt x="66535" y="0"/>
                </a:cubicBezTo>
                <a:lnTo>
                  <a:pt x="2506324" y="0"/>
                </a:lnTo>
                <a:cubicBezTo>
                  <a:pt x="2543070" y="0"/>
                  <a:pt x="2572859" y="29789"/>
                  <a:pt x="2572859" y="66535"/>
                </a:cubicBezTo>
                <a:lnTo>
                  <a:pt x="2572859" y="598812"/>
                </a:lnTo>
                <a:cubicBezTo>
                  <a:pt x="2572859" y="635558"/>
                  <a:pt x="2543070" y="665347"/>
                  <a:pt x="2506324" y="665347"/>
                </a:cubicBezTo>
                <a:lnTo>
                  <a:pt x="66535" y="665347"/>
                </a:lnTo>
                <a:cubicBezTo>
                  <a:pt x="29789" y="665347"/>
                  <a:pt x="0" y="635558"/>
                  <a:pt x="0" y="598812"/>
                </a:cubicBezTo>
                <a:lnTo>
                  <a:pt x="0" y="66535"/>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27" tIns="34727" rIns="34727" bIns="34727"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cao</a:t>
            </a:r>
            <a:endParaRPr lang="en-US" sz="3200" dirty="0">
              <a:solidFill>
                <a:srgbClr val="002060"/>
              </a:solidFill>
              <a:latin typeface="Times New Roman" pitchFamily="18" charset="0"/>
              <a:cs typeface="Times New Roman" pitchFamily="18" charset="0"/>
            </a:endParaRPr>
          </a:p>
        </p:txBody>
      </p:sp>
      <p:sp>
        <p:nvSpPr>
          <p:cNvPr id="10" name="Freeform 9"/>
          <p:cNvSpPr/>
          <p:nvPr/>
        </p:nvSpPr>
        <p:spPr>
          <a:xfrm rot="85338">
            <a:off x="7350735" y="1482979"/>
            <a:ext cx="1507913" cy="34013"/>
          </a:xfrm>
          <a:custGeom>
            <a:avLst/>
            <a:gdLst>
              <a:gd name="connsiteX0" fmla="*/ 0 w 1507913"/>
              <a:gd name="connsiteY0" fmla="*/ 17006 h 34013"/>
              <a:gd name="connsiteX1" fmla="*/ 1507913 w 1507913"/>
              <a:gd name="connsiteY1" fmla="*/ 17006 h 34013"/>
            </a:gdLst>
            <a:ahLst/>
            <a:cxnLst>
              <a:cxn ang="0">
                <a:pos x="connsiteX0" y="connsiteY0"/>
              </a:cxn>
              <a:cxn ang="0">
                <a:pos x="connsiteX1" y="connsiteY1"/>
              </a:cxn>
            </a:cxnLst>
            <a:rect l="l" t="t" r="r" b="b"/>
            <a:pathLst>
              <a:path w="1507913" h="34013">
                <a:moveTo>
                  <a:pt x="0" y="17006"/>
                </a:moveTo>
                <a:lnTo>
                  <a:pt x="1507913"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28959" tIns="-20692" rIns="728958" bIns="-20691"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1" name="Freeform 10"/>
          <p:cNvSpPr/>
          <p:nvPr/>
        </p:nvSpPr>
        <p:spPr>
          <a:xfrm>
            <a:off x="8858416" y="1186026"/>
            <a:ext cx="3005762" cy="665347"/>
          </a:xfrm>
          <a:custGeom>
            <a:avLst/>
            <a:gdLst>
              <a:gd name="connsiteX0" fmla="*/ 0 w 2574717"/>
              <a:gd name="connsiteY0" fmla="*/ 66535 h 665347"/>
              <a:gd name="connsiteX1" fmla="*/ 66535 w 2574717"/>
              <a:gd name="connsiteY1" fmla="*/ 0 h 665347"/>
              <a:gd name="connsiteX2" fmla="*/ 2508182 w 2574717"/>
              <a:gd name="connsiteY2" fmla="*/ 0 h 665347"/>
              <a:gd name="connsiteX3" fmla="*/ 2574717 w 2574717"/>
              <a:gd name="connsiteY3" fmla="*/ 66535 h 665347"/>
              <a:gd name="connsiteX4" fmla="*/ 2574717 w 2574717"/>
              <a:gd name="connsiteY4" fmla="*/ 598812 h 665347"/>
              <a:gd name="connsiteX5" fmla="*/ 2508182 w 2574717"/>
              <a:gd name="connsiteY5" fmla="*/ 665347 h 665347"/>
              <a:gd name="connsiteX6" fmla="*/ 66535 w 2574717"/>
              <a:gd name="connsiteY6" fmla="*/ 665347 h 665347"/>
              <a:gd name="connsiteX7" fmla="*/ 0 w 2574717"/>
              <a:gd name="connsiteY7" fmla="*/ 598812 h 665347"/>
              <a:gd name="connsiteX8" fmla="*/ 0 w 2574717"/>
              <a:gd name="connsiteY8" fmla="*/ 66535 h 6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717" h="665347">
                <a:moveTo>
                  <a:pt x="0" y="66535"/>
                </a:moveTo>
                <a:cubicBezTo>
                  <a:pt x="0" y="29789"/>
                  <a:pt x="29789" y="0"/>
                  <a:pt x="66535" y="0"/>
                </a:cubicBezTo>
                <a:lnTo>
                  <a:pt x="2508182" y="0"/>
                </a:lnTo>
                <a:cubicBezTo>
                  <a:pt x="2544928" y="0"/>
                  <a:pt x="2574717" y="29789"/>
                  <a:pt x="2574717" y="66535"/>
                </a:cubicBezTo>
                <a:lnTo>
                  <a:pt x="2574717" y="598812"/>
                </a:lnTo>
                <a:cubicBezTo>
                  <a:pt x="2574717" y="635558"/>
                  <a:pt x="2544928" y="665347"/>
                  <a:pt x="2508182" y="665347"/>
                </a:cubicBezTo>
                <a:lnTo>
                  <a:pt x="66535" y="665347"/>
                </a:lnTo>
                <a:cubicBezTo>
                  <a:pt x="29789" y="665347"/>
                  <a:pt x="0" y="635558"/>
                  <a:pt x="0" y="598812"/>
                </a:cubicBezTo>
                <a:lnTo>
                  <a:pt x="0" y="66535"/>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27" tIns="34727" rIns="34727" bIns="34727"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khỏe</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mạnh</a:t>
            </a:r>
            <a:endParaRPr lang="en-US" sz="3200" dirty="0">
              <a:solidFill>
                <a:srgbClr val="002060"/>
              </a:solidFill>
              <a:latin typeface="Times New Roman" pitchFamily="18" charset="0"/>
              <a:cs typeface="Times New Roman" pitchFamily="18" charset="0"/>
            </a:endParaRPr>
          </a:p>
        </p:txBody>
      </p:sp>
      <p:sp>
        <p:nvSpPr>
          <p:cNvPr id="13" name="Freeform 12"/>
          <p:cNvSpPr/>
          <p:nvPr/>
        </p:nvSpPr>
        <p:spPr>
          <a:xfrm rot="1657620">
            <a:off x="7256214" y="1849641"/>
            <a:ext cx="1662127" cy="34013"/>
          </a:xfrm>
          <a:custGeom>
            <a:avLst/>
            <a:gdLst>
              <a:gd name="connsiteX0" fmla="*/ 0 w 1662127"/>
              <a:gd name="connsiteY0" fmla="*/ 17006 h 34013"/>
              <a:gd name="connsiteX1" fmla="*/ 1662127 w 1662127"/>
              <a:gd name="connsiteY1" fmla="*/ 17006 h 34013"/>
            </a:gdLst>
            <a:ahLst/>
            <a:cxnLst>
              <a:cxn ang="0">
                <a:pos x="connsiteX0" y="connsiteY0"/>
              </a:cxn>
              <a:cxn ang="0">
                <a:pos x="connsiteX1" y="connsiteY1"/>
              </a:cxn>
            </a:cxnLst>
            <a:rect l="l" t="t" r="r" b="b"/>
            <a:pathLst>
              <a:path w="1662127" h="34013">
                <a:moveTo>
                  <a:pt x="0" y="17006"/>
                </a:moveTo>
                <a:lnTo>
                  <a:pt x="1662127"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02210" tIns="-24547" rIns="802210" bIns="-24547"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4" name="Freeform 13"/>
          <p:cNvSpPr/>
          <p:nvPr/>
        </p:nvSpPr>
        <p:spPr>
          <a:xfrm>
            <a:off x="8823588" y="1919349"/>
            <a:ext cx="3038620" cy="665347"/>
          </a:xfrm>
          <a:custGeom>
            <a:avLst/>
            <a:gdLst>
              <a:gd name="connsiteX0" fmla="*/ 0 w 2602863"/>
              <a:gd name="connsiteY0" fmla="*/ 66535 h 665347"/>
              <a:gd name="connsiteX1" fmla="*/ 66535 w 2602863"/>
              <a:gd name="connsiteY1" fmla="*/ 0 h 665347"/>
              <a:gd name="connsiteX2" fmla="*/ 2536328 w 2602863"/>
              <a:gd name="connsiteY2" fmla="*/ 0 h 665347"/>
              <a:gd name="connsiteX3" fmla="*/ 2602863 w 2602863"/>
              <a:gd name="connsiteY3" fmla="*/ 66535 h 665347"/>
              <a:gd name="connsiteX4" fmla="*/ 2602863 w 2602863"/>
              <a:gd name="connsiteY4" fmla="*/ 598812 h 665347"/>
              <a:gd name="connsiteX5" fmla="*/ 2536328 w 2602863"/>
              <a:gd name="connsiteY5" fmla="*/ 665347 h 665347"/>
              <a:gd name="connsiteX6" fmla="*/ 66535 w 2602863"/>
              <a:gd name="connsiteY6" fmla="*/ 665347 h 665347"/>
              <a:gd name="connsiteX7" fmla="*/ 0 w 2602863"/>
              <a:gd name="connsiteY7" fmla="*/ 598812 h 665347"/>
              <a:gd name="connsiteX8" fmla="*/ 0 w 2602863"/>
              <a:gd name="connsiteY8" fmla="*/ 66535 h 6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2863" h="665347">
                <a:moveTo>
                  <a:pt x="0" y="66535"/>
                </a:moveTo>
                <a:cubicBezTo>
                  <a:pt x="0" y="29789"/>
                  <a:pt x="29789" y="0"/>
                  <a:pt x="66535" y="0"/>
                </a:cubicBezTo>
                <a:lnTo>
                  <a:pt x="2536328" y="0"/>
                </a:lnTo>
                <a:cubicBezTo>
                  <a:pt x="2573074" y="0"/>
                  <a:pt x="2602863" y="29789"/>
                  <a:pt x="2602863" y="66535"/>
                </a:cubicBezTo>
                <a:lnTo>
                  <a:pt x="2602863" y="598812"/>
                </a:lnTo>
                <a:cubicBezTo>
                  <a:pt x="2602863" y="635558"/>
                  <a:pt x="2573074" y="665347"/>
                  <a:pt x="2536328" y="665347"/>
                </a:cubicBezTo>
                <a:lnTo>
                  <a:pt x="66535" y="665347"/>
                </a:lnTo>
                <a:cubicBezTo>
                  <a:pt x="29789" y="665347"/>
                  <a:pt x="0" y="635558"/>
                  <a:pt x="0" y="598812"/>
                </a:cubicBezTo>
                <a:lnTo>
                  <a:pt x="0" y="66535"/>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27" tIns="34727" rIns="34727" bIns="34727" numCol="1" spcCol="1270" anchor="ctr" anchorCtr="0">
            <a:noAutofit/>
          </a:bodyPr>
          <a:lstStyle/>
          <a:p>
            <a:pPr algn="ctr" defTabSz="1066800">
              <a:lnSpc>
                <a:spcPct val="90000"/>
              </a:lnSpc>
              <a:spcBef>
                <a:spcPct val="0"/>
              </a:spcBef>
              <a:spcAft>
                <a:spcPct val="35000"/>
              </a:spcAft>
            </a:pPr>
            <a:r>
              <a:rPr lang="en-US" sz="3200">
                <a:solidFill>
                  <a:srgbClr val="002060"/>
                </a:solidFill>
                <a:latin typeface="Times New Roman" pitchFamily="18" charset="0"/>
                <a:cs typeface="Times New Roman" pitchFamily="18" charset="0"/>
              </a:rPr>
              <a:t>da ngăm</a:t>
            </a:r>
            <a:endParaRPr lang="en-US" sz="3200" dirty="0">
              <a:solidFill>
                <a:srgbClr val="002060"/>
              </a:solidFill>
              <a:latin typeface="Times New Roman" pitchFamily="18" charset="0"/>
              <a:cs typeface="Times New Roman" pitchFamily="18" charset="0"/>
            </a:endParaRPr>
          </a:p>
        </p:txBody>
      </p:sp>
      <p:sp>
        <p:nvSpPr>
          <p:cNvPr id="15" name="Freeform 14"/>
          <p:cNvSpPr/>
          <p:nvPr/>
        </p:nvSpPr>
        <p:spPr>
          <a:xfrm rot="2825300">
            <a:off x="7015015" y="2235276"/>
            <a:ext cx="2105425" cy="34013"/>
          </a:xfrm>
          <a:custGeom>
            <a:avLst/>
            <a:gdLst>
              <a:gd name="connsiteX0" fmla="*/ 0 w 2105425"/>
              <a:gd name="connsiteY0" fmla="*/ 17006 h 34013"/>
              <a:gd name="connsiteX1" fmla="*/ 2105425 w 2105425"/>
              <a:gd name="connsiteY1" fmla="*/ 17006 h 34013"/>
            </a:gdLst>
            <a:ahLst/>
            <a:cxnLst>
              <a:cxn ang="0">
                <a:pos x="connsiteX0" y="connsiteY0"/>
              </a:cxn>
              <a:cxn ang="0">
                <a:pos x="connsiteX1" y="connsiteY1"/>
              </a:cxn>
            </a:cxnLst>
            <a:rect l="l" t="t" r="r" b="b"/>
            <a:pathLst>
              <a:path w="2105425" h="34013">
                <a:moveTo>
                  <a:pt x="0" y="17006"/>
                </a:moveTo>
                <a:lnTo>
                  <a:pt x="2105425"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12777" tIns="-35630" rIns="1012776" bIns="-35629"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6" name="Freeform 15"/>
          <p:cNvSpPr/>
          <p:nvPr/>
        </p:nvSpPr>
        <p:spPr>
          <a:xfrm>
            <a:off x="8784487" y="2690621"/>
            <a:ext cx="3042329" cy="665347"/>
          </a:xfrm>
          <a:custGeom>
            <a:avLst/>
            <a:gdLst>
              <a:gd name="connsiteX0" fmla="*/ 0 w 2574717"/>
              <a:gd name="connsiteY0" fmla="*/ 66535 h 665347"/>
              <a:gd name="connsiteX1" fmla="*/ 66535 w 2574717"/>
              <a:gd name="connsiteY1" fmla="*/ 0 h 665347"/>
              <a:gd name="connsiteX2" fmla="*/ 2508182 w 2574717"/>
              <a:gd name="connsiteY2" fmla="*/ 0 h 665347"/>
              <a:gd name="connsiteX3" fmla="*/ 2574717 w 2574717"/>
              <a:gd name="connsiteY3" fmla="*/ 66535 h 665347"/>
              <a:gd name="connsiteX4" fmla="*/ 2574717 w 2574717"/>
              <a:gd name="connsiteY4" fmla="*/ 598812 h 665347"/>
              <a:gd name="connsiteX5" fmla="*/ 2508182 w 2574717"/>
              <a:gd name="connsiteY5" fmla="*/ 665347 h 665347"/>
              <a:gd name="connsiteX6" fmla="*/ 66535 w 2574717"/>
              <a:gd name="connsiteY6" fmla="*/ 665347 h 665347"/>
              <a:gd name="connsiteX7" fmla="*/ 0 w 2574717"/>
              <a:gd name="connsiteY7" fmla="*/ 598812 h 665347"/>
              <a:gd name="connsiteX8" fmla="*/ 0 w 2574717"/>
              <a:gd name="connsiteY8" fmla="*/ 66535 h 6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717" h="665347">
                <a:moveTo>
                  <a:pt x="0" y="66535"/>
                </a:moveTo>
                <a:cubicBezTo>
                  <a:pt x="0" y="29789"/>
                  <a:pt x="29789" y="0"/>
                  <a:pt x="66535" y="0"/>
                </a:cubicBezTo>
                <a:lnTo>
                  <a:pt x="2508182" y="0"/>
                </a:lnTo>
                <a:cubicBezTo>
                  <a:pt x="2544928" y="0"/>
                  <a:pt x="2574717" y="29789"/>
                  <a:pt x="2574717" y="66535"/>
                </a:cubicBezTo>
                <a:lnTo>
                  <a:pt x="2574717" y="598812"/>
                </a:lnTo>
                <a:cubicBezTo>
                  <a:pt x="2574717" y="635558"/>
                  <a:pt x="2544928" y="665347"/>
                  <a:pt x="2508182" y="665347"/>
                </a:cubicBezTo>
                <a:lnTo>
                  <a:pt x="66535" y="665347"/>
                </a:lnTo>
                <a:cubicBezTo>
                  <a:pt x="29789" y="665347"/>
                  <a:pt x="0" y="635558"/>
                  <a:pt x="0" y="598812"/>
                </a:cubicBezTo>
                <a:lnTo>
                  <a:pt x="0" y="66535"/>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27" tIns="34727" rIns="34727" bIns="34727"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tóc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xoăn</a:t>
            </a:r>
            <a:endParaRPr lang="en-US" sz="3200" dirty="0">
              <a:solidFill>
                <a:srgbClr val="002060"/>
              </a:solidFill>
              <a:latin typeface="Times New Roman" pitchFamily="18" charset="0"/>
              <a:cs typeface="Times New Roman" pitchFamily="18" charset="0"/>
            </a:endParaRPr>
          </a:p>
        </p:txBody>
      </p:sp>
      <p:sp>
        <p:nvSpPr>
          <p:cNvPr id="18" name="Freeform 17"/>
          <p:cNvSpPr/>
          <p:nvPr/>
        </p:nvSpPr>
        <p:spPr>
          <a:xfrm rot="2936654">
            <a:off x="2731518" y="4098458"/>
            <a:ext cx="2387205" cy="34013"/>
          </a:xfrm>
          <a:custGeom>
            <a:avLst/>
            <a:gdLst>
              <a:gd name="connsiteX0" fmla="*/ 0 w 2387205"/>
              <a:gd name="connsiteY0" fmla="*/ 17006 h 34013"/>
              <a:gd name="connsiteX1" fmla="*/ 2387205 w 2387205"/>
              <a:gd name="connsiteY1" fmla="*/ 17006 h 34013"/>
            </a:gdLst>
            <a:ahLst/>
            <a:cxnLst>
              <a:cxn ang="0">
                <a:pos x="connsiteX0" y="connsiteY0"/>
              </a:cxn>
              <a:cxn ang="0">
                <a:pos x="connsiteX1" y="connsiteY1"/>
              </a:cxn>
            </a:cxnLst>
            <a:rect l="l" t="t" r="r" b="b"/>
            <a:pathLst>
              <a:path w="2387205" h="34013">
                <a:moveTo>
                  <a:pt x="0" y="17006"/>
                </a:moveTo>
                <a:lnTo>
                  <a:pt x="2387205" y="170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46622" tIns="-42674" rIns="1146622" bIns="-42674"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9" name="Freeform 18"/>
          <p:cNvSpPr/>
          <p:nvPr/>
        </p:nvSpPr>
        <p:spPr>
          <a:xfrm>
            <a:off x="4709071" y="4555670"/>
            <a:ext cx="2425159" cy="919712"/>
          </a:xfrm>
          <a:custGeom>
            <a:avLst/>
            <a:gdLst>
              <a:gd name="connsiteX0" fmla="*/ 0 w 2425159"/>
              <a:gd name="connsiteY0" fmla="*/ 91971 h 919712"/>
              <a:gd name="connsiteX1" fmla="*/ 91971 w 2425159"/>
              <a:gd name="connsiteY1" fmla="*/ 0 h 919712"/>
              <a:gd name="connsiteX2" fmla="*/ 2333188 w 2425159"/>
              <a:gd name="connsiteY2" fmla="*/ 0 h 919712"/>
              <a:gd name="connsiteX3" fmla="*/ 2425159 w 2425159"/>
              <a:gd name="connsiteY3" fmla="*/ 91971 h 919712"/>
              <a:gd name="connsiteX4" fmla="*/ 2425159 w 2425159"/>
              <a:gd name="connsiteY4" fmla="*/ 827741 h 919712"/>
              <a:gd name="connsiteX5" fmla="*/ 2333188 w 2425159"/>
              <a:gd name="connsiteY5" fmla="*/ 919712 h 919712"/>
              <a:gd name="connsiteX6" fmla="*/ 91971 w 2425159"/>
              <a:gd name="connsiteY6" fmla="*/ 919712 h 919712"/>
              <a:gd name="connsiteX7" fmla="*/ 0 w 2425159"/>
              <a:gd name="connsiteY7" fmla="*/ 827741 h 919712"/>
              <a:gd name="connsiteX8" fmla="*/ 0 w 2425159"/>
              <a:gd name="connsiteY8" fmla="*/ 91971 h 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59" h="919712">
                <a:moveTo>
                  <a:pt x="0" y="91971"/>
                </a:moveTo>
                <a:cubicBezTo>
                  <a:pt x="0" y="41177"/>
                  <a:pt x="41177" y="0"/>
                  <a:pt x="91971" y="0"/>
                </a:cubicBezTo>
                <a:lnTo>
                  <a:pt x="2333188" y="0"/>
                </a:lnTo>
                <a:cubicBezTo>
                  <a:pt x="2383982" y="0"/>
                  <a:pt x="2425159" y="41177"/>
                  <a:pt x="2425159" y="91971"/>
                </a:cubicBezTo>
                <a:lnTo>
                  <a:pt x="2425159" y="827741"/>
                </a:lnTo>
                <a:cubicBezTo>
                  <a:pt x="2425159" y="878535"/>
                  <a:pt x="2383982" y="919712"/>
                  <a:pt x="2333188" y="919712"/>
                </a:cubicBezTo>
                <a:lnTo>
                  <a:pt x="91971" y="919712"/>
                </a:lnTo>
                <a:cubicBezTo>
                  <a:pt x="41177" y="919712"/>
                  <a:pt x="0" y="878535"/>
                  <a:pt x="0" y="827741"/>
                </a:cubicBezTo>
                <a:lnTo>
                  <a:pt x="0" y="91971"/>
                </a:lnTo>
                <a:close/>
              </a:path>
            </a:pathLst>
          </a:cu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177" tIns="42177" rIns="42177" bIns="42177" numCol="1" spcCol="1270" anchor="ctr" anchorCtr="0">
            <a:noAutofit/>
          </a:bodyPr>
          <a:lstStyle/>
          <a:p>
            <a:pPr algn="ctr" defTabSz="1066800">
              <a:lnSpc>
                <a:spcPct val="90000"/>
              </a:lnSpc>
              <a:spcBef>
                <a:spcPct val="0"/>
              </a:spcBef>
              <a:spcAft>
                <a:spcPct val="35000"/>
              </a:spcAft>
            </a:pPr>
            <a:r>
              <a:rPr lang="en-US" sz="2400" dirty="0" err="1">
                <a:solidFill>
                  <a:srgbClr val="1D03DF"/>
                </a:solidFill>
                <a:latin typeface="Times New Roman" pitchFamily="18" charset="0"/>
                <a:cs typeface="Times New Roman" pitchFamily="18" charset="0"/>
              </a:rPr>
              <a:t>Tính</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tình</a:t>
            </a:r>
            <a:endParaRPr lang="en-US" sz="2400" dirty="0">
              <a:solidFill>
                <a:srgbClr val="1D03DF"/>
              </a:solidFill>
              <a:latin typeface="Times New Roman" pitchFamily="18" charset="0"/>
              <a:cs typeface="Times New Roman" pitchFamily="18" charset="0"/>
            </a:endParaRPr>
          </a:p>
        </p:txBody>
      </p:sp>
      <p:sp>
        <p:nvSpPr>
          <p:cNvPr id="20" name="Freeform 19"/>
          <p:cNvSpPr/>
          <p:nvPr/>
        </p:nvSpPr>
        <p:spPr>
          <a:xfrm rot="19806466">
            <a:off x="7037441" y="4635935"/>
            <a:ext cx="1455080" cy="34013"/>
          </a:xfrm>
          <a:custGeom>
            <a:avLst/>
            <a:gdLst>
              <a:gd name="connsiteX0" fmla="*/ 0 w 1455080"/>
              <a:gd name="connsiteY0" fmla="*/ 17006 h 34013"/>
              <a:gd name="connsiteX1" fmla="*/ 1455080 w 1455080"/>
              <a:gd name="connsiteY1" fmla="*/ 17006 h 34013"/>
            </a:gdLst>
            <a:ahLst/>
            <a:cxnLst>
              <a:cxn ang="0">
                <a:pos x="connsiteX0" y="connsiteY0"/>
              </a:cxn>
              <a:cxn ang="0">
                <a:pos x="connsiteX1" y="connsiteY1"/>
              </a:cxn>
            </a:cxnLst>
            <a:rect l="l" t="t" r="r" b="b"/>
            <a:pathLst>
              <a:path w="1455080" h="34013">
                <a:moveTo>
                  <a:pt x="0" y="17006"/>
                </a:moveTo>
                <a:lnTo>
                  <a:pt x="1455080"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03862" tIns="-19371" rIns="703863" bIns="-19371"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1" name="Freeform 20"/>
          <p:cNvSpPr/>
          <p:nvPr/>
        </p:nvSpPr>
        <p:spPr>
          <a:xfrm>
            <a:off x="8395732" y="3924852"/>
            <a:ext cx="3023251" cy="731010"/>
          </a:xfrm>
          <a:custGeom>
            <a:avLst/>
            <a:gdLst>
              <a:gd name="connsiteX0" fmla="*/ 0 w 2589698"/>
              <a:gd name="connsiteY0" fmla="*/ 73101 h 731010"/>
              <a:gd name="connsiteX1" fmla="*/ 73101 w 2589698"/>
              <a:gd name="connsiteY1" fmla="*/ 0 h 731010"/>
              <a:gd name="connsiteX2" fmla="*/ 2516597 w 2589698"/>
              <a:gd name="connsiteY2" fmla="*/ 0 h 731010"/>
              <a:gd name="connsiteX3" fmla="*/ 2589698 w 2589698"/>
              <a:gd name="connsiteY3" fmla="*/ 73101 h 731010"/>
              <a:gd name="connsiteX4" fmla="*/ 2589698 w 2589698"/>
              <a:gd name="connsiteY4" fmla="*/ 657909 h 731010"/>
              <a:gd name="connsiteX5" fmla="*/ 2516597 w 2589698"/>
              <a:gd name="connsiteY5" fmla="*/ 731010 h 731010"/>
              <a:gd name="connsiteX6" fmla="*/ 73101 w 2589698"/>
              <a:gd name="connsiteY6" fmla="*/ 731010 h 731010"/>
              <a:gd name="connsiteX7" fmla="*/ 0 w 2589698"/>
              <a:gd name="connsiteY7" fmla="*/ 657909 h 731010"/>
              <a:gd name="connsiteX8" fmla="*/ 0 w 2589698"/>
              <a:gd name="connsiteY8" fmla="*/ 73101 h 73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698" h="731010">
                <a:moveTo>
                  <a:pt x="0" y="73101"/>
                </a:moveTo>
                <a:cubicBezTo>
                  <a:pt x="0" y="32728"/>
                  <a:pt x="32728" y="0"/>
                  <a:pt x="73101" y="0"/>
                </a:cubicBezTo>
                <a:lnTo>
                  <a:pt x="2516597" y="0"/>
                </a:lnTo>
                <a:cubicBezTo>
                  <a:pt x="2556970" y="0"/>
                  <a:pt x="2589698" y="32728"/>
                  <a:pt x="2589698" y="73101"/>
                </a:cubicBezTo>
                <a:lnTo>
                  <a:pt x="2589698" y="657909"/>
                </a:lnTo>
                <a:cubicBezTo>
                  <a:pt x="2589698" y="698282"/>
                  <a:pt x="2556970" y="731010"/>
                  <a:pt x="2516597" y="731010"/>
                </a:cubicBezTo>
                <a:lnTo>
                  <a:pt x="73101" y="731010"/>
                </a:lnTo>
                <a:cubicBezTo>
                  <a:pt x="32728" y="731010"/>
                  <a:pt x="0" y="698282"/>
                  <a:pt x="0" y="657909"/>
                </a:cubicBezTo>
                <a:lnTo>
                  <a:pt x="0" y="73101"/>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51" tIns="36651" rIns="36651" bIns="36651"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vui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vẻ</a:t>
            </a:r>
            <a:endParaRPr lang="en-US" sz="3200" dirty="0">
              <a:solidFill>
                <a:srgbClr val="002060"/>
              </a:solidFill>
              <a:latin typeface="Times New Roman" pitchFamily="18" charset="0"/>
              <a:cs typeface="Times New Roman" pitchFamily="18" charset="0"/>
            </a:endParaRPr>
          </a:p>
        </p:txBody>
      </p:sp>
      <p:sp>
        <p:nvSpPr>
          <p:cNvPr id="22" name="Freeform 21"/>
          <p:cNvSpPr/>
          <p:nvPr/>
        </p:nvSpPr>
        <p:spPr>
          <a:xfrm rot="245244">
            <a:off x="7132621" y="5043593"/>
            <a:ext cx="1264719" cy="34013"/>
          </a:xfrm>
          <a:custGeom>
            <a:avLst/>
            <a:gdLst>
              <a:gd name="connsiteX0" fmla="*/ 0 w 1264719"/>
              <a:gd name="connsiteY0" fmla="*/ 17006 h 34013"/>
              <a:gd name="connsiteX1" fmla="*/ 1264719 w 1264719"/>
              <a:gd name="connsiteY1" fmla="*/ 17006 h 34013"/>
            </a:gdLst>
            <a:ahLst/>
            <a:cxnLst>
              <a:cxn ang="0">
                <a:pos x="connsiteX0" y="connsiteY0"/>
              </a:cxn>
              <a:cxn ang="0">
                <a:pos x="connsiteX1" y="connsiteY1"/>
              </a:cxn>
            </a:cxnLst>
            <a:rect l="l" t="t" r="r" b="b"/>
            <a:pathLst>
              <a:path w="1264719" h="34013">
                <a:moveTo>
                  <a:pt x="0" y="17006"/>
                </a:moveTo>
                <a:lnTo>
                  <a:pt x="1264719"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3442" tIns="-14612" rIns="613441" bIns="-14611"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3" name="Freeform 22"/>
          <p:cNvSpPr/>
          <p:nvPr/>
        </p:nvSpPr>
        <p:spPr>
          <a:xfrm>
            <a:off x="8395732" y="4740168"/>
            <a:ext cx="3023251" cy="731010"/>
          </a:xfrm>
          <a:custGeom>
            <a:avLst/>
            <a:gdLst>
              <a:gd name="connsiteX0" fmla="*/ 0 w 2589698"/>
              <a:gd name="connsiteY0" fmla="*/ 73101 h 731010"/>
              <a:gd name="connsiteX1" fmla="*/ 73101 w 2589698"/>
              <a:gd name="connsiteY1" fmla="*/ 0 h 731010"/>
              <a:gd name="connsiteX2" fmla="*/ 2516597 w 2589698"/>
              <a:gd name="connsiteY2" fmla="*/ 0 h 731010"/>
              <a:gd name="connsiteX3" fmla="*/ 2589698 w 2589698"/>
              <a:gd name="connsiteY3" fmla="*/ 73101 h 731010"/>
              <a:gd name="connsiteX4" fmla="*/ 2589698 w 2589698"/>
              <a:gd name="connsiteY4" fmla="*/ 657909 h 731010"/>
              <a:gd name="connsiteX5" fmla="*/ 2516597 w 2589698"/>
              <a:gd name="connsiteY5" fmla="*/ 731010 h 731010"/>
              <a:gd name="connsiteX6" fmla="*/ 73101 w 2589698"/>
              <a:gd name="connsiteY6" fmla="*/ 731010 h 731010"/>
              <a:gd name="connsiteX7" fmla="*/ 0 w 2589698"/>
              <a:gd name="connsiteY7" fmla="*/ 657909 h 731010"/>
              <a:gd name="connsiteX8" fmla="*/ 0 w 2589698"/>
              <a:gd name="connsiteY8" fmla="*/ 73101 h 73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698" h="731010">
                <a:moveTo>
                  <a:pt x="0" y="73101"/>
                </a:moveTo>
                <a:cubicBezTo>
                  <a:pt x="0" y="32728"/>
                  <a:pt x="32728" y="0"/>
                  <a:pt x="73101" y="0"/>
                </a:cubicBezTo>
                <a:lnTo>
                  <a:pt x="2516597" y="0"/>
                </a:lnTo>
                <a:cubicBezTo>
                  <a:pt x="2556970" y="0"/>
                  <a:pt x="2589698" y="32728"/>
                  <a:pt x="2589698" y="73101"/>
                </a:cubicBezTo>
                <a:lnTo>
                  <a:pt x="2589698" y="657909"/>
                </a:lnTo>
                <a:cubicBezTo>
                  <a:pt x="2589698" y="698282"/>
                  <a:pt x="2556970" y="731010"/>
                  <a:pt x="2516597" y="731010"/>
                </a:cubicBezTo>
                <a:lnTo>
                  <a:pt x="73101" y="731010"/>
                </a:lnTo>
                <a:cubicBezTo>
                  <a:pt x="32728" y="731010"/>
                  <a:pt x="0" y="698282"/>
                  <a:pt x="0" y="657909"/>
                </a:cubicBezTo>
                <a:lnTo>
                  <a:pt x="0" y="73101"/>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51" tIns="36651" rIns="36651" bIns="36651"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tốt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bụng</a:t>
            </a:r>
            <a:endParaRPr lang="en-US" sz="3200" dirty="0">
              <a:solidFill>
                <a:srgbClr val="002060"/>
              </a:solidFill>
              <a:latin typeface="Times New Roman" pitchFamily="18" charset="0"/>
              <a:cs typeface="Times New Roman" pitchFamily="18" charset="0"/>
            </a:endParaRPr>
          </a:p>
        </p:txBody>
      </p:sp>
      <p:sp>
        <p:nvSpPr>
          <p:cNvPr id="24" name="Freeform 23"/>
          <p:cNvSpPr/>
          <p:nvPr/>
        </p:nvSpPr>
        <p:spPr>
          <a:xfrm rot="2149363">
            <a:off x="6987075" y="5453812"/>
            <a:ext cx="1555813" cy="34013"/>
          </a:xfrm>
          <a:custGeom>
            <a:avLst/>
            <a:gdLst>
              <a:gd name="connsiteX0" fmla="*/ 0 w 1555813"/>
              <a:gd name="connsiteY0" fmla="*/ 17006 h 34013"/>
              <a:gd name="connsiteX1" fmla="*/ 1555813 w 1555813"/>
              <a:gd name="connsiteY1" fmla="*/ 17006 h 34013"/>
            </a:gdLst>
            <a:ahLst/>
            <a:cxnLst>
              <a:cxn ang="0">
                <a:pos x="connsiteX0" y="connsiteY0"/>
              </a:cxn>
              <a:cxn ang="0">
                <a:pos x="connsiteX1" y="connsiteY1"/>
              </a:cxn>
            </a:cxnLst>
            <a:rect l="l" t="t" r="r" b="b"/>
            <a:pathLst>
              <a:path w="1555813" h="34013">
                <a:moveTo>
                  <a:pt x="0" y="17006"/>
                </a:moveTo>
                <a:lnTo>
                  <a:pt x="1555813"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51710" tIns="-21889" rIns="751712" bIns="-21889"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5" name="Freeform 24"/>
          <p:cNvSpPr/>
          <p:nvPr/>
        </p:nvSpPr>
        <p:spPr>
          <a:xfrm>
            <a:off x="8395733" y="5560606"/>
            <a:ext cx="3209110" cy="731010"/>
          </a:xfrm>
          <a:custGeom>
            <a:avLst/>
            <a:gdLst>
              <a:gd name="connsiteX0" fmla="*/ 0 w 2748904"/>
              <a:gd name="connsiteY0" fmla="*/ 73101 h 731010"/>
              <a:gd name="connsiteX1" fmla="*/ 73101 w 2748904"/>
              <a:gd name="connsiteY1" fmla="*/ 0 h 731010"/>
              <a:gd name="connsiteX2" fmla="*/ 2675803 w 2748904"/>
              <a:gd name="connsiteY2" fmla="*/ 0 h 731010"/>
              <a:gd name="connsiteX3" fmla="*/ 2748904 w 2748904"/>
              <a:gd name="connsiteY3" fmla="*/ 73101 h 731010"/>
              <a:gd name="connsiteX4" fmla="*/ 2748904 w 2748904"/>
              <a:gd name="connsiteY4" fmla="*/ 657909 h 731010"/>
              <a:gd name="connsiteX5" fmla="*/ 2675803 w 2748904"/>
              <a:gd name="connsiteY5" fmla="*/ 731010 h 731010"/>
              <a:gd name="connsiteX6" fmla="*/ 73101 w 2748904"/>
              <a:gd name="connsiteY6" fmla="*/ 731010 h 731010"/>
              <a:gd name="connsiteX7" fmla="*/ 0 w 2748904"/>
              <a:gd name="connsiteY7" fmla="*/ 657909 h 731010"/>
              <a:gd name="connsiteX8" fmla="*/ 0 w 2748904"/>
              <a:gd name="connsiteY8" fmla="*/ 73101 h 73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904" h="731010">
                <a:moveTo>
                  <a:pt x="0" y="73101"/>
                </a:moveTo>
                <a:cubicBezTo>
                  <a:pt x="0" y="32728"/>
                  <a:pt x="32728" y="0"/>
                  <a:pt x="73101" y="0"/>
                </a:cubicBezTo>
                <a:lnTo>
                  <a:pt x="2675803" y="0"/>
                </a:lnTo>
                <a:cubicBezTo>
                  <a:pt x="2716176" y="0"/>
                  <a:pt x="2748904" y="32728"/>
                  <a:pt x="2748904" y="73101"/>
                </a:cubicBezTo>
                <a:lnTo>
                  <a:pt x="2748904" y="657909"/>
                </a:lnTo>
                <a:cubicBezTo>
                  <a:pt x="2748904" y="698282"/>
                  <a:pt x="2716176" y="731010"/>
                  <a:pt x="2675803" y="731010"/>
                </a:cubicBezTo>
                <a:lnTo>
                  <a:pt x="73101" y="731010"/>
                </a:lnTo>
                <a:cubicBezTo>
                  <a:pt x="32728" y="731010"/>
                  <a:pt x="0" y="698282"/>
                  <a:pt x="0" y="657909"/>
                </a:cubicBezTo>
                <a:lnTo>
                  <a:pt x="0" y="73101"/>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51" tIns="36651" rIns="36651" bIns="36651"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giúp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mọi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endParaRPr lang="en-US" sz="3200" dirty="0">
              <a:solidFill>
                <a:srgbClr val="002060"/>
              </a:solidFill>
              <a:latin typeface="Times New Roman" pitchFamily="18" charset="0"/>
              <a:cs typeface="Times New Roman" pitchFamily="18" charset="0"/>
            </a:endParaRPr>
          </a:p>
        </p:txBody>
      </p:sp>
      <p:pic>
        <p:nvPicPr>
          <p:cNvPr id="30" name="Picture 29"/>
          <p:cNvPicPr>
            <a:picLocks noChangeAspect="1"/>
          </p:cNvPicPr>
          <p:nvPr/>
        </p:nvPicPr>
        <p:blipFill rotWithShape="1">
          <a:blip r:embed="rId5" cstate="print">
            <a:extLst>
              <a:ext uri="{28A0092B-C50C-407E-A947-70E740481C1C}">
                <a14:useLocalDpi xmlns:a14="http://schemas.microsoft.com/office/drawing/2010/main" val="0"/>
              </a:ext>
            </a:extLst>
          </a:blip>
          <a:srcRect l="51973" t="6593" r="11219" b="3549"/>
          <a:stretch/>
        </p:blipFill>
        <p:spPr>
          <a:xfrm>
            <a:off x="3925120" y="277586"/>
            <a:ext cx="3953781" cy="6372373"/>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1905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1000" fill="hold"/>
                                        <p:tgtEl>
                                          <p:spTgt spid="18"/>
                                        </p:tgtEl>
                                        <p:attrNameLst>
                                          <p:attrName>ppt_w</p:attrName>
                                        </p:attrNameLst>
                                      </p:cBhvr>
                                      <p:tavLst>
                                        <p:tav tm="0">
                                          <p:val>
                                            <p:fltVal val="0"/>
                                          </p:val>
                                        </p:tav>
                                        <p:tav tm="100000">
                                          <p:val>
                                            <p:strVal val="#ppt_w"/>
                                          </p:val>
                                        </p:tav>
                                      </p:tavLst>
                                    </p:anim>
                                    <p:anim calcmode="lin" valueType="num">
                                      <p:cBhvr>
                                        <p:cTn id="76" dur="1000" fill="hold"/>
                                        <p:tgtEl>
                                          <p:spTgt spid="18"/>
                                        </p:tgtEl>
                                        <p:attrNameLst>
                                          <p:attrName>ppt_h</p:attrName>
                                        </p:attrNameLst>
                                      </p:cBhvr>
                                      <p:tavLst>
                                        <p:tav tm="0">
                                          <p:val>
                                            <p:fltVal val="0"/>
                                          </p:val>
                                        </p:tav>
                                        <p:tav tm="100000">
                                          <p:val>
                                            <p:strVal val="#ppt_h"/>
                                          </p:val>
                                        </p:tav>
                                      </p:tavLst>
                                    </p:anim>
                                    <p:anim calcmode="lin" valueType="num">
                                      <p:cBhvr>
                                        <p:cTn id="77" dur="1000" fill="hold"/>
                                        <p:tgtEl>
                                          <p:spTgt spid="18"/>
                                        </p:tgtEl>
                                        <p:attrNameLst>
                                          <p:attrName>style.rotation</p:attrName>
                                        </p:attrNameLst>
                                      </p:cBhvr>
                                      <p:tavLst>
                                        <p:tav tm="0">
                                          <p:val>
                                            <p:fltVal val="90"/>
                                          </p:val>
                                        </p:tav>
                                        <p:tav tm="100000">
                                          <p:val>
                                            <p:fltVal val="0"/>
                                          </p:val>
                                        </p:tav>
                                      </p:tavLst>
                                    </p:anim>
                                    <p:animEffect transition="in" filter="fade">
                                      <p:cBhvr>
                                        <p:cTn id="78" dur="1000"/>
                                        <p:tgtEl>
                                          <p:spTgt spid="18"/>
                                        </p:tgtEl>
                                      </p:cBhvr>
                                    </p:animEffect>
                                  </p:childTnLst>
                                </p:cTn>
                              </p:par>
                              <p:par>
                                <p:cTn id="79" presetID="31"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ppt_w</p:attrName>
                                        </p:attrNameLst>
                                      </p:cBhvr>
                                      <p:tavLst>
                                        <p:tav tm="0">
                                          <p:val>
                                            <p:fltVal val="0"/>
                                          </p:val>
                                        </p:tav>
                                        <p:tav tm="100000">
                                          <p:val>
                                            <p:strVal val="#ppt_w"/>
                                          </p:val>
                                        </p:tav>
                                      </p:tavLst>
                                    </p:anim>
                                    <p:anim calcmode="lin" valueType="num">
                                      <p:cBhvr>
                                        <p:cTn id="82" dur="1000" fill="hold"/>
                                        <p:tgtEl>
                                          <p:spTgt spid="19"/>
                                        </p:tgtEl>
                                        <p:attrNameLst>
                                          <p:attrName>ppt_h</p:attrName>
                                        </p:attrNameLst>
                                      </p:cBhvr>
                                      <p:tavLst>
                                        <p:tav tm="0">
                                          <p:val>
                                            <p:fltVal val="0"/>
                                          </p:val>
                                        </p:tav>
                                        <p:tav tm="100000">
                                          <p:val>
                                            <p:strVal val="#ppt_h"/>
                                          </p:val>
                                        </p:tav>
                                      </p:tavLst>
                                    </p:anim>
                                    <p:anim calcmode="lin" valueType="num">
                                      <p:cBhvr>
                                        <p:cTn id="83" dur="1000" fill="hold"/>
                                        <p:tgtEl>
                                          <p:spTgt spid="19"/>
                                        </p:tgtEl>
                                        <p:attrNameLst>
                                          <p:attrName>style.rotation</p:attrName>
                                        </p:attrNameLst>
                                      </p:cBhvr>
                                      <p:tavLst>
                                        <p:tav tm="0">
                                          <p:val>
                                            <p:fltVal val="90"/>
                                          </p:val>
                                        </p:tav>
                                        <p:tav tm="100000">
                                          <p:val>
                                            <p:fltVal val="0"/>
                                          </p:val>
                                        </p:tav>
                                      </p:tavLst>
                                    </p:anim>
                                    <p:animEffect transition="in" filter="fade">
                                      <p:cBhvr>
                                        <p:cTn id="84" dur="10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animEffect transition="in" filter="fade">
                                      <p:cBhvr>
                                        <p:cTn id="101" dur="500"/>
                                        <p:tgtEl>
                                          <p:spTgt spid="24"/>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grpId="0" nodeType="click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p:cTn id="106" dur="1000" fill="hold"/>
                                        <p:tgtEl>
                                          <p:spTgt spid="21"/>
                                        </p:tgtEl>
                                        <p:attrNameLst>
                                          <p:attrName>ppt_w</p:attrName>
                                        </p:attrNameLst>
                                      </p:cBhvr>
                                      <p:tavLst>
                                        <p:tav tm="0">
                                          <p:val>
                                            <p:fltVal val="0"/>
                                          </p:val>
                                        </p:tav>
                                        <p:tav tm="100000">
                                          <p:val>
                                            <p:strVal val="#ppt_w"/>
                                          </p:val>
                                        </p:tav>
                                      </p:tavLst>
                                    </p:anim>
                                    <p:anim calcmode="lin" valueType="num">
                                      <p:cBhvr>
                                        <p:cTn id="107" dur="1000" fill="hold"/>
                                        <p:tgtEl>
                                          <p:spTgt spid="21"/>
                                        </p:tgtEl>
                                        <p:attrNameLst>
                                          <p:attrName>ppt_h</p:attrName>
                                        </p:attrNameLst>
                                      </p:cBhvr>
                                      <p:tavLst>
                                        <p:tav tm="0">
                                          <p:val>
                                            <p:fltVal val="0"/>
                                          </p:val>
                                        </p:tav>
                                        <p:tav tm="100000">
                                          <p:val>
                                            <p:strVal val="#ppt_h"/>
                                          </p:val>
                                        </p:tav>
                                      </p:tavLst>
                                    </p:anim>
                                    <p:anim calcmode="lin" valueType="num">
                                      <p:cBhvr>
                                        <p:cTn id="108" dur="1000" fill="hold"/>
                                        <p:tgtEl>
                                          <p:spTgt spid="21"/>
                                        </p:tgtEl>
                                        <p:attrNameLst>
                                          <p:attrName>style.rotation</p:attrName>
                                        </p:attrNameLst>
                                      </p:cBhvr>
                                      <p:tavLst>
                                        <p:tav tm="0">
                                          <p:val>
                                            <p:fltVal val="90"/>
                                          </p:val>
                                        </p:tav>
                                        <p:tav tm="100000">
                                          <p:val>
                                            <p:fltVal val="0"/>
                                          </p:val>
                                        </p:tav>
                                      </p:tavLst>
                                    </p:anim>
                                    <p:animEffect transition="in" filter="fade">
                                      <p:cBhvr>
                                        <p:cTn id="109" dur="1000"/>
                                        <p:tgtEl>
                                          <p:spTgt spid="21"/>
                                        </p:tgtEl>
                                      </p:cBhvr>
                                    </p:animEffect>
                                  </p:childTnLst>
                                </p:cTn>
                              </p:par>
                              <p:par>
                                <p:cTn id="110" presetID="31" presetClass="entr"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1000" fill="hold"/>
                                        <p:tgtEl>
                                          <p:spTgt spid="23"/>
                                        </p:tgtEl>
                                        <p:attrNameLst>
                                          <p:attrName>ppt_w</p:attrName>
                                        </p:attrNameLst>
                                      </p:cBhvr>
                                      <p:tavLst>
                                        <p:tav tm="0">
                                          <p:val>
                                            <p:fltVal val="0"/>
                                          </p:val>
                                        </p:tav>
                                        <p:tav tm="100000">
                                          <p:val>
                                            <p:strVal val="#ppt_w"/>
                                          </p:val>
                                        </p:tav>
                                      </p:tavLst>
                                    </p:anim>
                                    <p:anim calcmode="lin" valueType="num">
                                      <p:cBhvr>
                                        <p:cTn id="113" dur="1000" fill="hold"/>
                                        <p:tgtEl>
                                          <p:spTgt spid="23"/>
                                        </p:tgtEl>
                                        <p:attrNameLst>
                                          <p:attrName>ppt_h</p:attrName>
                                        </p:attrNameLst>
                                      </p:cBhvr>
                                      <p:tavLst>
                                        <p:tav tm="0">
                                          <p:val>
                                            <p:fltVal val="0"/>
                                          </p:val>
                                        </p:tav>
                                        <p:tav tm="100000">
                                          <p:val>
                                            <p:strVal val="#ppt_h"/>
                                          </p:val>
                                        </p:tav>
                                      </p:tavLst>
                                    </p:anim>
                                    <p:anim calcmode="lin" valueType="num">
                                      <p:cBhvr>
                                        <p:cTn id="114" dur="1000" fill="hold"/>
                                        <p:tgtEl>
                                          <p:spTgt spid="23"/>
                                        </p:tgtEl>
                                        <p:attrNameLst>
                                          <p:attrName>style.rotation</p:attrName>
                                        </p:attrNameLst>
                                      </p:cBhvr>
                                      <p:tavLst>
                                        <p:tav tm="0">
                                          <p:val>
                                            <p:fltVal val="90"/>
                                          </p:val>
                                        </p:tav>
                                        <p:tav tm="100000">
                                          <p:val>
                                            <p:fltVal val="0"/>
                                          </p:val>
                                        </p:tav>
                                      </p:tavLst>
                                    </p:anim>
                                    <p:animEffect transition="in" filter="fade">
                                      <p:cBhvr>
                                        <p:cTn id="115" dur="1000"/>
                                        <p:tgtEl>
                                          <p:spTgt spid="23"/>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p:cTn id="118" dur="1000" fill="hold"/>
                                        <p:tgtEl>
                                          <p:spTgt spid="25"/>
                                        </p:tgtEl>
                                        <p:attrNameLst>
                                          <p:attrName>ppt_w</p:attrName>
                                        </p:attrNameLst>
                                      </p:cBhvr>
                                      <p:tavLst>
                                        <p:tav tm="0">
                                          <p:val>
                                            <p:fltVal val="0"/>
                                          </p:val>
                                        </p:tav>
                                        <p:tav tm="100000">
                                          <p:val>
                                            <p:strVal val="#ppt_w"/>
                                          </p:val>
                                        </p:tav>
                                      </p:tavLst>
                                    </p:anim>
                                    <p:anim calcmode="lin" valueType="num">
                                      <p:cBhvr>
                                        <p:cTn id="119" dur="1000" fill="hold"/>
                                        <p:tgtEl>
                                          <p:spTgt spid="25"/>
                                        </p:tgtEl>
                                        <p:attrNameLst>
                                          <p:attrName>ppt_h</p:attrName>
                                        </p:attrNameLst>
                                      </p:cBhvr>
                                      <p:tavLst>
                                        <p:tav tm="0">
                                          <p:val>
                                            <p:fltVal val="0"/>
                                          </p:val>
                                        </p:tav>
                                        <p:tav tm="100000">
                                          <p:val>
                                            <p:strVal val="#ppt_h"/>
                                          </p:val>
                                        </p:tav>
                                      </p:tavLst>
                                    </p:anim>
                                    <p:anim calcmode="lin" valueType="num">
                                      <p:cBhvr>
                                        <p:cTn id="120" dur="1000" fill="hold"/>
                                        <p:tgtEl>
                                          <p:spTgt spid="25"/>
                                        </p:tgtEl>
                                        <p:attrNameLst>
                                          <p:attrName>style.rotation</p:attrName>
                                        </p:attrNameLst>
                                      </p:cBhvr>
                                      <p:tavLst>
                                        <p:tav tm="0">
                                          <p:val>
                                            <p:fltVal val="90"/>
                                          </p:val>
                                        </p:tav>
                                        <p:tav tm="100000">
                                          <p:val>
                                            <p:fltVal val="0"/>
                                          </p:val>
                                        </p:tav>
                                      </p:tavLst>
                                    </p:anim>
                                    <p:animEffect transition="in" filter="fade">
                                      <p:cBhvr>
                                        <p:cTn id="12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544" y="1132761"/>
            <a:ext cx="3148818" cy="2539145"/>
          </a:xfrm>
          <a:prstGeom prst="ellipse">
            <a:avLst/>
          </a:prstGeom>
          <a:ln>
            <a:noFill/>
          </a:ln>
          <a:effectLst>
            <a:softEdge rad="112500"/>
          </a:effectLst>
        </p:spPr>
      </p:pic>
      <p:sp>
        <p:nvSpPr>
          <p:cNvPr id="4" name="Freeform 3"/>
          <p:cNvSpPr/>
          <p:nvPr/>
        </p:nvSpPr>
        <p:spPr>
          <a:xfrm>
            <a:off x="356487" y="2874626"/>
            <a:ext cx="2784682" cy="704712"/>
          </a:xfrm>
          <a:custGeom>
            <a:avLst/>
            <a:gdLst>
              <a:gd name="connsiteX0" fmla="*/ 0 w 2309034"/>
              <a:gd name="connsiteY0" fmla="*/ 70471 h 704712"/>
              <a:gd name="connsiteX1" fmla="*/ 70471 w 2309034"/>
              <a:gd name="connsiteY1" fmla="*/ 0 h 704712"/>
              <a:gd name="connsiteX2" fmla="*/ 2238563 w 2309034"/>
              <a:gd name="connsiteY2" fmla="*/ 0 h 704712"/>
              <a:gd name="connsiteX3" fmla="*/ 2309034 w 2309034"/>
              <a:gd name="connsiteY3" fmla="*/ 70471 h 704712"/>
              <a:gd name="connsiteX4" fmla="*/ 2309034 w 2309034"/>
              <a:gd name="connsiteY4" fmla="*/ 634241 h 704712"/>
              <a:gd name="connsiteX5" fmla="*/ 2238563 w 2309034"/>
              <a:gd name="connsiteY5" fmla="*/ 704712 h 704712"/>
              <a:gd name="connsiteX6" fmla="*/ 70471 w 2309034"/>
              <a:gd name="connsiteY6" fmla="*/ 704712 h 704712"/>
              <a:gd name="connsiteX7" fmla="*/ 0 w 2309034"/>
              <a:gd name="connsiteY7" fmla="*/ 634241 h 704712"/>
              <a:gd name="connsiteX8" fmla="*/ 0 w 2309034"/>
              <a:gd name="connsiteY8" fmla="*/ 70471 h 70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9034" h="704712">
                <a:moveTo>
                  <a:pt x="0" y="70471"/>
                </a:moveTo>
                <a:cubicBezTo>
                  <a:pt x="0" y="31551"/>
                  <a:pt x="31551" y="0"/>
                  <a:pt x="70471" y="0"/>
                </a:cubicBezTo>
                <a:lnTo>
                  <a:pt x="2238563" y="0"/>
                </a:lnTo>
                <a:cubicBezTo>
                  <a:pt x="2277483" y="0"/>
                  <a:pt x="2309034" y="31551"/>
                  <a:pt x="2309034" y="70471"/>
                </a:cubicBezTo>
                <a:lnTo>
                  <a:pt x="2309034" y="634241"/>
                </a:lnTo>
                <a:cubicBezTo>
                  <a:pt x="2309034" y="673161"/>
                  <a:pt x="2277483" y="704712"/>
                  <a:pt x="2238563" y="704712"/>
                </a:cubicBezTo>
                <a:lnTo>
                  <a:pt x="70471" y="704712"/>
                </a:lnTo>
                <a:cubicBezTo>
                  <a:pt x="31551" y="704712"/>
                  <a:pt x="0" y="673161"/>
                  <a:pt x="0" y="634241"/>
                </a:cubicBezTo>
                <a:lnTo>
                  <a:pt x="0" y="70471"/>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960" tIns="40960" rIns="40960" bIns="40960" numCol="1" spcCol="1270" anchor="ctr" anchorCtr="0">
            <a:noAutofit/>
          </a:bodyPr>
          <a:lstStyle/>
          <a:p>
            <a:pPr algn="ctr" defTabSz="1422400">
              <a:lnSpc>
                <a:spcPct val="90000"/>
              </a:lnSpc>
              <a:spcBef>
                <a:spcPct val="0"/>
              </a:spcBef>
              <a:spcAft>
                <a:spcPct val="35000"/>
              </a:spcAft>
            </a:pPr>
            <a:r>
              <a:rPr lang="en-US" sz="4000" b="1" dirty="0" err="1">
                <a:solidFill>
                  <a:srgbClr val="FF0000"/>
                </a:solidFill>
                <a:latin typeface="Times New Roman" pitchFamily="18" charset="0"/>
                <a:cs typeface="Times New Roman" pitchFamily="18" charset="0"/>
              </a:rPr>
              <a:t>Nữ</a:t>
            </a:r>
            <a:endParaRPr lang="en-US" sz="4000" b="1" dirty="0">
              <a:solidFill>
                <a:srgbClr val="FF0000"/>
              </a:solidFill>
              <a:latin typeface="Times New Roman" pitchFamily="18" charset="0"/>
              <a:cs typeface="Times New Roman" pitchFamily="18" charset="0"/>
            </a:endParaRPr>
          </a:p>
        </p:txBody>
      </p:sp>
      <p:sp>
        <p:nvSpPr>
          <p:cNvPr id="6" name="Freeform 5"/>
          <p:cNvSpPr/>
          <p:nvPr/>
        </p:nvSpPr>
        <p:spPr>
          <a:xfrm rot="18276351">
            <a:off x="2686007" y="2331331"/>
            <a:ext cx="2106886" cy="34013"/>
          </a:xfrm>
          <a:custGeom>
            <a:avLst/>
            <a:gdLst>
              <a:gd name="connsiteX0" fmla="*/ 0 w 2106886"/>
              <a:gd name="connsiteY0" fmla="*/ 17006 h 34013"/>
              <a:gd name="connsiteX1" fmla="*/ 2106886 w 2106886"/>
              <a:gd name="connsiteY1" fmla="*/ 17006 h 34013"/>
            </a:gdLst>
            <a:ahLst/>
            <a:cxnLst>
              <a:cxn ang="0">
                <a:pos x="connsiteX0" y="connsiteY0"/>
              </a:cxn>
              <a:cxn ang="0">
                <a:pos x="connsiteX1" y="connsiteY1"/>
              </a:cxn>
            </a:cxnLst>
            <a:rect l="l" t="t" r="r" b="b"/>
            <a:pathLst>
              <a:path w="2106886" h="34013">
                <a:moveTo>
                  <a:pt x="0" y="17006"/>
                </a:moveTo>
                <a:lnTo>
                  <a:pt x="2106886" y="170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13470" tIns="-35666" rIns="1013471" bIns="-35666"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7" name="Freeform 6"/>
          <p:cNvSpPr/>
          <p:nvPr/>
        </p:nvSpPr>
        <p:spPr>
          <a:xfrm>
            <a:off x="4337729" y="1045031"/>
            <a:ext cx="3013238" cy="872481"/>
          </a:xfrm>
          <a:custGeom>
            <a:avLst/>
            <a:gdLst>
              <a:gd name="connsiteX0" fmla="*/ 0 w 3013238"/>
              <a:gd name="connsiteY0" fmla="*/ 87248 h 872481"/>
              <a:gd name="connsiteX1" fmla="*/ 87248 w 3013238"/>
              <a:gd name="connsiteY1" fmla="*/ 0 h 872481"/>
              <a:gd name="connsiteX2" fmla="*/ 2925990 w 3013238"/>
              <a:gd name="connsiteY2" fmla="*/ 0 h 872481"/>
              <a:gd name="connsiteX3" fmla="*/ 3013238 w 3013238"/>
              <a:gd name="connsiteY3" fmla="*/ 87248 h 872481"/>
              <a:gd name="connsiteX4" fmla="*/ 3013238 w 3013238"/>
              <a:gd name="connsiteY4" fmla="*/ 785233 h 872481"/>
              <a:gd name="connsiteX5" fmla="*/ 2925990 w 3013238"/>
              <a:gd name="connsiteY5" fmla="*/ 872481 h 872481"/>
              <a:gd name="connsiteX6" fmla="*/ 87248 w 3013238"/>
              <a:gd name="connsiteY6" fmla="*/ 872481 h 872481"/>
              <a:gd name="connsiteX7" fmla="*/ 0 w 3013238"/>
              <a:gd name="connsiteY7" fmla="*/ 785233 h 872481"/>
              <a:gd name="connsiteX8" fmla="*/ 0 w 3013238"/>
              <a:gd name="connsiteY8" fmla="*/ 87248 h 87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3238" h="872481">
                <a:moveTo>
                  <a:pt x="0" y="87248"/>
                </a:moveTo>
                <a:cubicBezTo>
                  <a:pt x="0" y="39062"/>
                  <a:pt x="39062" y="0"/>
                  <a:pt x="87248" y="0"/>
                </a:cubicBezTo>
                <a:lnTo>
                  <a:pt x="2925990" y="0"/>
                </a:lnTo>
                <a:cubicBezTo>
                  <a:pt x="2974176" y="0"/>
                  <a:pt x="3013238" y="39062"/>
                  <a:pt x="3013238" y="87248"/>
                </a:cubicBezTo>
                <a:lnTo>
                  <a:pt x="3013238" y="785233"/>
                </a:lnTo>
                <a:cubicBezTo>
                  <a:pt x="3013238" y="833419"/>
                  <a:pt x="2974176" y="872481"/>
                  <a:pt x="2925990" y="872481"/>
                </a:cubicBezTo>
                <a:lnTo>
                  <a:pt x="87248" y="872481"/>
                </a:lnTo>
                <a:cubicBezTo>
                  <a:pt x="39062" y="872481"/>
                  <a:pt x="0" y="833419"/>
                  <a:pt x="0" y="785233"/>
                </a:cubicBezTo>
                <a:lnTo>
                  <a:pt x="0" y="87248"/>
                </a:lnTo>
                <a:close/>
              </a:path>
            </a:pathLst>
          </a:cu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794" tIns="40794" rIns="40794" bIns="40794" numCol="1" spcCol="1270" anchor="ctr" anchorCtr="0">
            <a:noAutofit/>
          </a:bodyPr>
          <a:lstStyle/>
          <a:p>
            <a:pPr algn="ctr" defTabSz="1066800">
              <a:lnSpc>
                <a:spcPct val="90000"/>
              </a:lnSpc>
              <a:spcBef>
                <a:spcPct val="0"/>
              </a:spcBef>
              <a:spcAft>
                <a:spcPct val="35000"/>
              </a:spcAft>
            </a:pPr>
            <a:r>
              <a:rPr lang="en-US" sz="2400" dirty="0" err="1">
                <a:solidFill>
                  <a:srgbClr val="1D03DF"/>
                </a:solidFill>
                <a:latin typeface="Times New Roman" pitchFamily="18" charset="0"/>
                <a:cs typeface="Times New Roman" pitchFamily="18" charset="0"/>
              </a:rPr>
              <a:t>Đặc</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điểm</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hình</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dáng</a:t>
            </a:r>
            <a:endParaRPr lang="en-US" sz="2400" dirty="0">
              <a:solidFill>
                <a:srgbClr val="1D03DF"/>
              </a:solidFill>
              <a:latin typeface="Times New Roman" pitchFamily="18" charset="0"/>
              <a:cs typeface="Times New Roman" pitchFamily="18" charset="0"/>
            </a:endParaRPr>
          </a:p>
        </p:txBody>
      </p:sp>
      <p:sp>
        <p:nvSpPr>
          <p:cNvPr id="8" name="Freeform 7"/>
          <p:cNvSpPr/>
          <p:nvPr/>
        </p:nvSpPr>
        <p:spPr>
          <a:xfrm rot="20119662">
            <a:off x="7273126" y="1108330"/>
            <a:ext cx="1705373" cy="34013"/>
          </a:xfrm>
          <a:custGeom>
            <a:avLst/>
            <a:gdLst>
              <a:gd name="connsiteX0" fmla="*/ 0 w 1705373"/>
              <a:gd name="connsiteY0" fmla="*/ 17006 h 34013"/>
              <a:gd name="connsiteX1" fmla="*/ 1705373 w 1705373"/>
              <a:gd name="connsiteY1" fmla="*/ 17006 h 34013"/>
            </a:gdLst>
            <a:ahLst/>
            <a:cxnLst>
              <a:cxn ang="0">
                <a:pos x="connsiteX0" y="connsiteY0"/>
              </a:cxn>
              <a:cxn ang="0">
                <a:pos x="connsiteX1" y="connsiteY1"/>
              </a:cxn>
            </a:cxnLst>
            <a:rect l="l" t="t" r="r" b="b"/>
            <a:pathLst>
              <a:path w="1705373" h="34013">
                <a:moveTo>
                  <a:pt x="0" y="17006"/>
                </a:moveTo>
                <a:lnTo>
                  <a:pt x="1705373"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22752" tIns="-25629" rIns="822753" bIns="-25627"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9" name="Freeform 8"/>
          <p:cNvSpPr/>
          <p:nvPr/>
        </p:nvSpPr>
        <p:spPr>
          <a:xfrm>
            <a:off x="8316840" y="436728"/>
            <a:ext cx="3417961" cy="665347"/>
          </a:xfrm>
          <a:custGeom>
            <a:avLst/>
            <a:gdLst>
              <a:gd name="connsiteX0" fmla="*/ 0 w 2572859"/>
              <a:gd name="connsiteY0" fmla="*/ 66535 h 665347"/>
              <a:gd name="connsiteX1" fmla="*/ 66535 w 2572859"/>
              <a:gd name="connsiteY1" fmla="*/ 0 h 665347"/>
              <a:gd name="connsiteX2" fmla="*/ 2506324 w 2572859"/>
              <a:gd name="connsiteY2" fmla="*/ 0 h 665347"/>
              <a:gd name="connsiteX3" fmla="*/ 2572859 w 2572859"/>
              <a:gd name="connsiteY3" fmla="*/ 66535 h 665347"/>
              <a:gd name="connsiteX4" fmla="*/ 2572859 w 2572859"/>
              <a:gd name="connsiteY4" fmla="*/ 598812 h 665347"/>
              <a:gd name="connsiteX5" fmla="*/ 2506324 w 2572859"/>
              <a:gd name="connsiteY5" fmla="*/ 665347 h 665347"/>
              <a:gd name="connsiteX6" fmla="*/ 66535 w 2572859"/>
              <a:gd name="connsiteY6" fmla="*/ 665347 h 665347"/>
              <a:gd name="connsiteX7" fmla="*/ 0 w 2572859"/>
              <a:gd name="connsiteY7" fmla="*/ 598812 h 665347"/>
              <a:gd name="connsiteX8" fmla="*/ 0 w 2572859"/>
              <a:gd name="connsiteY8" fmla="*/ 66535 h 6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859" h="665347">
                <a:moveTo>
                  <a:pt x="0" y="66535"/>
                </a:moveTo>
                <a:cubicBezTo>
                  <a:pt x="0" y="29789"/>
                  <a:pt x="29789" y="0"/>
                  <a:pt x="66535" y="0"/>
                </a:cubicBezTo>
                <a:lnTo>
                  <a:pt x="2506324" y="0"/>
                </a:lnTo>
                <a:cubicBezTo>
                  <a:pt x="2543070" y="0"/>
                  <a:pt x="2572859" y="29789"/>
                  <a:pt x="2572859" y="66535"/>
                </a:cubicBezTo>
                <a:lnTo>
                  <a:pt x="2572859" y="598812"/>
                </a:lnTo>
                <a:cubicBezTo>
                  <a:pt x="2572859" y="635558"/>
                  <a:pt x="2543070" y="665347"/>
                  <a:pt x="2506324" y="665347"/>
                </a:cubicBezTo>
                <a:lnTo>
                  <a:pt x="66535" y="665347"/>
                </a:lnTo>
                <a:cubicBezTo>
                  <a:pt x="29789" y="665347"/>
                  <a:pt x="0" y="635558"/>
                  <a:pt x="0" y="598812"/>
                </a:cubicBezTo>
                <a:lnTo>
                  <a:pt x="0" y="66535"/>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27" tIns="34727" rIns="34727" bIns="34727"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thân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mai</a:t>
            </a:r>
            <a:endParaRPr lang="en-US" sz="3200" dirty="0">
              <a:solidFill>
                <a:srgbClr val="002060"/>
              </a:solidFill>
              <a:latin typeface="Times New Roman" pitchFamily="18" charset="0"/>
              <a:cs typeface="Times New Roman" pitchFamily="18" charset="0"/>
            </a:endParaRPr>
          </a:p>
        </p:txBody>
      </p:sp>
      <p:sp>
        <p:nvSpPr>
          <p:cNvPr id="10" name="Freeform 9"/>
          <p:cNvSpPr/>
          <p:nvPr/>
        </p:nvSpPr>
        <p:spPr>
          <a:xfrm rot="85338">
            <a:off x="7350735" y="1482979"/>
            <a:ext cx="1507913" cy="34013"/>
          </a:xfrm>
          <a:custGeom>
            <a:avLst/>
            <a:gdLst>
              <a:gd name="connsiteX0" fmla="*/ 0 w 1507913"/>
              <a:gd name="connsiteY0" fmla="*/ 17006 h 34013"/>
              <a:gd name="connsiteX1" fmla="*/ 1507913 w 1507913"/>
              <a:gd name="connsiteY1" fmla="*/ 17006 h 34013"/>
            </a:gdLst>
            <a:ahLst/>
            <a:cxnLst>
              <a:cxn ang="0">
                <a:pos x="connsiteX0" y="connsiteY0"/>
              </a:cxn>
              <a:cxn ang="0">
                <a:pos x="connsiteX1" y="connsiteY1"/>
              </a:cxn>
            </a:cxnLst>
            <a:rect l="l" t="t" r="r" b="b"/>
            <a:pathLst>
              <a:path w="1507913" h="34013">
                <a:moveTo>
                  <a:pt x="0" y="17006"/>
                </a:moveTo>
                <a:lnTo>
                  <a:pt x="1507913"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28959" tIns="-20692" rIns="728958" bIns="-20691"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1" name="Freeform 10"/>
          <p:cNvSpPr/>
          <p:nvPr/>
        </p:nvSpPr>
        <p:spPr>
          <a:xfrm>
            <a:off x="8265896" y="1186026"/>
            <a:ext cx="3468904" cy="665347"/>
          </a:xfrm>
          <a:custGeom>
            <a:avLst/>
            <a:gdLst>
              <a:gd name="connsiteX0" fmla="*/ 0 w 2574717"/>
              <a:gd name="connsiteY0" fmla="*/ 66535 h 665347"/>
              <a:gd name="connsiteX1" fmla="*/ 66535 w 2574717"/>
              <a:gd name="connsiteY1" fmla="*/ 0 h 665347"/>
              <a:gd name="connsiteX2" fmla="*/ 2508182 w 2574717"/>
              <a:gd name="connsiteY2" fmla="*/ 0 h 665347"/>
              <a:gd name="connsiteX3" fmla="*/ 2574717 w 2574717"/>
              <a:gd name="connsiteY3" fmla="*/ 66535 h 665347"/>
              <a:gd name="connsiteX4" fmla="*/ 2574717 w 2574717"/>
              <a:gd name="connsiteY4" fmla="*/ 598812 h 665347"/>
              <a:gd name="connsiteX5" fmla="*/ 2508182 w 2574717"/>
              <a:gd name="connsiteY5" fmla="*/ 665347 h 665347"/>
              <a:gd name="connsiteX6" fmla="*/ 66535 w 2574717"/>
              <a:gd name="connsiteY6" fmla="*/ 665347 h 665347"/>
              <a:gd name="connsiteX7" fmla="*/ 0 w 2574717"/>
              <a:gd name="connsiteY7" fmla="*/ 598812 h 665347"/>
              <a:gd name="connsiteX8" fmla="*/ 0 w 2574717"/>
              <a:gd name="connsiteY8" fmla="*/ 66535 h 6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717" h="665347">
                <a:moveTo>
                  <a:pt x="0" y="66535"/>
                </a:moveTo>
                <a:cubicBezTo>
                  <a:pt x="0" y="29789"/>
                  <a:pt x="29789" y="0"/>
                  <a:pt x="66535" y="0"/>
                </a:cubicBezTo>
                <a:lnTo>
                  <a:pt x="2508182" y="0"/>
                </a:lnTo>
                <a:cubicBezTo>
                  <a:pt x="2544928" y="0"/>
                  <a:pt x="2574717" y="29789"/>
                  <a:pt x="2574717" y="66535"/>
                </a:cubicBezTo>
                <a:lnTo>
                  <a:pt x="2574717" y="598812"/>
                </a:lnTo>
                <a:cubicBezTo>
                  <a:pt x="2574717" y="635558"/>
                  <a:pt x="2544928" y="665347"/>
                  <a:pt x="2508182" y="665347"/>
                </a:cubicBezTo>
                <a:lnTo>
                  <a:pt x="66535" y="665347"/>
                </a:lnTo>
                <a:cubicBezTo>
                  <a:pt x="29789" y="665347"/>
                  <a:pt x="0" y="635558"/>
                  <a:pt x="0" y="598812"/>
                </a:cubicBezTo>
                <a:lnTo>
                  <a:pt x="0" y="66535"/>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27" tIns="34727" rIns="34727" bIns="34727"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làn</a:t>
            </a:r>
            <a:r>
              <a:rPr lang="en-US" sz="3200" dirty="0">
                <a:solidFill>
                  <a:srgbClr val="002060"/>
                </a:solidFill>
                <a:latin typeface="Times New Roman" pitchFamily="18" charset="0"/>
                <a:cs typeface="Times New Roman" pitchFamily="18" charset="0"/>
              </a:rPr>
              <a:t> da </a:t>
            </a:r>
            <a:r>
              <a:rPr lang="en-US" sz="3200" dirty="0" err="1">
                <a:solidFill>
                  <a:srgbClr val="002060"/>
                </a:solidFill>
                <a:latin typeface="Times New Roman" pitchFamily="18" charset="0"/>
                <a:cs typeface="Times New Roman" pitchFamily="18" charset="0"/>
              </a:rPr>
              <a:t>trắng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hồng</a:t>
            </a:r>
            <a:endParaRPr lang="en-US" sz="3200" dirty="0">
              <a:solidFill>
                <a:srgbClr val="002060"/>
              </a:solidFill>
              <a:latin typeface="Times New Roman" pitchFamily="18" charset="0"/>
              <a:cs typeface="Times New Roman" pitchFamily="18" charset="0"/>
            </a:endParaRPr>
          </a:p>
        </p:txBody>
      </p:sp>
      <p:sp>
        <p:nvSpPr>
          <p:cNvPr id="13" name="Freeform 12"/>
          <p:cNvSpPr/>
          <p:nvPr/>
        </p:nvSpPr>
        <p:spPr>
          <a:xfrm rot="1657620">
            <a:off x="7256214" y="1849641"/>
            <a:ext cx="1662127" cy="34013"/>
          </a:xfrm>
          <a:custGeom>
            <a:avLst/>
            <a:gdLst>
              <a:gd name="connsiteX0" fmla="*/ 0 w 1662127"/>
              <a:gd name="connsiteY0" fmla="*/ 17006 h 34013"/>
              <a:gd name="connsiteX1" fmla="*/ 1662127 w 1662127"/>
              <a:gd name="connsiteY1" fmla="*/ 17006 h 34013"/>
            </a:gdLst>
            <a:ahLst/>
            <a:cxnLst>
              <a:cxn ang="0">
                <a:pos x="connsiteX0" y="connsiteY0"/>
              </a:cxn>
              <a:cxn ang="0">
                <a:pos x="connsiteX1" y="connsiteY1"/>
              </a:cxn>
            </a:cxnLst>
            <a:rect l="l" t="t" r="r" b="b"/>
            <a:pathLst>
              <a:path w="1662127" h="34013">
                <a:moveTo>
                  <a:pt x="0" y="17006"/>
                </a:moveTo>
                <a:lnTo>
                  <a:pt x="1662127"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02210" tIns="-24547" rIns="802210" bIns="-24547"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4" name="Freeform 13"/>
          <p:cNvSpPr/>
          <p:nvPr/>
        </p:nvSpPr>
        <p:spPr>
          <a:xfrm>
            <a:off x="8243587" y="1919349"/>
            <a:ext cx="3491214" cy="665347"/>
          </a:xfrm>
          <a:custGeom>
            <a:avLst/>
            <a:gdLst>
              <a:gd name="connsiteX0" fmla="*/ 0 w 2602863"/>
              <a:gd name="connsiteY0" fmla="*/ 66535 h 665347"/>
              <a:gd name="connsiteX1" fmla="*/ 66535 w 2602863"/>
              <a:gd name="connsiteY1" fmla="*/ 0 h 665347"/>
              <a:gd name="connsiteX2" fmla="*/ 2536328 w 2602863"/>
              <a:gd name="connsiteY2" fmla="*/ 0 h 665347"/>
              <a:gd name="connsiteX3" fmla="*/ 2602863 w 2602863"/>
              <a:gd name="connsiteY3" fmla="*/ 66535 h 665347"/>
              <a:gd name="connsiteX4" fmla="*/ 2602863 w 2602863"/>
              <a:gd name="connsiteY4" fmla="*/ 598812 h 665347"/>
              <a:gd name="connsiteX5" fmla="*/ 2536328 w 2602863"/>
              <a:gd name="connsiteY5" fmla="*/ 665347 h 665347"/>
              <a:gd name="connsiteX6" fmla="*/ 66535 w 2602863"/>
              <a:gd name="connsiteY6" fmla="*/ 665347 h 665347"/>
              <a:gd name="connsiteX7" fmla="*/ 0 w 2602863"/>
              <a:gd name="connsiteY7" fmla="*/ 598812 h 665347"/>
              <a:gd name="connsiteX8" fmla="*/ 0 w 2602863"/>
              <a:gd name="connsiteY8" fmla="*/ 66535 h 6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2863" h="665347">
                <a:moveTo>
                  <a:pt x="0" y="66535"/>
                </a:moveTo>
                <a:cubicBezTo>
                  <a:pt x="0" y="29789"/>
                  <a:pt x="29789" y="0"/>
                  <a:pt x="66535" y="0"/>
                </a:cubicBezTo>
                <a:lnTo>
                  <a:pt x="2536328" y="0"/>
                </a:lnTo>
                <a:cubicBezTo>
                  <a:pt x="2573074" y="0"/>
                  <a:pt x="2602863" y="29789"/>
                  <a:pt x="2602863" y="66535"/>
                </a:cubicBezTo>
                <a:lnTo>
                  <a:pt x="2602863" y="598812"/>
                </a:lnTo>
                <a:cubicBezTo>
                  <a:pt x="2602863" y="635558"/>
                  <a:pt x="2573074" y="665347"/>
                  <a:pt x="2536328" y="665347"/>
                </a:cubicBezTo>
                <a:lnTo>
                  <a:pt x="66535" y="665347"/>
                </a:lnTo>
                <a:cubicBezTo>
                  <a:pt x="29789" y="665347"/>
                  <a:pt x="0" y="635558"/>
                  <a:pt x="0" y="598812"/>
                </a:cubicBezTo>
                <a:lnTo>
                  <a:pt x="0" y="66535"/>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27" tIns="34727" rIns="34727" bIns="34727"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đôi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mắt</a:t>
            </a:r>
            <a:r>
              <a:rPr lang="en-US" sz="3200" dirty="0">
                <a:solidFill>
                  <a:srgbClr val="002060"/>
                </a:solidFill>
                <a:latin typeface="Times New Roman" pitchFamily="18" charset="0"/>
                <a:cs typeface="Times New Roman" pitchFamily="18" charset="0"/>
              </a:rPr>
              <a:t> to </a:t>
            </a:r>
            <a:r>
              <a:rPr lang="en-US" sz="3200" dirty="0" err="1">
                <a:solidFill>
                  <a:srgbClr val="002060"/>
                </a:solidFill>
                <a:latin typeface="Times New Roman" pitchFamily="18" charset="0"/>
                <a:cs typeface="Times New Roman" pitchFamily="18" charset="0"/>
              </a:rPr>
              <a:t>tròn</a:t>
            </a:r>
            <a:endParaRPr lang="en-US" sz="3200" dirty="0">
              <a:solidFill>
                <a:srgbClr val="002060"/>
              </a:solidFill>
              <a:latin typeface="Times New Roman" pitchFamily="18" charset="0"/>
              <a:cs typeface="Times New Roman" pitchFamily="18" charset="0"/>
            </a:endParaRPr>
          </a:p>
        </p:txBody>
      </p:sp>
      <p:sp>
        <p:nvSpPr>
          <p:cNvPr id="15" name="Freeform 14"/>
          <p:cNvSpPr/>
          <p:nvPr/>
        </p:nvSpPr>
        <p:spPr>
          <a:xfrm rot="2825300">
            <a:off x="7015015" y="2235276"/>
            <a:ext cx="2105425" cy="34013"/>
          </a:xfrm>
          <a:custGeom>
            <a:avLst/>
            <a:gdLst>
              <a:gd name="connsiteX0" fmla="*/ 0 w 2105425"/>
              <a:gd name="connsiteY0" fmla="*/ 17006 h 34013"/>
              <a:gd name="connsiteX1" fmla="*/ 2105425 w 2105425"/>
              <a:gd name="connsiteY1" fmla="*/ 17006 h 34013"/>
            </a:gdLst>
            <a:ahLst/>
            <a:cxnLst>
              <a:cxn ang="0">
                <a:pos x="connsiteX0" y="connsiteY0"/>
              </a:cxn>
              <a:cxn ang="0">
                <a:pos x="connsiteX1" y="connsiteY1"/>
              </a:cxn>
            </a:cxnLst>
            <a:rect l="l" t="t" r="r" b="b"/>
            <a:pathLst>
              <a:path w="2105425" h="34013">
                <a:moveTo>
                  <a:pt x="0" y="17006"/>
                </a:moveTo>
                <a:lnTo>
                  <a:pt x="2105425"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12777" tIns="-35630" rIns="1012776" bIns="-35629"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6" name="Freeform 15"/>
          <p:cNvSpPr/>
          <p:nvPr/>
        </p:nvSpPr>
        <p:spPr>
          <a:xfrm>
            <a:off x="8176741" y="2702199"/>
            <a:ext cx="3558059" cy="665347"/>
          </a:xfrm>
          <a:custGeom>
            <a:avLst/>
            <a:gdLst>
              <a:gd name="connsiteX0" fmla="*/ 0 w 2574717"/>
              <a:gd name="connsiteY0" fmla="*/ 66535 h 665347"/>
              <a:gd name="connsiteX1" fmla="*/ 66535 w 2574717"/>
              <a:gd name="connsiteY1" fmla="*/ 0 h 665347"/>
              <a:gd name="connsiteX2" fmla="*/ 2508182 w 2574717"/>
              <a:gd name="connsiteY2" fmla="*/ 0 h 665347"/>
              <a:gd name="connsiteX3" fmla="*/ 2574717 w 2574717"/>
              <a:gd name="connsiteY3" fmla="*/ 66535 h 665347"/>
              <a:gd name="connsiteX4" fmla="*/ 2574717 w 2574717"/>
              <a:gd name="connsiteY4" fmla="*/ 598812 h 665347"/>
              <a:gd name="connsiteX5" fmla="*/ 2508182 w 2574717"/>
              <a:gd name="connsiteY5" fmla="*/ 665347 h 665347"/>
              <a:gd name="connsiteX6" fmla="*/ 66535 w 2574717"/>
              <a:gd name="connsiteY6" fmla="*/ 665347 h 665347"/>
              <a:gd name="connsiteX7" fmla="*/ 0 w 2574717"/>
              <a:gd name="connsiteY7" fmla="*/ 598812 h 665347"/>
              <a:gd name="connsiteX8" fmla="*/ 0 w 2574717"/>
              <a:gd name="connsiteY8" fmla="*/ 66535 h 66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4717" h="665347">
                <a:moveTo>
                  <a:pt x="0" y="66535"/>
                </a:moveTo>
                <a:cubicBezTo>
                  <a:pt x="0" y="29789"/>
                  <a:pt x="29789" y="0"/>
                  <a:pt x="66535" y="0"/>
                </a:cubicBezTo>
                <a:lnTo>
                  <a:pt x="2508182" y="0"/>
                </a:lnTo>
                <a:cubicBezTo>
                  <a:pt x="2544928" y="0"/>
                  <a:pt x="2574717" y="29789"/>
                  <a:pt x="2574717" y="66535"/>
                </a:cubicBezTo>
                <a:lnTo>
                  <a:pt x="2574717" y="598812"/>
                </a:lnTo>
                <a:cubicBezTo>
                  <a:pt x="2574717" y="635558"/>
                  <a:pt x="2544928" y="665347"/>
                  <a:pt x="2508182" y="665347"/>
                </a:cubicBezTo>
                <a:lnTo>
                  <a:pt x="66535" y="665347"/>
                </a:lnTo>
                <a:cubicBezTo>
                  <a:pt x="29789" y="665347"/>
                  <a:pt x="0" y="635558"/>
                  <a:pt x="0" y="598812"/>
                </a:cubicBezTo>
                <a:lnTo>
                  <a:pt x="0" y="66535"/>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727" tIns="34727" rIns="34727" bIns="34727"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mái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tóc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đen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huyền</a:t>
            </a:r>
            <a:endParaRPr lang="en-US" sz="3200" dirty="0">
              <a:solidFill>
                <a:srgbClr val="002060"/>
              </a:solidFill>
              <a:latin typeface="Times New Roman" pitchFamily="18" charset="0"/>
              <a:cs typeface="Times New Roman" pitchFamily="18" charset="0"/>
            </a:endParaRPr>
          </a:p>
        </p:txBody>
      </p:sp>
      <p:sp>
        <p:nvSpPr>
          <p:cNvPr id="18" name="Freeform 17"/>
          <p:cNvSpPr/>
          <p:nvPr/>
        </p:nvSpPr>
        <p:spPr>
          <a:xfrm rot="2936654">
            <a:off x="2731518" y="4098458"/>
            <a:ext cx="2387205" cy="34013"/>
          </a:xfrm>
          <a:custGeom>
            <a:avLst/>
            <a:gdLst>
              <a:gd name="connsiteX0" fmla="*/ 0 w 2387205"/>
              <a:gd name="connsiteY0" fmla="*/ 17006 h 34013"/>
              <a:gd name="connsiteX1" fmla="*/ 2387205 w 2387205"/>
              <a:gd name="connsiteY1" fmla="*/ 17006 h 34013"/>
            </a:gdLst>
            <a:ahLst/>
            <a:cxnLst>
              <a:cxn ang="0">
                <a:pos x="connsiteX0" y="connsiteY0"/>
              </a:cxn>
              <a:cxn ang="0">
                <a:pos x="connsiteX1" y="connsiteY1"/>
              </a:cxn>
            </a:cxnLst>
            <a:rect l="l" t="t" r="r" b="b"/>
            <a:pathLst>
              <a:path w="2387205" h="34013">
                <a:moveTo>
                  <a:pt x="0" y="17006"/>
                </a:moveTo>
                <a:lnTo>
                  <a:pt x="2387205" y="170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46622" tIns="-42674" rIns="1146622" bIns="-42674"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9" name="Freeform 18"/>
          <p:cNvSpPr/>
          <p:nvPr/>
        </p:nvSpPr>
        <p:spPr>
          <a:xfrm>
            <a:off x="4709071" y="4555670"/>
            <a:ext cx="2425159" cy="919712"/>
          </a:xfrm>
          <a:custGeom>
            <a:avLst/>
            <a:gdLst>
              <a:gd name="connsiteX0" fmla="*/ 0 w 2425159"/>
              <a:gd name="connsiteY0" fmla="*/ 91971 h 919712"/>
              <a:gd name="connsiteX1" fmla="*/ 91971 w 2425159"/>
              <a:gd name="connsiteY1" fmla="*/ 0 h 919712"/>
              <a:gd name="connsiteX2" fmla="*/ 2333188 w 2425159"/>
              <a:gd name="connsiteY2" fmla="*/ 0 h 919712"/>
              <a:gd name="connsiteX3" fmla="*/ 2425159 w 2425159"/>
              <a:gd name="connsiteY3" fmla="*/ 91971 h 919712"/>
              <a:gd name="connsiteX4" fmla="*/ 2425159 w 2425159"/>
              <a:gd name="connsiteY4" fmla="*/ 827741 h 919712"/>
              <a:gd name="connsiteX5" fmla="*/ 2333188 w 2425159"/>
              <a:gd name="connsiteY5" fmla="*/ 919712 h 919712"/>
              <a:gd name="connsiteX6" fmla="*/ 91971 w 2425159"/>
              <a:gd name="connsiteY6" fmla="*/ 919712 h 919712"/>
              <a:gd name="connsiteX7" fmla="*/ 0 w 2425159"/>
              <a:gd name="connsiteY7" fmla="*/ 827741 h 919712"/>
              <a:gd name="connsiteX8" fmla="*/ 0 w 2425159"/>
              <a:gd name="connsiteY8" fmla="*/ 91971 h 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159" h="919712">
                <a:moveTo>
                  <a:pt x="0" y="91971"/>
                </a:moveTo>
                <a:cubicBezTo>
                  <a:pt x="0" y="41177"/>
                  <a:pt x="41177" y="0"/>
                  <a:pt x="91971" y="0"/>
                </a:cubicBezTo>
                <a:lnTo>
                  <a:pt x="2333188" y="0"/>
                </a:lnTo>
                <a:cubicBezTo>
                  <a:pt x="2383982" y="0"/>
                  <a:pt x="2425159" y="41177"/>
                  <a:pt x="2425159" y="91971"/>
                </a:cubicBezTo>
                <a:lnTo>
                  <a:pt x="2425159" y="827741"/>
                </a:lnTo>
                <a:cubicBezTo>
                  <a:pt x="2425159" y="878535"/>
                  <a:pt x="2383982" y="919712"/>
                  <a:pt x="2333188" y="919712"/>
                </a:cubicBezTo>
                <a:lnTo>
                  <a:pt x="91971" y="919712"/>
                </a:lnTo>
                <a:cubicBezTo>
                  <a:pt x="41177" y="919712"/>
                  <a:pt x="0" y="878535"/>
                  <a:pt x="0" y="827741"/>
                </a:cubicBezTo>
                <a:lnTo>
                  <a:pt x="0" y="91971"/>
                </a:lnTo>
                <a:close/>
              </a:path>
            </a:pathLst>
          </a:cu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2177" tIns="42177" rIns="42177" bIns="42177" numCol="1" spcCol="1270" anchor="ctr" anchorCtr="0">
            <a:noAutofit/>
          </a:bodyPr>
          <a:lstStyle/>
          <a:p>
            <a:pPr algn="ctr" defTabSz="1066800">
              <a:lnSpc>
                <a:spcPct val="90000"/>
              </a:lnSpc>
              <a:spcBef>
                <a:spcPct val="0"/>
              </a:spcBef>
              <a:spcAft>
                <a:spcPct val="35000"/>
              </a:spcAft>
            </a:pPr>
            <a:r>
              <a:rPr lang="en-US" sz="2400" dirty="0" err="1">
                <a:solidFill>
                  <a:srgbClr val="1D03DF"/>
                </a:solidFill>
                <a:latin typeface="Times New Roman" pitchFamily="18" charset="0"/>
                <a:cs typeface="Times New Roman" pitchFamily="18" charset="0"/>
              </a:rPr>
              <a:t>Tính</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tình</a:t>
            </a:r>
            <a:endParaRPr lang="en-US" sz="2400" dirty="0">
              <a:solidFill>
                <a:srgbClr val="1D03DF"/>
              </a:solidFill>
              <a:latin typeface="Times New Roman" pitchFamily="18" charset="0"/>
              <a:cs typeface="Times New Roman" pitchFamily="18" charset="0"/>
            </a:endParaRPr>
          </a:p>
        </p:txBody>
      </p:sp>
      <p:sp>
        <p:nvSpPr>
          <p:cNvPr id="20" name="Freeform 19"/>
          <p:cNvSpPr/>
          <p:nvPr/>
        </p:nvSpPr>
        <p:spPr>
          <a:xfrm rot="19806466">
            <a:off x="7037441" y="4635935"/>
            <a:ext cx="1455080" cy="34013"/>
          </a:xfrm>
          <a:custGeom>
            <a:avLst/>
            <a:gdLst>
              <a:gd name="connsiteX0" fmla="*/ 0 w 1455080"/>
              <a:gd name="connsiteY0" fmla="*/ 17006 h 34013"/>
              <a:gd name="connsiteX1" fmla="*/ 1455080 w 1455080"/>
              <a:gd name="connsiteY1" fmla="*/ 17006 h 34013"/>
            </a:gdLst>
            <a:ahLst/>
            <a:cxnLst>
              <a:cxn ang="0">
                <a:pos x="connsiteX0" y="connsiteY0"/>
              </a:cxn>
              <a:cxn ang="0">
                <a:pos x="connsiteX1" y="connsiteY1"/>
              </a:cxn>
            </a:cxnLst>
            <a:rect l="l" t="t" r="r" b="b"/>
            <a:pathLst>
              <a:path w="1455080" h="34013">
                <a:moveTo>
                  <a:pt x="0" y="17006"/>
                </a:moveTo>
                <a:lnTo>
                  <a:pt x="1455080"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03862" tIns="-19371" rIns="703863" bIns="-19371"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1" name="Freeform 20"/>
          <p:cNvSpPr/>
          <p:nvPr/>
        </p:nvSpPr>
        <p:spPr>
          <a:xfrm>
            <a:off x="7862269" y="3936430"/>
            <a:ext cx="3123162" cy="731010"/>
          </a:xfrm>
          <a:custGeom>
            <a:avLst/>
            <a:gdLst>
              <a:gd name="connsiteX0" fmla="*/ 0 w 2589698"/>
              <a:gd name="connsiteY0" fmla="*/ 73101 h 731010"/>
              <a:gd name="connsiteX1" fmla="*/ 73101 w 2589698"/>
              <a:gd name="connsiteY1" fmla="*/ 0 h 731010"/>
              <a:gd name="connsiteX2" fmla="*/ 2516597 w 2589698"/>
              <a:gd name="connsiteY2" fmla="*/ 0 h 731010"/>
              <a:gd name="connsiteX3" fmla="*/ 2589698 w 2589698"/>
              <a:gd name="connsiteY3" fmla="*/ 73101 h 731010"/>
              <a:gd name="connsiteX4" fmla="*/ 2589698 w 2589698"/>
              <a:gd name="connsiteY4" fmla="*/ 657909 h 731010"/>
              <a:gd name="connsiteX5" fmla="*/ 2516597 w 2589698"/>
              <a:gd name="connsiteY5" fmla="*/ 731010 h 731010"/>
              <a:gd name="connsiteX6" fmla="*/ 73101 w 2589698"/>
              <a:gd name="connsiteY6" fmla="*/ 731010 h 731010"/>
              <a:gd name="connsiteX7" fmla="*/ 0 w 2589698"/>
              <a:gd name="connsiteY7" fmla="*/ 657909 h 731010"/>
              <a:gd name="connsiteX8" fmla="*/ 0 w 2589698"/>
              <a:gd name="connsiteY8" fmla="*/ 73101 h 73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698" h="731010">
                <a:moveTo>
                  <a:pt x="0" y="73101"/>
                </a:moveTo>
                <a:cubicBezTo>
                  <a:pt x="0" y="32728"/>
                  <a:pt x="32728" y="0"/>
                  <a:pt x="73101" y="0"/>
                </a:cubicBezTo>
                <a:lnTo>
                  <a:pt x="2516597" y="0"/>
                </a:lnTo>
                <a:cubicBezTo>
                  <a:pt x="2556970" y="0"/>
                  <a:pt x="2589698" y="32728"/>
                  <a:pt x="2589698" y="73101"/>
                </a:cubicBezTo>
                <a:lnTo>
                  <a:pt x="2589698" y="657909"/>
                </a:lnTo>
                <a:cubicBezTo>
                  <a:pt x="2589698" y="698282"/>
                  <a:pt x="2556970" y="731010"/>
                  <a:pt x="2516597" y="731010"/>
                </a:cubicBezTo>
                <a:lnTo>
                  <a:pt x="73101" y="731010"/>
                </a:lnTo>
                <a:cubicBezTo>
                  <a:pt x="32728" y="731010"/>
                  <a:pt x="0" y="698282"/>
                  <a:pt x="0" y="657909"/>
                </a:cubicBezTo>
                <a:lnTo>
                  <a:pt x="0" y="73101"/>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51" tIns="36651" rIns="36651" bIns="36651"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hiền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hậu</a:t>
            </a:r>
            <a:endParaRPr lang="en-US" sz="3200" dirty="0">
              <a:solidFill>
                <a:srgbClr val="002060"/>
              </a:solidFill>
              <a:latin typeface="Times New Roman" pitchFamily="18" charset="0"/>
              <a:cs typeface="Times New Roman" pitchFamily="18" charset="0"/>
            </a:endParaRPr>
          </a:p>
        </p:txBody>
      </p:sp>
      <p:sp>
        <p:nvSpPr>
          <p:cNvPr id="22" name="Freeform 21"/>
          <p:cNvSpPr/>
          <p:nvPr/>
        </p:nvSpPr>
        <p:spPr>
          <a:xfrm rot="245244">
            <a:off x="7132621" y="5043593"/>
            <a:ext cx="1264719" cy="34013"/>
          </a:xfrm>
          <a:custGeom>
            <a:avLst/>
            <a:gdLst>
              <a:gd name="connsiteX0" fmla="*/ 0 w 1264719"/>
              <a:gd name="connsiteY0" fmla="*/ 17006 h 34013"/>
              <a:gd name="connsiteX1" fmla="*/ 1264719 w 1264719"/>
              <a:gd name="connsiteY1" fmla="*/ 17006 h 34013"/>
            </a:gdLst>
            <a:ahLst/>
            <a:cxnLst>
              <a:cxn ang="0">
                <a:pos x="connsiteX0" y="connsiteY0"/>
              </a:cxn>
              <a:cxn ang="0">
                <a:pos x="connsiteX1" y="connsiteY1"/>
              </a:cxn>
            </a:cxnLst>
            <a:rect l="l" t="t" r="r" b="b"/>
            <a:pathLst>
              <a:path w="1264719" h="34013">
                <a:moveTo>
                  <a:pt x="0" y="17006"/>
                </a:moveTo>
                <a:lnTo>
                  <a:pt x="1264719"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613442" tIns="-14612" rIns="613441" bIns="-14611"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3" name="Freeform 22"/>
          <p:cNvSpPr/>
          <p:nvPr/>
        </p:nvSpPr>
        <p:spPr>
          <a:xfrm>
            <a:off x="7862269" y="4740168"/>
            <a:ext cx="3123162" cy="731010"/>
          </a:xfrm>
          <a:custGeom>
            <a:avLst/>
            <a:gdLst>
              <a:gd name="connsiteX0" fmla="*/ 0 w 2589698"/>
              <a:gd name="connsiteY0" fmla="*/ 73101 h 731010"/>
              <a:gd name="connsiteX1" fmla="*/ 73101 w 2589698"/>
              <a:gd name="connsiteY1" fmla="*/ 0 h 731010"/>
              <a:gd name="connsiteX2" fmla="*/ 2516597 w 2589698"/>
              <a:gd name="connsiteY2" fmla="*/ 0 h 731010"/>
              <a:gd name="connsiteX3" fmla="*/ 2589698 w 2589698"/>
              <a:gd name="connsiteY3" fmla="*/ 73101 h 731010"/>
              <a:gd name="connsiteX4" fmla="*/ 2589698 w 2589698"/>
              <a:gd name="connsiteY4" fmla="*/ 657909 h 731010"/>
              <a:gd name="connsiteX5" fmla="*/ 2516597 w 2589698"/>
              <a:gd name="connsiteY5" fmla="*/ 731010 h 731010"/>
              <a:gd name="connsiteX6" fmla="*/ 73101 w 2589698"/>
              <a:gd name="connsiteY6" fmla="*/ 731010 h 731010"/>
              <a:gd name="connsiteX7" fmla="*/ 0 w 2589698"/>
              <a:gd name="connsiteY7" fmla="*/ 657909 h 731010"/>
              <a:gd name="connsiteX8" fmla="*/ 0 w 2589698"/>
              <a:gd name="connsiteY8" fmla="*/ 73101 h 73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9698" h="731010">
                <a:moveTo>
                  <a:pt x="0" y="73101"/>
                </a:moveTo>
                <a:cubicBezTo>
                  <a:pt x="0" y="32728"/>
                  <a:pt x="32728" y="0"/>
                  <a:pt x="73101" y="0"/>
                </a:cubicBezTo>
                <a:lnTo>
                  <a:pt x="2516597" y="0"/>
                </a:lnTo>
                <a:cubicBezTo>
                  <a:pt x="2556970" y="0"/>
                  <a:pt x="2589698" y="32728"/>
                  <a:pt x="2589698" y="73101"/>
                </a:cubicBezTo>
                <a:lnTo>
                  <a:pt x="2589698" y="657909"/>
                </a:lnTo>
                <a:cubicBezTo>
                  <a:pt x="2589698" y="698282"/>
                  <a:pt x="2556970" y="731010"/>
                  <a:pt x="2516597" y="731010"/>
                </a:cubicBezTo>
                <a:lnTo>
                  <a:pt x="73101" y="731010"/>
                </a:lnTo>
                <a:cubicBezTo>
                  <a:pt x="32728" y="731010"/>
                  <a:pt x="0" y="698282"/>
                  <a:pt x="0" y="657909"/>
                </a:cubicBezTo>
                <a:lnTo>
                  <a:pt x="0" y="73101"/>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51" tIns="36651" rIns="36651" bIns="36651"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dịu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dàng</a:t>
            </a:r>
            <a:endParaRPr lang="en-US" sz="3200" dirty="0">
              <a:solidFill>
                <a:srgbClr val="002060"/>
              </a:solidFill>
              <a:latin typeface="Times New Roman" pitchFamily="18" charset="0"/>
              <a:cs typeface="Times New Roman" pitchFamily="18" charset="0"/>
            </a:endParaRPr>
          </a:p>
        </p:txBody>
      </p:sp>
      <p:sp>
        <p:nvSpPr>
          <p:cNvPr id="24" name="Freeform 23"/>
          <p:cNvSpPr/>
          <p:nvPr/>
        </p:nvSpPr>
        <p:spPr>
          <a:xfrm rot="2149363">
            <a:off x="6987075" y="5453812"/>
            <a:ext cx="1555813" cy="34013"/>
          </a:xfrm>
          <a:custGeom>
            <a:avLst/>
            <a:gdLst>
              <a:gd name="connsiteX0" fmla="*/ 0 w 1555813"/>
              <a:gd name="connsiteY0" fmla="*/ 17006 h 34013"/>
              <a:gd name="connsiteX1" fmla="*/ 1555813 w 1555813"/>
              <a:gd name="connsiteY1" fmla="*/ 17006 h 34013"/>
            </a:gdLst>
            <a:ahLst/>
            <a:cxnLst>
              <a:cxn ang="0">
                <a:pos x="connsiteX0" y="connsiteY0"/>
              </a:cxn>
              <a:cxn ang="0">
                <a:pos x="connsiteX1" y="connsiteY1"/>
              </a:cxn>
            </a:cxnLst>
            <a:rect l="l" t="t" r="r" b="b"/>
            <a:pathLst>
              <a:path w="1555813" h="34013">
                <a:moveTo>
                  <a:pt x="0" y="17006"/>
                </a:moveTo>
                <a:lnTo>
                  <a:pt x="1555813" y="1700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51710" tIns="-21889" rIns="751712" bIns="-21889"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5" name="Freeform 24"/>
          <p:cNvSpPr/>
          <p:nvPr/>
        </p:nvSpPr>
        <p:spPr>
          <a:xfrm>
            <a:off x="7829474" y="5560606"/>
            <a:ext cx="3315164" cy="731010"/>
          </a:xfrm>
          <a:custGeom>
            <a:avLst/>
            <a:gdLst>
              <a:gd name="connsiteX0" fmla="*/ 0 w 2748904"/>
              <a:gd name="connsiteY0" fmla="*/ 73101 h 731010"/>
              <a:gd name="connsiteX1" fmla="*/ 73101 w 2748904"/>
              <a:gd name="connsiteY1" fmla="*/ 0 h 731010"/>
              <a:gd name="connsiteX2" fmla="*/ 2675803 w 2748904"/>
              <a:gd name="connsiteY2" fmla="*/ 0 h 731010"/>
              <a:gd name="connsiteX3" fmla="*/ 2748904 w 2748904"/>
              <a:gd name="connsiteY3" fmla="*/ 73101 h 731010"/>
              <a:gd name="connsiteX4" fmla="*/ 2748904 w 2748904"/>
              <a:gd name="connsiteY4" fmla="*/ 657909 h 731010"/>
              <a:gd name="connsiteX5" fmla="*/ 2675803 w 2748904"/>
              <a:gd name="connsiteY5" fmla="*/ 731010 h 731010"/>
              <a:gd name="connsiteX6" fmla="*/ 73101 w 2748904"/>
              <a:gd name="connsiteY6" fmla="*/ 731010 h 731010"/>
              <a:gd name="connsiteX7" fmla="*/ 0 w 2748904"/>
              <a:gd name="connsiteY7" fmla="*/ 657909 h 731010"/>
              <a:gd name="connsiteX8" fmla="*/ 0 w 2748904"/>
              <a:gd name="connsiteY8" fmla="*/ 73101 h 73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8904" h="731010">
                <a:moveTo>
                  <a:pt x="0" y="73101"/>
                </a:moveTo>
                <a:cubicBezTo>
                  <a:pt x="0" y="32728"/>
                  <a:pt x="32728" y="0"/>
                  <a:pt x="73101" y="0"/>
                </a:cubicBezTo>
                <a:lnTo>
                  <a:pt x="2675803" y="0"/>
                </a:lnTo>
                <a:cubicBezTo>
                  <a:pt x="2716176" y="0"/>
                  <a:pt x="2748904" y="32728"/>
                  <a:pt x="2748904" y="73101"/>
                </a:cubicBezTo>
                <a:lnTo>
                  <a:pt x="2748904" y="657909"/>
                </a:lnTo>
                <a:cubicBezTo>
                  <a:pt x="2748904" y="698282"/>
                  <a:pt x="2716176" y="731010"/>
                  <a:pt x="2675803" y="731010"/>
                </a:cubicBezTo>
                <a:lnTo>
                  <a:pt x="73101" y="731010"/>
                </a:lnTo>
                <a:cubicBezTo>
                  <a:pt x="32728" y="731010"/>
                  <a:pt x="0" y="698282"/>
                  <a:pt x="0" y="657909"/>
                </a:cubicBezTo>
                <a:lnTo>
                  <a:pt x="0" y="73101"/>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651" tIns="36651" rIns="36651" bIns="36651" numCol="1" spcCol="1270" anchor="ctr" anchorCtr="0">
            <a:noAutofit/>
          </a:bodyPr>
          <a:lstStyle/>
          <a:p>
            <a:pPr algn="ctr" defTabSz="1066800">
              <a:lnSpc>
                <a:spcPct val="90000"/>
              </a:lnSpc>
              <a:spcBef>
                <a:spcPct val="0"/>
              </a:spcBef>
              <a:spcAft>
                <a:spcPct val="35000"/>
              </a:spcAft>
            </a:pPr>
            <a:r>
              <a:rPr lang="en-US" sz="3200" dirty="0" err="1">
                <a:solidFill>
                  <a:srgbClr val="002060"/>
                </a:solidFill>
                <a:latin typeface="Times New Roman" pitchFamily="18" charset="0"/>
                <a:cs typeface="Times New Roman" pitchFamily="18" charset="0"/>
              </a:rPr>
              <a:t>thân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thiện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dễ</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mến</a:t>
            </a:r>
            <a:endParaRPr lang="en-US" sz="3200" dirty="0">
              <a:solidFill>
                <a:srgbClr val="002060"/>
              </a:solidFill>
              <a:latin typeface="Times New Roman" pitchFamily="18" charset="0"/>
              <a:cs typeface="Times New Roman" pitchFamily="18" charset="0"/>
            </a:endParaRPr>
          </a:p>
        </p:txBody>
      </p:sp>
      <p:pic>
        <p:nvPicPr>
          <p:cNvPr id="17" name="Picture 16"/>
          <p:cNvPicPr>
            <a:picLocks noChangeAspect="1"/>
          </p:cNvPicPr>
          <p:nvPr/>
        </p:nvPicPr>
        <p:blipFill rotWithShape="1">
          <a:blip r:embed="rId5" cstate="print">
            <a:extLst>
              <a:ext uri="{28A0092B-C50C-407E-A947-70E740481C1C}">
                <a14:useLocalDpi xmlns:a14="http://schemas.microsoft.com/office/drawing/2010/main" val="0"/>
              </a:ext>
            </a:extLst>
          </a:blip>
          <a:srcRect l="43120" t="17650" b="6291"/>
          <a:stretch/>
        </p:blipFill>
        <p:spPr>
          <a:xfrm>
            <a:off x="4260374" y="436728"/>
            <a:ext cx="3417961" cy="60938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1427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ppt_w</p:attrName>
                                        </p:attrNameLst>
                                      </p:cBhvr>
                                      <p:tavLst>
                                        <p:tav tm="0">
                                          <p:val>
                                            <p:fltVal val="0"/>
                                          </p:val>
                                        </p:tav>
                                        <p:tav tm="100000">
                                          <p:val>
                                            <p:strVal val="#ppt_w"/>
                                          </p:val>
                                        </p:tav>
                                      </p:tavLst>
                                    </p:anim>
                                    <p:anim calcmode="lin" valueType="num">
                                      <p:cBhvr>
                                        <p:cTn id="52" dur="1000" fill="hold"/>
                                        <p:tgtEl>
                                          <p:spTgt spid="9"/>
                                        </p:tgtEl>
                                        <p:attrNameLst>
                                          <p:attrName>ppt_h</p:attrName>
                                        </p:attrNameLst>
                                      </p:cBhvr>
                                      <p:tavLst>
                                        <p:tav tm="0">
                                          <p:val>
                                            <p:fltVal val="0"/>
                                          </p:val>
                                        </p:tav>
                                        <p:tav tm="100000">
                                          <p:val>
                                            <p:strVal val="#ppt_h"/>
                                          </p:val>
                                        </p:tav>
                                      </p:tavLst>
                                    </p:anim>
                                    <p:anim calcmode="lin" valueType="num">
                                      <p:cBhvr>
                                        <p:cTn id="53" dur="1000" fill="hold"/>
                                        <p:tgtEl>
                                          <p:spTgt spid="9"/>
                                        </p:tgtEl>
                                        <p:attrNameLst>
                                          <p:attrName>style.rotation</p:attrName>
                                        </p:attrNameLst>
                                      </p:cBhvr>
                                      <p:tavLst>
                                        <p:tav tm="0">
                                          <p:val>
                                            <p:fltVal val="90"/>
                                          </p:val>
                                        </p:tav>
                                        <p:tav tm="100000">
                                          <p:val>
                                            <p:fltVal val="0"/>
                                          </p:val>
                                        </p:tav>
                                      </p:tavLst>
                                    </p:anim>
                                    <p:animEffect transition="in" filter="fade">
                                      <p:cBhvr>
                                        <p:cTn id="54" dur="1000"/>
                                        <p:tgtEl>
                                          <p:spTgt spid="9"/>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fltVal val="0"/>
                                          </p:val>
                                        </p:tav>
                                        <p:tav tm="100000">
                                          <p:val>
                                            <p:strVal val="#ppt_w"/>
                                          </p:val>
                                        </p:tav>
                                      </p:tavLst>
                                    </p:anim>
                                    <p:anim calcmode="lin" valueType="num">
                                      <p:cBhvr>
                                        <p:cTn id="58" dur="1000" fill="hold"/>
                                        <p:tgtEl>
                                          <p:spTgt spid="11"/>
                                        </p:tgtEl>
                                        <p:attrNameLst>
                                          <p:attrName>ppt_h</p:attrName>
                                        </p:attrNameLst>
                                      </p:cBhvr>
                                      <p:tavLst>
                                        <p:tav tm="0">
                                          <p:val>
                                            <p:fltVal val="0"/>
                                          </p:val>
                                        </p:tav>
                                        <p:tav tm="100000">
                                          <p:val>
                                            <p:strVal val="#ppt_h"/>
                                          </p:val>
                                        </p:tav>
                                      </p:tavLst>
                                    </p:anim>
                                    <p:anim calcmode="lin" valueType="num">
                                      <p:cBhvr>
                                        <p:cTn id="59" dur="1000" fill="hold"/>
                                        <p:tgtEl>
                                          <p:spTgt spid="11"/>
                                        </p:tgtEl>
                                        <p:attrNameLst>
                                          <p:attrName>style.rotation</p:attrName>
                                        </p:attrNameLst>
                                      </p:cBhvr>
                                      <p:tavLst>
                                        <p:tav tm="0">
                                          <p:val>
                                            <p:fltVal val="90"/>
                                          </p:val>
                                        </p:tav>
                                        <p:tav tm="100000">
                                          <p:val>
                                            <p:fltVal val="0"/>
                                          </p:val>
                                        </p:tav>
                                      </p:tavLst>
                                    </p:anim>
                                    <p:animEffect transition="in" filter="fade">
                                      <p:cBhvr>
                                        <p:cTn id="60" dur="1000"/>
                                        <p:tgtEl>
                                          <p:spTgt spid="1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inVertical)">
                                      <p:cBhvr>
                                        <p:cTn id="77" dur="500"/>
                                        <p:tgtEl>
                                          <p:spTgt spid="18"/>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barn(inVertical)">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barn(inVertical)">
                                      <p:cBhvr>
                                        <p:cTn id="85" dur="500"/>
                                        <p:tgtEl>
                                          <p:spTgt spid="20"/>
                                        </p:tgtEl>
                                      </p:cBhvr>
                                    </p:animEffect>
                                  </p:childTnLst>
                                </p:cTn>
                              </p:par>
                              <p:par>
                                <p:cTn id="86" presetID="16" presetClass="entr" presetSubtype="21"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arn(inVertical)">
                                      <p:cBhvr>
                                        <p:cTn id="88" dur="500"/>
                                        <p:tgtEl>
                                          <p:spTgt spid="22"/>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barn(inVertical)">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1000" fill="hold"/>
                                        <p:tgtEl>
                                          <p:spTgt spid="21"/>
                                        </p:tgtEl>
                                        <p:attrNameLst>
                                          <p:attrName>ppt_w</p:attrName>
                                        </p:attrNameLst>
                                      </p:cBhvr>
                                      <p:tavLst>
                                        <p:tav tm="0">
                                          <p:val>
                                            <p:fltVal val="0"/>
                                          </p:val>
                                        </p:tav>
                                        <p:tav tm="100000">
                                          <p:val>
                                            <p:strVal val="#ppt_w"/>
                                          </p:val>
                                        </p:tav>
                                      </p:tavLst>
                                    </p:anim>
                                    <p:anim calcmode="lin" valueType="num">
                                      <p:cBhvr>
                                        <p:cTn id="97" dur="1000" fill="hold"/>
                                        <p:tgtEl>
                                          <p:spTgt spid="21"/>
                                        </p:tgtEl>
                                        <p:attrNameLst>
                                          <p:attrName>ppt_h</p:attrName>
                                        </p:attrNameLst>
                                      </p:cBhvr>
                                      <p:tavLst>
                                        <p:tav tm="0">
                                          <p:val>
                                            <p:fltVal val="0"/>
                                          </p:val>
                                        </p:tav>
                                        <p:tav tm="100000">
                                          <p:val>
                                            <p:strVal val="#ppt_h"/>
                                          </p:val>
                                        </p:tav>
                                      </p:tavLst>
                                    </p:anim>
                                    <p:anim calcmode="lin" valueType="num">
                                      <p:cBhvr>
                                        <p:cTn id="98" dur="1000" fill="hold"/>
                                        <p:tgtEl>
                                          <p:spTgt spid="21"/>
                                        </p:tgtEl>
                                        <p:attrNameLst>
                                          <p:attrName>style.rotation</p:attrName>
                                        </p:attrNameLst>
                                      </p:cBhvr>
                                      <p:tavLst>
                                        <p:tav tm="0">
                                          <p:val>
                                            <p:fltVal val="90"/>
                                          </p:val>
                                        </p:tav>
                                        <p:tav tm="100000">
                                          <p:val>
                                            <p:fltVal val="0"/>
                                          </p:val>
                                        </p:tav>
                                      </p:tavLst>
                                    </p:anim>
                                    <p:animEffect transition="in" filter="fade">
                                      <p:cBhvr>
                                        <p:cTn id="99" dur="1000"/>
                                        <p:tgtEl>
                                          <p:spTgt spid="21"/>
                                        </p:tgtEl>
                                      </p:cBhvr>
                                    </p:animEffect>
                                  </p:childTnLst>
                                </p:cTn>
                              </p:par>
                              <p:par>
                                <p:cTn id="100" presetID="31"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p:cTn id="102" dur="1000" fill="hold"/>
                                        <p:tgtEl>
                                          <p:spTgt spid="23"/>
                                        </p:tgtEl>
                                        <p:attrNameLst>
                                          <p:attrName>ppt_w</p:attrName>
                                        </p:attrNameLst>
                                      </p:cBhvr>
                                      <p:tavLst>
                                        <p:tav tm="0">
                                          <p:val>
                                            <p:fltVal val="0"/>
                                          </p:val>
                                        </p:tav>
                                        <p:tav tm="100000">
                                          <p:val>
                                            <p:strVal val="#ppt_w"/>
                                          </p:val>
                                        </p:tav>
                                      </p:tavLst>
                                    </p:anim>
                                    <p:anim calcmode="lin" valueType="num">
                                      <p:cBhvr>
                                        <p:cTn id="103" dur="1000" fill="hold"/>
                                        <p:tgtEl>
                                          <p:spTgt spid="23"/>
                                        </p:tgtEl>
                                        <p:attrNameLst>
                                          <p:attrName>ppt_h</p:attrName>
                                        </p:attrNameLst>
                                      </p:cBhvr>
                                      <p:tavLst>
                                        <p:tav tm="0">
                                          <p:val>
                                            <p:fltVal val="0"/>
                                          </p:val>
                                        </p:tav>
                                        <p:tav tm="100000">
                                          <p:val>
                                            <p:strVal val="#ppt_h"/>
                                          </p:val>
                                        </p:tav>
                                      </p:tavLst>
                                    </p:anim>
                                    <p:anim calcmode="lin" valueType="num">
                                      <p:cBhvr>
                                        <p:cTn id="104" dur="1000" fill="hold"/>
                                        <p:tgtEl>
                                          <p:spTgt spid="23"/>
                                        </p:tgtEl>
                                        <p:attrNameLst>
                                          <p:attrName>style.rotation</p:attrName>
                                        </p:attrNameLst>
                                      </p:cBhvr>
                                      <p:tavLst>
                                        <p:tav tm="0">
                                          <p:val>
                                            <p:fltVal val="90"/>
                                          </p:val>
                                        </p:tav>
                                        <p:tav tm="100000">
                                          <p:val>
                                            <p:fltVal val="0"/>
                                          </p:val>
                                        </p:tav>
                                      </p:tavLst>
                                    </p:anim>
                                    <p:animEffect transition="in" filter="fade">
                                      <p:cBhvr>
                                        <p:cTn id="105" dur="1000"/>
                                        <p:tgtEl>
                                          <p:spTgt spid="23"/>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1000" fill="hold"/>
                                        <p:tgtEl>
                                          <p:spTgt spid="25"/>
                                        </p:tgtEl>
                                        <p:attrNameLst>
                                          <p:attrName>ppt_w</p:attrName>
                                        </p:attrNameLst>
                                      </p:cBhvr>
                                      <p:tavLst>
                                        <p:tav tm="0">
                                          <p:val>
                                            <p:fltVal val="0"/>
                                          </p:val>
                                        </p:tav>
                                        <p:tav tm="100000">
                                          <p:val>
                                            <p:strVal val="#ppt_w"/>
                                          </p:val>
                                        </p:tav>
                                      </p:tavLst>
                                    </p:anim>
                                    <p:anim calcmode="lin" valueType="num">
                                      <p:cBhvr>
                                        <p:cTn id="109" dur="1000" fill="hold"/>
                                        <p:tgtEl>
                                          <p:spTgt spid="25"/>
                                        </p:tgtEl>
                                        <p:attrNameLst>
                                          <p:attrName>ppt_h</p:attrName>
                                        </p:attrNameLst>
                                      </p:cBhvr>
                                      <p:tavLst>
                                        <p:tav tm="0">
                                          <p:val>
                                            <p:fltVal val="0"/>
                                          </p:val>
                                        </p:tav>
                                        <p:tav tm="100000">
                                          <p:val>
                                            <p:strVal val="#ppt_h"/>
                                          </p:val>
                                        </p:tav>
                                      </p:tavLst>
                                    </p:anim>
                                    <p:anim calcmode="lin" valueType="num">
                                      <p:cBhvr>
                                        <p:cTn id="110" dur="1000" fill="hold"/>
                                        <p:tgtEl>
                                          <p:spTgt spid="25"/>
                                        </p:tgtEl>
                                        <p:attrNameLst>
                                          <p:attrName>style.rotation</p:attrName>
                                        </p:attrNameLst>
                                      </p:cBhvr>
                                      <p:tavLst>
                                        <p:tav tm="0">
                                          <p:val>
                                            <p:fltVal val="90"/>
                                          </p:val>
                                        </p:tav>
                                        <p:tav tm="100000">
                                          <p:val>
                                            <p:fltVal val="0"/>
                                          </p:val>
                                        </p:tav>
                                      </p:tavLst>
                                    </p:anim>
                                    <p:animEffect transition="in" filter="fade">
                                      <p:cBhvr>
                                        <p:cTn id="1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1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4463" y="1177321"/>
            <a:ext cx="10098741" cy="5177117"/>
          </a:xfrm>
        </p:spPr>
        <p:txBody>
          <a:bodyPr>
            <a:noAutofit/>
          </a:bodyPr>
          <a:lstStyle/>
          <a:p>
            <a:pPr>
              <a:lnSpc>
                <a:spcPct val="100000"/>
              </a:lnSpc>
            </a:pP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Hiện</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người</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đó</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đang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làm</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công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việc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gì</a:t>
            </a:r>
            <a:r>
              <a:rPr lang="en-US" sz="4600" dirty="0">
                <a:latin typeface="Times New Roman" panose="02020603050405020304" pitchFamily="18" charset="0"/>
                <a:cs typeface="Times New Roman" panose="02020603050405020304" pitchFamily="18" charset="0"/>
              </a:rPr>
              <a:t>? </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Thợ</a:t>
            </a:r>
            <a:r>
              <a:rPr lang="en-US" sz="4600" dirty="0">
                <a:latin typeface="Times New Roman" panose="02020603050405020304" pitchFamily="18" charset="0"/>
                <a:cs typeface="Times New Roman" panose="02020603050405020304" pitchFamily="18" charset="0"/>
              </a:rPr>
              <a:t> may</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Bác</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sĩ</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Giáo</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viên</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Công</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nhân</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Bộ</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đội</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Đã</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nghỉ</a:t>
            </a:r>
            <a:r>
              <a:rPr lang="en-US" sz="4600" dirty="0">
                <a:latin typeface="Times New Roman" panose="02020603050405020304" pitchFamily="18" charset="0"/>
                <a:cs typeface="Times New Roman" panose="02020603050405020304" pitchFamily="18" charset="0"/>
              </a:rPr>
              <a:t> </a:t>
            </a:r>
            <a:r>
              <a:rPr lang="en-US" sz="4600" dirty="0" err="1">
                <a:latin typeface="Times New Roman" panose="02020603050405020304" pitchFamily="18" charset="0"/>
                <a:cs typeface="Times New Roman" panose="02020603050405020304" pitchFamily="18" charset="0"/>
              </a:rPr>
              <a:t>hưu</a:t>
            </a:r>
            <a:r>
              <a:rPr lang="en-US" sz="4600" dirty="0">
                <a:latin typeface="Times New Roman" panose="02020603050405020304" pitchFamily="18" charset="0"/>
                <a:cs typeface="Times New Roman" panose="02020603050405020304" pitchFamily="18" charset="0"/>
              </a:rPr>
              <a:t>…</a:t>
            </a:r>
          </a:p>
        </p:txBody>
      </p:sp>
      <p:sp>
        <p:nvSpPr>
          <p:cNvPr id="4" name="Rectangle 3"/>
          <p:cNvSpPr/>
          <p:nvPr/>
        </p:nvSpPr>
        <p:spPr>
          <a:xfrm>
            <a:off x="-150126" y="20272"/>
            <a:ext cx="12191999" cy="123712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6000" b="1" dirty="0">
                <a:solidFill>
                  <a:srgbClr val="0070C0"/>
                </a:solidFill>
                <a:latin typeface="Times New Roman" panose="02020603050405020304" pitchFamily="18" charset="0"/>
                <a:cs typeface="Times New Roman" panose="02020603050405020304" pitchFamily="18" charset="0"/>
              </a:rPr>
              <a:t>b/ </a:t>
            </a:r>
            <a:r>
              <a:rPr lang="en-US" sz="6000" b="1" dirty="0" err="1">
                <a:solidFill>
                  <a:srgbClr val="0070C0"/>
                </a:solidFill>
                <a:latin typeface="Times New Roman" panose="02020603050405020304" pitchFamily="18" charset="0"/>
                <a:cs typeface="Times New Roman" panose="02020603050405020304" pitchFamily="18" charset="0"/>
              </a:rPr>
              <a:t>Người</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đó</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làm</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nghề</a:t>
            </a:r>
            <a:r>
              <a:rPr lang="en-US" sz="6000" b="1" dirty="0">
                <a:solidFill>
                  <a:srgbClr val="0070C0"/>
                </a:solidFill>
                <a:latin typeface="Times New Roman" panose="02020603050405020304" pitchFamily="18" charset="0"/>
                <a:cs typeface="Times New Roman" panose="02020603050405020304" pitchFamily="18" charset="0"/>
              </a:rPr>
              <a:t> </a:t>
            </a:r>
            <a:r>
              <a:rPr lang="en-US" sz="6000" b="1" dirty="0" err="1">
                <a:solidFill>
                  <a:srgbClr val="0070C0"/>
                </a:solidFill>
                <a:latin typeface="Times New Roman" panose="02020603050405020304" pitchFamily="18" charset="0"/>
                <a:cs typeface="Times New Roman" panose="02020603050405020304" pitchFamily="18" charset="0"/>
              </a:rPr>
              <a:t>gì</a:t>
            </a:r>
            <a:r>
              <a:rPr lang="en-US" sz="6000" b="1" dirty="0">
                <a:solidFill>
                  <a:srgbClr val="0070C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316122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5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2729" y="2003610"/>
            <a:ext cx="11712389" cy="3264426"/>
          </a:xfrm>
        </p:spPr>
        <p:txBody>
          <a:bodyPr>
            <a:noAutofit/>
          </a:bodyPr>
          <a:lstStyle/>
          <a:p>
            <a:pPr indent="627063" algn="just">
              <a:lnSpc>
                <a:spcPct val="100000"/>
              </a:lnSpc>
            </a:pPr>
            <a:r>
              <a:rPr lang="en-US" sz="5400" dirty="0" err="1">
                <a:latin typeface="Times New Roman" panose="02020603050405020304" pitchFamily="18" charset="0"/>
                <a:cs typeface="Times New Roman" panose="02020603050405020304" pitchFamily="18" charset="0"/>
              </a:rPr>
              <a:t>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nói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rõ</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việc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hành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động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cụ</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của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gia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đối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với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người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hàng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xóm</a:t>
            </a:r>
            <a:r>
              <a:rPr lang="en-US" sz="5400" dirty="0">
                <a:latin typeface="Times New Roman" panose="02020603050405020304" pitchFamily="18" charset="0"/>
                <a:cs typeface="Times New Roman" panose="02020603050405020304" pitchFamily="18" charset="0"/>
              </a:rPr>
              <a:t>.</a:t>
            </a:r>
          </a:p>
        </p:txBody>
      </p:sp>
      <p:sp>
        <p:nvSpPr>
          <p:cNvPr id="4" name="Rectangle 3"/>
          <p:cNvSpPr/>
          <p:nvPr/>
        </p:nvSpPr>
        <p:spPr>
          <a:xfrm>
            <a:off x="0" y="147919"/>
            <a:ext cx="11869271" cy="21449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6000" b="1" dirty="0">
                <a:solidFill>
                  <a:srgbClr val="002060"/>
                </a:solidFill>
                <a:latin typeface="Times New Roman" panose="02020603050405020304" pitchFamily="18" charset="0"/>
                <a:cs typeface="Times New Roman" panose="02020603050405020304" pitchFamily="18" charset="0"/>
              </a:rPr>
              <a:t>c/ </a:t>
            </a:r>
            <a:r>
              <a:rPr lang="en-US" sz="6000" b="1" dirty="0" err="1">
                <a:solidFill>
                  <a:srgbClr val="002060"/>
                </a:solidFill>
                <a:latin typeface="Times New Roman" panose="02020603050405020304" pitchFamily="18" charset="0"/>
                <a:cs typeface="Times New Roman" panose="02020603050405020304" pitchFamily="18" charset="0"/>
              </a:rPr>
              <a:t>Tình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cảm</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của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gia</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đình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em</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đối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với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người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hàng</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xóm</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như</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thế</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nào</a:t>
            </a:r>
            <a:r>
              <a:rPr lang="en-US" sz="6000" b="1" dirty="0">
                <a:solidFill>
                  <a:srgbClr val="00206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00360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4000"/>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956" y="2012842"/>
            <a:ext cx="11782835" cy="3132364"/>
          </a:xfrm>
        </p:spPr>
        <p:txBody>
          <a:bodyPr>
            <a:noAutofit/>
          </a:bodyPr>
          <a:lstStyle/>
          <a:p>
            <a:pPr algn="just">
              <a:lnSpc>
                <a:spcPct val="100000"/>
              </a:lnSpc>
            </a:pPr>
            <a:r>
              <a:rPr lang="en-US" sz="5400" dirty="0" err="1">
                <a:latin typeface="Times New Roman" panose="02020603050405020304" pitchFamily="18" charset="0"/>
                <a:cs typeface="Times New Roman" panose="02020603050405020304" pitchFamily="18" charset="0"/>
              </a:rPr>
              <a:t>Người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hàng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xóm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những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việc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hành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động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nào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thể</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gần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gũi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thiết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đối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với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gia</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mình</a:t>
            </a:r>
            <a:r>
              <a:rPr lang="en-US" sz="5400" dirty="0">
                <a:latin typeface="Times New Roman" panose="02020603050405020304" pitchFamily="18" charset="0"/>
                <a:cs typeface="Times New Roman" panose="02020603050405020304" pitchFamily="18" charset="0"/>
              </a:rPr>
              <a:t>.</a:t>
            </a:r>
          </a:p>
        </p:txBody>
      </p:sp>
      <p:sp>
        <p:nvSpPr>
          <p:cNvPr id="4" name="Rectangle 3"/>
          <p:cNvSpPr/>
          <p:nvPr/>
        </p:nvSpPr>
        <p:spPr>
          <a:xfrm>
            <a:off x="0" y="75264"/>
            <a:ext cx="11286699" cy="18556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rgbClr val="002060"/>
                </a:solidFill>
                <a:latin typeface="Times New Roman" panose="02020603050405020304" pitchFamily="18" charset="0"/>
                <a:cs typeface="Times New Roman" panose="02020603050405020304" pitchFamily="18" charset="0"/>
              </a:rPr>
              <a:t>d/ </a:t>
            </a:r>
            <a:r>
              <a:rPr lang="en-US" sz="5400" b="1" dirty="0" err="1">
                <a:solidFill>
                  <a:srgbClr val="002060"/>
                </a:solidFill>
                <a:latin typeface="Times New Roman" panose="02020603050405020304" pitchFamily="18" charset="0"/>
                <a:cs typeface="Times New Roman" panose="02020603050405020304" pitchFamily="18" charset="0"/>
              </a:rPr>
              <a:t>Tình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cảm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của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người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hàng</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xóm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đối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với</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gia</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đình</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em</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như</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thế</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nào</a:t>
            </a:r>
            <a:r>
              <a:rPr lang="en-US" sz="5400" b="1" dirty="0">
                <a:solidFill>
                  <a:srgbClr val="002060"/>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20134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024" y="212791"/>
            <a:ext cx="11914094" cy="1450228"/>
          </a:xfrm>
        </p:spPr>
        <p:txBody>
          <a:bodyPr>
            <a:normAutofit fontScale="90000"/>
          </a:bodyPr>
          <a:lstStyle/>
          <a:p>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Cảm</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nghĩ</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của</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em</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đối</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với</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người</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hàng</a:t>
            </a:r>
            <a:r>
              <a:rPr lang="en-US" sz="5200" b="1" dirty="0">
                <a:solidFill>
                  <a:srgbClr val="002060"/>
                </a:solidFill>
                <a:latin typeface="Times New Roman" panose="02020603050405020304" pitchFamily="18" charset="0"/>
                <a:cs typeface="Times New Roman" panose="02020603050405020304" pitchFamily="18" charset="0"/>
              </a:rPr>
              <a:t> </a:t>
            </a:r>
            <a:r>
              <a:rPr lang="en-US" sz="5200" b="1" dirty="0" err="1">
                <a:solidFill>
                  <a:srgbClr val="002060"/>
                </a:solidFill>
                <a:latin typeface="Times New Roman" panose="02020603050405020304" pitchFamily="18" charset="0"/>
                <a:cs typeface="Times New Roman" panose="02020603050405020304" pitchFamily="18" charset="0"/>
              </a:rPr>
              <a:t>xóm</a:t>
            </a:r>
            <a:r>
              <a:rPr lang="en-US" sz="5200" b="1" dirty="0">
                <a:solidFill>
                  <a:srgbClr val="002060"/>
                </a:solidFill>
                <a:latin typeface="Times New Roman" panose="02020603050405020304" pitchFamily="18" charset="0"/>
                <a:cs typeface="Times New Roman" panose="02020603050405020304" pitchFamily="18" charset="0"/>
              </a:rPr>
              <a:t>?</a:t>
            </a:r>
          </a:p>
        </p:txBody>
      </p:sp>
      <p:sp>
        <p:nvSpPr>
          <p:cNvPr id="4" name="Title 1"/>
          <p:cNvSpPr txBox="1">
            <a:spLocks/>
          </p:cNvSpPr>
          <p:nvPr/>
        </p:nvSpPr>
        <p:spPr>
          <a:xfrm>
            <a:off x="2647665" y="1314200"/>
            <a:ext cx="8884693" cy="39937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lgn="ctr">
              <a:lnSpc>
                <a:spcPct val="100000"/>
              </a:lnSpc>
              <a:buFont typeface="Arial" panose="020B0604020202020204" pitchFamily="34" charset="0"/>
              <a:buChar char="•"/>
            </a:pPr>
            <a:r>
              <a:rPr lang="en-US" sz="5400" dirty="0" err="1">
                <a:latin typeface="Times New Roman" panose="02020603050405020304" pitchFamily="18" charset="0"/>
                <a:cs typeface="Times New Roman" panose="02020603050405020304" pitchFamily="18" charset="0"/>
              </a:rPr>
              <a:t>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quý</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người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hàng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xóm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không</a:t>
            </a:r>
            <a:r>
              <a:rPr lang="en-US" sz="5400" dirty="0">
                <a:latin typeface="Times New Roman" panose="02020603050405020304" pitchFamily="18" charset="0"/>
                <a:cs typeface="Times New Roman" panose="02020603050405020304" pitchFamily="18" charset="0"/>
              </a:rPr>
              <a:t>?</a:t>
            </a:r>
          </a:p>
          <a:p>
            <a:pPr marL="685800" indent="-685800" algn="ctr">
              <a:lnSpc>
                <a:spcPct val="100000"/>
              </a:lnSpc>
              <a:buFont typeface="Arial" panose="020B0604020202020204" pitchFamily="34" charset="0"/>
              <a:buChar char="•"/>
            </a:pPr>
            <a:r>
              <a:rPr lang="en-US" sz="5400" dirty="0" err="1">
                <a:latin typeface="Times New Roman" panose="02020603050405020304" pitchFamily="18" charset="0"/>
                <a:cs typeface="Times New Roman" panose="02020603050405020304" pitchFamily="18" charset="0"/>
              </a:rPr>
              <a:t>Em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yêu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quý</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người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hàng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xóm</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như</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thế</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nào</a:t>
            </a:r>
            <a:r>
              <a:rPr lang="en-US" sz="5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89686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7413" name="Oval 8"/>
          <p:cNvSpPr>
            <a:spLocks noChangeArrowheads="1"/>
          </p:cNvSpPr>
          <p:nvPr/>
        </p:nvSpPr>
        <p:spPr bwMode="auto">
          <a:xfrm>
            <a:off x="4871027" y="208908"/>
            <a:ext cx="5187373" cy="982472"/>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Tên là</a:t>
            </a:r>
            <a:r>
              <a:rPr lang="en-US" altLang="en-US" sz="2800" b="1">
                <a:solidFill>
                  <a:srgbClr val="FF0000"/>
                </a:solidFill>
              </a:rPr>
              <a:t>…</a:t>
            </a:r>
            <a:r>
              <a:rPr lang="en-US" altLang="en-US" sz="2800" b="1">
                <a:solidFill>
                  <a:srgbClr val="FF0000"/>
                </a:solidFill>
                <a:latin typeface="Times New Roman" panose="02020603050405020304" pitchFamily="18" charset="0"/>
                <a:cs typeface="Times New Roman" panose="02020603050405020304" pitchFamily="18" charset="0"/>
              </a:rPr>
              <a:t> khoảng…tuổi</a:t>
            </a:r>
          </a:p>
          <a:p>
            <a:pPr eaLnBrk="1" hangingPunct="1"/>
            <a:endParaRPr lang="en-US" altLang="en-US" sz="3200" b="1">
              <a:solidFill>
                <a:srgbClr val="FF0000"/>
              </a:solidFill>
            </a:endParaRPr>
          </a:p>
        </p:txBody>
      </p:sp>
      <p:cxnSp>
        <p:nvCxnSpPr>
          <p:cNvPr id="17414" name="Straight Arrow Connector 10"/>
          <p:cNvCxnSpPr>
            <a:cxnSpLocks noChangeShapeType="1"/>
          </p:cNvCxnSpPr>
          <p:nvPr/>
        </p:nvCxnSpPr>
        <p:spPr bwMode="auto">
          <a:xfrm flipV="1">
            <a:off x="2912516" y="990600"/>
            <a:ext cx="2272260" cy="92475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15" name="Oval 11"/>
          <p:cNvSpPr>
            <a:spLocks noChangeArrowheads="1"/>
          </p:cNvSpPr>
          <p:nvPr/>
        </p:nvSpPr>
        <p:spPr bwMode="auto">
          <a:xfrm>
            <a:off x="4988603" y="1275368"/>
            <a:ext cx="5758166" cy="1079643"/>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Hình dán</a:t>
            </a:r>
            <a:r>
              <a:rPr lang="en-US" altLang="en-US" sz="2800" b="1">
                <a:solidFill>
                  <a:srgbClr val="FF0000"/>
                </a:solidFill>
                <a:latin typeface=".VnTime" panose="020B7200000000000000" pitchFamily="34" charset="0"/>
                <a:cs typeface="Times New Roman" panose="02020603050405020304" pitchFamily="18" charset="0"/>
              </a:rPr>
              <a:t>g…</a:t>
            </a:r>
            <a:r>
              <a:rPr lang="en-US" altLang="en-US" sz="2800" b="1">
                <a:solidFill>
                  <a:srgbClr val="FF0000"/>
                </a:solidFill>
                <a:latin typeface="Times New Roman" panose="02020603050405020304" pitchFamily="18" charset="0"/>
                <a:cs typeface="Times New Roman" panose="02020603050405020304" pitchFamily="18" charset="0"/>
              </a:rPr>
              <a:t>Tính</a:t>
            </a:r>
            <a:r>
              <a:rPr lang="en-US" altLang="en-US" sz="2800" b="1">
                <a:solidFill>
                  <a:srgbClr val="FF0000"/>
                </a:solidFill>
                <a:latin typeface=".VnTime" panose="020B7200000000000000" pitchFamily="34" charset="0"/>
                <a:cs typeface="Times New Roman" panose="02020603050405020304" pitchFamily="18" charset="0"/>
              </a:rPr>
              <a:t> tình… Së thÝch...</a:t>
            </a:r>
          </a:p>
        </p:txBody>
      </p:sp>
      <p:cxnSp>
        <p:nvCxnSpPr>
          <p:cNvPr id="17416" name="Straight Arrow Connector 13"/>
          <p:cNvCxnSpPr>
            <a:cxnSpLocks noChangeShapeType="1"/>
          </p:cNvCxnSpPr>
          <p:nvPr/>
        </p:nvCxnSpPr>
        <p:spPr bwMode="auto">
          <a:xfrm>
            <a:off x="2912516" y="1968352"/>
            <a:ext cx="2748545" cy="139205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17" name="Oval 14"/>
          <p:cNvSpPr>
            <a:spLocks noChangeArrowheads="1"/>
          </p:cNvSpPr>
          <p:nvPr/>
        </p:nvSpPr>
        <p:spPr bwMode="auto">
          <a:xfrm>
            <a:off x="4871027" y="2438999"/>
            <a:ext cx="6225466" cy="830495"/>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Làm nghề...Công việc…</a:t>
            </a:r>
          </a:p>
        </p:txBody>
      </p:sp>
      <p:cxnSp>
        <p:nvCxnSpPr>
          <p:cNvPr id="17418" name="Straight Arrow Connector 18"/>
          <p:cNvCxnSpPr>
            <a:cxnSpLocks noChangeShapeType="1"/>
            <a:endCxn id="17415" idx="2"/>
          </p:cNvCxnSpPr>
          <p:nvPr/>
        </p:nvCxnSpPr>
        <p:spPr bwMode="auto">
          <a:xfrm flipV="1">
            <a:off x="2819374" y="1815190"/>
            <a:ext cx="2169229" cy="1100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0" name="Straight Arrow Connector 26"/>
          <p:cNvCxnSpPr>
            <a:cxnSpLocks noChangeShapeType="1"/>
          </p:cNvCxnSpPr>
          <p:nvPr/>
        </p:nvCxnSpPr>
        <p:spPr bwMode="auto">
          <a:xfrm>
            <a:off x="2869698" y="1941385"/>
            <a:ext cx="2205736" cy="299141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7421" name="Oval 29"/>
          <p:cNvSpPr>
            <a:spLocks noChangeArrowheads="1"/>
          </p:cNvSpPr>
          <p:nvPr/>
        </p:nvSpPr>
        <p:spPr bwMode="auto">
          <a:xfrm>
            <a:off x="4809609" y="4461713"/>
            <a:ext cx="5610079" cy="1465145"/>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Tình cảm của em với người hàng xóm …</a:t>
            </a:r>
          </a:p>
        </p:txBody>
      </p:sp>
      <p:sp>
        <p:nvSpPr>
          <p:cNvPr id="12" name="Flowchart: Display 5"/>
          <p:cNvSpPr>
            <a:spLocks noChangeArrowheads="1"/>
          </p:cNvSpPr>
          <p:nvPr/>
        </p:nvSpPr>
        <p:spPr bwMode="auto">
          <a:xfrm>
            <a:off x="380791" y="1081351"/>
            <a:ext cx="2531725" cy="2833099"/>
          </a:xfrm>
          <a:prstGeom prst="flowChartDisplay">
            <a:avLst/>
          </a:prstGeom>
          <a:solidFill>
            <a:srgbClr val="9900C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200" b="1">
                <a:solidFill>
                  <a:srgbClr val="FFFF00"/>
                </a:solidFill>
                <a:latin typeface="Times New Roman" panose="02020603050405020304" pitchFamily="18" charset="0"/>
                <a:cs typeface="Times New Roman" panose="02020603050405020304" pitchFamily="18" charset="0"/>
              </a:rPr>
              <a:t>Ngườ</a:t>
            </a:r>
            <a:r>
              <a:rPr lang="en-US" altLang="en-US" sz="3200" b="1">
                <a:solidFill>
                  <a:srgbClr val="FFFF00"/>
                </a:solidFill>
                <a:latin typeface="Times New Roman" panose="02020603050405020304" pitchFamily="18" charset="0"/>
                <a:cs typeface="Times New Roman" panose="02020603050405020304" pitchFamily="18" charset="0"/>
              </a:rPr>
              <a:t>i hàng xóm mà em yêu quý</a:t>
            </a:r>
          </a:p>
        </p:txBody>
      </p:sp>
      <p:sp>
        <p:nvSpPr>
          <p:cNvPr id="14" name="Oval 29"/>
          <p:cNvSpPr>
            <a:spLocks noChangeArrowheads="1"/>
          </p:cNvSpPr>
          <p:nvPr/>
        </p:nvSpPr>
        <p:spPr bwMode="auto">
          <a:xfrm>
            <a:off x="4809609" y="3215971"/>
            <a:ext cx="5863564" cy="1245742"/>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Tình cảm của người đó với  gia đình em  …</a:t>
            </a:r>
          </a:p>
        </p:txBody>
      </p:sp>
      <p:cxnSp>
        <p:nvCxnSpPr>
          <p:cNvPr id="17" name="Straight Arrow Connector 13"/>
          <p:cNvCxnSpPr>
            <a:cxnSpLocks noChangeShapeType="1"/>
          </p:cNvCxnSpPr>
          <p:nvPr/>
        </p:nvCxnSpPr>
        <p:spPr bwMode="auto">
          <a:xfrm>
            <a:off x="2874624" y="1942326"/>
            <a:ext cx="2403294" cy="60668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39534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additive="base">
                                        <p:cTn id="12" dur="500" fill="hold"/>
                                        <p:tgtEl>
                                          <p:spTgt spid="17413"/>
                                        </p:tgtEl>
                                        <p:attrNameLst>
                                          <p:attrName>ppt_x</p:attrName>
                                        </p:attrNameLst>
                                      </p:cBhvr>
                                      <p:tavLst>
                                        <p:tav tm="0">
                                          <p:val>
                                            <p:strVal val="#ppt_x"/>
                                          </p:val>
                                        </p:tav>
                                        <p:tav tm="100000">
                                          <p:val>
                                            <p:strVal val="#ppt_x"/>
                                          </p:val>
                                        </p:tav>
                                      </p:tavLst>
                                    </p:anim>
                                    <p:anim calcmode="lin" valueType="num">
                                      <p:cBhvr additive="base">
                                        <p:cTn id="13" dur="500" fill="hold"/>
                                        <p:tgtEl>
                                          <p:spTgt spid="17413"/>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 calcmode="lin" valueType="num">
                                      <p:cBhvr additive="base">
                                        <p:cTn id="16" dur="500" fill="hold"/>
                                        <p:tgtEl>
                                          <p:spTgt spid="17414"/>
                                        </p:tgtEl>
                                        <p:attrNameLst>
                                          <p:attrName>ppt_x</p:attrName>
                                        </p:attrNameLst>
                                      </p:cBhvr>
                                      <p:tavLst>
                                        <p:tav tm="0">
                                          <p:val>
                                            <p:strVal val="#ppt_x"/>
                                          </p:val>
                                        </p:tav>
                                        <p:tav tm="100000">
                                          <p:val>
                                            <p:strVal val="#ppt_x"/>
                                          </p:val>
                                        </p:tav>
                                      </p:tavLst>
                                    </p:anim>
                                    <p:anim calcmode="lin" valueType="num">
                                      <p:cBhvr additive="base">
                                        <p:cTn id="17" dur="500" fill="hold"/>
                                        <p:tgtEl>
                                          <p:spTgt spid="17414"/>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17418"/>
                                        </p:tgtEl>
                                        <p:attrNameLst>
                                          <p:attrName>style.visibility</p:attrName>
                                        </p:attrNameLst>
                                      </p:cBhvr>
                                      <p:to>
                                        <p:strVal val="visible"/>
                                      </p:to>
                                    </p:set>
                                    <p:anim calcmode="lin" valueType="num">
                                      <p:cBhvr additive="base">
                                        <p:cTn id="22" dur="500" fill="hold"/>
                                        <p:tgtEl>
                                          <p:spTgt spid="17418"/>
                                        </p:tgtEl>
                                        <p:attrNameLst>
                                          <p:attrName>ppt_x</p:attrName>
                                        </p:attrNameLst>
                                      </p:cBhvr>
                                      <p:tavLst>
                                        <p:tav tm="0">
                                          <p:val>
                                            <p:strVal val="0-#ppt_w/2"/>
                                          </p:val>
                                        </p:tav>
                                        <p:tav tm="100000">
                                          <p:val>
                                            <p:strVal val="#ppt_x"/>
                                          </p:val>
                                        </p:tav>
                                      </p:tavLst>
                                    </p:anim>
                                    <p:anim calcmode="lin" valueType="num">
                                      <p:cBhvr additive="base">
                                        <p:cTn id="23" dur="500" fill="hold"/>
                                        <p:tgtEl>
                                          <p:spTgt spid="1741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7415"/>
                                        </p:tgtEl>
                                        <p:attrNameLst>
                                          <p:attrName>style.visibility</p:attrName>
                                        </p:attrNameLst>
                                      </p:cBhvr>
                                      <p:to>
                                        <p:strVal val="visible"/>
                                      </p:to>
                                    </p:set>
                                    <p:anim calcmode="lin" valueType="num">
                                      <p:cBhvr additive="base">
                                        <p:cTn id="26" dur="500" fill="hold"/>
                                        <p:tgtEl>
                                          <p:spTgt spid="17415"/>
                                        </p:tgtEl>
                                        <p:attrNameLst>
                                          <p:attrName>ppt_x</p:attrName>
                                        </p:attrNameLst>
                                      </p:cBhvr>
                                      <p:tavLst>
                                        <p:tav tm="0">
                                          <p:val>
                                            <p:strVal val="0-#ppt_w/2"/>
                                          </p:val>
                                        </p:tav>
                                        <p:tav tm="100000">
                                          <p:val>
                                            <p:strVal val="#ppt_x"/>
                                          </p:val>
                                        </p:tav>
                                      </p:tavLst>
                                    </p:anim>
                                    <p:anim calcmode="lin" valueType="num">
                                      <p:cBhvr additive="base">
                                        <p:cTn id="27" dur="500" fill="hold"/>
                                        <p:tgtEl>
                                          <p:spTgt spid="17415"/>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0-#ppt_w/2"/>
                                          </p:val>
                                        </p:tav>
                                        <p:tav tm="100000">
                                          <p:val>
                                            <p:strVal val="#ppt_x"/>
                                          </p:val>
                                        </p:tav>
                                      </p:tavLst>
                                    </p:anim>
                                    <p:anim calcmode="lin" valueType="num">
                                      <p:cBhvr additive="base">
                                        <p:cTn id="31" dur="500" fill="hold"/>
                                        <p:tgtEl>
                                          <p:spTgt spid="1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7417"/>
                                        </p:tgtEl>
                                        <p:attrNameLst>
                                          <p:attrName>style.visibility</p:attrName>
                                        </p:attrNameLst>
                                      </p:cBhvr>
                                      <p:to>
                                        <p:strVal val="visible"/>
                                      </p:to>
                                    </p:set>
                                    <p:anim calcmode="lin" valueType="num">
                                      <p:cBhvr additive="base">
                                        <p:cTn id="34" dur="500" fill="hold"/>
                                        <p:tgtEl>
                                          <p:spTgt spid="17417"/>
                                        </p:tgtEl>
                                        <p:attrNameLst>
                                          <p:attrName>ppt_x</p:attrName>
                                        </p:attrNameLst>
                                      </p:cBhvr>
                                      <p:tavLst>
                                        <p:tav tm="0">
                                          <p:val>
                                            <p:strVal val="0-#ppt_w/2"/>
                                          </p:val>
                                        </p:tav>
                                        <p:tav tm="100000">
                                          <p:val>
                                            <p:strVal val="#ppt_x"/>
                                          </p:val>
                                        </p:tav>
                                      </p:tavLst>
                                    </p:anim>
                                    <p:anim calcmode="lin" valueType="num">
                                      <p:cBhvr additive="base">
                                        <p:cTn id="35" dur="500" fill="hold"/>
                                        <p:tgtEl>
                                          <p:spTgt spid="17417"/>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17416"/>
                                        </p:tgtEl>
                                        <p:attrNameLst>
                                          <p:attrName>style.visibility</p:attrName>
                                        </p:attrNameLst>
                                      </p:cBhvr>
                                      <p:to>
                                        <p:strVal val="visible"/>
                                      </p:to>
                                    </p:set>
                                    <p:anim calcmode="lin" valueType="num">
                                      <p:cBhvr additive="base">
                                        <p:cTn id="38" dur="500" fill="hold"/>
                                        <p:tgtEl>
                                          <p:spTgt spid="17416"/>
                                        </p:tgtEl>
                                        <p:attrNameLst>
                                          <p:attrName>ppt_x</p:attrName>
                                        </p:attrNameLst>
                                      </p:cBhvr>
                                      <p:tavLst>
                                        <p:tav tm="0">
                                          <p:val>
                                            <p:strVal val="0-#ppt_w/2"/>
                                          </p:val>
                                        </p:tav>
                                        <p:tav tm="100000">
                                          <p:val>
                                            <p:strVal val="#ppt_x"/>
                                          </p:val>
                                        </p:tav>
                                      </p:tavLst>
                                    </p:anim>
                                    <p:anim calcmode="lin" valueType="num">
                                      <p:cBhvr additive="base">
                                        <p:cTn id="39" dur="500" fill="hold"/>
                                        <p:tgtEl>
                                          <p:spTgt spid="1741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0-#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7420"/>
                                        </p:tgtEl>
                                        <p:attrNameLst>
                                          <p:attrName>style.visibility</p:attrName>
                                        </p:attrNameLst>
                                      </p:cBhvr>
                                      <p:to>
                                        <p:strVal val="visible"/>
                                      </p:to>
                                    </p:set>
                                    <p:anim calcmode="lin" valueType="num">
                                      <p:cBhvr additive="base">
                                        <p:cTn id="48" dur="500" fill="hold"/>
                                        <p:tgtEl>
                                          <p:spTgt spid="17420"/>
                                        </p:tgtEl>
                                        <p:attrNameLst>
                                          <p:attrName>ppt_x</p:attrName>
                                        </p:attrNameLst>
                                      </p:cBhvr>
                                      <p:tavLst>
                                        <p:tav tm="0">
                                          <p:val>
                                            <p:strVal val="#ppt_x"/>
                                          </p:val>
                                        </p:tav>
                                        <p:tav tm="100000">
                                          <p:val>
                                            <p:strVal val="#ppt_x"/>
                                          </p:val>
                                        </p:tav>
                                      </p:tavLst>
                                    </p:anim>
                                    <p:anim calcmode="lin" valueType="num">
                                      <p:cBhvr additive="base">
                                        <p:cTn id="49" dur="500" fill="hold"/>
                                        <p:tgtEl>
                                          <p:spTgt spid="1742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421"/>
                                        </p:tgtEl>
                                        <p:attrNameLst>
                                          <p:attrName>style.visibility</p:attrName>
                                        </p:attrNameLst>
                                      </p:cBhvr>
                                      <p:to>
                                        <p:strVal val="visible"/>
                                      </p:to>
                                    </p:set>
                                    <p:anim calcmode="lin" valueType="num">
                                      <p:cBhvr additive="base">
                                        <p:cTn id="52" dur="500" fill="hold"/>
                                        <p:tgtEl>
                                          <p:spTgt spid="17421"/>
                                        </p:tgtEl>
                                        <p:attrNameLst>
                                          <p:attrName>ppt_x</p:attrName>
                                        </p:attrNameLst>
                                      </p:cBhvr>
                                      <p:tavLst>
                                        <p:tav tm="0">
                                          <p:val>
                                            <p:strVal val="#ppt_x"/>
                                          </p:val>
                                        </p:tav>
                                        <p:tav tm="100000">
                                          <p:val>
                                            <p:strVal val="#ppt_x"/>
                                          </p:val>
                                        </p:tav>
                                      </p:tavLst>
                                    </p:anim>
                                    <p:anim calcmode="lin" valueType="num">
                                      <p:cBhvr additive="base">
                                        <p:cTn id="53" dur="500" fill="hold"/>
                                        <p:tgtEl>
                                          <p:spTgt spid="174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5" grpId="0" animBg="1"/>
      <p:bldP spid="17417" grpId="0" animBg="1"/>
      <p:bldP spid="17421"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455077" y="2688556"/>
            <a:ext cx="7974923" cy="24602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err="1">
                <a:latin typeface="Times New Roman" panose="02020603050405020304" pitchFamily="18" charset="0"/>
                <a:cs typeface="Times New Roman" panose="02020603050405020304" pitchFamily="18" charset="0"/>
              </a:rPr>
              <a:t>Viết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những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điều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em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vừa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thành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một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đoạn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ngắn</a:t>
            </a:r>
            <a:r>
              <a:rPr lang="en-US" sz="4800" b="1" dirty="0">
                <a:latin typeface="Times New Roman" panose="02020603050405020304" pitchFamily="18" charset="0"/>
                <a:cs typeface="Times New Roman" panose="02020603050405020304" pitchFamily="18" charset="0"/>
              </a:rPr>
              <a:t> </a:t>
            </a:r>
          </a:p>
          <a:p>
            <a:pPr algn="ctr"/>
            <a:r>
              <a:rPr lang="en-US" sz="4800" b="1" dirty="0">
                <a:latin typeface="Times New Roman" panose="02020603050405020304" pitchFamily="18" charset="0"/>
                <a:cs typeface="Times New Roman" panose="02020603050405020304" pitchFamily="18" charset="0"/>
              </a:rPr>
              <a:t>(</a:t>
            </a:r>
            <a:r>
              <a:rPr lang="en-US" sz="4800" b="1" dirty="0" err="1">
                <a:latin typeface="Times New Roman" panose="02020603050405020304" pitchFamily="18" charset="0"/>
                <a:cs typeface="Times New Roman" panose="02020603050405020304" pitchFamily="18" charset="0"/>
              </a:rPr>
              <a:t>từ</a:t>
            </a:r>
            <a:r>
              <a:rPr lang="en-US" sz="4800" b="1" dirty="0">
                <a:latin typeface="Times New Roman" panose="02020603050405020304" pitchFamily="18" charset="0"/>
                <a:cs typeface="Times New Roman" panose="02020603050405020304" pitchFamily="18" charset="0"/>
              </a:rPr>
              <a:t> 5 </a:t>
            </a:r>
            <a:r>
              <a:rPr lang="en-US" sz="4800" b="1" dirty="0" err="1">
                <a:latin typeface="Times New Roman" panose="02020603050405020304" pitchFamily="18" charset="0"/>
                <a:cs typeface="Times New Roman" panose="02020603050405020304" pitchFamily="18" charset="0"/>
              </a:rPr>
              <a:t>đến</a:t>
            </a:r>
            <a:r>
              <a:rPr lang="en-US" sz="4800" b="1" dirty="0">
                <a:latin typeface="Times New Roman" panose="02020603050405020304" pitchFamily="18" charset="0"/>
                <a:cs typeface="Times New Roman" panose="02020603050405020304" pitchFamily="18" charset="0"/>
              </a:rPr>
              <a:t> 7 </a:t>
            </a:r>
            <a:r>
              <a:rPr lang="en-US" sz="4800" b="1" dirty="0" err="1">
                <a:latin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5045526" y="1581512"/>
            <a:ext cx="5927271" cy="13536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Nhiệm</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vụ</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p>
        </p:txBody>
      </p:sp>
    </p:spTree>
    <p:custDataLst>
      <p:tags r:id="rId1"/>
    </p:custDataLst>
    <p:extLst>
      <p:ext uri="{BB962C8B-B14F-4D97-AF65-F5344CB8AC3E}">
        <p14:creationId xmlns:p14="http://schemas.microsoft.com/office/powerpoint/2010/main" val="32068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5">
                                            <p:txEl>
                                              <p:pRg st="0" end="0"/>
                                            </p:txEl>
                                          </p:spTgt>
                                        </p:tgtEl>
                                        <p:attrNameLst>
                                          <p:attrName>style.color</p:attrName>
                                        </p:attrNameLst>
                                      </p:cBhvr>
                                      <p:to>
                                        <p:clrVal>
                                          <a:schemeClr val="accent2"/>
                                        </p:clrVal>
                                      </p:to>
                                    </p:set>
                                    <p:set>
                                      <p:cBhvr>
                                        <p:cTn id="7" dur="500" fill="hold"/>
                                        <p:tgtEl>
                                          <p:spTgt spid="5">
                                            <p:txEl>
                                              <p:pRg st="0" end="0"/>
                                            </p:txEl>
                                          </p:spTgt>
                                        </p:tgtEl>
                                        <p:attrNameLst>
                                          <p:attrName>fillcolor</p:attrName>
                                        </p:attrNameLst>
                                      </p:cBhvr>
                                      <p:to>
                                        <p:clrVal>
                                          <a:schemeClr val="accent2"/>
                                        </p:clrVal>
                                      </p:to>
                                    </p:set>
                                    <p:set>
                                      <p:cBhvr>
                                        <p:cTn id="8"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2F48CDA7-3245-46FC-B524-5D12EA9C8B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13" y="0"/>
            <a:ext cx="12493626"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5">
            <a:extLst>
              <a:ext uri="{FF2B5EF4-FFF2-40B4-BE49-F238E27FC236}">
                <a16:creationId xmlns:a16="http://schemas.microsoft.com/office/drawing/2014/main" id="{1CFF8F9A-25E2-4810-8454-88B8FDC70A48}"/>
              </a:ext>
            </a:extLst>
          </p:cNvPr>
          <p:cNvSpPr txBox="1">
            <a:spLocks noChangeArrowheads="1"/>
          </p:cNvSpPr>
          <p:nvPr/>
        </p:nvSpPr>
        <p:spPr bwMode="auto">
          <a:xfrm>
            <a:off x="838200" y="542925"/>
            <a:ext cx="7772400" cy="10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224" rtl="0" eaLnBrk="1" fontAlgn="base" latinLnBrk="0" hangingPunct="1">
              <a:lnSpc>
                <a:spcPct val="100000"/>
              </a:lnSpc>
              <a:spcBef>
                <a:spcPct val="0"/>
              </a:spcBef>
              <a:spcAft>
                <a:spcPct val="0"/>
              </a:spcAft>
              <a:buClrTx/>
              <a:buSzTx/>
              <a:buFontTx/>
              <a:buNone/>
              <a:tabLst/>
              <a:defRPr/>
            </a:pPr>
            <a:endParaRPr kumimoji="0" lang="en-US" altLang="en-US" sz="3199" b="0"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mn-cs"/>
            </a:endParaRPr>
          </a:p>
          <a:p>
            <a:pPr marL="0" marR="0" lvl="0" indent="0" algn="l" defTabSz="914224" rtl="0" eaLnBrk="1" fontAlgn="base" latinLnBrk="0" hangingPunct="1">
              <a:lnSpc>
                <a:spcPct val="100000"/>
              </a:lnSpc>
              <a:spcBef>
                <a:spcPct val="0"/>
              </a:spcBef>
              <a:spcAft>
                <a:spcPct val="0"/>
              </a:spcAft>
              <a:buClrTx/>
              <a:buSzTx/>
              <a:buFontTx/>
              <a:buNone/>
              <a:tabLst/>
              <a:defRPr/>
            </a:pPr>
            <a:r>
              <a:rPr kumimoji="0" lang="en-US" altLang="en-US" sz="3199"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mn-cs"/>
              </a:rPr>
              <a:t>Thứ </a:t>
            </a:r>
            <a:r>
              <a:rPr lang="en-US" altLang="en-US" sz="3199" b="1">
                <a:solidFill>
                  <a:srgbClr val="FFFFFF"/>
                </a:solidFill>
                <a:latin typeface="HP001 4 hàng" panose="020B0603050302020204" pitchFamily="34" charset="0"/>
                <a:ea typeface="宋体" panose="02010600030101010101" pitchFamily="2" charset="-122"/>
              </a:rPr>
              <a:t>sáu</a:t>
            </a:r>
            <a:r>
              <a:rPr kumimoji="0" lang="en-US" altLang="en-US" sz="3199"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mn-cs"/>
              </a:rPr>
              <a:t> ngày 29 tháng 10 năm 2021</a:t>
            </a:r>
          </a:p>
        </p:txBody>
      </p:sp>
      <p:sp>
        <p:nvSpPr>
          <p:cNvPr id="4100" name="TextBox 6">
            <a:extLst>
              <a:ext uri="{FF2B5EF4-FFF2-40B4-BE49-F238E27FC236}">
                <a16:creationId xmlns:a16="http://schemas.microsoft.com/office/drawing/2014/main" id="{CA1E3D7C-56C1-434F-9EB3-307DD2099FF6}"/>
              </a:ext>
            </a:extLst>
          </p:cNvPr>
          <p:cNvSpPr txBox="1">
            <a:spLocks noChangeArrowheads="1"/>
          </p:cNvSpPr>
          <p:nvPr/>
        </p:nvSpPr>
        <p:spPr bwMode="auto">
          <a:xfrm>
            <a:off x="2911654" y="1711643"/>
            <a:ext cx="6932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224" rtl="0" eaLnBrk="1" fontAlgn="base" latinLnBrk="0" hangingPunct="1">
              <a:lnSpc>
                <a:spcPct val="100000"/>
              </a:lnSpc>
              <a:spcBef>
                <a:spcPct val="0"/>
              </a:spcBef>
              <a:spcAft>
                <a:spcPct val="0"/>
              </a:spcAft>
              <a:buClrTx/>
              <a:buSzTx/>
              <a:buFontTx/>
              <a:buNone/>
              <a:tabLst/>
              <a:defRPr/>
            </a:pPr>
            <a:r>
              <a:rPr kumimoji="0" lang="en-US" altLang="en-US" sz="3199" b="1" i="0" u="none" strike="noStrike" kern="1200" cap="none" spc="0" normalizeH="0" baseline="0" noProof="0">
                <a:ln>
                  <a:noFill/>
                </a:ln>
                <a:solidFill>
                  <a:srgbClr val="FFFFFF"/>
                </a:solidFill>
                <a:effectLst/>
                <a:uLnTx/>
                <a:uFillTx/>
                <a:latin typeface="HP001 4 hàng" panose="020B0603050302020204" pitchFamily="34" charset="0"/>
                <a:ea typeface="宋体" panose="02010600030101010101" pitchFamily="2" charset="-122"/>
                <a:cs typeface="+mn-cs"/>
              </a:rPr>
              <a:t>Tập làm văn</a:t>
            </a:r>
            <a:endParaRPr kumimoji="0" lang="en-US" altLang="en-US" sz="3199" b="1" i="0" u="none" strike="noStrike" kern="1200" cap="none" spc="0" normalizeH="0" baseline="0" noProof="0" dirty="0">
              <a:ln>
                <a:noFill/>
              </a:ln>
              <a:solidFill>
                <a:srgbClr val="FFFFFF"/>
              </a:solidFill>
              <a:effectLst/>
              <a:uLnTx/>
              <a:uFillTx/>
              <a:latin typeface="HP001 4 hàng" panose="020B0603050302020204" pitchFamily="34" charset="0"/>
              <a:ea typeface="宋体" panose="02010600030101010101" pitchFamily="2" charset="-122"/>
              <a:cs typeface="+mn-cs"/>
            </a:endParaRPr>
          </a:p>
        </p:txBody>
      </p:sp>
      <p:sp>
        <p:nvSpPr>
          <p:cNvPr id="4101" name="TextBox 7">
            <a:extLst>
              <a:ext uri="{FF2B5EF4-FFF2-40B4-BE49-F238E27FC236}">
                <a16:creationId xmlns:a16="http://schemas.microsoft.com/office/drawing/2014/main" id="{3E3D5DD2-46FB-4E85-AA9C-A682AC8AD704}"/>
              </a:ext>
            </a:extLst>
          </p:cNvPr>
          <p:cNvSpPr txBox="1">
            <a:spLocks noChangeArrowheads="1"/>
          </p:cNvSpPr>
          <p:nvPr/>
        </p:nvSpPr>
        <p:spPr bwMode="auto">
          <a:xfrm>
            <a:off x="2274656" y="2412144"/>
            <a:ext cx="8134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224" rtl="0" eaLnBrk="1" fontAlgn="base" latinLnBrk="0" hangingPunct="1">
              <a:lnSpc>
                <a:spcPct val="100000"/>
              </a:lnSpc>
              <a:spcBef>
                <a:spcPct val="0"/>
              </a:spcBef>
              <a:spcAft>
                <a:spcPct val="0"/>
              </a:spcAft>
              <a:buClrTx/>
              <a:buSzTx/>
              <a:buFontTx/>
              <a:buNone/>
              <a:tabLst/>
              <a:defRPr/>
            </a:pPr>
            <a:r>
              <a:rPr lang="en-US" altLang="en-US" sz="3199" b="1">
                <a:solidFill>
                  <a:srgbClr val="FFFF00"/>
                </a:solidFill>
                <a:latin typeface="HP001 4 hàng" panose="020B0603050302020204" pitchFamily="34" charset="0"/>
                <a:ea typeface="宋体" panose="02010600030101010101" pitchFamily="2" charset="-122"/>
              </a:rPr>
              <a:t>Kể về ng</a:t>
            </a:r>
            <a:r>
              <a:rPr lang="vi-VN" altLang="en-US" sz="3199" b="1">
                <a:solidFill>
                  <a:srgbClr val="FFFF00"/>
                </a:solidFill>
                <a:latin typeface="HP001 4 hàng" panose="020B0603050302020204" pitchFamily="34" charset="0"/>
                <a:ea typeface="宋体" panose="02010600030101010101" pitchFamily="2" charset="-122"/>
              </a:rPr>
              <a:t>ư</a:t>
            </a:r>
            <a:r>
              <a:rPr lang="en-US" altLang="en-US" sz="3199" b="1">
                <a:solidFill>
                  <a:srgbClr val="FFFF00"/>
                </a:solidFill>
                <a:latin typeface="HP001 4 hàng" panose="020B0603050302020204" pitchFamily="34" charset="0"/>
                <a:ea typeface="宋体" panose="02010600030101010101" pitchFamily="2" charset="-122"/>
              </a:rPr>
              <a:t>ời hàng xóm</a:t>
            </a:r>
            <a:endParaRPr kumimoji="0" lang="en-US" altLang="en-US" sz="3199" b="1" i="0" u="none" strike="noStrike" kern="1200" cap="none" spc="0" normalizeH="0" baseline="0" noProof="0" dirty="0">
              <a:ln>
                <a:noFill/>
              </a:ln>
              <a:solidFill>
                <a:srgbClr val="FFFF00"/>
              </a:solidFill>
              <a:effectLst/>
              <a:uLnTx/>
              <a:uFillTx/>
              <a:latin typeface="HP001 4 hàng" panose="020B0603050302020204" pitchFamily="34" charset="0"/>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1"/>
          <p:cNvSpPr txBox="1">
            <a:spLocks noChangeArrowheads="1"/>
          </p:cNvSpPr>
          <p:nvPr/>
        </p:nvSpPr>
        <p:spPr bwMode="auto">
          <a:xfrm>
            <a:off x="1524000" y="0"/>
            <a:ext cx="9296400" cy="508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sz="2700" b="1">
              <a:solidFill>
                <a:srgbClr val="0000FF"/>
              </a:solidFill>
              <a:latin typeface="Times New Roman" panose="02020603050405020304" pitchFamily="18" charset="0"/>
            </a:endParaRPr>
          </a:p>
        </p:txBody>
      </p:sp>
      <p:sp>
        <p:nvSpPr>
          <p:cNvPr id="13315" name="Text Box 9"/>
          <p:cNvSpPr txBox="1">
            <a:spLocks noChangeArrowheads="1"/>
          </p:cNvSpPr>
          <p:nvPr/>
        </p:nvSpPr>
        <p:spPr bwMode="auto">
          <a:xfrm>
            <a:off x="4648200" y="914401"/>
            <a:ext cx="251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u="sng">
                <a:solidFill>
                  <a:srgbClr val="FF0000"/>
                </a:solidFill>
                <a:latin typeface="Times New Roman" panose="02020603050405020304" pitchFamily="18" charset="0"/>
                <a:cs typeface="Times New Roman" panose="02020603050405020304" pitchFamily="18" charset="0"/>
              </a:rPr>
              <a:t>Gợi ý:</a:t>
            </a:r>
          </a:p>
        </p:txBody>
      </p:sp>
      <p:sp>
        <p:nvSpPr>
          <p:cNvPr id="13316" name="Text Box 10"/>
          <p:cNvSpPr txBox="1">
            <a:spLocks noChangeArrowheads="1"/>
          </p:cNvSpPr>
          <p:nvPr/>
        </p:nvSpPr>
        <p:spPr bwMode="auto">
          <a:xfrm>
            <a:off x="215758" y="1371600"/>
            <a:ext cx="1045224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a:solidFill>
                  <a:srgbClr val="0000FF"/>
                </a:solidFill>
                <a:latin typeface="Times New Roman" panose="02020603050405020304" pitchFamily="18" charset="0"/>
                <a:cs typeface="Times New Roman" panose="02020603050405020304" pitchFamily="18" charset="0"/>
              </a:rPr>
              <a:t>a, Người đó tên là gì, bao nhiêu tuổi?</a:t>
            </a:r>
          </a:p>
        </p:txBody>
      </p:sp>
      <p:sp>
        <p:nvSpPr>
          <p:cNvPr id="13317" name="TextBox 21"/>
          <p:cNvSpPr txBox="1">
            <a:spLocks noChangeArrowheads="1"/>
          </p:cNvSpPr>
          <p:nvPr/>
        </p:nvSpPr>
        <p:spPr bwMode="auto">
          <a:xfrm>
            <a:off x="215758" y="1828801"/>
            <a:ext cx="1045224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latin typeface="Times New Roman" panose="02020603050405020304" pitchFamily="18" charset="0"/>
                <a:cs typeface="Times New Roman" panose="02020603050405020304" pitchFamily="18" charset="0"/>
              </a:rPr>
              <a:t>*Giới thiệu về tên ,tuổi, cách gọi, lời xưng hô…</a:t>
            </a:r>
          </a:p>
          <a:p>
            <a:pPr eaLnBrk="1" hangingPunct="1"/>
            <a:r>
              <a:rPr lang="en-US" altLang="en-US" sz="2700" b="1">
                <a:latin typeface="Times New Roman" panose="02020603050405020304" pitchFamily="18" charset="0"/>
                <a:cs typeface="Times New Roman" panose="02020603050405020304" pitchFamily="18" charset="0"/>
              </a:rPr>
              <a:t>*Tả đặc điểm nổi bật về ngoại hình, tính tình, sở thích…</a:t>
            </a:r>
          </a:p>
        </p:txBody>
      </p:sp>
      <p:sp>
        <p:nvSpPr>
          <p:cNvPr id="13318" name="Text Box 12"/>
          <p:cNvSpPr txBox="1">
            <a:spLocks noChangeArrowheads="1"/>
          </p:cNvSpPr>
          <p:nvPr/>
        </p:nvSpPr>
        <p:spPr bwMode="auto">
          <a:xfrm>
            <a:off x="215758" y="2743200"/>
            <a:ext cx="1045224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dirty="0">
                <a:solidFill>
                  <a:srgbClr val="0000FF"/>
                </a:solidFill>
                <a:latin typeface="Times New Roman" panose="02020603050405020304" pitchFamily="18" charset="0"/>
                <a:cs typeface="Times New Roman" panose="02020603050405020304" pitchFamily="18" charset="0"/>
              </a:rPr>
              <a:t>b) </a:t>
            </a:r>
            <a:r>
              <a:rPr lang="en-US" altLang="en-US" sz="2700" b="1" dirty="0" err="1">
                <a:solidFill>
                  <a:srgbClr val="0000FF"/>
                </a:solidFill>
                <a:latin typeface="Times New Roman" panose="02020603050405020304" pitchFamily="18" charset="0"/>
                <a:cs typeface="Times New Roman" panose="02020603050405020304" pitchFamily="18" charset="0"/>
              </a:rPr>
              <a:t>Người</a:t>
            </a:r>
            <a:r>
              <a:rPr lang="en-US" altLang="en-US" sz="2700" b="1" dirty="0">
                <a:solidFill>
                  <a:srgbClr val="0000FF"/>
                </a:solidFill>
                <a:latin typeface="Times New Roman" panose="02020603050405020304" pitchFamily="18" charset="0"/>
                <a:cs typeface="Times New Roman" panose="02020603050405020304" pitchFamily="18" charset="0"/>
              </a:rPr>
              <a:t> </a:t>
            </a:r>
            <a:r>
              <a:rPr lang="en-US" altLang="en-US" sz="2700" b="1" dirty="0" err="1">
                <a:solidFill>
                  <a:srgbClr val="0000FF"/>
                </a:solidFill>
                <a:latin typeface="Times New Roman" panose="02020603050405020304" pitchFamily="18" charset="0"/>
                <a:cs typeface="Times New Roman" panose="02020603050405020304" pitchFamily="18" charset="0"/>
              </a:rPr>
              <a:t>đó</a:t>
            </a:r>
            <a:r>
              <a:rPr lang="en-US" altLang="en-US" sz="2700" b="1" dirty="0">
                <a:solidFill>
                  <a:srgbClr val="0000FF"/>
                </a:solidFill>
                <a:latin typeface="Times New Roman" panose="02020603050405020304" pitchFamily="18" charset="0"/>
                <a:cs typeface="Times New Roman" panose="02020603050405020304" pitchFamily="18" charset="0"/>
              </a:rPr>
              <a:t> </a:t>
            </a:r>
            <a:r>
              <a:rPr lang="en-US" altLang="en-US" sz="2700" b="1" dirty="0" err="1">
                <a:solidFill>
                  <a:srgbClr val="0000FF"/>
                </a:solidFill>
                <a:latin typeface="Times New Roman" panose="02020603050405020304" pitchFamily="18" charset="0"/>
                <a:cs typeface="Times New Roman" panose="02020603050405020304" pitchFamily="18" charset="0"/>
              </a:rPr>
              <a:t>làm</a:t>
            </a:r>
            <a:r>
              <a:rPr lang="en-US" altLang="en-US" sz="2700" b="1" dirty="0">
                <a:solidFill>
                  <a:srgbClr val="0000FF"/>
                </a:solidFill>
                <a:latin typeface="Times New Roman" panose="02020603050405020304" pitchFamily="18" charset="0"/>
                <a:cs typeface="Times New Roman" panose="02020603050405020304" pitchFamily="18" charset="0"/>
              </a:rPr>
              <a:t> </a:t>
            </a:r>
            <a:r>
              <a:rPr lang="en-US" altLang="en-US" sz="2700" b="1" dirty="0" err="1">
                <a:solidFill>
                  <a:srgbClr val="0000FF"/>
                </a:solidFill>
                <a:latin typeface="Times New Roman" panose="02020603050405020304" pitchFamily="18" charset="0"/>
                <a:cs typeface="Times New Roman" panose="02020603050405020304" pitchFamily="18" charset="0"/>
              </a:rPr>
              <a:t>nghề</a:t>
            </a:r>
            <a:r>
              <a:rPr lang="en-US" altLang="en-US" sz="2700" b="1" dirty="0">
                <a:solidFill>
                  <a:srgbClr val="0000FF"/>
                </a:solidFill>
                <a:latin typeface="Times New Roman" panose="02020603050405020304" pitchFamily="18" charset="0"/>
                <a:cs typeface="Times New Roman" panose="02020603050405020304" pitchFamily="18" charset="0"/>
              </a:rPr>
              <a:t> </a:t>
            </a:r>
            <a:r>
              <a:rPr lang="en-US" altLang="en-US" sz="2700" b="1" dirty="0" err="1">
                <a:solidFill>
                  <a:srgbClr val="0000FF"/>
                </a:solidFill>
                <a:latin typeface="Times New Roman" panose="02020603050405020304" pitchFamily="18" charset="0"/>
                <a:cs typeface="Times New Roman" panose="02020603050405020304" pitchFamily="18" charset="0"/>
              </a:rPr>
              <a:t>gì</a:t>
            </a:r>
            <a:r>
              <a:rPr lang="en-US" altLang="en-US" sz="2700" b="1" dirty="0">
                <a:solidFill>
                  <a:srgbClr val="0000FF"/>
                </a:solidFill>
                <a:latin typeface="Times New Roman" panose="02020603050405020304" pitchFamily="18" charset="0"/>
                <a:cs typeface="Times New Roman" panose="02020603050405020304" pitchFamily="18" charset="0"/>
              </a:rPr>
              <a:t>?</a:t>
            </a:r>
          </a:p>
        </p:txBody>
      </p:sp>
      <p:sp>
        <p:nvSpPr>
          <p:cNvPr id="13319" name="Text Box 13"/>
          <p:cNvSpPr txBox="1">
            <a:spLocks noChangeArrowheads="1"/>
          </p:cNvSpPr>
          <p:nvPr/>
        </p:nvSpPr>
        <p:spPr bwMode="auto">
          <a:xfrm>
            <a:off x="215758" y="3200401"/>
            <a:ext cx="1045224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a:latin typeface="Times New Roman" panose="02020603050405020304" pitchFamily="18" charset="0"/>
                <a:cs typeface="Times New Roman" panose="02020603050405020304" pitchFamily="18" charset="0"/>
              </a:rPr>
              <a:t>*Chú (cô, bác …) làm nghề bác sĩ, (giáo viên, thợ xây hoặc là nông dân, về hưu…) </a:t>
            </a:r>
          </a:p>
        </p:txBody>
      </p:sp>
      <p:sp>
        <p:nvSpPr>
          <p:cNvPr id="13320" name="Text Box 14"/>
          <p:cNvSpPr txBox="1">
            <a:spLocks noChangeArrowheads="1"/>
          </p:cNvSpPr>
          <p:nvPr/>
        </p:nvSpPr>
        <p:spPr bwMode="auto">
          <a:xfrm>
            <a:off x="215758" y="4114801"/>
            <a:ext cx="1045224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700" b="1">
                <a:solidFill>
                  <a:srgbClr val="0000FF"/>
                </a:solidFill>
                <a:latin typeface="Times New Roman" panose="02020603050405020304" pitchFamily="18" charset="0"/>
                <a:cs typeface="Times New Roman" panose="02020603050405020304" pitchFamily="18" charset="0"/>
              </a:rPr>
              <a:t>c) Người đó có tình cảm thế nào với gia đình em và với riêng em?</a:t>
            </a:r>
          </a:p>
        </p:txBody>
      </p:sp>
      <p:sp>
        <p:nvSpPr>
          <p:cNvPr id="13321" name="Text Box 10"/>
          <p:cNvSpPr txBox="1">
            <a:spLocks noChangeArrowheads="1"/>
          </p:cNvSpPr>
          <p:nvPr/>
        </p:nvSpPr>
        <p:spPr bwMode="auto">
          <a:xfrm>
            <a:off x="215758" y="4572795"/>
            <a:ext cx="104522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en-US" sz="2400" b="1">
                <a:latin typeface="Times New Roman" panose="02020603050405020304" pitchFamily="18" charset="0"/>
                <a:cs typeface="Times New Roman" panose="02020603050405020304" pitchFamily="18" charset="0"/>
              </a:rPr>
              <a:t>* Chơi, trò chuyện , giúp đỡ trao đổi kinh nghiệm làm ăn…                      </a:t>
            </a:r>
          </a:p>
          <a:p>
            <a:pPr eaLnBrk="1" hangingPunct="1">
              <a:spcBef>
                <a:spcPct val="50000"/>
              </a:spcBef>
              <a:buFont typeface="Arial" panose="020B0604020202020204" pitchFamily="34" charset="0"/>
              <a:buNone/>
            </a:pPr>
            <a:r>
              <a:rPr lang="en-US" altLang="en-US" sz="2400" b="1">
                <a:latin typeface="Times New Roman" panose="02020603050405020304" pitchFamily="18" charset="0"/>
                <a:cs typeface="Times New Roman" panose="02020603050405020304" pitchFamily="18" charset="0"/>
              </a:rPr>
              <a:t>* Nhắc nhở, khuyên bảo học hành, yêu thương , chăm sóc chu đáo ... </a:t>
            </a:r>
          </a:p>
        </p:txBody>
      </p:sp>
      <p:sp>
        <p:nvSpPr>
          <p:cNvPr id="13322" name="Text Box 16"/>
          <p:cNvSpPr txBox="1">
            <a:spLocks noChangeArrowheads="1"/>
          </p:cNvSpPr>
          <p:nvPr/>
        </p:nvSpPr>
        <p:spPr bwMode="auto">
          <a:xfrm>
            <a:off x="215758" y="5487195"/>
            <a:ext cx="1045224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0000FF"/>
                </a:solidFill>
                <a:latin typeface="Times New Roman" panose="02020603050405020304" pitchFamily="18" charset="0"/>
                <a:cs typeface="Times New Roman" panose="02020603050405020304" pitchFamily="18" charset="0"/>
              </a:rPr>
              <a:t>d) Tình cảm của gia đình em đối với người hàng xóm như thế nào?</a:t>
            </a:r>
          </a:p>
        </p:txBody>
      </p:sp>
      <p:sp>
        <p:nvSpPr>
          <p:cNvPr id="13323" name="Text Box 10"/>
          <p:cNvSpPr txBox="1">
            <a:spLocks noChangeArrowheads="1"/>
          </p:cNvSpPr>
          <p:nvPr/>
        </p:nvSpPr>
        <p:spPr bwMode="auto">
          <a:xfrm>
            <a:off x="215758" y="5893594"/>
            <a:ext cx="1045224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700" b="1">
                <a:latin typeface="Times New Roman" panose="02020603050405020304" pitchFamily="18" charset="0"/>
                <a:cs typeface="Times New Roman" panose="02020603050405020304" pitchFamily="18" charset="0"/>
              </a:rPr>
              <a:t>*Tôn trọng ,quý mến, coi như người thân…</a:t>
            </a:r>
          </a:p>
        </p:txBody>
      </p:sp>
      <p:sp>
        <p:nvSpPr>
          <p:cNvPr id="13324" name="Rectangle 12"/>
          <p:cNvSpPr>
            <a:spLocks noChangeArrowheads="1"/>
          </p:cNvSpPr>
          <p:nvPr/>
        </p:nvSpPr>
        <p:spPr bwMode="auto">
          <a:xfrm>
            <a:off x="215758" y="211228"/>
            <a:ext cx="105241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cs typeface="Times New Roman" panose="02020603050405020304" pitchFamily="18" charset="0"/>
              </a:rPr>
              <a:t>2.Viết những điều em vừa kể thành một đoạn văn ngắn (từ 5 đến 7 câu):</a:t>
            </a:r>
          </a:p>
        </p:txBody>
      </p:sp>
    </p:spTree>
    <p:extLst>
      <p:ext uri="{BB962C8B-B14F-4D97-AF65-F5344CB8AC3E}">
        <p14:creationId xmlns:p14="http://schemas.microsoft.com/office/powerpoint/2010/main" val="138149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6857999"/>
          </a:xfrm>
        </p:spPr>
        <p:txBody>
          <a:bodyPr>
            <a:noAutofit/>
          </a:bodyPr>
          <a:lstStyle/>
          <a:p>
            <a:pPr algn="just"/>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Nam,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Hùng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cô</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Hồng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cô</a:t>
            </a:r>
            <a:r>
              <a:rPr lang="en-US" sz="3800" dirty="0">
                <a:latin typeface="Times New Roman" panose="02020603050405020304" pitchFamily="18" charset="0"/>
                <a:cs typeface="Times New Roman" panose="02020603050405020304" pitchFamily="18" charset="0"/>
              </a:rPr>
              <a:t> Lan </a:t>
            </a:r>
            <a:r>
              <a:rPr lang="en-US" sz="3800" dirty="0" err="1">
                <a:latin typeface="Times New Roman" panose="02020603050405020304" pitchFamily="18" charset="0"/>
                <a:cs typeface="Times New Roman" panose="02020603050405020304" pitchFamily="18" charset="0"/>
              </a:rPr>
              <a:t>là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những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người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hàng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xóm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tốt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bụng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của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đình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Nhưng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người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hàng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xóm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rất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yêu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quý</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đó</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Hùng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ấy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năm</a:t>
            </a:r>
            <a:r>
              <a:rPr lang="en-US" sz="3800" dirty="0">
                <a:latin typeface="Times New Roman" panose="02020603050405020304" pitchFamily="18" charset="0"/>
                <a:cs typeface="Times New Roman" panose="02020603050405020304" pitchFamily="18" charset="0"/>
              </a:rPr>
              <a:t> nay 42 </a:t>
            </a:r>
            <a:r>
              <a:rPr lang="en-US" sz="3800" dirty="0" err="1">
                <a:latin typeface="Times New Roman" panose="02020603050405020304" pitchFamily="18" charset="0"/>
                <a:cs typeface="Times New Roman" panose="02020603050405020304" pitchFamily="18" charset="0"/>
              </a:rPr>
              <a:t>tuổi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có</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dáng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người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cao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khỏe</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mạnh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Gương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mặt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trông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thật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phúc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hậu</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Hùng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một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bác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sĩ</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giỏi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Hiện</a:t>
            </a:r>
            <a:r>
              <a:rPr lang="en-US" sz="3800" dirty="0">
                <a:latin typeface="Times New Roman" panose="02020603050405020304" pitchFamily="18" charset="0"/>
                <a:cs typeface="Times New Roman" panose="02020603050405020304" pitchFamily="18" charset="0"/>
              </a:rPr>
              <a:t> nay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đang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công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tác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tại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bệnh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viện</a:t>
            </a:r>
            <a:r>
              <a:rPr lang="en-US" sz="3800" dirty="0">
                <a:latin typeface="Times New Roman" panose="02020603050405020304" pitchFamily="18" charset="0"/>
                <a:cs typeface="Times New Roman" panose="02020603050405020304" pitchFamily="18" charset="0"/>
              </a:rPr>
              <a:t> 115.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rất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tốt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bụng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thường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khám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chữa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bệnh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miễn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phí</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những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người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nghèo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trong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xóm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Những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lúc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rãnh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rỗi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thường</a:t>
            </a:r>
            <a:r>
              <a:rPr lang="en-US" sz="3800" dirty="0">
                <a:latin typeface="Times New Roman" panose="02020603050405020304" pitchFamily="18" charset="0"/>
                <a:cs typeface="Times New Roman" panose="02020603050405020304" pitchFamily="18" charset="0"/>
              </a:rPr>
              <a:t> sang </a:t>
            </a:r>
            <a:r>
              <a:rPr lang="en-US" sz="3800" dirty="0" err="1">
                <a:latin typeface="Times New Roman" panose="02020603050405020304" pitchFamily="18" charset="0"/>
                <a:cs typeface="Times New Roman" panose="02020603050405020304" pitchFamily="18" charset="0"/>
              </a:rPr>
              <a:t>nhà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trò</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chuyện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với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bố</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mẹ</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rất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thân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mật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Khi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bị</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ốm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ấy</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chăm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sóc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nhiệt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tình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đình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thường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Hùng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dùng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cơm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vào</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dịp</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cuối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tuần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và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xem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là</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người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thân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trong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gia</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đình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rất</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quý</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mến</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Hùng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Em</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sẽ</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cố</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gắng</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học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hành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để</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trở</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thành</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bác</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sĩ</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giỏi</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như</a:t>
            </a:r>
            <a:r>
              <a:rPr lang="en-US" sz="3800" dirty="0">
                <a:latin typeface="Times New Roman" panose="02020603050405020304" pitchFamily="18" charset="0"/>
                <a:cs typeface="Times New Roman" panose="02020603050405020304" pitchFamily="18" charset="0"/>
              </a:rPr>
              <a:t> </a:t>
            </a:r>
            <a:r>
              <a:rPr lang="en-US" sz="3800" dirty="0" err="1">
                <a:latin typeface="Times New Roman" panose="02020603050405020304" pitchFamily="18" charset="0"/>
                <a:cs typeface="Times New Roman" panose="02020603050405020304" pitchFamily="18" charset="0"/>
              </a:rPr>
              <a:t>chú</a:t>
            </a:r>
            <a:r>
              <a:rPr lang="en-US" sz="3800" dirty="0">
                <a:latin typeface="Times New Roman" panose="02020603050405020304" pitchFamily="18" charset="0"/>
                <a:cs typeface="Times New Roman" panose="02020603050405020304" pitchFamily="18" charset="0"/>
              </a:rPr>
              <a:t>.</a:t>
            </a:r>
          </a:p>
        </p:txBody>
      </p:sp>
      <p:cxnSp>
        <p:nvCxnSpPr>
          <p:cNvPr id="4" name="Straight Connector 3"/>
          <p:cNvCxnSpPr/>
          <p:nvPr/>
        </p:nvCxnSpPr>
        <p:spPr>
          <a:xfrm>
            <a:off x="5117908" y="1555844"/>
            <a:ext cx="1828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0604307" y="1517175"/>
            <a:ext cx="13966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51190" y="2065359"/>
            <a:ext cx="8165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6265" y="2599895"/>
            <a:ext cx="19580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60725" y="2599895"/>
            <a:ext cx="13142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169471" y="3093489"/>
            <a:ext cx="1857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723704" y="3628026"/>
            <a:ext cx="10277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53330" y="4157201"/>
            <a:ext cx="493867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9115" y="4676315"/>
            <a:ext cx="463841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115" y="5195277"/>
            <a:ext cx="39696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6478" y="6245748"/>
            <a:ext cx="62916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35075" y="5704793"/>
            <a:ext cx="646585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9073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ppt_x"/>
                                          </p:val>
                                        </p:tav>
                                        <p:tav tm="100000">
                                          <p:val>
                                            <p:strVal val="#ppt_x"/>
                                          </p:val>
                                        </p:tav>
                                      </p:tavLst>
                                    </p:anim>
                                    <p:anim calcmode="lin" valueType="num">
                                      <p:cBhvr additive="base">
                                        <p:cTn id="52" dur="5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500" fill="hold"/>
                                        <p:tgtEl>
                                          <p:spTgt spid="26"/>
                                        </p:tgtEl>
                                        <p:attrNameLst>
                                          <p:attrName>ppt_x</p:attrName>
                                        </p:attrNameLst>
                                      </p:cBhvr>
                                      <p:tavLst>
                                        <p:tav tm="0">
                                          <p:val>
                                            <p:strVal val="#ppt_x"/>
                                          </p:val>
                                        </p:tav>
                                        <p:tav tm="100000">
                                          <p:val>
                                            <p:strVal val="#ppt_x"/>
                                          </p:val>
                                        </p:tav>
                                      </p:tavLst>
                                    </p:anim>
                                    <p:anim calcmode="lin" valueType="num">
                                      <p:cBhvr additive="base">
                                        <p:cTn id="6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3354389" y="3327400"/>
          <a:ext cx="5483225" cy="204788"/>
        </p:xfrm>
        <a:graphic>
          <a:graphicData uri="http://schemas.openxmlformats.org/presentationml/2006/ole">
            <mc:AlternateContent xmlns:mc="http://schemas.openxmlformats.org/markup-compatibility/2006">
              <mc:Choice xmlns:v="urn:schemas-microsoft-com:vml" Requires="v">
                <p:oleObj spid="_x0000_s1044" name="Document" r:id="rId3" imgW="5483500" imgH="204413" progId="Word.Document.8">
                  <p:embed/>
                </p:oleObj>
              </mc:Choice>
              <mc:Fallback>
                <p:oleObj name="Document" r:id="rId3" imgW="5483500" imgH="204413" progId="Word.Document.8">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9" y="3327400"/>
                        <a:ext cx="54832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3354389" y="3327400"/>
          <a:ext cx="5483225" cy="204788"/>
        </p:xfrm>
        <a:graphic>
          <a:graphicData uri="http://schemas.openxmlformats.org/presentationml/2006/ole">
            <mc:AlternateContent xmlns:mc="http://schemas.openxmlformats.org/markup-compatibility/2006">
              <mc:Choice xmlns:v="urn:schemas-microsoft-com:vml" Requires="v">
                <p:oleObj spid="_x0000_s1045" name="Document" r:id="rId5" imgW="5483500" imgH="204413" progId="Word.Document.8">
                  <p:embed/>
                </p:oleObj>
              </mc:Choice>
              <mc:Fallback>
                <p:oleObj name="Document" r:id="rId5" imgW="5483500" imgH="204413" progId="Word.Document.8">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4389" y="3327400"/>
                        <a:ext cx="54832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Text Box 4"/>
          <p:cNvSpPr txBox="1">
            <a:spLocks noChangeArrowheads="1"/>
          </p:cNvSpPr>
          <p:nvPr/>
        </p:nvSpPr>
        <p:spPr bwMode="auto">
          <a:xfrm>
            <a:off x="1524000" y="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a:p>
        </p:txBody>
      </p:sp>
      <p:sp>
        <p:nvSpPr>
          <p:cNvPr id="12293" name="Text Box 20"/>
          <p:cNvSpPr txBox="1">
            <a:spLocks noChangeArrowheads="1"/>
          </p:cNvSpPr>
          <p:nvPr/>
        </p:nvSpPr>
        <p:spPr bwMode="auto">
          <a:xfrm>
            <a:off x="532326" y="862226"/>
            <a:ext cx="11535178"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100" b="1" dirty="0">
                <a:solidFill>
                  <a:srgbClr val="0000FF"/>
                </a:solidFill>
                <a:latin typeface="Times New Roman" panose="02020603050405020304" pitchFamily="18" charset="0"/>
                <a:cs typeface="Times New Roman" panose="02020603050405020304" pitchFamily="18" charset="0"/>
              </a:rPr>
              <a:t> </a:t>
            </a:r>
            <a:r>
              <a:rPr lang="en-US" altLang="en-US" sz="3100" b="1" dirty="0">
                <a:solidFill>
                  <a:srgbClr val="FF0000"/>
                </a:solidFill>
                <a:latin typeface="Times New Roman" panose="02020603050405020304" pitchFamily="18" charset="0"/>
                <a:cs typeface="Times New Roman" panose="02020603050405020304" pitchFamily="18" charset="0"/>
              </a:rPr>
              <a:t>      </a:t>
            </a:r>
            <a:r>
              <a:rPr lang="en-US" altLang="en-US" sz="3100" b="1" dirty="0" err="1">
                <a:solidFill>
                  <a:srgbClr val="FF0000"/>
                </a:solidFill>
                <a:latin typeface="Times New Roman" panose="02020603050405020304" pitchFamily="18" charset="0"/>
                <a:cs typeface="Times New Roman" panose="02020603050405020304" pitchFamily="18" charset="0"/>
              </a:rPr>
              <a:t>Cô</a:t>
            </a:r>
            <a:r>
              <a:rPr lang="en-US" altLang="en-US" sz="3100" b="1" dirty="0">
                <a:solidFill>
                  <a:srgbClr val="FF0000"/>
                </a:solidFill>
                <a:latin typeface="Times New Roman" panose="02020603050405020304" pitchFamily="18" charset="0"/>
                <a:cs typeface="Times New Roman" panose="02020603050405020304" pitchFamily="18" charset="0"/>
              </a:rPr>
              <a:t> </a:t>
            </a:r>
            <a:r>
              <a:rPr lang="en-US" altLang="en-US" sz="3100" b="1" dirty="0" err="1">
                <a:solidFill>
                  <a:srgbClr val="FF0000"/>
                </a:solidFill>
                <a:latin typeface="Times New Roman" panose="02020603050405020304" pitchFamily="18" charset="0"/>
                <a:cs typeface="Times New Roman" panose="02020603050405020304" pitchFamily="18" charset="0"/>
              </a:rPr>
              <a:t>Huệ</a:t>
            </a:r>
            <a:r>
              <a:rPr lang="en-US" altLang="en-US" sz="3100" b="1" dirty="0">
                <a:solidFill>
                  <a:srgbClr val="FF0000"/>
                </a:solidFill>
                <a:latin typeface="Times New Roman" panose="02020603050405020304" pitchFamily="18" charset="0"/>
                <a:cs typeface="Times New Roman" panose="02020603050405020304" pitchFamily="18" charset="0"/>
              </a:rPr>
              <a:t> </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là</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người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hàng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xóm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rất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thân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thiết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với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gia</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đình</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của</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em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năm</a:t>
            </a:r>
            <a:r>
              <a:rPr lang="en-US" altLang="en-US" sz="3100" b="1" dirty="0">
                <a:latin typeface="Times New Roman" panose="02020603050405020304" pitchFamily="18" charset="0"/>
                <a:cs typeface="Times New Roman" panose="02020603050405020304" pitchFamily="18" charset="0"/>
              </a:rPr>
              <a:t> nay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khoảng</a:t>
            </a:r>
            <a:r>
              <a:rPr lang="en-US" altLang="en-US" sz="3100" b="1" dirty="0">
                <a:latin typeface="Times New Roman" panose="02020603050405020304" pitchFamily="18" charset="0"/>
                <a:cs typeface="Times New Roman" panose="02020603050405020304" pitchFamily="18" charset="0"/>
              </a:rPr>
              <a:t> 40 </a:t>
            </a:r>
            <a:r>
              <a:rPr lang="en-US" altLang="en-US" sz="3100" b="1" dirty="0" err="1">
                <a:latin typeface="Times New Roman" panose="02020603050405020304" pitchFamily="18" charset="0"/>
                <a:cs typeface="Times New Roman" panose="02020603050405020304" pitchFamily="18" charset="0"/>
              </a:rPr>
              <a:t>tuổi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là</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giáo</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viên</a:t>
            </a:r>
            <a:r>
              <a:rPr lang="en-US" altLang="en-US" sz="3100" b="1" dirty="0">
                <a:latin typeface="Times New Roman" panose="02020603050405020304" pitchFamily="18" charset="0"/>
                <a:cs typeface="Times New Roman" panose="02020603050405020304" pitchFamily="18" charset="0"/>
              </a:rPr>
              <a:t> ở </a:t>
            </a:r>
            <a:r>
              <a:rPr lang="en-US" altLang="en-US" sz="3100" b="1" dirty="0" err="1">
                <a:latin typeface="Times New Roman" panose="02020603050405020304" pitchFamily="18" charset="0"/>
                <a:cs typeface="Times New Roman" panose="02020603050405020304" pitchFamily="18" charset="0"/>
              </a:rPr>
              <a:t>trường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Tiểu</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học</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Hoàng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Lê</a:t>
            </a:r>
            <a:r>
              <a:rPr lang="en-US" altLang="en-US" sz="3100" b="1" dirty="0">
                <a:latin typeface="Times New Roman" panose="02020603050405020304" pitchFamily="18" charset="0"/>
                <a:cs typeface="Times New Roman" panose="02020603050405020304" pitchFamily="18" charset="0"/>
              </a:rPr>
              <a:t> . </a:t>
            </a:r>
            <a:r>
              <a:rPr lang="en-US" altLang="en-US" sz="3100" b="1" dirty="0" err="1">
                <a:latin typeface="Times New Roman" panose="02020603050405020304" pitchFamily="18" charset="0"/>
                <a:cs typeface="Times New Roman" panose="02020603050405020304" pitchFamily="18" charset="0"/>
              </a:rPr>
              <a:t>Khuôn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mặt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tròn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trông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thật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phúc</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hậu</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Hằng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ngày</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với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bà</a:t>
            </a:r>
            <a:r>
              <a:rPr lang="en-US" altLang="en-US" sz="3100" b="1" dirty="0">
                <a:latin typeface="Times New Roman" panose="02020603050405020304" pitchFamily="18" charset="0"/>
                <a:cs typeface="Times New Roman" panose="02020603050405020304" pitchFamily="18" charset="0"/>
              </a:rPr>
              <a:t> con </a:t>
            </a:r>
            <a:r>
              <a:rPr lang="en-US" altLang="en-US" sz="3100" b="1" dirty="0" err="1">
                <a:latin typeface="Times New Roman" panose="02020603050405020304" pitchFamily="18" charset="0"/>
                <a:cs typeface="Times New Roman" panose="02020603050405020304" pitchFamily="18" charset="0"/>
              </a:rPr>
              <a:t>làng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xóm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thật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gần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gũi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và</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giàu</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lòng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thương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người</a:t>
            </a:r>
            <a:r>
              <a:rPr lang="en-US" altLang="en-US" sz="3100" b="1" dirty="0">
                <a:latin typeface="Times New Roman" panose="02020603050405020304" pitchFamily="18" charset="0"/>
                <a:cs typeface="Times New Roman" panose="02020603050405020304" pitchFamily="18" charset="0"/>
              </a:rPr>
              <a:t> . </a:t>
            </a:r>
            <a:r>
              <a:rPr lang="en-US" altLang="en-US" sz="3100" b="1" dirty="0" err="1">
                <a:latin typeface="Times New Roman" panose="02020603050405020304" pitchFamily="18" charset="0"/>
                <a:cs typeface="Times New Roman" panose="02020603050405020304" pitchFamily="18" charset="0"/>
              </a:rPr>
              <a:t>Những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lúc</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rảnh</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rỗi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thường</a:t>
            </a:r>
            <a:r>
              <a:rPr lang="en-US" altLang="en-US" sz="3100" b="1" dirty="0">
                <a:latin typeface="Times New Roman" panose="02020603050405020304" pitchFamily="18" charset="0"/>
                <a:cs typeface="Times New Roman" panose="02020603050405020304" pitchFamily="18" charset="0"/>
              </a:rPr>
              <a:t> sang </a:t>
            </a:r>
            <a:r>
              <a:rPr lang="en-US" altLang="en-US" sz="3100" b="1" dirty="0" err="1">
                <a:latin typeface="Times New Roman" panose="02020603050405020304" pitchFamily="18" charset="0"/>
                <a:cs typeface="Times New Roman" panose="02020603050405020304" pitchFamily="18" charset="0"/>
              </a:rPr>
              <a:t>nhà</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trò</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chuyện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cùng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bố</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mẹ</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em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thật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là</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thân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mật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Khi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hàng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xóm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có</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việc</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gì</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cần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giúp</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đỡ</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thì</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đều</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rất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vui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vẻ</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làm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giúp</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Thỉnh</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thoảng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vào</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mùa</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hè</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còn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cho</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hai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anh</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em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em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đi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tắm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bể</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bơi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cùng</a:t>
            </a:r>
            <a:r>
              <a:rPr lang="en-US" altLang="en-US" sz="3100" b="1" dirty="0">
                <a:latin typeface="Times New Roman" panose="02020603050405020304" pitchFamily="18" charset="0"/>
                <a:cs typeface="Times New Roman" panose="02020603050405020304" pitchFamily="18" charset="0"/>
              </a:rPr>
              <a:t> con </a:t>
            </a:r>
            <a:r>
              <a:rPr lang="en-US" altLang="en-US" sz="3100" b="1" dirty="0" err="1">
                <a:latin typeface="Times New Roman" panose="02020603050405020304" pitchFamily="18" charset="0"/>
                <a:cs typeface="Times New Roman" panose="02020603050405020304" pitchFamily="18" charset="0"/>
              </a:rPr>
              <a:t>của</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Sống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cùng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khu</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phố</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em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luôn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mong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muốn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có</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nhiều</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người</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hàng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xóm</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tốt</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bụng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như</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cô</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để</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lúc</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nào</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khu</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phố</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cũng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rộn</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vang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tiếng</a:t>
            </a:r>
            <a:r>
              <a:rPr lang="en-US" altLang="en-US" sz="3100" b="1" dirty="0">
                <a:latin typeface="Times New Roman" panose="02020603050405020304" pitchFamily="18" charset="0"/>
                <a:cs typeface="Times New Roman" panose="02020603050405020304" pitchFamily="18" charset="0"/>
              </a:rPr>
              <a:t> </a:t>
            </a:r>
            <a:r>
              <a:rPr lang="en-US" altLang="en-US" sz="3100" b="1" dirty="0" err="1">
                <a:latin typeface="Times New Roman" panose="02020603050405020304" pitchFamily="18" charset="0"/>
                <a:cs typeface="Times New Roman" panose="02020603050405020304" pitchFamily="18" charset="0"/>
              </a:rPr>
              <a:t>cười</a:t>
            </a:r>
            <a:r>
              <a:rPr lang="en-US" altLang="en-US" sz="3100" b="1" dirty="0">
                <a:latin typeface="Times New Roman" panose="02020603050405020304" pitchFamily="18" charset="0"/>
                <a:cs typeface="Times New Roman" panose="02020603050405020304" pitchFamily="18" charset="0"/>
              </a:rPr>
              <a:t>.</a:t>
            </a:r>
          </a:p>
        </p:txBody>
      </p:sp>
      <p:sp>
        <p:nvSpPr>
          <p:cNvPr id="12294" name="Text Box 11"/>
          <p:cNvSpPr txBox="1">
            <a:spLocks noChangeArrowheads="1"/>
          </p:cNvSpPr>
          <p:nvPr/>
        </p:nvSpPr>
        <p:spPr bwMode="auto">
          <a:xfrm>
            <a:off x="1524000" y="0"/>
            <a:ext cx="9144000" cy="6302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500" b="1">
                <a:solidFill>
                  <a:srgbClr val="0000FF"/>
                </a:solidFill>
                <a:latin typeface="Times New Roman" panose="02020603050405020304" pitchFamily="18" charset="0"/>
              </a:rPr>
              <a:t>1. Kể về một người hàng xóm mà em quý mến.</a:t>
            </a:r>
          </a:p>
        </p:txBody>
      </p:sp>
    </p:spTree>
    <p:extLst>
      <p:ext uri="{BB962C8B-B14F-4D97-AF65-F5344CB8AC3E}">
        <p14:creationId xmlns:p14="http://schemas.microsoft.com/office/powerpoint/2010/main" val="1051336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4000"/>
            <a:lum/>
          </a:blip>
          <a:srcRect/>
          <a:stretch>
            <a:fillRect t="-9000" b="-9000"/>
          </a:stretch>
        </a:blipFill>
        <a:effectLst/>
      </p:bgPr>
    </p:bg>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2781300" y="1056382"/>
            <a:ext cx="685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i="1" dirty="0" err="1">
                <a:solidFill>
                  <a:srgbClr val="0000FF"/>
                </a:solidFill>
                <a:latin typeface="Times New Roman" panose="02020603050405020304" pitchFamily="18" charset="0"/>
                <a:cs typeface="Times New Roman" panose="02020603050405020304" pitchFamily="18" charset="0"/>
              </a:rPr>
              <a:t>Tục</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ngữ</a:t>
            </a:r>
            <a:endParaRPr lang="en-US" altLang="en-US" sz="3200" b="1" i="1" dirty="0">
              <a:solidFill>
                <a:srgbClr val="0000FF"/>
              </a:solidFill>
              <a:latin typeface="Times New Roman" panose="02020603050405020304" pitchFamily="18" charset="0"/>
              <a:cs typeface="Times New Roman" panose="02020603050405020304" pitchFamily="18" charset="0"/>
            </a:endParaRPr>
          </a:p>
          <a:p>
            <a:pPr algn="ctr" eaLnBrk="1" hangingPunct="1"/>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về</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tình</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làng</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nghĩa</a:t>
            </a:r>
            <a:r>
              <a:rPr lang="en-US" altLang="en-US" sz="3200" b="1" i="1" dirty="0">
                <a:solidFill>
                  <a:srgbClr val="0000FF"/>
                </a:solidFill>
                <a:latin typeface="Times New Roman" panose="02020603050405020304" pitchFamily="18" charset="0"/>
                <a:cs typeface="Times New Roman" panose="02020603050405020304" pitchFamily="18" charset="0"/>
              </a:rPr>
              <a:t> </a:t>
            </a:r>
            <a:r>
              <a:rPr lang="en-US" altLang="en-US" sz="3200" b="1" i="1" dirty="0" err="1">
                <a:solidFill>
                  <a:srgbClr val="0000FF"/>
                </a:solidFill>
                <a:latin typeface="Times New Roman" panose="02020603050405020304" pitchFamily="18" charset="0"/>
                <a:cs typeface="Times New Roman" panose="02020603050405020304" pitchFamily="18" charset="0"/>
              </a:rPr>
              <a:t>xóm</a:t>
            </a:r>
            <a:endParaRPr lang="en-US" altLang="en-US" sz="3200" b="1" i="1" dirty="0">
              <a:solidFill>
                <a:srgbClr val="0000FF"/>
              </a:solidFill>
              <a:latin typeface="Times New Roman" panose="02020603050405020304" pitchFamily="18" charset="0"/>
              <a:cs typeface="Times New Roman" panose="02020603050405020304" pitchFamily="18" charset="0"/>
            </a:endParaRPr>
          </a:p>
        </p:txBody>
      </p:sp>
      <p:sp>
        <p:nvSpPr>
          <p:cNvPr id="28675" name="Rectangle 2"/>
          <p:cNvSpPr>
            <a:spLocks noChangeArrowheads="1"/>
          </p:cNvSpPr>
          <p:nvPr/>
        </p:nvSpPr>
        <p:spPr bwMode="auto">
          <a:xfrm>
            <a:off x="2223655" y="2755901"/>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Bán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anh</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em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xa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mua</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láng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giềng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gần</a:t>
            </a:r>
            <a:r>
              <a:rPr lang="en-US" altLang="en-US" sz="3200" b="1" dirty="0">
                <a:solidFill>
                  <a:srgbClr val="FF0000"/>
                </a:solidFill>
                <a:latin typeface="Times New Roman" panose="02020603050405020304" pitchFamily="18" charset="0"/>
                <a:cs typeface="Times New Roman" panose="02020603050405020304" pitchFamily="18" charset="0"/>
              </a:rPr>
              <a:t>. </a:t>
            </a:r>
          </a:p>
        </p:txBody>
      </p:sp>
      <p:sp>
        <p:nvSpPr>
          <p:cNvPr id="28676" name="Rectangle 4"/>
          <p:cNvSpPr>
            <a:spLocks noChangeArrowheads="1"/>
          </p:cNvSpPr>
          <p:nvPr/>
        </p:nvSpPr>
        <p:spPr bwMode="auto">
          <a:xfrm>
            <a:off x="2036618" y="3505201"/>
            <a:ext cx="85205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 -</a:t>
            </a:r>
            <a:r>
              <a:rPr lang="en-US" altLang="en-US" sz="3200" b="1">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Hàng xóm láng giềng tối lửa tắt đèn có nhau.</a:t>
            </a:r>
          </a:p>
        </p:txBody>
      </p:sp>
      <p:sp>
        <p:nvSpPr>
          <p:cNvPr id="28677" name="Rectangle 4"/>
          <p:cNvSpPr>
            <a:spLocks noChangeArrowheads="1"/>
          </p:cNvSpPr>
          <p:nvPr/>
        </p:nvSpPr>
        <p:spPr bwMode="auto">
          <a:xfrm>
            <a:off x="2036618" y="4420177"/>
            <a:ext cx="7543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dirty="0">
                <a:solidFill>
                  <a:srgbClr val="FF0000"/>
                </a:solidFill>
                <a:latin typeface="Times New Roman" panose="02020603050405020304" pitchFamily="18" charset="0"/>
                <a:cs typeface="Times New Roman" panose="02020603050405020304" pitchFamily="18" charset="0"/>
              </a:rPr>
              <a:t> - </a:t>
            </a:r>
            <a:r>
              <a:rPr lang="en-US" altLang="en-US" sz="3200" b="1" dirty="0" err="1">
                <a:solidFill>
                  <a:srgbClr val="FF0000"/>
                </a:solidFill>
                <a:latin typeface="Times New Roman" panose="02020603050405020304" pitchFamily="18" charset="0"/>
                <a:cs typeface="Times New Roman" panose="02020603050405020304" pitchFamily="18" charset="0"/>
              </a:rPr>
              <a:t>Dâu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giư</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mất</a:t>
            </a:r>
            <a:r>
              <a:rPr lang="en-US" altLang="en-US" sz="3200" b="1" dirty="0">
                <a:solidFill>
                  <a:srgbClr val="FF0000"/>
                </a:solidFill>
                <a:latin typeface="Times New Roman" panose="02020603050405020304" pitchFamily="18" charset="0"/>
                <a:cs typeface="Times New Roman" panose="02020603050405020304" pitchFamily="18" charset="0"/>
              </a:rPr>
              <a:t> họ, </a:t>
            </a:r>
            <a:r>
              <a:rPr lang="en-US" altLang="en-US" sz="3200" b="1" dirty="0" err="1">
                <a:solidFill>
                  <a:srgbClr val="FF0000"/>
                </a:solidFill>
                <a:latin typeface="Times New Roman" panose="02020603050405020304" pitchFamily="18" charset="0"/>
                <a:cs typeface="Times New Roman" panose="02020603050405020304" pitchFamily="18" charset="0"/>
              </a:rPr>
              <a:t>cho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giư</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mất</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láng</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giềng</a:t>
            </a:r>
            <a:r>
              <a:rPr lang="en-US" altLang="en-US" sz="32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38825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edge">
                                      <p:cBhvr>
                                        <p:cTn id="7" dur="500"/>
                                        <p:tgtEl>
                                          <p:spTgt spid="19458"/>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8675"/>
                                        </p:tgtEl>
                                        <p:attrNameLst>
                                          <p:attrName>style.visibility</p:attrName>
                                        </p:attrNameLst>
                                      </p:cBhvr>
                                      <p:to>
                                        <p:strVal val="visible"/>
                                      </p:to>
                                    </p:set>
                                    <p:animEffect transition="in" filter="wedge">
                                      <p:cBhvr>
                                        <p:cTn id="10" dur="500"/>
                                        <p:tgtEl>
                                          <p:spTgt spid="28675"/>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8676"/>
                                        </p:tgtEl>
                                        <p:attrNameLst>
                                          <p:attrName>style.visibility</p:attrName>
                                        </p:attrNameLst>
                                      </p:cBhvr>
                                      <p:to>
                                        <p:strVal val="visible"/>
                                      </p:to>
                                    </p:set>
                                    <p:animEffect transition="in" filter="wedge">
                                      <p:cBhvr>
                                        <p:cTn id="13" dur="500"/>
                                        <p:tgtEl>
                                          <p:spTgt spid="28676"/>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8677"/>
                                        </p:tgtEl>
                                        <p:attrNameLst>
                                          <p:attrName>style.visibility</p:attrName>
                                        </p:attrNameLst>
                                      </p:cBhvr>
                                      <p:to>
                                        <p:strVal val="visible"/>
                                      </p:to>
                                    </p:set>
                                    <p:animEffect transition="in" filter="wedge">
                                      <p:cBhvr>
                                        <p:cTn id="16"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28675" grpId="0"/>
      <p:bldP spid="28676" grpId="0"/>
      <p:bldP spid="286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444137" y="404949"/>
            <a:ext cx="10842172" cy="454587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9600" b="1" dirty="0">
                <a:solidFill>
                  <a:srgbClr val="FF0000"/>
                </a:solidFill>
                <a:latin typeface="Times New Roman" panose="02020603050405020304" pitchFamily="18" charset="0"/>
                <a:cs typeface="Times New Roman" panose="02020603050405020304" pitchFamily="18" charset="0"/>
              </a:rPr>
              <a:t>VẬN DỤNG</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11430000" y="6096000"/>
            <a:ext cx="609600" cy="609600"/>
          </a:xfrm>
          <a:prstGeom prst="rect">
            <a:avLst/>
          </a:prstGeom>
        </p:spPr>
      </p:pic>
    </p:spTree>
    <p:custDataLst>
      <p:tags r:id="rId1"/>
    </p:custDataLst>
    <p:extLst>
      <p:ext uri="{BB962C8B-B14F-4D97-AF65-F5344CB8AC3E}">
        <p14:creationId xmlns:p14="http://schemas.microsoft.com/office/powerpoint/2010/main" val="231037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subTnLst>
                                    <p:audio>
                                      <p:cMediaNode mute="1">
                                        <p:cTn display="0" masterRel="sameClick">
                                          <p:stCondLst>
                                            <p:cond evt="begin" delay="0">
                                              <p:tn val="9"/>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3000" r="-3000" b="-5000"/>
          </a:stretch>
        </a:blipFill>
        <a:effectLst/>
      </p:bgPr>
    </p:bg>
    <p:spTree>
      <p:nvGrpSpPr>
        <p:cNvPr id="1" name=""/>
        <p:cNvGrpSpPr/>
        <p:nvPr/>
      </p:nvGrpSpPr>
      <p:grpSpPr>
        <a:xfrm>
          <a:off x="0" y="0"/>
          <a:ext cx="0" cy="0"/>
          <a:chOff x="0" y="0"/>
          <a:chExt cx="0" cy="0"/>
        </a:xfrm>
      </p:grpSpPr>
      <p:sp>
        <p:nvSpPr>
          <p:cNvPr id="5" name="Rectangle 4"/>
          <p:cNvSpPr/>
          <p:nvPr/>
        </p:nvSpPr>
        <p:spPr>
          <a:xfrm>
            <a:off x="444137" y="404949"/>
            <a:ext cx="10842172" cy="454587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037228" y="1649241"/>
            <a:ext cx="9376013" cy="3785652"/>
          </a:xfrm>
          <a:prstGeom prst="rect">
            <a:avLst/>
          </a:prstGeom>
        </p:spPr>
        <p:txBody>
          <a:bodyPr wrap="square">
            <a:spAutoFit/>
          </a:bodyPr>
          <a:lstStyle/>
          <a:p>
            <a:pPr lvl="0" algn="ctr"/>
            <a:r>
              <a:rPr lang="en-US" sz="6000" b="1" dirty="0" err="1">
                <a:solidFill>
                  <a:srgbClr val="FF0000"/>
                </a:solidFill>
                <a:latin typeface="Times New Roman" panose="02020603050405020304" pitchFamily="18" charset="0"/>
                <a:cs typeface="Times New Roman" panose="02020603050405020304" pitchFamily="18" charset="0"/>
              </a:rPr>
              <a:t>Dặn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dò</a:t>
            </a:r>
            <a:r>
              <a:rPr lang="en-US" sz="6000" b="1" dirty="0">
                <a:solidFill>
                  <a:srgbClr val="FF0000"/>
                </a:solidFill>
                <a:latin typeface="Times New Roman" panose="02020603050405020304" pitchFamily="18" charset="0"/>
                <a:cs typeface="Times New Roman" panose="02020603050405020304" pitchFamily="18" charset="0"/>
              </a:rPr>
              <a:t>:</a:t>
            </a:r>
          </a:p>
          <a:p>
            <a:pPr lvl="0"/>
            <a:r>
              <a:rPr lang="vi-VN" sz="6000" dirty="0">
                <a:solidFill>
                  <a:prstClr val="black"/>
                </a:solidFill>
                <a:latin typeface="Times New Roman" pitchFamily="18" charset="0"/>
                <a:cs typeface="Times New Roman" pitchFamily="18" charset="0"/>
              </a:rPr>
              <a:t>Các em viết hoàn chỉnh </a:t>
            </a:r>
            <a:endParaRPr lang="en-US" sz="6000" dirty="0">
              <a:solidFill>
                <a:prstClr val="black"/>
              </a:solidFill>
              <a:latin typeface="Times New Roman" pitchFamily="18" charset="0"/>
              <a:cs typeface="Times New Roman" pitchFamily="18" charset="0"/>
            </a:endParaRPr>
          </a:p>
          <a:p>
            <a:pPr lvl="0"/>
            <a:r>
              <a:rPr lang="vi-VN" sz="6000" dirty="0">
                <a:solidFill>
                  <a:prstClr val="black"/>
                </a:solidFill>
                <a:latin typeface="Times New Roman" pitchFamily="18" charset="0"/>
                <a:cs typeface="Times New Roman" pitchFamily="18" charset="0"/>
              </a:rPr>
              <a:t>đoạn văn vào vở và nhờ người thân kiểm tra giúp</a:t>
            </a:r>
            <a:r>
              <a:rPr lang="en-US" sz="6000" dirty="0">
                <a:solidFill>
                  <a:prstClr val="black"/>
                </a:solidFill>
                <a:latin typeface="Times New Roman" pitchFamily="18" charset="0"/>
                <a:cs typeface="Times New Roman" pitchFamily="18" charset="0"/>
              </a:rPr>
              <a:t> </a:t>
            </a:r>
            <a:r>
              <a:rPr lang="en-US" sz="6000" dirty="0" err="1">
                <a:solidFill>
                  <a:prstClr val="black"/>
                </a:solidFill>
                <a:latin typeface="Times New Roman" pitchFamily="18" charset="0"/>
                <a:cs typeface="Times New Roman" pitchFamily="18" charset="0"/>
              </a:rPr>
              <a:t>nhé</a:t>
            </a:r>
            <a:r>
              <a:rPr lang="en-US" sz="6000" dirty="0">
                <a:solidFill>
                  <a:prstClr val="black"/>
                </a:solidFill>
                <a:latin typeface="Times New Roman" pitchFamily="18" charset="0"/>
                <a:cs typeface="Times New Roman" pitchFamily="18" charset="0"/>
              </a:rPr>
              <a:t>!</a:t>
            </a:r>
            <a:endParaRPr lang="en-US" sz="6000" b="1" dirty="0">
              <a:solidFill>
                <a:srgbClr val="FF0000"/>
              </a:solidFill>
              <a:latin typeface="Times New Roman" panose="02020603050405020304" pitchFamily="18" charset="0"/>
              <a:cs typeface="Times New Roman" panose="02020603050405020304" pitchFamily="18"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8411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875"/>
            <a:ext cx="12192000" cy="6826250"/>
          </a:xfrm>
          <a:prstGeom prst="rect">
            <a:avLst/>
          </a:prstGeom>
        </p:spPr>
      </p:pic>
      <p:sp>
        <p:nvSpPr>
          <p:cNvPr id="6" name="Rectangle 5"/>
          <p:cNvSpPr/>
          <p:nvPr/>
        </p:nvSpPr>
        <p:spPr>
          <a:xfrm>
            <a:off x="3004457" y="1123406"/>
            <a:ext cx="8112034" cy="355309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9600" b="1" dirty="0" err="1">
                <a:solidFill>
                  <a:schemeClr val="tx1"/>
                </a:solidFill>
                <a:latin typeface="Times New Roman" panose="02020603050405020304" pitchFamily="18" charset="0"/>
                <a:cs typeface="Times New Roman" panose="02020603050405020304" pitchFamily="18" charset="0"/>
              </a:rPr>
              <a:t>Chào</a:t>
            </a:r>
            <a:r>
              <a:rPr lang="en-US" sz="9600" b="1" dirty="0">
                <a:solidFill>
                  <a:schemeClr val="tx1"/>
                </a:solidFill>
                <a:latin typeface="Times New Roman" panose="02020603050405020304" pitchFamily="18" charset="0"/>
                <a:cs typeface="Times New Roman" panose="02020603050405020304" pitchFamily="18" charset="0"/>
              </a:rPr>
              <a:t> </a:t>
            </a:r>
            <a:r>
              <a:rPr lang="en-US" sz="9600" b="1" dirty="0" err="1">
                <a:solidFill>
                  <a:schemeClr val="tx1"/>
                </a:solidFill>
                <a:latin typeface="Times New Roman" panose="02020603050405020304" pitchFamily="18" charset="0"/>
                <a:cs typeface="Times New Roman" panose="02020603050405020304" pitchFamily="18" charset="0"/>
              </a:rPr>
              <a:t>tạm</a:t>
            </a:r>
            <a:r>
              <a:rPr lang="en-US" sz="9600" b="1" dirty="0">
                <a:solidFill>
                  <a:schemeClr val="tx1"/>
                </a:solidFill>
                <a:latin typeface="Times New Roman" panose="02020603050405020304" pitchFamily="18" charset="0"/>
                <a:cs typeface="Times New Roman" panose="02020603050405020304" pitchFamily="18" charset="0"/>
              </a:rPr>
              <a:t> </a:t>
            </a:r>
            <a:r>
              <a:rPr lang="en-US" sz="9600" b="1" dirty="0" err="1">
                <a:solidFill>
                  <a:schemeClr val="tx1"/>
                </a:solidFill>
                <a:latin typeface="Times New Roman" panose="02020603050405020304" pitchFamily="18" charset="0"/>
                <a:cs typeface="Times New Roman" panose="02020603050405020304" pitchFamily="18" charset="0"/>
              </a:rPr>
              <a:t>biệt</a:t>
            </a:r>
            <a:r>
              <a:rPr lang="en-US" sz="9600" b="1" dirty="0">
                <a:solidFill>
                  <a:schemeClr val="tx1"/>
                </a:solidFill>
                <a:latin typeface="Times New Roman" panose="02020603050405020304" pitchFamily="18" charset="0"/>
                <a:cs typeface="Times New Roman" panose="02020603050405020304" pitchFamily="18" charset="0"/>
              </a:rPr>
              <a:t> </a:t>
            </a:r>
            <a:r>
              <a:rPr lang="en-US" sz="9600" b="1" dirty="0" err="1">
                <a:solidFill>
                  <a:schemeClr val="tx1"/>
                </a:solidFill>
                <a:latin typeface="Times New Roman" panose="02020603050405020304" pitchFamily="18" charset="0"/>
                <a:cs typeface="Times New Roman" panose="02020603050405020304" pitchFamily="18" charset="0"/>
              </a:rPr>
              <a:t>các</a:t>
            </a:r>
            <a:r>
              <a:rPr lang="en-US" sz="9600" b="1" dirty="0">
                <a:solidFill>
                  <a:schemeClr val="tx1"/>
                </a:solidFill>
                <a:latin typeface="Times New Roman" panose="02020603050405020304" pitchFamily="18" charset="0"/>
                <a:cs typeface="Times New Roman" panose="02020603050405020304" pitchFamily="18" charset="0"/>
              </a:rPr>
              <a:t> </a:t>
            </a:r>
            <a:r>
              <a:rPr lang="en-US" sz="9600" b="1" dirty="0" err="1">
                <a:solidFill>
                  <a:schemeClr val="tx1"/>
                </a:solidFill>
                <a:latin typeface="Times New Roman" panose="02020603050405020304" pitchFamily="18" charset="0"/>
                <a:cs typeface="Times New Roman" panose="02020603050405020304" pitchFamily="18" charset="0"/>
              </a:rPr>
              <a:t>em</a:t>
            </a:r>
            <a:r>
              <a:rPr lang="en-US" sz="9600" b="1" dirty="0">
                <a:solidFill>
                  <a:schemeClr val="tx1"/>
                </a:solidFill>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2841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46359" y="1106906"/>
            <a:ext cx="7170820" cy="1272675"/>
          </a:xfrm>
        </p:spPr>
        <p:txBody>
          <a:bodyPr>
            <a:normAutofit fontScale="90000"/>
          </a:bodyPr>
          <a:lstStyle/>
          <a:p>
            <a:pPr algn="just"/>
            <a:r>
              <a:rPr lang="en-US" b="1" dirty="0" err="1">
                <a:solidFill>
                  <a:srgbClr val="002060"/>
                </a:solidFill>
                <a:latin typeface="Times New Roman" panose="02020603050405020304" pitchFamily="18" charset="0"/>
                <a:cs typeface="Times New Roman" panose="02020603050405020304" pitchFamily="18" charset="0"/>
              </a:rPr>
              <a:t>Kể</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về</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một</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người</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hàng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xóm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em</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quý</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mến</a:t>
            </a:r>
            <a:r>
              <a:rPr lang="en-US" b="1" dirty="0">
                <a:solidFill>
                  <a:srgbClr val="002060"/>
                </a:solidFill>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3729790" y="4419218"/>
            <a:ext cx="76520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800" b="1" dirty="0" err="1">
                <a:solidFill>
                  <a:srgbClr val="002060"/>
                </a:solidFill>
                <a:latin typeface="Times New Roman" panose="02020603050405020304" pitchFamily="18" charset="0"/>
                <a:cs typeface="Times New Roman" panose="02020603050405020304" pitchFamily="18" charset="0"/>
              </a:rPr>
              <a:t>Viết</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những</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điều</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em</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vừa</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kể</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thành</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một</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đoạn</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văn</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ngắn</a:t>
            </a:r>
            <a:r>
              <a:rPr lang="en-US" sz="3800" b="1" dirty="0">
                <a:solidFill>
                  <a:srgbClr val="002060"/>
                </a:solidFill>
                <a:latin typeface="Times New Roman" panose="02020603050405020304" pitchFamily="18" charset="0"/>
                <a:cs typeface="Times New Roman" panose="02020603050405020304" pitchFamily="18" charset="0"/>
              </a:rPr>
              <a:t> (</a:t>
            </a:r>
            <a:r>
              <a:rPr lang="en-US" sz="3800" b="1" dirty="0" err="1">
                <a:solidFill>
                  <a:srgbClr val="002060"/>
                </a:solidFill>
                <a:latin typeface="Times New Roman" panose="02020603050405020304" pitchFamily="18" charset="0"/>
                <a:cs typeface="Times New Roman" panose="02020603050405020304" pitchFamily="18" charset="0"/>
              </a:rPr>
              <a:t>từ</a:t>
            </a:r>
            <a:r>
              <a:rPr lang="en-US" sz="3800" b="1" dirty="0">
                <a:solidFill>
                  <a:srgbClr val="002060"/>
                </a:solidFill>
                <a:latin typeface="Times New Roman" panose="02020603050405020304" pitchFamily="18" charset="0"/>
                <a:cs typeface="Times New Roman" panose="02020603050405020304" pitchFamily="18" charset="0"/>
              </a:rPr>
              <a:t> 5 </a:t>
            </a:r>
            <a:r>
              <a:rPr lang="en-US" sz="3800" b="1" dirty="0" err="1">
                <a:solidFill>
                  <a:srgbClr val="002060"/>
                </a:solidFill>
                <a:latin typeface="Times New Roman" panose="02020603050405020304" pitchFamily="18" charset="0"/>
                <a:cs typeface="Times New Roman" panose="02020603050405020304" pitchFamily="18" charset="0"/>
              </a:rPr>
              <a:t>đến</a:t>
            </a:r>
            <a:r>
              <a:rPr lang="en-US" sz="3800" b="1" dirty="0">
                <a:solidFill>
                  <a:srgbClr val="002060"/>
                </a:solidFill>
                <a:latin typeface="Times New Roman" panose="02020603050405020304" pitchFamily="18" charset="0"/>
                <a:cs typeface="Times New Roman" panose="02020603050405020304" pitchFamily="18" charset="0"/>
              </a:rPr>
              <a:t> 7 </a:t>
            </a:r>
            <a:r>
              <a:rPr lang="en-US" sz="3800" b="1" dirty="0" err="1">
                <a:solidFill>
                  <a:srgbClr val="002060"/>
                </a:solidFill>
                <a:latin typeface="Times New Roman" panose="02020603050405020304" pitchFamily="18" charset="0"/>
                <a:cs typeface="Times New Roman" panose="02020603050405020304" pitchFamily="18" charset="0"/>
              </a:rPr>
              <a:t>câu</a:t>
            </a:r>
            <a:r>
              <a:rPr lang="en-US" sz="3800" b="1" dirty="0">
                <a:solidFill>
                  <a:srgbClr val="002060"/>
                </a:solidFill>
                <a:latin typeface="Times New Roman" panose="02020603050405020304" pitchFamily="18" charset="0"/>
                <a:cs typeface="Times New Roman" panose="02020603050405020304" pitchFamily="18" charset="0"/>
              </a:rPr>
              <a:t>).</a:t>
            </a:r>
          </a:p>
        </p:txBody>
      </p:sp>
      <p:sp>
        <p:nvSpPr>
          <p:cNvPr id="7" name="Title 1"/>
          <p:cNvSpPr txBox="1">
            <a:spLocks/>
          </p:cNvSpPr>
          <p:nvPr/>
        </p:nvSpPr>
        <p:spPr>
          <a:xfrm>
            <a:off x="1138991" y="1235242"/>
            <a:ext cx="2277977" cy="12726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Times New Roman" panose="02020603050405020304" pitchFamily="18" charset="0"/>
                <a:cs typeface="Times New Roman" panose="02020603050405020304" pitchFamily="18" charset="0"/>
              </a:rPr>
              <a:t>Nhiệm</a:t>
            </a:r>
            <a:endParaRPr lang="en-US" b="1" dirty="0">
              <a:solidFill>
                <a:srgbClr val="FF0000"/>
              </a:solidFill>
              <a:latin typeface="Times New Roman" panose="02020603050405020304" pitchFamily="18" charset="0"/>
              <a:cs typeface="Times New Roman" panose="02020603050405020304" pitchFamily="18" charset="0"/>
            </a:endParaRPr>
          </a:p>
          <a:p>
            <a:pPr algn="ctr"/>
            <a:r>
              <a:rPr lang="en-US" b="1" dirty="0" err="1">
                <a:solidFill>
                  <a:srgbClr val="FF0000"/>
                </a:solidFill>
                <a:latin typeface="Times New Roman" panose="02020603050405020304" pitchFamily="18" charset="0"/>
                <a:cs typeface="Times New Roman" panose="02020603050405020304" pitchFamily="18" charset="0"/>
              </a:rPr>
              <a:t>vụ</a:t>
            </a:r>
            <a:r>
              <a:rPr lang="en-US" b="1" dirty="0">
                <a:solidFill>
                  <a:srgbClr val="FF0000"/>
                </a:solidFill>
                <a:latin typeface="Times New Roman" panose="02020603050405020304" pitchFamily="18" charset="0"/>
                <a:cs typeface="Times New Roman" panose="02020603050405020304" pitchFamily="18" charset="0"/>
              </a:rPr>
              <a:t> 1</a:t>
            </a:r>
          </a:p>
        </p:txBody>
      </p:sp>
      <p:sp>
        <p:nvSpPr>
          <p:cNvPr id="8" name="Title 1"/>
          <p:cNvSpPr txBox="1">
            <a:spLocks/>
          </p:cNvSpPr>
          <p:nvPr/>
        </p:nvSpPr>
        <p:spPr>
          <a:xfrm>
            <a:off x="1138990" y="4581728"/>
            <a:ext cx="2277977" cy="12726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solidFill>
                  <a:srgbClr val="FF0000"/>
                </a:solidFill>
                <a:latin typeface="Times New Roman" panose="02020603050405020304" pitchFamily="18" charset="0"/>
                <a:cs typeface="Times New Roman" panose="02020603050405020304" pitchFamily="18" charset="0"/>
              </a:rPr>
              <a:t>Nhiệm</a:t>
            </a:r>
            <a:endParaRPr lang="en-US" b="1" dirty="0">
              <a:solidFill>
                <a:srgbClr val="FF0000"/>
              </a:solidFill>
              <a:latin typeface="Times New Roman" panose="02020603050405020304" pitchFamily="18" charset="0"/>
              <a:cs typeface="Times New Roman" panose="02020603050405020304" pitchFamily="18" charset="0"/>
            </a:endParaRPr>
          </a:p>
          <a:p>
            <a:pPr algn="ctr"/>
            <a:r>
              <a:rPr lang="en-US" b="1" dirty="0" err="1">
                <a:solidFill>
                  <a:srgbClr val="FF0000"/>
                </a:solidFill>
                <a:latin typeface="Times New Roman" panose="02020603050405020304" pitchFamily="18" charset="0"/>
                <a:cs typeface="Times New Roman" panose="02020603050405020304" pitchFamily="18" charset="0"/>
              </a:rPr>
              <a:t>vụ</a:t>
            </a:r>
            <a:r>
              <a:rPr lang="en-US" b="1" dirty="0">
                <a:solidFill>
                  <a:srgbClr val="FF0000"/>
                </a:solidFill>
                <a:latin typeface="Times New Roman" panose="02020603050405020304" pitchFamily="18" charset="0"/>
                <a:cs typeface="Times New Roman" panose="02020603050405020304" pitchFamily="18" charset="0"/>
              </a:rPr>
              <a:t> 2</a:t>
            </a:r>
          </a:p>
        </p:txBody>
      </p:sp>
      <p:sp>
        <p:nvSpPr>
          <p:cNvPr id="9" name="Rectangle 8"/>
          <p:cNvSpPr/>
          <p:nvPr/>
        </p:nvSpPr>
        <p:spPr>
          <a:xfrm>
            <a:off x="1039586" y="-119746"/>
            <a:ext cx="10390414" cy="95794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5400" b="1" err="1">
                <a:solidFill>
                  <a:srgbClr val="FF0000"/>
                </a:solidFill>
                <a:latin typeface="Times New Roman" panose="02020603050405020304" pitchFamily="18" charset="0"/>
                <a:cs typeface="Times New Roman" panose="02020603050405020304" pitchFamily="18" charset="0"/>
              </a:rPr>
              <a:t>Nhiệm</a:t>
            </a:r>
            <a:r>
              <a:rPr lang="en-US" sz="5400" b="1">
                <a:solidFill>
                  <a:srgbClr val="FF0000"/>
                </a:solidFill>
                <a:latin typeface="Times New Roman" panose="02020603050405020304" pitchFamily="18" charset="0"/>
                <a:cs typeface="Times New Roman" panose="02020603050405020304" pitchFamily="18" charset="0"/>
              </a:rPr>
              <a:t> vụ</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0307939"/>
      </p:ext>
    </p:extLst>
  </p:cSld>
  <p:clrMapOvr>
    <a:masterClrMapping/>
  </p:clrMapOvr>
  <mc:AlternateContent xmlns:mc="http://schemas.openxmlformats.org/markup-compatibility/2006" xmlns:p14="http://schemas.microsoft.com/office/powerpoint/2010/main">
    <mc:Choice Requires="p14">
      <p:transition spd="slow" p14:dur="2000" advTm="28903"/>
    </mc:Choice>
    <mc:Fallback xmlns="">
      <p:transition spd="slow" advTm="28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43691" y="0"/>
            <a:ext cx="11702566" cy="1272675"/>
          </a:xfrm>
        </p:spPr>
        <p:txBody>
          <a:bodyPr>
            <a:normAutofit/>
          </a:bodyPr>
          <a:lstStyle/>
          <a:p>
            <a:pPr algn="just"/>
            <a:r>
              <a:rPr lang="en-US" b="1" dirty="0">
                <a:latin typeface="Times New Roman" panose="02020603050405020304" pitchFamily="18" charset="0"/>
                <a:cs typeface="Times New Roman" panose="02020603050405020304" pitchFamily="18" charset="0"/>
              </a:rPr>
              <a:t>1. </a:t>
            </a:r>
            <a:r>
              <a:rPr lang="en-US" b="1" dirty="0" err="1">
                <a:latin typeface="Times New Roman" panose="02020603050405020304" pitchFamily="18" charset="0"/>
                <a:cs typeface="Times New Roman" panose="02020603050405020304" pitchFamily="18" charset="0"/>
              </a:rPr>
              <a:t>Kể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một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người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hàng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xóm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mến</a:t>
            </a:r>
            <a:r>
              <a:rPr lang="en-US" b="1" dirty="0">
                <a:latin typeface="Times New Roman" panose="02020603050405020304" pitchFamily="18" charset="0"/>
                <a:cs typeface="Times New Roman" panose="02020603050405020304" pitchFamily="18" charset="0"/>
              </a:rPr>
              <a:t>.</a:t>
            </a:r>
          </a:p>
        </p:txBody>
      </p:sp>
      <p:sp>
        <p:nvSpPr>
          <p:cNvPr id="5" name="Title 1"/>
          <p:cNvSpPr txBox="1">
            <a:spLocks/>
          </p:cNvSpPr>
          <p:nvPr/>
        </p:nvSpPr>
        <p:spPr>
          <a:xfrm>
            <a:off x="143691" y="593200"/>
            <a:ext cx="12048309" cy="48259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dirty="0" err="1">
                <a:latin typeface="Times New Roman" panose="02020603050405020304" pitchFamily="18" charset="0"/>
                <a:cs typeface="Times New Roman" panose="02020603050405020304" pitchFamily="18" charset="0"/>
              </a:rPr>
              <a:t>Gợi</a:t>
            </a:r>
            <a:r>
              <a:rPr lang="en-US" sz="4000" dirty="0">
                <a:latin typeface="Times New Roman" panose="02020603050405020304" pitchFamily="18" charset="0"/>
                <a:cs typeface="Times New Roman" panose="02020603050405020304" pitchFamily="18" charset="0"/>
              </a:rPr>
              <a:t> ý:</a:t>
            </a:r>
          </a:p>
          <a:p>
            <a:pPr marL="742950" indent="-742950" algn="just">
              <a:buAutoNum type="alphaLcParenR"/>
            </a:pP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tuổi</a:t>
            </a:r>
            <a:r>
              <a:rPr lang="en-US" sz="4000" dirty="0">
                <a:latin typeface="Times New Roman" panose="02020603050405020304" pitchFamily="18" charset="0"/>
                <a:cs typeface="Times New Roman" panose="02020603050405020304" pitchFamily="18" charset="0"/>
              </a:rPr>
              <a:t>?</a:t>
            </a:r>
          </a:p>
          <a:p>
            <a:pPr marL="742950" indent="-742950" algn="just">
              <a:buAutoNum type="alphaLcParenR"/>
            </a:pP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nghề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a:p>
            <a:pPr marL="742950" indent="-742950" algn="just">
              <a:buAutoNum type="alphaLcParenR"/>
            </a:pP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a:p>
            <a:pPr marL="742950" indent="-742950" algn="just">
              <a:buAutoNum type="alphaLcParenR"/>
            </a:pP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người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712949" y="-803"/>
            <a:ext cx="1010195" cy="127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err="1">
                <a:solidFill>
                  <a:srgbClr val="FF0000"/>
                </a:solidFill>
                <a:latin typeface="Times New Roman" panose="02020603050405020304" pitchFamily="18" charset="0"/>
                <a:cs typeface="Times New Roman" panose="02020603050405020304" pitchFamily="18" charset="0"/>
              </a:rPr>
              <a:t>Kể</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2178681" y="12385"/>
            <a:ext cx="6282929" cy="1272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err="1">
                <a:solidFill>
                  <a:srgbClr val="FF0000"/>
                </a:solidFill>
                <a:latin typeface="Times New Roman" panose="02020603050405020304" pitchFamily="18" charset="0"/>
                <a:cs typeface="Times New Roman" panose="02020603050405020304" pitchFamily="18" charset="0"/>
              </a:rPr>
              <a:t>một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người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hàng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xóm</a:t>
            </a:r>
            <a:endParaRPr lang="en-US"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5881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vol="9000" mute="1">
                                        <p:cTn display="0" masterRel="sameClick">
                                          <p:stCondLst>
                                            <p:cond evt="begin" delay="0">
                                              <p:tn val="5"/>
                                            </p:cond>
                                          </p:stCondLst>
                                          <p:endCondLst>
                                            <p:cond evt="onStopAudio" delay="0">
                                              <p:tgtEl>
                                                <p:sldTgt/>
                                              </p:tgtEl>
                                            </p:cond>
                                          </p:endCondLst>
                                        </p:cTn>
                                        <p:tgtEl>
                                          <p:sndTgt r:embed="rId3" name="chimes.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audio>
                                      <p:cMediaNode vol="6000" mute="1">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subTnLst>
                                    <p:audio>
                                      <p:cMediaNode vol="2000" mute="1">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919" y="1828800"/>
            <a:ext cx="11927541" cy="2349306"/>
          </a:xfrm>
        </p:spPr>
        <p:txBody>
          <a:bodyPr>
            <a:normAutofit/>
          </a:bodyPr>
          <a:lstStyle/>
          <a:p>
            <a:pPr>
              <a:lnSpc>
                <a:spcPct val="100000"/>
              </a:lnSpc>
            </a:pP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Người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xóm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quý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ai</a:t>
            </a:r>
            <a:r>
              <a:rPr lang="en-US" sz="4800" dirty="0">
                <a:latin typeface="Times New Roman" panose="02020603050405020304" pitchFamily="18" charset="0"/>
                <a:cs typeface="Times New Roman" panose="02020603050405020304" pitchFamily="18" charset="0"/>
              </a:rPr>
              <a:t>?</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Người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gì</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bao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nhiêu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tuổi</a:t>
            </a:r>
            <a:r>
              <a:rPr lang="en-US" sz="4800" dirty="0">
                <a:latin typeface="Times New Roman" panose="02020603050405020304" pitchFamily="18" charset="0"/>
                <a:cs typeface="Times New Roman" panose="02020603050405020304" pitchFamily="18" charset="0"/>
              </a:rPr>
              <a:t>?</a:t>
            </a:r>
            <a:br>
              <a:rPr lang="en-US" sz="4800" dirty="0">
                <a:latin typeface="Times New Roman" panose="02020603050405020304" pitchFamily="18" charset="0"/>
                <a:cs typeface="Times New Roman" panose="02020603050405020304" pitchFamily="18" charset="0"/>
              </a:rPr>
            </a:br>
            <a:endParaRPr lang="en-US" sz="4800" dirty="0">
              <a:latin typeface="Times New Roman" panose="02020603050405020304" pitchFamily="18" charset="0"/>
              <a:cs typeface="Times New Roman" panose="02020603050405020304" pitchFamily="18" charset="0"/>
            </a:endParaRPr>
          </a:p>
        </p:txBody>
      </p:sp>
      <p:sp>
        <p:nvSpPr>
          <p:cNvPr id="4" name="Rectangle 3"/>
          <p:cNvSpPr/>
          <p:nvPr/>
        </p:nvSpPr>
        <p:spPr>
          <a:xfrm>
            <a:off x="1" y="307476"/>
            <a:ext cx="10345002" cy="115644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4800" b="1" dirty="0">
                <a:solidFill>
                  <a:srgbClr val="002060"/>
                </a:solidFill>
                <a:latin typeface="Times New Roman" panose="02020603050405020304" pitchFamily="18" charset="0"/>
                <a:cs typeface="Times New Roman" panose="02020603050405020304" pitchFamily="18" charset="0"/>
              </a:rPr>
              <a:t>a/ </a:t>
            </a:r>
            <a:r>
              <a:rPr lang="en-US" sz="4800" b="1" dirty="0" err="1">
                <a:solidFill>
                  <a:srgbClr val="002060"/>
                </a:solidFill>
                <a:latin typeface="Times New Roman" panose="02020603050405020304" pitchFamily="18" charset="0"/>
                <a:cs typeface="Times New Roman" panose="02020603050405020304" pitchFamily="18" charset="0"/>
              </a:rPr>
              <a:t>Người</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đó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tên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là</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gì</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bao</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nhiêu</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tuổi</a:t>
            </a:r>
            <a:r>
              <a:rPr lang="en-US" sz="4800" b="1" dirty="0">
                <a:solidFill>
                  <a:srgbClr val="002060"/>
                </a:solidFill>
                <a:latin typeface="Times New Roman" panose="02020603050405020304" pitchFamily="18" charset="0"/>
                <a:cs typeface="Times New Roman" panose="02020603050405020304" pitchFamily="18" charset="0"/>
              </a:rPr>
              <a:t>?</a:t>
            </a:r>
          </a:p>
        </p:txBody>
      </p:sp>
      <p:sp>
        <p:nvSpPr>
          <p:cNvPr id="6" name="Title 1"/>
          <p:cNvSpPr txBox="1">
            <a:spLocks/>
          </p:cNvSpPr>
          <p:nvPr/>
        </p:nvSpPr>
        <p:spPr>
          <a:xfrm>
            <a:off x="400937" y="3276234"/>
            <a:ext cx="11638664" cy="2455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Người</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đó</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già</a:t>
            </a:r>
            <a:r>
              <a:rPr lang="en-US" sz="4800" dirty="0">
                <a:solidFill>
                  <a:prstClr val="black"/>
                </a:solidFill>
                <a:latin typeface="Times New Roman" panose="02020603050405020304" pitchFamily="18" charset="0"/>
                <a:cs typeface="Times New Roman" panose="02020603050405020304" pitchFamily="18" charset="0"/>
              </a:rPr>
              <a:t> hay </a:t>
            </a:r>
            <a:r>
              <a:rPr lang="en-US" sz="4800" dirty="0" err="1">
                <a:solidFill>
                  <a:prstClr val="black"/>
                </a:solidFill>
                <a:latin typeface="Times New Roman" panose="02020603050405020304" pitchFamily="18" charset="0"/>
                <a:cs typeface="Times New Roman" panose="02020603050405020304" pitchFamily="18" charset="0"/>
              </a:rPr>
              <a:t>trẻ</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nam</a:t>
            </a:r>
            <a:r>
              <a:rPr lang="en-US" sz="4800" dirty="0">
                <a:solidFill>
                  <a:prstClr val="black"/>
                </a:solidFill>
                <a:latin typeface="Times New Roman" panose="02020603050405020304" pitchFamily="18" charset="0"/>
                <a:cs typeface="Times New Roman" panose="02020603050405020304" pitchFamily="18" charset="0"/>
              </a:rPr>
              <a:t> hay </a:t>
            </a:r>
            <a:r>
              <a:rPr lang="en-US" sz="4800" dirty="0" err="1">
                <a:solidFill>
                  <a:prstClr val="black"/>
                </a:solidFill>
                <a:latin typeface="Times New Roman" panose="02020603050405020304" pitchFamily="18" charset="0"/>
                <a:cs typeface="Times New Roman" panose="02020603050405020304" pitchFamily="18" charset="0"/>
              </a:rPr>
              <a:t>nữ</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để</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dùng</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từ</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ngữ</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xưng</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hô</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cho</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phù</a:t>
            </a:r>
            <a:r>
              <a:rPr lang="en-US" sz="4800" dirty="0">
                <a:solidFill>
                  <a:prstClr val="black"/>
                </a:solidFill>
                <a:latin typeface="Times New Roman" panose="02020603050405020304" pitchFamily="18" charset="0"/>
                <a:cs typeface="Times New Roman" panose="02020603050405020304" pitchFamily="18" charset="0"/>
              </a:rPr>
              <a:t> </a:t>
            </a:r>
            <a:r>
              <a:rPr lang="en-US" sz="4800" dirty="0" err="1">
                <a:solidFill>
                  <a:prstClr val="black"/>
                </a:solidFill>
                <a:latin typeface="Times New Roman" panose="02020603050405020304" pitchFamily="18" charset="0"/>
                <a:cs typeface="Times New Roman" panose="02020603050405020304" pitchFamily="18" charset="0"/>
              </a:rPr>
              <a:t>hợp</a:t>
            </a:r>
            <a:r>
              <a:rPr lang="en-US" sz="4800" dirty="0">
                <a:solidFill>
                  <a:prstClr val="black"/>
                </a:solidFill>
                <a:latin typeface="Times New Roman" panose="02020603050405020304" pitchFamily="18" charset="0"/>
                <a:cs typeface="Times New Roman" panose="02020603050405020304" pitchFamily="18" charset="0"/>
              </a:rPr>
              <a:t>.</a:t>
            </a:r>
            <a:br>
              <a:rPr lang="en-US" sz="4800" dirty="0">
                <a:solidFill>
                  <a:prstClr val="black"/>
                </a:solidFill>
                <a:latin typeface="Times New Roman" panose="02020603050405020304" pitchFamily="18" charset="0"/>
                <a:cs typeface="Times New Roman" panose="02020603050405020304" pitchFamily="18" charset="0"/>
              </a:rPr>
            </a:br>
            <a:endParaRPr lang="en-US" sz="4800"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1524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extLst>
              <p:ext uri="{D42A27DB-BD31-4B8C-83A1-F6EECF244321}">
                <p14:modId xmlns:p14="http://schemas.microsoft.com/office/powerpoint/2010/main" val="1994647371"/>
              </p:ext>
            </p:extLst>
          </p:nvPr>
        </p:nvGraphicFramePr>
        <p:xfrm>
          <a:off x="3354389" y="3327400"/>
          <a:ext cx="5483225" cy="204788"/>
        </p:xfrm>
        <a:graphic>
          <a:graphicData uri="http://schemas.openxmlformats.org/presentationml/2006/ole">
            <mc:AlternateContent xmlns:mc="http://schemas.openxmlformats.org/markup-compatibility/2006">
              <mc:Choice xmlns:v="urn:schemas-microsoft-com:vml" Requires="v">
                <p:oleObj spid="_x0000_s2068" name="Document" r:id="rId4" imgW="5483500" imgH="204413" progId="Word.Document.8">
                  <p:embed/>
                </p:oleObj>
              </mc:Choice>
              <mc:Fallback>
                <p:oleObj name="Document" r:id="rId4" imgW="5483500" imgH="204413" progId="Word.Document.8">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389" y="3327400"/>
                        <a:ext cx="54832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3080206633"/>
              </p:ext>
            </p:extLst>
          </p:nvPr>
        </p:nvGraphicFramePr>
        <p:xfrm>
          <a:off x="3354389" y="3327400"/>
          <a:ext cx="5483225" cy="204788"/>
        </p:xfrm>
        <a:graphic>
          <a:graphicData uri="http://schemas.openxmlformats.org/presentationml/2006/ole">
            <mc:AlternateContent xmlns:mc="http://schemas.openxmlformats.org/markup-compatibility/2006">
              <mc:Choice xmlns:v="urn:schemas-microsoft-com:vml" Requires="v">
                <p:oleObj spid="_x0000_s2069" name="Document" r:id="rId6" imgW="5483500" imgH="204413" progId="Word.Document.8">
                  <p:embed/>
                </p:oleObj>
              </mc:Choice>
              <mc:Fallback>
                <p:oleObj name="Document" r:id="rId6" imgW="5483500" imgH="204413" progId="Word.Document.8">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389" y="3327400"/>
                        <a:ext cx="5483225"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0" name="Text Box 4"/>
          <p:cNvSpPr txBox="1">
            <a:spLocks noChangeArrowheads="1"/>
          </p:cNvSpPr>
          <p:nvPr/>
        </p:nvSpPr>
        <p:spPr bwMode="auto">
          <a:xfrm>
            <a:off x="1524000" y="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a:p>
        </p:txBody>
      </p:sp>
      <p:sp>
        <p:nvSpPr>
          <p:cNvPr id="8201" name="Text Box 9"/>
          <p:cNvSpPr txBox="1">
            <a:spLocks noChangeArrowheads="1"/>
          </p:cNvSpPr>
          <p:nvPr/>
        </p:nvSpPr>
        <p:spPr bwMode="auto">
          <a:xfrm>
            <a:off x="171766" y="722314"/>
            <a:ext cx="1159952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u="sng" dirty="0" err="1">
                <a:solidFill>
                  <a:srgbClr val="FF0000"/>
                </a:solidFill>
                <a:latin typeface="Times New Roman" panose="02020603050405020304" pitchFamily="18" charset="0"/>
              </a:rPr>
              <a:t>Gợi</a:t>
            </a:r>
            <a:r>
              <a:rPr lang="en-US" altLang="en-US" sz="4000" b="1" u="sng" dirty="0">
                <a:solidFill>
                  <a:srgbClr val="FF0000"/>
                </a:solidFill>
                <a:latin typeface="Times New Roman" panose="02020603050405020304" pitchFamily="18" charset="0"/>
              </a:rPr>
              <a:t> ý :</a:t>
            </a:r>
          </a:p>
          <a:p>
            <a:pPr eaLnBrk="1" hangingPunct="1">
              <a:spcBef>
                <a:spcPct val="50000"/>
              </a:spcBef>
            </a:pPr>
            <a:r>
              <a:rPr lang="en-US" altLang="en-US" sz="4000" dirty="0">
                <a:solidFill>
                  <a:srgbClr val="FF0000"/>
                </a:solidFill>
                <a:latin typeface="Times New Roman" panose="02020603050405020304" pitchFamily="18" charset="0"/>
              </a:rPr>
              <a:t> </a:t>
            </a:r>
            <a:r>
              <a:rPr lang="en-US" altLang="en-US" sz="3600" b="1" dirty="0">
                <a:solidFill>
                  <a:srgbClr val="FF0000"/>
                </a:solidFill>
                <a:latin typeface="Times New Roman" panose="02020603050405020304" pitchFamily="18" charset="0"/>
              </a:rPr>
              <a:t> a. </a:t>
            </a:r>
            <a:r>
              <a:rPr lang="en-US" altLang="en-US" sz="3600" b="1" dirty="0" err="1">
                <a:solidFill>
                  <a:srgbClr val="FF0000"/>
                </a:solidFill>
                <a:latin typeface="Times New Roman" panose="02020603050405020304" pitchFamily="18" charset="0"/>
              </a:rPr>
              <a:t>Người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đó</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tên</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là</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gì</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Năm</a:t>
            </a:r>
            <a:r>
              <a:rPr lang="en-US" altLang="en-US" sz="3600" b="1" dirty="0">
                <a:solidFill>
                  <a:srgbClr val="FF0000"/>
                </a:solidFill>
                <a:latin typeface="Times New Roman" panose="02020603050405020304" pitchFamily="18" charset="0"/>
              </a:rPr>
              <a:t> nay </a:t>
            </a:r>
            <a:r>
              <a:rPr lang="en-US" altLang="en-US" sz="3600" b="1" dirty="0" err="1">
                <a:solidFill>
                  <a:srgbClr val="FF0000"/>
                </a:solidFill>
                <a:latin typeface="Times New Roman" panose="02020603050405020304" pitchFamily="18" charset="0"/>
              </a:rPr>
              <a:t>người</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đo</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bao</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nhiêu</a:t>
            </a:r>
            <a:r>
              <a:rPr lang="en-US" altLang="en-US" sz="3600" b="1" dirty="0">
                <a:solidFill>
                  <a:srgbClr val="FF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tuổi</a:t>
            </a:r>
            <a:r>
              <a:rPr lang="en-US" altLang="en-US" sz="3600" b="1" dirty="0">
                <a:solidFill>
                  <a:srgbClr val="FF0000"/>
                </a:solidFill>
                <a:latin typeface="Times New Roman" panose="02020603050405020304" pitchFamily="18" charset="0"/>
              </a:rPr>
              <a:t> ?</a:t>
            </a:r>
            <a:endParaRPr lang="en-US" altLang="en-US" sz="4000" b="1" dirty="0">
              <a:solidFill>
                <a:srgbClr val="FF0000"/>
              </a:solidFill>
              <a:latin typeface="Times New Roman" panose="02020603050405020304" pitchFamily="18" charset="0"/>
            </a:endParaRPr>
          </a:p>
        </p:txBody>
      </p:sp>
      <p:sp>
        <p:nvSpPr>
          <p:cNvPr id="8203" name="Text Box 11"/>
          <p:cNvSpPr txBox="1">
            <a:spLocks noChangeArrowheads="1"/>
          </p:cNvSpPr>
          <p:nvPr/>
        </p:nvSpPr>
        <p:spPr bwMode="auto">
          <a:xfrm>
            <a:off x="2133600" y="2971800"/>
            <a:ext cx="963769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4000" b="1" dirty="0" err="1">
                <a:latin typeface="Times New Roman" panose="02020603050405020304" pitchFamily="18" charset="0"/>
              </a:rPr>
              <a:t>Người</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hàng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xóm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em</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rất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yêu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quý</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rất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quý</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mến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rất</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yêu</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thích</a:t>
            </a:r>
            <a:r>
              <a:rPr lang="en-US" altLang="en-US" sz="4000" b="1" dirty="0">
                <a:latin typeface="Times New Roman" panose="02020603050405020304" pitchFamily="18" charset="0"/>
              </a:rPr>
              <a:t>… ) </a:t>
            </a:r>
            <a:r>
              <a:rPr lang="en-US" altLang="en-US" sz="4000" b="1" dirty="0" err="1">
                <a:latin typeface="Times New Roman" panose="02020603050405020304" pitchFamily="18" charset="0"/>
              </a:rPr>
              <a:t>đó</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là</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chú</a:t>
            </a:r>
            <a:r>
              <a:rPr lang="en-US" altLang="en-US" sz="4000" b="1" dirty="0">
                <a:latin typeface="Times New Roman" panose="02020603050405020304" pitchFamily="18" charset="0"/>
              </a:rPr>
              <a:t> ( </a:t>
            </a:r>
            <a:r>
              <a:rPr lang="en-US" altLang="en-US" sz="4000" b="1" dirty="0" err="1">
                <a:latin typeface="Times New Roman" panose="02020603050405020304" pitchFamily="18" charset="0"/>
              </a:rPr>
              <a:t>cô</a:t>
            </a:r>
            <a:r>
              <a:rPr lang="en-US" altLang="en-US" sz="4000" b="1" dirty="0">
                <a:latin typeface="Times New Roman" panose="02020603050405020304" pitchFamily="18" charset="0"/>
              </a:rPr>
              <a:t> , </a:t>
            </a:r>
            <a:r>
              <a:rPr lang="en-US" altLang="en-US" sz="4000" b="1" dirty="0" err="1">
                <a:latin typeface="Times New Roman" panose="02020603050405020304" pitchFamily="18" charset="0"/>
              </a:rPr>
              <a:t>bác</a:t>
            </a:r>
            <a:r>
              <a:rPr lang="en-US" altLang="en-US" sz="4000" b="1" dirty="0">
                <a:latin typeface="Times New Roman" panose="02020603050405020304" pitchFamily="18" charset="0"/>
              </a:rPr>
              <a:t> , </a:t>
            </a:r>
            <a:r>
              <a:rPr lang="en-US" altLang="en-US" sz="4000" b="1" dirty="0" err="1">
                <a:latin typeface="Times New Roman" panose="02020603050405020304" pitchFamily="18" charset="0"/>
              </a:rPr>
              <a:t>anh</a:t>
            </a:r>
            <a:r>
              <a:rPr lang="en-US" altLang="en-US" sz="4000" b="1" dirty="0">
                <a:latin typeface="Times New Roman" panose="02020603050405020304" pitchFamily="18" charset="0"/>
              </a:rPr>
              <a:t> …) ….</a:t>
            </a:r>
            <a:r>
              <a:rPr lang="en-US" altLang="en-US" sz="4000" b="1" dirty="0" err="1">
                <a:latin typeface="Times New Roman" panose="02020603050405020304" pitchFamily="18" charset="0"/>
              </a:rPr>
              <a:t>Năm</a:t>
            </a:r>
            <a:r>
              <a:rPr lang="en-US" altLang="en-US" sz="4000" b="1" dirty="0">
                <a:latin typeface="Times New Roman" panose="02020603050405020304" pitchFamily="18" charset="0"/>
              </a:rPr>
              <a:t> nay … </a:t>
            </a:r>
            <a:r>
              <a:rPr lang="en-US" altLang="en-US" sz="4000" b="1" dirty="0" err="1">
                <a:latin typeface="Times New Roman" panose="02020603050405020304" pitchFamily="18" charset="0"/>
              </a:rPr>
              <a:t>đã</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khoảng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chừng</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hơn</a:t>
            </a:r>
            <a:r>
              <a:rPr lang="en-US" altLang="en-US" sz="4000" b="1" dirty="0">
                <a:latin typeface="Times New Roman" panose="02020603050405020304" pitchFamily="18" charset="0"/>
              </a:rPr>
              <a:t>, </a:t>
            </a:r>
            <a:r>
              <a:rPr lang="en-US" altLang="en-US" sz="4000" b="1" dirty="0" err="1">
                <a:latin typeface="Times New Roman" panose="02020603050405020304" pitchFamily="18" charset="0"/>
              </a:rPr>
              <a:t>mới</a:t>
            </a:r>
            <a:r>
              <a:rPr lang="en-US" altLang="en-US" sz="4000" b="1" dirty="0">
                <a:latin typeface="Times New Roman" panose="02020603050405020304" pitchFamily="18" charset="0"/>
              </a:rPr>
              <a:t> …)… </a:t>
            </a:r>
            <a:r>
              <a:rPr lang="en-US" altLang="en-US" sz="4000" b="1" dirty="0" err="1">
                <a:latin typeface="Times New Roman" panose="02020603050405020304" pitchFamily="18" charset="0"/>
              </a:rPr>
              <a:t>tuổi</a:t>
            </a:r>
            <a:r>
              <a:rPr lang="en-US" altLang="en-US" sz="4000" b="1" dirty="0">
                <a:latin typeface="Times New Roman" panose="02020603050405020304" pitchFamily="18" charset="0"/>
              </a:rPr>
              <a:t>.</a:t>
            </a:r>
          </a:p>
        </p:txBody>
      </p:sp>
    </p:spTree>
    <p:extLst>
      <p:ext uri="{BB962C8B-B14F-4D97-AF65-F5344CB8AC3E}">
        <p14:creationId xmlns:p14="http://schemas.microsoft.com/office/powerpoint/2010/main" val="363128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animEffect transition="in" filter="fade">
                                      <p:cBhvr>
                                        <p:cTn id="7" dur="192" decel="100000"/>
                                        <p:tgtEl>
                                          <p:spTgt spid="8201"/>
                                        </p:tgtEl>
                                      </p:cBhvr>
                                    </p:animEffect>
                                    <p:animScale>
                                      <p:cBhvr>
                                        <p:cTn id="8" dur="192" decel="100000"/>
                                        <p:tgtEl>
                                          <p:spTgt spid="8201"/>
                                        </p:tgtEl>
                                      </p:cBhvr>
                                      <p:from x="10000" y="10000"/>
                                      <p:to x="200000" y="450000"/>
                                    </p:animScale>
                                    <p:animScale>
                                      <p:cBhvr>
                                        <p:cTn id="9" dur="308" accel="100000" fill="hold">
                                          <p:stCondLst>
                                            <p:cond delay="192"/>
                                          </p:stCondLst>
                                        </p:cTn>
                                        <p:tgtEl>
                                          <p:spTgt spid="8201"/>
                                        </p:tgtEl>
                                      </p:cBhvr>
                                      <p:from x="200000" y="450000"/>
                                      <p:to x="100000" y="100000"/>
                                    </p:animScale>
                                    <p:set>
                                      <p:cBhvr>
                                        <p:cTn id="10" dur="192" fill="hold"/>
                                        <p:tgtEl>
                                          <p:spTgt spid="8201"/>
                                        </p:tgtEl>
                                        <p:attrNameLst>
                                          <p:attrName>ppt_x</p:attrName>
                                        </p:attrNameLst>
                                      </p:cBhvr>
                                      <p:to>
                                        <p:strVal val="(0.5)"/>
                                      </p:to>
                                    </p:set>
                                    <p:anim from="(0.5)" to="(#ppt_x)" calcmode="lin" valueType="num">
                                      <p:cBhvr>
                                        <p:cTn id="11" dur="308" accel="100000" fill="hold">
                                          <p:stCondLst>
                                            <p:cond delay="192"/>
                                          </p:stCondLst>
                                        </p:cTn>
                                        <p:tgtEl>
                                          <p:spTgt spid="8201"/>
                                        </p:tgtEl>
                                        <p:attrNameLst>
                                          <p:attrName>ppt_x</p:attrName>
                                        </p:attrNameLst>
                                      </p:cBhvr>
                                    </p:anim>
                                    <p:set>
                                      <p:cBhvr>
                                        <p:cTn id="12" dur="192" fill="hold"/>
                                        <p:tgtEl>
                                          <p:spTgt spid="8201"/>
                                        </p:tgtEl>
                                        <p:attrNameLst>
                                          <p:attrName>ppt_y</p:attrName>
                                        </p:attrNameLst>
                                      </p:cBhvr>
                                      <p:to>
                                        <p:strVal val="(#ppt_y+0.4)"/>
                                      </p:to>
                                    </p:set>
                                    <p:anim from="(#ppt_y+0.4)" to="(#ppt_y)" calcmode="lin" valueType="num">
                                      <p:cBhvr>
                                        <p:cTn id="13" dur="308" accel="100000" fill="hold">
                                          <p:stCondLst>
                                            <p:cond delay="192"/>
                                          </p:stCondLst>
                                        </p:cTn>
                                        <p:tgtEl>
                                          <p:spTgt spid="8201"/>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8203"/>
                                        </p:tgtEl>
                                        <p:attrNameLst>
                                          <p:attrName>style.visibility</p:attrName>
                                        </p:attrNameLst>
                                      </p:cBhvr>
                                      <p:to>
                                        <p:strVal val="visible"/>
                                      </p:to>
                                    </p:set>
                                    <p:anim calcmode="lin" valueType="num">
                                      <p:cBhvr>
                                        <p:cTn id="18" dur="500" fill="hold"/>
                                        <p:tgtEl>
                                          <p:spTgt spid="8203"/>
                                        </p:tgtEl>
                                        <p:attrNameLst>
                                          <p:attrName>ppt_w</p:attrName>
                                        </p:attrNameLst>
                                      </p:cBhvr>
                                      <p:tavLst>
                                        <p:tav tm="0">
                                          <p:val>
                                            <p:fltVal val="0"/>
                                          </p:val>
                                        </p:tav>
                                        <p:tav tm="100000">
                                          <p:val>
                                            <p:strVal val="#ppt_w"/>
                                          </p:val>
                                        </p:tav>
                                      </p:tavLst>
                                    </p:anim>
                                    <p:anim calcmode="lin" valueType="num">
                                      <p:cBhvr>
                                        <p:cTn id="19" dur="500" fill="hold"/>
                                        <p:tgtEl>
                                          <p:spTgt spid="82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blip>
          <a:srcRect/>
          <a:stretch>
            <a:fillRect/>
          </a:stretch>
        </a:blipFill>
        <a:effectLst/>
      </p:bgPr>
    </p:bg>
    <p:spTree>
      <p:nvGrpSpPr>
        <p:cNvPr id="1" name=""/>
        <p:cNvGrpSpPr/>
        <p:nvPr/>
      </p:nvGrpSpPr>
      <p:grpSpPr>
        <a:xfrm>
          <a:off x="0" y="0"/>
          <a:ext cx="0" cy="0"/>
          <a:chOff x="0" y="0"/>
          <a:chExt cx="0" cy="0"/>
        </a:xfrm>
      </p:grpSpPr>
      <p:cxnSp>
        <p:nvCxnSpPr>
          <p:cNvPr id="11268" name="Straight Arrow Connector 7"/>
          <p:cNvCxnSpPr>
            <a:cxnSpLocks noChangeShapeType="1"/>
          </p:cNvCxnSpPr>
          <p:nvPr/>
        </p:nvCxnSpPr>
        <p:spPr bwMode="auto">
          <a:xfrm flipV="1">
            <a:off x="3810000" y="2971800"/>
            <a:ext cx="990600" cy="76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269" name="Oval 8"/>
          <p:cNvSpPr>
            <a:spLocks noChangeArrowheads="1"/>
          </p:cNvSpPr>
          <p:nvPr/>
        </p:nvSpPr>
        <p:spPr bwMode="auto">
          <a:xfrm>
            <a:off x="4664467" y="1184953"/>
            <a:ext cx="6003534" cy="3573694"/>
          </a:xfrm>
          <a:prstGeom prst="ellipse">
            <a:avLst/>
          </a:prstGeom>
          <a:solidFill>
            <a:srgbClr val="FF3300"/>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000" b="1" dirty="0" err="1">
                <a:solidFill>
                  <a:srgbClr val="FFFFFF"/>
                </a:solidFill>
                <a:latin typeface="Times New Roman" panose="02020603050405020304" pitchFamily="18" charset="0"/>
                <a:cs typeface="Times New Roman" panose="02020603050405020304" pitchFamily="18" charset="0"/>
              </a:rPr>
              <a:t>Hình</a:t>
            </a:r>
            <a:r>
              <a:rPr lang="en-US" altLang="en-US" sz="4000" b="1" dirty="0">
                <a:solidFill>
                  <a:srgbClr val="FFFFFF"/>
                </a:solidFill>
                <a:latin typeface="Times New Roman" panose="02020603050405020304" pitchFamily="18" charset="0"/>
                <a:cs typeface="Times New Roman" panose="02020603050405020304" pitchFamily="18" charset="0"/>
              </a:rPr>
              <a:t> </a:t>
            </a:r>
            <a:r>
              <a:rPr lang="en-US" altLang="en-US" sz="4000" b="1" dirty="0" err="1">
                <a:solidFill>
                  <a:srgbClr val="FFFFFF"/>
                </a:solidFill>
                <a:latin typeface="Times New Roman" panose="02020603050405020304" pitchFamily="18" charset="0"/>
                <a:cs typeface="Times New Roman" panose="02020603050405020304" pitchFamily="18" charset="0"/>
              </a:rPr>
              <a:t>dáng</a:t>
            </a:r>
            <a:r>
              <a:rPr lang="en-US" altLang="en-US" sz="4000" b="1" dirty="0">
                <a:solidFill>
                  <a:srgbClr val="FFFFFF"/>
                </a:solidFill>
                <a:latin typeface="Times New Roman" panose="02020603050405020304" pitchFamily="18" charset="0"/>
                <a:cs typeface="Times New Roman" panose="02020603050405020304" pitchFamily="18" charset="0"/>
              </a:rPr>
              <a:t>…….. </a:t>
            </a:r>
            <a:r>
              <a:rPr lang="en-US" altLang="en-US" sz="4000" b="1" dirty="0" err="1">
                <a:solidFill>
                  <a:srgbClr val="FFFFFF"/>
                </a:solidFill>
                <a:latin typeface="Times New Roman" panose="02020603050405020304" pitchFamily="18" charset="0"/>
                <a:cs typeface="Times New Roman" panose="02020603050405020304" pitchFamily="18" charset="0"/>
              </a:rPr>
              <a:t>N</a:t>
            </a:r>
            <a:r>
              <a:rPr lang="en-US" altLang="en-US" sz="4000" b="1" dirty="0" err="1">
                <a:solidFill>
                  <a:srgbClr val="FFFFFF"/>
                </a:solidFill>
                <a:latin typeface=".VnTime" panose="020B7200000000000000" pitchFamily="34" charset="0"/>
                <a:cs typeface="Times New Roman" panose="02020603050405020304" pitchFamily="18" charset="0"/>
              </a:rPr>
              <a:t>­</a:t>
            </a:r>
            <a:r>
              <a:rPr lang="en-US" altLang="en-US" sz="4000" b="1" dirty="0" err="1">
                <a:solidFill>
                  <a:srgbClr val="FFFFFF"/>
                </a:solidFill>
                <a:latin typeface="Times New Roman" panose="02020603050405020304" pitchFamily="18" charset="0"/>
                <a:cs typeface="Times New Roman" panose="02020603050405020304" pitchFamily="18" charset="0"/>
              </a:rPr>
              <a:t>ư</a:t>
            </a:r>
            <a:r>
              <a:rPr lang="en-US" altLang="en-US" sz="4000" b="1" dirty="0" err="1">
                <a:solidFill>
                  <a:srgbClr val="FFFFFF"/>
                </a:solidFill>
                <a:latin typeface=".VnTime" panose="020B7200000000000000" pitchFamily="34" charset="0"/>
                <a:cs typeface="Times New Roman" panose="02020603050405020304" pitchFamily="18" charset="0"/>
              </a:rPr>
              <a:t>íc</a:t>
            </a:r>
            <a:r>
              <a:rPr lang="en-US" altLang="en-US" sz="4000" b="1" dirty="0">
                <a:solidFill>
                  <a:srgbClr val="FFFFFF"/>
                </a:solidFill>
                <a:latin typeface=".VnTime" panose="020B7200000000000000" pitchFamily="34" charset="0"/>
                <a:cs typeface="Times New Roman" panose="02020603050405020304" pitchFamily="18" charset="0"/>
              </a:rPr>
              <a:t> </a:t>
            </a:r>
            <a:r>
              <a:rPr lang="en-US" altLang="en-US" sz="4000" b="1" dirty="0">
                <a:solidFill>
                  <a:srgbClr val="FFFFFF"/>
                </a:solidFill>
                <a:latin typeface="Times New Roman" panose="02020603050405020304" pitchFamily="18" charset="0"/>
                <a:cs typeface="Times New Roman" panose="02020603050405020304" pitchFamily="18" charset="0"/>
              </a:rPr>
              <a:t>da…</a:t>
            </a:r>
            <a:r>
              <a:rPr lang="en-US" altLang="en-US" sz="4000" b="1" dirty="0" err="1">
                <a:solidFill>
                  <a:srgbClr val="FFFFFF"/>
                </a:solidFill>
                <a:latin typeface="Times New Roman" panose="02020603050405020304" pitchFamily="18" charset="0"/>
                <a:cs typeface="Times New Roman" panose="02020603050405020304" pitchFamily="18" charset="0"/>
              </a:rPr>
              <a:t>Khuôn</a:t>
            </a:r>
            <a:r>
              <a:rPr lang="en-US" altLang="en-US" sz="4000" b="1" dirty="0">
                <a:solidFill>
                  <a:srgbClr val="FFFFFF"/>
                </a:solidFill>
                <a:latin typeface="Times New Roman" panose="02020603050405020304" pitchFamily="18" charset="0"/>
                <a:cs typeface="Times New Roman" panose="02020603050405020304" pitchFamily="18" charset="0"/>
              </a:rPr>
              <a:t> </a:t>
            </a:r>
            <a:r>
              <a:rPr lang="en-US" altLang="en-US" sz="4000" b="1" dirty="0" err="1">
                <a:solidFill>
                  <a:srgbClr val="FFFFFF"/>
                </a:solidFill>
                <a:latin typeface="Times New Roman" panose="02020603050405020304" pitchFamily="18" charset="0"/>
                <a:cs typeface="Times New Roman" panose="02020603050405020304" pitchFamily="18" charset="0"/>
              </a:rPr>
              <a:t>mặt</a:t>
            </a:r>
            <a:r>
              <a:rPr lang="en-US" altLang="en-US" sz="4000" b="1" dirty="0">
                <a:solidFill>
                  <a:srgbClr val="FFFFFF"/>
                </a:solidFill>
                <a:latin typeface="Times New Roman" panose="02020603050405020304" pitchFamily="18" charset="0"/>
                <a:cs typeface="Times New Roman" panose="02020603050405020304" pitchFamily="18" charset="0"/>
              </a:rPr>
              <a:t>…</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Tính</a:t>
            </a:r>
            <a:r>
              <a:rPr lang="en-US" altLang="en-US" sz="4000" b="1" dirty="0">
                <a:solidFill>
                  <a:schemeClr val="bg1"/>
                </a:solidFill>
                <a:latin typeface="Times New Roman" panose="02020603050405020304" pitchFamily="18" charset="0"/>
                <a:cs typeface="Times New Roman" panose="02020603050405020304" pitchFamily="18" charset="0"/>
              </a:rPr>
              <a:t> </a:t>
            </a:r>
            <a:r>
              <a:rPr lang="en-US" altLang="en-US" sz="4000" b="1" dirty="0" err="1">
                <a:solidFill>
                  <a:schemeClr val="bg1"/>
                </a:solidFill>
                <a:latin typeface="Times New Roman" panose="02020603050405020304" pitchFamily="18" charset="0"/>
                <a:cs typeface="Times New Roman" panose="02020603050405020304" pitchFamily="18" charset="0"/>
              </a:rPr>
              <a:t>tình</a:t>
            </a:r>
            <a:r>
              <a:rPr lang="en-US" altLang="en-US" sz="4000" b="1">
                <a:solidFill>
                  <a:schemeClr val="bg1"/>
                </a:solidFill>
                <a:latin typeface="Times New Roman" panose="02020603050405020304" pitchFamily="18" charset="0"/>
                <a:cs typeface="Times New Roman" panose="02020603050405020304" pitchFamily="18" charset="0"/>
              </a:rPr>
              <a:t>…. Sở</a:t>
            </a:r>
            <a:r>
              <a:rPr lang="en-US" altLang="en-US" sz="4000" dirty="0">
                <a:solidFill>
                  <a:schemeClr val="bg1"/>
                </a:solidFill>
                <a:latin typeface="Times New Roman" panose="02020603050405020304" pitchFamily="18" charset="0"/>
                <a:cs typeface="Times New Roman" panose="02020603050405020304" pitchFamily="18" charset="0"/>
              </a:rPr>
              <a:t> </a:t>
            </a:r>
            <a:r>
              <a:rPr lang="en-US" altLang="en-US" sz="4000" b="1">
                <a:solidFill>
                  <a:schemeClr val="bg1"/>
                </a:solidFill>
                <a:latin typeface="Times New Roman" panose="02020603050405020304" pitchFamily="18" charset="0"/>
                <a:cs typeface="Times New Roman" panose="02020603050405020304" pitchFamily="18" charset="0"/>
              </a:rPr>
              <a:t>thích</a:t>
            </a:r>
            <a:r>
              <a:rPr lang="en-US" altLang="en-US" sz="4000" dirty="0">
                <a:solidFill>
                  <a:schemeClr val="bg1"/>
                </a:solidFill>
                <a:latin typeface="Times New Roman" panose="02020603050405020304" pitchFamily="18" charset="0"/>
                <a:cs typeface="Times New Roman" panose="02020603050405020304" pitchFamily="18" charset="0"/>
              </a:rPr>
              <a:t>…</a:t>
            </a:r>
            <a:endParaRPr lang="en-US" altLang="en-US" sz="4000" b="1" dirty="0">
              <a:solidFill>
                <a:srgbClr val="FFFFFF"/>
              </a:solidFill>
              <a:latin typeface="Times New Roman" panose="02020603050405020304" pitchFamily="18" charset="0"/>
              <a:cs typeface="Times New Roman" panose="02020603050405020304" pitchFamily="18" charset="0"/>
            </a:endParaRPr>
          </a:p>
          <a:p>
            <a:pPr eaLnBrk="1" hangingPunct="1"/>
            <a:endParaRPr lang="en-US" altLang="en-US" sz="4000" b="1" dirty="0">
              <a:solidFill>
                <a:srgbClr val="FFFFFF"/>
              </a:solidFill>
            </a:endParaRPr>
          </a:p>
        </p:txBody>
      </p:sp>
      <p:pic>
        <p:nvPicPr>
          <p:cNvPr id="16388" name="Picture 24" descr="D00404L"/>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7976" y="228600"/>
            <a:ext cx="14700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lowchart: Display 5"/>
          <p:cNvSpPr>
            <a:spLocks noChangeArrowheads="1"/>
          </p:cNvSpPr>
          <p:nvPr/>
        </p:nvSpPr>
        <p:spPr bwMode="auto">
          <a:xfrm>
            <a:off x="1613044" y="1676400"/>
            <a:ext cx="2589086" cy="2819400"/>
          </a:xfrm>
          <a:prstGeom prst="flowChartDisplay">
            <a:avLst/>
          </a:prstGeom>
          <a:solidFill>
            <a:srgbClr val="9900CC"/>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3600" b="1">
                <a:solidFill>
                  <a:srgbClr val="FFFF00"/>
                </a:solidFill>
                <a:latin typeface="Times New Roman" panose="02020603050405020304" pitchFamily="18" charset="0"/>
                <a:cs typeface="Times New Roman" panose="02020603050405020304" pitchFamily="18" charset="0"/>
              </a:rPr>
              <a:t>Ngườ</a:t>
            </a:r>
            <a:r>
              <a:rPr lang="en-US" altLang="en-US" sz="3600" b="1">
                <a:solidFill>
                  <a:srgbClr val="FFFF00"/>
                </a:solidFill>
                <a:latin typeface="Times New Roman" panose="02020603050405020304" pitchFamily="18" charset="0"/>
                <a:cs typeface="Times New Roman" panose="02020603050405020304" pitchFamily="18" charset="0"/>
              </a:rPr>
              <a:t>i hàng xóm mà em yêu quý</a:t>
            </a:r>
          </a:p>
        </p:txBody>
      </p:sp>
    </p:spTree>
    <p:extLst>
      <p:ext uri="{BB962C8B-B14F-4D97-AF65-F5344CB8AC3E}">
        <p14:creationId xmlns:p14="http://schemas.microsoft.com/office/powerpoint/2010/main" val="3848863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diamond(in)">
                                      <p:cBhvr>
                                        <p:cTn id="12" dur="1000"/>
                                        <p:tgtEl>
                                          <p:spTgt spid="1126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diamond(in)">
                                      <p:cBhvr>
                                        <p:cTn id="15"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lum/>
          </a:blip>
          <a:srcRect/>
          <a:stretch>
            <a:fillRect t="-17000" b="-17000"/>
          </a:stretch>
        </a:blipFill>
        <a:effectLst/>
      </p:bgPr>
    </p:bg>
    <p:spTree>
      <p:nvGrpSpPr>
        <p:cNvPr id="1" name=""/>
        <p:cNvGrpSpPr/>
        <p:nvPr/>
      </p:nvGrpSpPr>
      <p:grpSpPr>
        <a:xfrm>
          <a:off x="0" y="0"/>
          <a:ext cx="0" cy="0"/>
          <a:chOff x="0" y="0"/>
          <a:chExt cx="0" cy="0"/>
        </a:xfrm>
      </p:grpSpPr>
      <p:pic>
        <p:nvPicPr>
          <p:cNvPr id="11"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0601" y="216511"/>
            <a:ext cx="9320507" cy="597514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6471" y="1772104"/>
            <a:ext cx="5598727" cy="3963144"/>
          </a:xfrm>
          <a:prstGeom prst="rect">
            <a:avLst/>
          </a:prstGeom>
          <a:ln>
            <a:noFill/>
          </a:ln>
          <a:effectLst>
            <a:softEdge rad="112500"/>
          </a:effec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641" y="848802"/>
            <a:ext cx="4075319" cy="5764405"/>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4656" y="848802"/>
            <a:ext cx="6575188" cy="5603713"/>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79438" y="167526"/>
            <a:ext cx="8989585" cy="6742188"/>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9437" y="216512"/>
            <a:ext cx="8989585" cy="6592363"/>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37484" y="141375"/>
            <a:ext cx="4438650" cy="6667500"/>
          </a:xfrm>
          <a:prstGeom prst="rect">
            <a:avLst/>
          </a:prstGeom>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3992" y="242438"/>
            <a:ext cx="9700474" cy="6592363"/>
          </a:xfrm>
          <a:prstGeom prst="rect">
            <a:avLst/>
          </a:prstGeom>
        </p:spPr>
      </p:pic>
    </p:spTree>
    <p:custDataLst>
      <p:tags r:id="rId1"/>
    </p:custDataLst>
    <p:extLst>
      <p:ext uri="{BB962C8B-B14F-4D97-AF65-F5344CB8AC3E}">
        <p14:creationId xmlns:p14="http://schemas.microsoft.com/office/powerpoint/2010/main" val="388892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3"/>
                                        </p:tgtEl>
                                      </p:cBhvr>
                                    </p:animEffect>
                                    <p:anim calcmode="lin" valueType="num">
                                      <p:cBhvr>
                                        <p:cTn id="31" dur="1000"/>
                                        <p:tgtEl>
                                          <p:spTgt spid="3"/>
                                        </p:tgtEl>
                                        <p:attrNameLst>
                                          <p:attrName>ppt_x</p:attrName>
                                        </p:attrNameLst>
                                      </p:cBhvr>
                                      <p:tavLst>
                                        <p:tav tm="0">
                                          <p:val>
                                            <p:strVal val="ppt_x"/>
                                          </p:val>
                                        </p:tav>
                                        <p:tav tm="100000">
                                          <p:val>
                                            <p:strVal val="ppt_x"/>
                                          </p:val>
                                        </p:tav>
                                      </p:tavLst>
                                    </p:anim>
                                    <p:anim calcmode="lin" valueType="num">
                                      <p:cBhvr>
                                        <p:cTn id="32" dur="1000"/>
                                        <p:tgtEl>
                                          <p:spTgt spid="3"/>
                                        </p:tgtEl>
                                        <p:attrNameLst>
                                          <p:attrName>ppt_y</p:attrName>
                                        </p:attrNameLst>
                                      </p:cBhvr>
                                      <p:tavLst>
                                        <p:tav tm="0">
                                          <p:val>
                                            <p:strVal val="ppt_y"/>
                                          </p:val>
                                        </p:tav>
                                        <p:tav tm="100000">
                                          <p:val>
                                            <p:strVal val="ppt_y+.1"/>
                                          </p:val>
                                        </p:tav>
                                      </p:tavLst>
                                    </p:anim>
                                    <p:set>
                                      <p:cBhvr>
                                        <p:cTn id="33" dur="1" fill="hold">
                                          <p:stCondLst>
                                            <p:cond delay="999"/>
                                          </p:stCondLst>
                                        </p:cTn>
                                        <p:tgtEl>
                                          <p:spTgt spid="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nodeType="clickEffect">
                                  <p:stCondLst>
                                    <p:cond delay="0"/>
                                  </p:stCondLst>
                                  <p:childTnLst>
                                    <p:animEffect transition="out" filter="barn(inVertical)">
                                      <p:cBhvr>
                                        <p:cTn id="43" dur="500"/>
                                        <p:tgtEl>
                                          <p:spTgt spid="4"/>
                                        </p:tgtEl>
                                      </p:cBhvr>
                                    </p:animEffect>
                                    <p:set>
                                      <p:cBhvr>
                                        <p:cTn id="44" dur="1" fill="hold">
                                          <p:stCondLst>
                                            <p:cond delay="499"/>
                                          </p:stCondLst>
                                        </p:cTn>
                                        <p:tgtEl>
                                          <p:spTgt spid="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xit" presetSubtype="32" fill="hold" nodeType="clickEffect">
                                  <p:stCondLst>
                                    <p:cond delay="0"/>
                                  </p:stCondLst>
                                  <p:childTnLst>
                                    <p:animEffect transition="out" filter="circle(out)">
                                      <p:cBhvr>
                                        <p:cTn id="53" dur="2000"/>
                                        <p:tgtEl>
                                          <p:spTgt spid="5"/>
                                        </p:tgtEl>
                                      </p:cBhvr>
                                    </p:animEffect>
                                    <p:set>
                                      <p:cBhvr>
                                        <p:cTn id="54" dur="1" fill="hold">
                                          <p:stCondLst>
                                            <p:cond delay="1999"/>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in)">
                                      <p:cBhvr>
                                        <p:cTn id="59" dur="20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xit" presetSubtype="0" fill="hold" nodeType="clickEffect">
                                  <p:stCondLst>
                                    <p:cond delay="0"/>
                                  </p:stCondLst>
                                  <p:childTnLst>
                                    <p:anim calcmode="lin" valueType="num">
                                      <p:cBhvr>
                                        <p:cTn id="63" dur="1000"/>
                                        <p:tgtEl>
                                          <p:spTgt spid="6"/>
                                        </p:tgtEl>
                                        <p:attrNameLst>
                                          <p:attrName>ppt_w</p:attrName>
                                        </p:attrNameLst>
                                      </p:cBhvr>
                                      <p:tavLst>
                                        <p:tav tm="0">
                                          <p:val>
                                            <p:strVal val="ppt_w"/>
                                          </p:val>
                                        </p:tav>
                                        <p:tav tm="100000">
                                          <p:val>
                                            <p:fltVal val="0"/>
                                          </p:val>
                                        </p:tav>
                                      </p:tavLst>
                                    </p:anim>
                                    <p:anim calcmode="lin" valueType="num">
                                      <p:cBhvr>
                                        <p:cTn id="64" dur="1000"/>
                                        <p:tgtEl>
                                          <p:spTgt spid="6"/>
                                        </p:tgtEl>
                                        <p:attrNameLst>
                                          <p:attrName>ppt_h</p:attrName>
                                        </p:attrNameLst>
                                      </p:cBhvr>
                                      <p:tavLst>
                                        <p:tav tm="0">
                                          <p:val>
                                            <p:strVal val="ppt_h"/>
                                          </p:val>
                                        </p:tav>
                                        <p:tav tm="100000">
                                          <p:val>
                                            <p:fltVal val="0"/>
                                          </p:val>
                                        </p:tav>
                                      </p:tavLst>
                                    </p:anim>
                                    <p:anim calcmode="lin" valueType="num">
                                      <p:cBhvr>
                                        <p:cTn id="65" dur="1000"/>
                                        <p:tgtEl>
                                          <p:spTgt spid="6"/>
                                        </p:tgtEl>
                                        <p:attrNameLst>
                                          <p:attrName>style.rotation</p:attrName>
                                        </p:attrNameLst>
                                      </p:cBhvr>
                                      <p:tavLst>
                                        <p:tav tm="0">
                                          <p:val>
                                            <p:fltVal val="0"/>
                                          </p:val>
                                        </p:tav>
                                        <p:tav tm="100000">
                                          <p:val>
                                            <p:fltVal val="90"/>
                                          </p:val>
                                        </p:tav>
                                      </p:tavLst>
                                    </p:anim>
                                    <p:animEffect transition="out" filter="fade">
                                      <p:cBhvr>
                                        <p:cTn id="66" dur="1000"/>
                                        <p:tgtEl>
                                          <p:spTgt spid="6"/>
                                        </p:tgtEl>
                                      </p:cBhvr>
                                    </p:animEffect>
                                    <p:set>
                                      <p:cBhvr>
                                        <p:cTn id="67" dur="1" fill="hold">
                                          <p:stCondLst>
                                            <p:cond delay="999"/>
                                          </p:stCondLst>
                                        </p:cTn>
                                        <p:tgtEl>
                                          <p:spTgt spid="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1000" fill="hold"/>
                                        <p:tgtEl>
                                          <p:spTgt spid="7"/>
                                        </p:tgtEl>
                                        <p:attrNameLst>
                                          <p:attrName>ppt_w</p:attrName>
                                        </p:attrNameLst>
                                      </p:cBhvr>
                                      <p:tavLst>
                                        <p:tav tm="0">
                                          <p:val>
                                            <p:fltVal val="0"/>
                                          </p:val>
                                        </p:tav>
                                        <p:tav tm="100000">
                                          <p:val>
                                            <p:strVal val="#ppt_w"/>
                                          </p:val>
                                        </p:tav>
                                      </p:tavLst>
                                    </p:anim>
                                    <p:anim calcmode="lin" valueType="num">
                                      <p:cBhvr>
                                        <p:cTn id="73" dur="1000" fill="hold"/>
                                        <p:tgtEl>
                                          <p:spTgt spid="7"/>
                                        </p:tgtEl>
                                        <p:attrNameLst>
                                          <p:attrName>ppt_h</p:attrName>
                                        </p:attrNameLst>
                                      </p:cBhvr>
                                      <p:tavLst>
                                        <p:tav tm="0">
                                          <p:val>
                                            <p:fltVal val="0"/>
                                          </p:val>
                                        </p:tav>
                                        <p:tav tm="100000">
                                          <p:val>
                                            <p:strVal val="#ppt_h"/>
                                          </p:val>
                                        </p:tav>
                                      </p:tavLst>
                                    </p:anim>
                                    <p:anim calcmode="lin" valueType="num">
                                      <p:cBhvr>
                                        <p:cTn id="74" dur="1000" fill="hold"/>
                                        <p:tgtEl>
                                          <p:spTgt spid="7"/>
                                        </p:tgtEl>
                                        <p:attrNameLst>
                                          <p:attrName>style.rotation</p:attrName>
                                        </p:attrNameLst>
                                      </p:cBhvr>
                                      <p:tavLst>
                                        <p:tav tm="0">
                                          <p:val>
                                            <p:fltVal val="90"/>
                                          </p:val>
                                        </p:tav>
                                        <p:tav tm="100000">
                                          <p:val>
                                            <p:fltVal val="0"/>
                                          </p:val>
                                        </p:tav>
                                      </p:tavLst>
                                    </p:anim>
                                    <p:animEffect transition="in" filter="fade">
                                      <p:cBhvr>
                                        <p:cTn id="7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2000"/>
          </a:blip>
          <a:srcRect/>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368487" y="1284012"/>
            <a:ext cx="2866271" cy="2188215"/>
          </a:xfrm>
          <a:prstGeom prst="ellipse">
            <a:avLst/>
          </a:prstGeom>
          <a:blipFill dpi="0" rotWithShape="1">
            <a:blip r:embed="rId4" cstate="print">
              <a:extLst>
                <a:ext uri="{28A0092B-C50C-407E-A947-70E740481C1C}">
                  <a14:useLocalDpi xmlns:a14="http://schemas.microsoft.com/office/drawing/2010/main" val="0"/>
                </a:ext>
              </a:extLst>
            </a:blip>
            <a:srcRect/>
            <a:stretch>
              <a:fillRect l="-12123" t="3875" r="-40393" b="-40822"/>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 name="Freeform 3"/>
          <p:cNvSpPr/>
          <p:nvPr/>
        </p:nvSpPr>
        <p:spPr>
          <a:xfrm>
            <a:off x="424875" y="3124984"/>
            <a:ext cx="2261086" cy="646179"/>
          </a:xfrm>
          <a:custGeom>
            <a:avLst/>
            <a:gdLst>
              <a:gd name="connsiteX0" fmla="*/ 0 w 1571649"/>
              <a:gd name="connsiteY0" fmla="*/ 64618 h 646179"/>
              <a:gd name="connsiteX1" fmla="*/ 64618 w 1571649"/>
              <a:gd name="connsiteY1" fmla="*/ 0 h 646179"/>
              <a:gd name="connsiteX2" fmla="*/ 1507031 w 1571649"/>
              <a:gd name="connsiteY2" fmla="*/ 0 h 646179"/>
              <a:gd name="connsiteX3" fmla="*/ 1571649 w 1571649"/>
              <a:gd name="connsiteY3" fmla="*/ 64618 h 646179"/>
              <a:gd name="connsiteX4" fmla="*/ 1571649 w 1571649"/>
              <a:gd name="connsiteY4" fmla="*/ 581561 h 646179"/>
              <a:gd name="connsiteX5" fmla="*/ 1507031 w 1571649"/>
              <a:gd name="connsiteY5" fmla="*/ 646179 h 646179"/>
              <a:gd name="connsiteX6" fmla="*/ 64618 w 1571649"/>
              <a:gd name="connsiteY6" fmla="*/ 646179 h 646179"/>
              <a:gd name="connsiteX7" fmla="*/ 0 w 1571649"/>
              <a:gd name="connsiteY7" fmla="*/ 581561 h 646179"/>
              <a:gd name="connsiteX8" fmla="*/ 0 w 1571649"/>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49" h="646179">
                <a:moveTo>
                  <a:pt x="0" y="64618"/>
                </a:moveTo>
                <a:cubicBezTo>
                  <a:pt x="0" y="28930"/>
                  <a:pt x="28930" y="0"/>
                  <a:pt x="64618" y="0"/>
                </a:cubicBezTo>
                <a:lnTo>
                  <a:pt x="1507031" y="0"/>
                </a:lnTo>
                <a:cubicBezTo>
                  <a:pt x="1542719" y="0"/>
                  <a:pt x="1571649" y="28930"/>
                  <a:pt x="1571649" y="64618"/>
                </a:cubicBezTo>
                <a:lnTo>
                  <a:pt x="1571649" y="581561"/>
                </a:lnTo>
                <a:cubicBezTo>
                  <a:pt x="1571649" y="617249"/>
                  <a:pt x="1542719" y="646179"/>
                  <a:pt x="1507031" y="646179"/>
                </a:cubicBezTo>
                <a:lnTo>
                  <a:pt x="64618" y="646179"/>
                </a:lnTo>
                <a:cubicBezTo>
                  <a:pt x="28930" y="646179"/>
                  <a:pt x="0" y="617249"/>
                  <a:pt x="0" y="581561"/>
                </a:cubicBezTo>
                <a:lnTo>
                  <a:pt x="0" y="64618"/>
                </a:ln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già</a:t>
            </a:r>
            <a:endParaRPr lang="en-US" sz="3600" b="1" dirty="0">
              <a:solidFill>
                <a:srgbClr val="FF0000"/>
              </a:solidFill>
              <a:latin typeface="Times New Roman" pitchFamily="18" charset="0"/>
              <a:cs typeface="Times New Roman" pitchFamily="18" charset="0"/>
            </a:endParaRPr>
          </a:p>
        </p:txBody>
      </p:sp>
      <p:sp>
        <p:nvSpPr>
          <p:cNvPr id="6" name="Freeform 5"/>
          <p:cNvSpPr/>
          <p:nvPr/>
        </p:nvSpPr>
        <p:spPr>
          <a:xfrm rot="19077180">
            <a:off x="2395315" y="2681910"/>
            <a:ext cx="2258281" cy="19865"/>
          </a:xfrm>
          <a:custGeom>
            <a:avLst/>
            <a:gdLst>
              <a:gd name="connsiteX0" fmla="*/ 0 w 2258281"/>
              <a:gd name="connsiteY0" fmla="*/ 9932 h 19865"/>
              <a:gd name="connsiteX1" fmla="*/ 2258281 w 2258281"/>
              <a:gd name="connsiteY1" fmla="*/ 9932 h 19865"/>
            </a:gdLst>
            <a:ahLst/>
            <a:cxnLst>
              <a:cxn ang="0">
                <a:pos x="connsiteX0" y="connsiteY0"/>
              </a:cxn>
              <a:cxn ang="0">
                <a:pos x="connsiteX1" y="connsiteY1"/>
              </a:cxn>
            </a:cxnLst>
            <a:rect l="l" t="t" r="r" b="b"/>
            <a:pathLst>
              <a:path w="2258281" h="19865">
                <a:moveTo>
                  <a:pt x="0" y="9932"/>
                </a:moveTo>
                <a:lnTo>
                  <a:pt x="2258281" y="99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85383" tIns="-46524" rIns="1085383" bIns="-46526"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7" name="Freeform 6"/>
          <p:cNvSpPr/>
          <p:nvPr/>
        </p:nvSpPr>
        <p:spPr>
          <a:xfrm>
            <a:off x="4362951" y="1501254"/>
            <a:ext cx="2057602" cy="868716"/>
          </a:xfrm>
          <a:custGeom>
            <a:avLst/>
            <a:gdLst>
              <a:gd name="connsiteX0" fmla="*/ 0 w 2057602"/>
              <a:gd name="connsiteY0" fmla="*/ 86872 h 868716"/>
              <a:gd name="connsiteX1" fmla="*/ 86872 w 2057602"/>
              <a:gd name="connsiteY1" fmla="*/ 0 h 868716"/>
              <a:gd name="connsiteX2" fmla="*/ 1970730 w 2057602"/>
              <a:gd name="connsiteY2" fmla="*/ 0 h 868716"/>
              <a:gd name="connsiteX3" fmla="*/ 2057602 w 2057602"/>
              <a:gd name="connsiteY3" fmla="*/ 86872 h 868716"/>
              <a:gd name="connsiteX4" fmla="*/ 2057602 w 2057602"/>
              <a:gd name="connsiteY4" fmla="*/ 781844 h 868716"/>
              <a:gd name="connsiteX5" fmla="*/ 1970730 w 2057602"/>
              <a:gd name="connsiteY5" fmla="*/ 868716 h 868716"/>
              <a:gd name="connsiteX6" fmla="*/ 86872 w 2057602"/>
              <a:gd name="connsiteY6" fmla="*/ 868716 h 868716"/>
              <a:gd name="connsiteX7" fmla="*/ 0 w 2057602"/>
              <a:gd name="connsiteY7" fmla="*/ 781844 h 868716"/>
              <a:gd name="connsiteX8" fmla="*/ 0 w 2057602"/>
              <a:gd name="connsiteY8" fmla="*/ 86872 h 86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7602" h="868716">
                <a:moveTo>
                  <a:pt x="0" y="86872"/>
                </a:moveTo>
                <a:cubicBezTo>
                  <a:pt x="0" y="38894"/>
                  <a:pt x="38894" y="0"/>
                  <a:pt x="86872" y="0"/>
                </a:cubicBezTo>
                <a:lnTo>
                  <a:pt x="1970730" y="0"/>
                </a:lnTo>
                <a:cubicBezTo>
                  <a:pt x="2018708" y="0"/>
                  <a:pt x="2057602" y="38894"/>
                  <a:pt x="2057602" y="86872"/>
                </a:cubicBezTo>
                <a:lnTo>
                  <a:pt x="2057602" y="781844"/>
                </a:lnTo>
                <a:cubicBezTo>
                  <a:pt x="2057602" y="829822"/>
                  <a:pt x="2018708" y="868716"/>
                  <a:pt x="1970730" y="868716"/>
                </a:cubicBezTo>
                <a:lnTo>
                  <a:pt x="86872" y="868716"/>
                </a:lnTo>
                <a:cubicBezTo>
                  <a:pt x="38894" y="868716"/>
                  <a:pt x="0" y="829822"/>
                  <a:pt x="0" y="781844"/>
                </a:cubicBezTo>
                <a:lnTo>
                  <a:pt x="0" y="86872"/>
                </a:lnTo>
                <a:close/>
              </a:path>
            </a:pathLst>
          </a:cu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0684" tIns="40684" rIns="40684" bIns="40684" numCol="1" spcCol="1270" anchor="ctr" anchorCtr="0">
            <a:noAutofit/>
          </a:bodyPr>
          <a:lstStyle/>
          <a:p>
            <a:pPr algn="ctr" defTabSz="1066800">
              <a:lnSpc>
                <a:spcPct val="90000"/>
              </a:lnSpc>
              <a:spcBef>
                <a:spcPct val="0"/>
              </a:spcBef>
              <a:spcAft>
                <a:spcPct val="35000"/>
              </a:spcAft>
            </a:pPr>
            <a:r>
              <a:rPr lang="en-US" sz="2400" dirty="0" err="1">
                <a:solidFill>
                  <a:srgbClr val="1D03DF"/>
                </a:solidFill>
                <a:latin typeface="Times New Roman" pitchFamily="18" charset="0"/>
                <a:cs typeface="Times New Roman" pitchFamily="18" charset="0"/>
              </a:rPr>
              <a:t>Đặc</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điểm</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hình</a:t>
            </a:r>
            <a:r>
              <a:rPr lang="en-US" sz="2400" dirty="0">
                <a:solidFill>
                  <a:srgbClr val="1D03DF"/>
                </a:solidFill>
                <a:latin typeface="Times New Roman" pitchFamily="18" charset="0"/>
                <a:cs typeface="Times New Roman" pitchFamily="18" charset="0"/>
              </a:rPr>
              <a:t> </a:t>
            </a:r>
            <a:r>
              <a:rPr lang="en-US" sz="2400" dirty="0" err="1">
                <a:solidFill>
                  <a:srgbClr val="1D03DF"/>
                </a:solidFill>
                <a:latin typeface="Times New Roman" pitchFamily="18" charset="0"/>
                <a:cs typeface="Times New Roman" pitchFamily="18" charset="0"/>
              </a:rPr>
              <a:t>dáng</a:t>
            </a:r>
            <a:endParaRPr lang="en-US" sz="2400" dirty="0">
              <a:solidFill>
                <a:srgbClr val="1D03DF"/>
              </a:solidFill>
              <a:latin typeface="Times New Roman" pitchFamily="18" charset="0"/>
              <a:cs typeface="Times New Roman" pitchFamily="18" charset="0"/>
            </a:endParaRPr>
          </a:p>
        </p:txBody>
      </p:sp>
      <p:sp>
        <p:nvSpPr>
          <p:cNvPr id="8" name="Freeform 7"/>
          <p:cNvSpPr/>
          <p:nvPr/>
        </p:nvSpPr>
        <p:spPr>
          <a:xfrm rot="19520122">
            <a:off x="6244012" y="1359994"/>
            <a:ext cx="1989143" cy="19865"/>
          </a:xfrm>
          <a:custGeom>
            <a:avLst/>
            <a:gdLst>
              <a:gd name="connsiteX0" fmla="*/ 0 w 1989143"/>
              <a:gd name="connsiteY0" fmla="*/ 9932 h 19865"/>
              <a:gd name="connsiteX1" fmla="*/ 1989143 w 1989143"/>
              <a:gd name="connsiteY1" fmla="*/ 9932 h 19865"/>
            </a:gdLst>
            <a:ahLst/>
            <a:cxnLst>
              <a:cxn ang="0">
                <a:pos x="connsiteX0" y="connsiteY0"/>
              </a:cxn>
              <a:cxn ang="0">
                <a:pos x="connsiteX1" y="connsiteY1"/>
              </a:cxn>
            </a:cxnLst>
            <a:rect l="l" t="t" r="r" b="b"/>
            <a:pathLst>
              <a:path w="1989143" h="19865">
                <a:moveTo>
                  <a:pt x="0" y="9932"/>
                </a:moveTo>
                <a:lnTo>
                  <a:pt x="1989143" y="9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57542" tIns="-39795" rIns="957543" bIns="-39798"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9" name="Freeform 8"/>
          <p:cNvSpPr/>
          <p:nvPr/>
        </p:nvSpPr>
        <p:spPr>
          <a:xfrm>
            <a:off x="8056615" y="481153"/>
            <a:ext cx="3413142" cy="646179"/>
          </a:xfrm>
          <a:custGeom>
            <a:avLst/>
            <a:gdLst>
              <a:gd name="connsiteX0" fmla="*/ 0 w 2777136"/>
              <a:gd name="connsiteY0" fmla="*/ 64618 h 646179"/>
              <a:gd name="connsiteX1" fmla="*/ 64618 w 2777136"/>
              <a:gd name="connsiteY1" fmla="*/ 0 h 646179"/>
              <a:gd name="connsiteX2" fmla="*/ 2712518 w 2777136"/>
              <a:gd name="connsiteY2" fmla="*/ 0 h 646179"/>
              <a:gd name="connsiteX3" fmla="*/ 2777136 w 2777136"/>
              <a:gd name="connsiteY3" fmla="*/ 64618 h 646179"/>
              <a:gd name="connsiteX4" fmla="*/ 2777136 w 2777136"/>
              <a:gd name="connsiteY4" fmla="*/ 581561 h 646179"/>
              <a:gd name="connsiteX5" fmla="*/ 2712518 w 2777136"/>
              <a:gd name="connsiteY5" fmla="*/ 646179 h 646179"/>
              <a:gd name="connsiteX6" fmla="*/ 64618 w 2777136"/>
              <a:gd name="connsiteY6" fmla="*/ 646179 h 646179"/>
              <a:gd name="connsiteX7" fmla="*/ 0 w 2777136"/>
              <a:gd name="connsiteY7" fmla="*/ 581561 h 646179"/>
              <a:gd name="connsiteX8" fmla="*/ 0 w 2777136"/>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7136" h="646179">
                <a:moveTo>
                  <a:pt x="0" y="64618"/>
                </a:moveTo>
                <a:cubicBezTo>
                  <a:pt x="0" y="28930"/>
                  <a:pt x="28930" y="0"/>
                  <a:pt x="64618" y="0"/>
                </a:cubicBezTo>
                <a:lnTo>
                  <a:pt x="2712518" y="0"/>
                </a:lnTo>
                <a:cubicBezTo>
                  <a:pt x="2748206" y="0"/>
                  <a:pt x="2777136" y="28930"/>
                  <a:pt x="2777136" y="64618"/>
                </a:cubicBezTo>
                <a:lnTo>
                  <a:pt x="2777136" y="581561"/>
                </a:lnTo>
                <a:cubicBezTo>
                  <a:pt x="2777136" y="617249"/>
                  <a:pt x="2748206" y="646179"/>
                  <a:pt x="2712518" y="646179"/>
                </a:cubicBezTo>
                <a:lnTo>
                  <a:pt x="64618" y="646179"/>
                </a:lnTo>
                <a:cubicBezTo>
                  <a:pt x="28930" y="646179"/>
                  <a:pt x="0" y="617249"/>
                  <a:pt x="0" y="581561"/>
                </a:cubicBezTo>
                <a:lnTo>
                  <a:pt x="0" y="64618"/>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err="1">
                <a:solidFill>
                  <a:srgbClr val="002060"/>
                </a:solidFill>
                <a:latin typeface="Times New Roman" pitchFamily="18" charset="0"/>
                <a:cs typeface="Times New Roman" pitchFamily="18" charset="0"/>
              </a:rPr>
              <a:t>tóc</a:t>
            </a:r>
            <a:r>
              <a:rPr lang="en-US" sz="3600">
                <a:solidFill>
                  <a:srgbClr val="002060"/>
                </a:solidFill>
                <a:latin typeface="Times New Roman" pitchFamily="18" charset="0"/>
                <a:cs typeface="Times New Roman" pitchFamily="18" charset="0"/>
              </a:rPr>
              <a:t> bạc</a:t>
            </a:r>
            <a:endParaRPr lang="en-US" sz="3600" dirty="0">
              <a:solidFill>
                <a:srgbClr val="002060"/>
              </a:solidFill>
              <a:latin typeface="Times New Roman" pitchFamily="18" charset="0"/>
              <a:cs typeface="Times New Roman" pitchFamily="18" charset="0"/>
            </a:endParaRPr>
          </a:p>
        </p:txBody>
      </p:sp>
      <p:sp>
        <p:nvSpPr>
          <p:cNvPr id="10" name="Freeform 9"/>
          <p:cNvSpPr/>
          <p:nvPr/>
        </p:nvSpPr>
        <p:spPr>
          <a:xfrm rot="20798986">
            <a:off x="6397834" y="1731547"/>
            <a:ext cx="1681500" cy="19865"/>
          </a:xfrm>
          <a:custGeom>
            <a:avLst/>
            <a:gdLst>
              <a:gd name="connsiteX0" fmla="*/ 0 w 1681500"/>
              <a:gd name="connsiteY0" fmla="*/ 9932 h 19865"/>
              <a:gd name="connsiteX1" fmla="*/ 1681500 w 1681500"/>
              <a:gd name="connsiteY1" fmla="*/ 9932 h 19865"/>
            </a:gdLst>
            <a:ahLst/>
            <a:cxnLst>
              <a:cxn ang="0">
                <a:pos x="connsiteX0" y="connsiteY0"/>
              </a:cxn>
              <a:cxn ang="0">
                <a:pos x="connsiteX1" y="connsiteY1"/>
              </a:cxn>
            </a:cxnLst>
            <a:rect l="l" t="t" r="r" b="b"/>
            <a:pathLst>
              <a:path w="1681500" h="19865">
                <a:moveTo>
                  <a:pt x="0" y="9932"/>
                </a:moveTo>
                <a:lnTo>
                  <a:pt x="1681500" y="9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11412" tIns="-32104" rIns="811412" bIns="-32107"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1" name="Freeform 10"/>
          <p:cNvSpPr/>
          <p:nvPr/>
        </p:nvSpPr>
        <p:spPr>
          <a:xfrm>
            <a:off x="8056615" y="1224259"/>
            <a:ext cx="3413142" cy="646179"/>
          </a:xfrm>
          <a:custGeom>
            <a:avLst/>
            <a:gdLst>
              <a:gd name="connsiteX0" fmla="*/ 0 w 2779152"/>
              <a:gd name="connsiteY0" fmla="*/ 64618 h 646179"/>
              <a:gd name="connsiteX1" fmla="*/ 64618 w 2779152"/>
              <a:gd name="connsiteY1" fmla="*/ 0 h 646179"/>
              <a:gd name="connsiteX2" fmla="*/ 2714534 w 2779152"/>
              <a:gd name="connsiteY2" fmla="*/ 0 h 646179"/>
              <a:gd name="connsiteX3" fmla="*/ 2779152 w 2779152"/>
              <a:gd name="connsiteY3" fmla="*/ 64618 h 646179"/>
              <a:gd name="connsiteX4" fmla="*/ 2779152 w 2779152"/>
              <a:gd name="connsiteY4" fmla="*/ 581561 h 646179"/>
              <a:gd name="connsiteX5" fmla="*/ 2714534 w 2779152"/>
              <a:gd name="connsiteY5" fmla="*/ 646179 h 646179"/>
              <a:gd name="connsiteX6" fmla="*/ 64618 w 2779152"/>
              <a:gd name="connsiteY6" fmla="*/ 646179 h 646179"/>
              <a:gd name="connsiteX7" fmla="*/ 0 w 2779152"/>
              <a:gd name="connsiteY7" fmla="*/ 581561 h 646179"/>
              <a:gd name="connsiteX8" fmla="*/ 0 w 2779152"/>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52" h="646179">
                <a:moveTo>
                  <a:pt x="0" y="64618"/>
                </a:moveTo>
                <a:cubicBezTo>
                  <a:pt x="0" y="28930"/>
                  <a:pt x="28930" y="0"/>
                  <a:pt x="64618" y="0"/>
                </a:cubicBezTo>
                <a:lnTo>
                  <a:pt x="2714534" y="0"/>
                </a:lnTo>
                <a:cubicBezTo>
                  <a:pt x="2750222" y="0"/>
                  <a:pt x="2779152" y="28930"/>
                  <a:pt x="2779152" y="64618"/>
                </a:cubicBezTo>
                <a:lnTo>
                  <a:pt x="2779152" y="581561"/>
                </a:lnTo>
                <a:cubicBezTo>
                  <a:pt x="2779152" y="617249"/>
                  <a:pt x="2750222" y="646179"/>
                  <a:pt x="2714534" y="646179"/>
                </a:cubicBezTo>
                <a:lnTo>
                  <a:pt x="64618" y="646179"/>
                </a:lnTo>
                <a:cubicBezTo>
                  <a:pt x="28930" y="646179"/>
                  <a:pt x="0" y="617249"/>
                  <a:pt x="0" y="581561"/>
                </a:cubicBezTo>
                <a:lnTo>
                  <a:pt x="0" y="64618"/>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dirty="0">
                <a:solidFill>
                  <a:srgbClr val="002060"/>
                </a:solidFill>
                <a:latin typeface="Times New Roman" pitchFamily="18" charset="0"/>
                <a:cs typeface="Times New Roman" pitchFamily="18" charset="0"/>
              </a:rPr>
              <a:t>da </a:t>
            </a:r>
            <a:r>
              <a:rPr lang="en-US" sz="3600" dirty="0" err="1">
                <a:solidFill>
                  <a:srgbClr val="002060"/>
                </a:solidFill>
                <a:latin typeface="Times New Roman" pitchFamily="18" charset="0"/>
                <a:cs typeface="Times New Roman" pitchFamily="18" charset="0"/>
              </a:rPr>
              <a:t>sạm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nắng</a:t>
            </a:r>
            <a:endParaRPr lang="en-US" sz="3600" dirty="0">
              <a:solidFill>
                <a:srgbClr val="002060"/>
              </a:solidFill>
              <a:latin typeface="Times New Roman" pitchFamily="18" charset="0"/>
              <a:cs typeface="Times New Roman" pitchFamily="18" charset="0"/>
            </a:endParaRPr>
          </a:p>
        </p:txBody>
      </p:sp>
      <p:sp>
        <p:nvSpPr>
          <p:cNvPr id="13" name="Freeform 12"/>
          <p:cNvSpPr/>
          <p:nvPr/>
        </p:nvSpPr>
        <p:spPr>
          <a:xfrm rot="734236">
            <a:off x="6401534" y="2103100"/>
            <a:ext cx="1674099" cy="19865"/>
          </a:xfrm>
          <a:custGeom>
            <a:avLst/>
            <a:gdLst>
              <a:gd name="connsiteX0" fmla="*/ 0 w 1674099"/>
              <a:gd name="connsiteY0" fmla="*/ 9932 h 19865"/>
              <a:gd name="connsiteX1" fmla="*/ 1674099 w 1674099"/>
              <a:gd name="connsiteY1" fmla="*/ 9932 h 19865"/>
            </a:gdLst>
            <a:ahLst/>
            <a:cxnLst>
              <a:cxn ang="0">
                <a:pos x="connsiteX0" y="connsiteY0"/>
              </a:cxn>
              <a:cxn ang="0">
                <a:pos x="connsiteX1" y="connsiteY1"/>
              </a:cxn>
            </a:cxnLst>
            <a:rect l="l" t="t" r="r" b="b"/>
            <a:pathLst>
              <a:path w="1674099" h="19865">
                <a:moveTo>
                  <a:pt x="0" y="9932"/>
                </a:moveTo>
                <a:lnTo>
                  <a:pt x="1674099" y="9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807898" tIns="-31920" rIns="807896" bIns="-31920"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4" name="Freeform 13"/>
          <p:cNvSpPr/>
          <p:nvPr/>
        </p:nvSpPr>
        <p:spPr>
          <a:xfrm>
            <a:off x="8056615" y="1967365"/>
            <a:ext cx="3413142" cy="646179"/>
          </a:xfrm>
          <a:custGeom>
            <a:avLst/>
            <a:gdLst>
              <a:gd name="connsiteX0" fmla="*/ 0 w 2809548"/>
              <a:gd name="connsiteY0" fmla="*/ 64618 h 646179"/>
              <a:gd name="connsiteX1" fmla="*/ 64618 w 2809548"/>
              <a:gd name="connsiteY1" fmla="*/ 0 h 646179"/>
              <a:gd name="connsiteX2" fmla="*/ 2744930 w 2809548"/>
              <a:gd name="connsiteY2" fmla="*/ 0 h 646179"/>
              <a:gd name="connsiteX3" fmla="*/ 2809548 w 2809548"/>
              <a:gd name="connsiteY3" fmla="*/ 64618 h 646179"/>
              <a:gd name="connsiteX4" fmla="*/ 2809548 w 2809548"/>
              <a:gd name="connsiteY4" fmla="*/ 581561 h 646179"/>
              <a:gd name="connsiteX5" fmla="*/ 2744930 w 2809548"/>
              <a:gd name="connsiteY5" fmla="*/ 646179 h 646179"/>
              <a:gd name="connsiteX6" fmla="*/ 64618 w 2809548"/>
              <a:gd name="connsiteY6" fmla="*/ 646179 h 646179"/>
              <a:gd name="connsiteX7" fmla="*/ 0 w 2809548"/>
              <a:gd name="connsiteY7" fmla="*/ 581561 h 646179"/>
              <a:gd name="connsiteX8" fmla="*/ 0 w 2809548"/>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9548" h="646179">
                <a:moveTo>
                  <a:pt x="0" y="64618"/>
                </a:moveTo>
                <a:cubicBezTo>
                  <a:pt x="0" y="28930"/>
                  <a:pt x="28930" y="0"/>
                  <a:pt x="64618" y="0"/>
                </a:cubicBezTo>
                <a:lnTo>
                  <a:pt x="2744930" y="0"/>
                </a:lnTo>
                <a:cubicBezTo>
                  <a:pt x="2780618" y="0"/>
                  <a:pt x="2809548" y="28930"/>
                  <a:pt x="2809548" y="64618"/>
                </a:cubicBezTo>
                <a:lnTo>
                  <a:pt x="2809548" y="581561"/>
                </a:lnTo>
                <a:cubicBezTo>
                  <a:pt x="2809548" y="617249"/>
                  <a:pt x="2780618" y="646179"/>
                  <a:pt x="2744930" y="646179"/>
                </a:cubicBezTo>
                <a:lnTo>
                  <a:pt x="64618" y="646179"/>
                </a:lnTo>
                <a:cubicBezTo>
                  <a:pt x="28930" y="646179"/>
                  <a:pt x="0" y="617249"/>
                  <a:pt x="0" y="581561"/>
                </a:cubicBezTo>
                <a:lnTo>
                  <a:pt x="0" y="64618"/>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dirty="0">
                <a:solidFill>
                  <a:srgbClr val="002060"/>
                </a:solidFill>
                <a:latin typeface="Times New Roman" pitchFamily="18" charset="0"/>
                <a:cs typeface="Times New Roman" pitchFamily="18" charset="0"/>
              </a:rPr>
              <a:t>da </a:t>
            </a:r>
            <a:r>
              <a:rPr lang="en-US" sz="3600" dirty="0" err="1">
                <a:solidFill>
                  <a:srgbClr val="002060"/>
                </a:solidFill>
                <a:latin typeface="Times New Roman" pitchFamily="18" charset="0"/>
                <a:cs typeface="Times New Roman" pitchFamily="18" charset="0"/>
              </a:rPr>
              <a:t>nhăn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nheo</a:t>
            </a:r>
            <a:endParaRPr lang="en-US" sz="3600" dirty="0">
              <a:solidFill>
                <a:srgbClr val="002060"/>
              </a:solidFill>
              <a:latin typeface="Times New Roman" pitchFamily="18" charset="0"/>
              <a:cs typeface="Times New Roman" pitchFamily="18" charset="0"/>
            </a:endParaRPr>
          </a:p>
        </p:txBody>
      </p:sp>
      <p:sp>
        <p:nvSpPr>
          <p:cNvPr id="15" name="Freeform 14"/>
          <p:cNvSpPr/>
          <p:nvPr/>
        </p:nvSpPr>
        <p:spPr>
          <a:xfrm rot="2031917">
            <a:off x="6253421" y="2474653"/>
            <a:ext cx="1970326" cy="19865"/>
          </a:xfrm>
          <a:custGeom>
            <a:avLst/>
            <a:gdLst>
              <a:gd name="connsiteX0" fmla="*/ 0 w 1970326"/>
              <a:gd name="connsiteY0" fmla="*/ 9932 h 19865"/>
              <a:gd name="connsiteX1" fmla="*/ 1970326 w 1970326"/>
              <a:gd name="connsiteY1" fmla="*/ 9932 h 19865"/>
            </a:gdLst>
            <a:ahLst/>
            <a:cxnLst>
              <a:cxn ang="0">
                <a:pos x="connsiteX0" y="connsiteY0"/>
              </a:cxn>
              <a:cxn ang="0">
                <a:pos x="connsiteX1" y="connsiteY1"/>
              </a:cxn>
            </a:cxnLst>
            <a:rect l="l" t="t" r="r" b="b"/>
            <a:pathLst>
              <a:path w="1970326" h="19865">
                <a:moveTo>
                  <a:pt x="0" y="9932"/>
                </a:moveTo>
                <a:lnTo>
                  <a:pt x="1970326" y="9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948605" tIns="-39326" rIns="948604" bIns="-39326"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6" name="Freeform 15"/>
          <p:cNvSpPr/>
          <p:nvPr/>
        </p:nvSpPr>
        <p:spPr>
          <a:xfrm>
            <a:off x="8056615" y="2710471"/>
            <a:ext cx="3413142" cy="646179"/>
          </a:xfrm>
          <a:custGeom>
            <a:avLst/>
            <a:gdLst>
              <a:gd name="connsiteX0" fmla="*/ 0 w 2779152"/>
              <a:gd name="connsiteY0" fmla="*/ 64618 h 646179"/>
              <a:gd name="connsiteX1" fmla="*/ 64618 w 2779152"/>
              <a:gd name="connsiteY1" fmla="*/ 0 h 646179"/>
              <a:gd name="connsiteX2" fmla="*/ 2714534 w 2779152"/>
              <a:gd name="connsiteY2" fmla="*/ 0 h 646179"/>
              <a:gd name="connsiteX3" fmla="*/ 2779152 w 2779152"/>
              <a:gd name="connsiteY3" fmla="*/ 64618 h 646179"/>
              <a:gd name="connsiteX4" fmla="*/ 2779152 w 2779152"/>
              <a:gd name="connsiteY4" fmla="*/ 581561 h 646179"/>
              <a:gd name="connsiteX5" fmla="*/ 2714534 w 2779152"/>
              <a:gd name="connsiteY5" fmla="*/ 646179 h 646179"/>
              <a:gd name="connsiteX6" fmla="*/ 64618 w 2779152"/>
              <a:gd name="connsiteY6" fmla="*/ 646179 h 646179"/>
              <a:gd name="connsiteX7" fmla="*/ 0 w 2779152"/>
              <a:gd name="connsiteY7" fmla="*/ 581561 h 646179"/>
              <a:gd name="connsiteX8" fmla="*/ 0 w 2779152"/>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52" h="646179">
                <a:moveTo>
                  <a:pt x="0" y="64618"/>
                </a:moveTo>
                <a:cubicBezTo>
                  <a:pt x="0" y="28930"/>
                  <a:pt x="28930" y="0"/>
                  <a:pt x="64618" y="0"/>
                </a:cubicBezTo>
                <a:lnTo>
                  <a:pt x="2714534" y="0"/>
                </a:lnTo>
                <a:cubicBezTo>
                  <a:pt x="2750222" y="0"/>
                  <a:pt x="2779152" y="28930"/>
                  <a:pt x="2779152" y="64618"/>
                </a:cubicBezTo>
                <a:lnTo>
                  <a:pt x="2779152" y="581561"/>
                </a:lnTo>
                <a:cubicBezTo>
                  <a:pt x="2779152" y="617249"/>
                  <a:pt x="2750222" y="646179"/>
                  <a:pt x="2714534" y="646179"/>
                </a:cubicBezTo>
                <a:lnTo>
                  <a:pt x="64618" y="646179"/>
                </a:lnTo>
                <a:cubicBezTo>
                  <a:pt x="28930" y="646179"/>
                  <a:pt x="0" y="617249"/>
                  <a:pt x="0" y="581561"/>
                </a:cubicBezTo>
                <a:lnTo>
                  <a:pt x="0" y="64618"/>
                </a:lnTo>
                <a:close/>
              </a:path>
            </a:pathLst>
          </a:custGeom>
          <a:solidFill>
            <a:srgbClr val="FF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dirty="0" err="1">
                <a:solidFill>
                  <a:srgbClr val="002060"/>
                </a:solidFill>
                <a:latin typeface="Times New Roman" pitchFamily="18" charset="0"/>
                <a:cs typeface="Times New Roman" pitchFamily="18" charset="0"/>
              </a:rPr>
              <a:t>ốm</a:t>
            </a:r>
            <a:endParaRPr lang="en-US" sz="3600" dirty="0">
              <a:solidFill>
                <a:srgbClr val="002060"/>
              </a:solidFill>
              <a:latin typeface="Times New Roman" pitchFamily="18" charset="0"/>
              <a:cs typeface="Times New Roman" pitchFamily="18" charset="0"/>
            </a:endParaRPr>
          </a:p>
        </p:txBody>
      </p:sp>
      <p:sp>
        <p:nvSpPr>
          <p:cNvPr id="18" name="Freeform 17"/>
          <p:cNvSpPr/>
          <p:nvPr/>
        </p:nvSpPr>
        <p:spPr>
          <a:xfrm rot="2902439">
            <a:off x="6007103" y="2846207"/>
            <a:ext cx="2462961" cy="19865"/>
          </a:xfrm>
          <a:custGeom>
            <a:avLst/>
            <a:gdLst>
              <a:gd name="connsiteX0" fmla="*/ 0 w 2462961"/>
              <a:gd name="connsiteY0" fmla="*/ 9932 h 19865"/>
              <a:gd name="connsiteX1" fmla="*/ 2462961 w 2462961"/>
              <a:gd name="connsiteY1" fmla="*/ 9932 h 19865"/>
            </a:gdLst>
            <a:ahLst/>
            <a:cxnLst>
              <a:cxn ang="0">
                <a:pos x="connsiteX0" y="connsiteY0"/>
              </a:cxn>
              <a:cxn ang="0">
                <a:pos x="connsiteX1" y="connsiteY1"/>
              </a:cxn>
            </a:cxnLst>
            <a:rect l="l" t="t" r="r" b="b"/>
            <a:pathLst>
              <a:path w="2462961" h="19865">
                <a:moveTo>
                  <a:pt x="0" y="9932"/>
                </a:moveTo>
                <a:lnTo>
                  <a:pt x="2462961" y="9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82606" tIns="-51643" rIns="1182606" bIns="-51641"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19" name="Freeform 18"/>
          <p:cNvSpPr/>
          <p:nvPr/>
        </p:nvSpPr>
        <p:spPr>
          <a:xfrm>
            <a:off x="8056615" y="3453577"/>
            <a:ext cx="3413142" cy="646179"/>
          </a:xfrm>
          <a:custGeom>
            <a:avLst/>
            <a:gdLst>
              <a:gd name="connsiteX0" fmla="*/ 0 w 2779152"/>
              <a:gd name="connsiteY0" fmla="*/ 64618 h 646179"/>
              <a:gd name="connsiteX1" fmla="*/ 64618 w 2779152"/>
              <a:gd name="connsiteY1" fmla="*/ 0 h 646179"/>
              <a:gd name="connsiteX2" fmla="*/ 2714534 w 2779152"/>
              <a:gd name="connsiteY2" fmla="*/ 0 h 646179"/>
              <a:gd name="connsiteX3" fmla="*/ 2779152 w 2779152"/>
              <a:gd name="connsiteY3" fmla="*/ 64618 h 646179"/>
              <a:gd name="connsiteX4" fmla="*/ 2779152 w 2779152"/>
              <a:gd name="connsiteY4" fmla="*/ 581561 h 646179"/>
              <a:gd name="connsiteX5" fmla="*/ 2714534 w 2779152"/>
              <a:gd name="connsiteY5" fmla="*/ 646179 h 646179"/>
              <a:gd name="connsiteX6" fmla="*/ 64618 w 2779152"/>
              <a:gd name="connsiteY6" fmla="*/ 646179 h 646179"/>
              <a:gd name="connsiteX7" fmla="*/ 0 w 2779152"/>
              <a:gd name="connsiteY7" fmla="*/ 581561 h 646179"/>
              <a:gd name="connsiteX8" fmla="*/ 0 w 2779152"/>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152" h="646179">
                <a:moveTo>
                  <a:pt x="0" y="64618"/>
                </a:moveTo>
                <a:cubicBezTo>
                  <a:pt x="0" y="28930"/>
                  <a:pt x="28930" y="0"/>
                  <a:pt x="64618" y="0"/>
                </a:cubicBezTo>
                <a:lnTo>
                  <a:pt x="2714534" y="0"/>
                </a:lnTo>
                <a:cubicBezTo>
                  <a:pt x="2750222" y="0"/>
                  <a:pt x="2779152" y="28930"/>
                  <a:pt x="2779152" y="64618"/>
                </a:cubicBezTo>
                <a:lnTo>
                  <a:pt x="2779152" y="581561"/>
                </a:lnTo>
                <a:cubicBezTo>
                  <a:pt x="2779152" y="617249"/>
                  <a:pt x="2750222" y="646179"/>
                  <a:pt x="2714534" y="646179"/>
                </a:cubicBezTo>
                <a:lnTo>
                  <a:pt x="64618" y="646179"/>
                </a:lnTo>
                <a:cubicBezTo>
                  <a:pt x="28930" y="646179"/>
                  <a:pt x="0" y="617249"/>
                  <a:pt x="0" y="581561"/>
                </a:cubicBezTo>
                <a:lnTo>
                  <a:pt x="0" y="64618"/>
                </a:lnTo>
                <a:close/>
              </a:path>
            </a:pathLst>
          </a:custGeom>
          <a:solidFill>
            <a:srgbClr val="FF66FF"/>
          </a:solidFill>
        </p:spPr>
        <p:style>
          <a:lnRef idx="2">
            <a:schemeClr val="accent4"/>
          </a:lnRef>
          <a:fillRef idx="1">
            <a:schemeClr val="lt1"/>
          </a:fillRef>
          <a:effectRef idx="0">
            <a:schemeClr val="accent4"/>
          </a:effectRef>
          <a:fontRef idx="minor">
            <a:schemeClr val="dk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dirty="0" err="1">
                <a:solidFill>
                  <a:srgbClr val="002060"/>
                </a:solidFill>
                <a:latin typeface="Times New Roman" pitchFamily="18" charset="0"/>
                <a:cs typeface="Times New Roman" pitchFamily="18" charset="0"/>
              </a:rPr>
              <a:t>lưng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còng</a:t>
            </a:r>
            <a:endParaRPr lang="en-US" sz="3600" dirty="0">
              <a:solidFill>
                <a:srgbClr val="002060"/>
              </a:solidFill>
              <a:latin typeface="Times New Roman" pitchFamily="18" charset="0"/>
              <a:cs typeface="Times New Roman" pitchFamily="18" charset="0"/>
            </a:endParaRPr>
          </a:p>
        </p:txBody>
      </p:sp>
      <p:sp>
        <p:nvSpPr>
          <p:cNvPr id="20" name="Freeform 19"/>
          <p:cNvSpPr/>
          <p:nvPr/>
        </p:nvSpPr>
        <p:spPr>
          <a:xfrm rot="2776546">
            <a:off x="2277799" y="4393312"/>
            <a:ext cx="2643434" cy="19865"/>
          </a:xfrm>
          <a:custGeom>
            <a:avLst/>
            <a:gdLst>
              <a:gd name="connsiteX0" fmla="*/ 0 w 2643434"/>
              <a:gd name="connsiteY0" fmla="*/ 9932 h 19865"/>
              <a:gd name="connsiteX1" fmla="*/ 2643434 w 2643434"/>
              <a:gd name="connsiteY1" fmla="*/ 9932 h 19865"/>
            </a:gdLst>
            <a:ahLst/>
            <a:cxnLst>
              <a:cxn ang="0">
                <a:pos x="connsiteX0" y="connsiteY0"/>
              </a:cxn>
              <a:cxn ang="0">
                <a:pos x="connsiteX1" y="connsiteY1"/>
              </a:cxn>
            </a:cxnLst>
            <a:rect l="l" t="t" r="r" b="b"/>
            <a:pathLst>
              <a:path w="2643434" h="19865">
                <a:moveTo>
                  <a:pt x="0" y="9932"/>
                </a:moveTo>
                <a:lnTo>
                  <a:pt x="2643434" y="9932"/>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68331" tIns="-56153" rIns="1268331" bIns="-56154"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1" name="Freeform 20"/>
          <p:cNvSpPr/>
          <p:nvPr/>
        </p:nvSpPr>
        <p:spPr>
          <a:xfrm>
            <a:off x="4150771" y="5035327"/>
            <a:ext cx="2045144" cy="646179"/>
          </a:xfrm>
          <a:custGeom>
            <a:avLst/>
            <a:gdLst>
              <a:gd name="connsiteX0" fmla="*/ 0 w 1682844"/>
              <a:gd name="connsiteY0" fmla="*/ 64618 h 646179"/>
              <a:gd name="connsiteX1" fmla="*/ 64618 w 1682844"/>
              <a:gd name="connsiteY1" fmla="*/ 0 h 646179"/>
              <a:gd name="connsiteX2" fmla="*/ 1618226 w 1682844"/>
              <a:gd name="connsiteY2" fmla="*/ 0 h 646179"/>
              <a:gd name="connsiteX3" fmla="*/ 1682844 w 1682844"/>
              <a:gd name="connsiteY3" fmla="*/ 64618 h 646179"/>
              <a:gd name="connsiteX4" fmla="*/ 1682844 w 1682844"/>
              <a:gd name="connsiteY4" fmla="*/ 581561 h 646179"/>
              <a:gd name="connsiteX5" fmla="*/ 1618226 w 1682844"/>
              <a:gd name="connsiteY5" fmla="*/ 646179 h 646179"/>
              <a:gd name="connsiteX6" fmla="*/ 64618 w 1682844"/>
              <a:gd name="connsiteY6" fmla="*/ 646179 h 646179"/>
              <a:gd name="connsiteX7" fmla="*/ 0 w 1682844"/>
              <a:gd name="connsiteY7" fmla="*/ 581561 h 646179"/>
              <a:gd name="connsiteX8" fmla="*/ 0 w 1682844"/>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2844" h="646179">
                <a:moveTo>
                  <a:pt x="0" y="64618"/>
                </a:moveTo>
                <a:cubicBezTo>
                  <a:pt x="0" y="28930"/>
                  <a:pt x="28930" y="0"/>
                  <a:pt x="64618" y="0"/>
                </a:cubicBezTo>
                <a:lnTo>
                  <a:pt x="1618226" y="0"/>
                </a:lnTo>
                <a:cubicBezTo>
                  <a:pt x="1653914" y="0"/>
                  <a:pt x="1682844" y="28930"/>
                  <a:pt x="1682844" y="64618"/>
                </a:cubicBezTo>
                <a:lnTo>
                  <a:pt x="1682844" y="581561"/>
                </a:lnTo>
                <a:cubicBezTo>
                  <a:pt x="1682844" y="617249"/>
                  <a:pt x="1653914" y="646179"/>
                  <a:pt x="1618226" y="646179"/>
                </a:cubicBezTo>
                <a:lnTo>
                  <a:pt x="64618" y="646179"/>
                </a:lnTo>
                <a:cubicBezTo>
                  <a:pt x="28930" y="646179"/>
                  <a:pt x="0" y="617249"/>
                  <a:pt x="0" y="581561"/>
                </a:cubicBezTo>
                <a:lnTo>
                  <a:pt x="0" y="64618"/>
                </a:lnTo>
                <a:close/>
              </a:path>
            </a:pathLst>
          </a:custGeom>
          <a:solidFill>
            <a:srgbClr val="00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dirty="0" err="1">
                <a:solidFill>
                  <a:srgbClr val="1D03DF"/>
                </a:solidFill>
                <a:latin typeface="Times New Roman" pitchFamily="18" charset="0"/>
                <a:cs typeface="Times New Roman" pitchFamily="18" charset="0"/>
              </a:rPr>
              <a:t>Tính</a:t>
            </a:r>
            <a:r>
              <a:rPr lang="en-US" sz="3600" dirty="0">
                <a:solidFill>
                  <a:srgbClr val="1D03DF"/>
                </a:solidFill>
                <a:latin typeface="Times New Roman" pitchFamily="18" charset="0"/>
                <a:cs typeface="Times New Roman" pitchFamily="18" charset="0"/>
              </a:rPr>
              <a:t> </a:t>
            </a:r>
            <a:r>
              <a:rPr lang="en-US" sz="3600" dirty="0" err="1">
                <a:solidFill>
                  <a:srgbClr val="1D03DF"/>
                </a:solidFill>
                <a:latin typeface="Times New Roman" pitchFamily="18" charset="0"/>
                <a:cs typeface="Times New Roman" pitchFamily="18" charset="0"/>
              </a:rPr>
              <a:t>tình</a:t>
            </a:r>
            <a:endParaRPr lang="en-US" sz="3600" dirty="0">
              <a:solidFill>
                <a:srgbClr val="1D03DF"/>
              </a:solidFill>
              <a:latin typeface="Times New Roman" pitchFamily="18" charset="0"/>
              <a:cs typeface="Times New Roman" pitchFamily="18" charset="0"/>
            </a:endParaRPr>
          </a:p>
        </p:txBody>
      </p:sp>
      <p:sp>
        <p:nvSpPr>
          <p:cNvPr id="22" name="Freeform 21"/>
          <p:cNvSpPr/>
          <p:nvPr/>
        </p:nvSpPr>
        <p:spPr>
          <a:xfrm rot="18692571">
            <a:off x="5991860" y="4895044"/>
            <a:ext cx="1211661" cy="19865"/>
          </a:xfrm>
          <a:custGeom>
            <a:avLst/>
            <a:gdLst>
              <a:gd name="connsiteX0" fmla="*/ 0 w 1211661"/>
              <a:gd name="connsiteY0" fmla="*/ 9932 h 19865"/>
              <a:gd name="connsiteX1" fmla="*/ 1211661 w 1211661"/>
              <a:gd name="connsiteY1" fmla="*/ 9932 h 19865"/>
            </a:gdLst>
            <a:ahLst/>
            <a:cxnLst>
              <a:cxn ang="0">
                <a:pos x="connsiteX0" y="connsiteY0"/>
              </a:cxn>
              <a:cxn ang="0">
                <a:pos x="connsiteX1" y="connsiteY1"/>
              </a:cxn>
            </a:cxnLst>
            <a:rect l="l" t="t" r="r" b="b"/>
            <a:pathLst>
              <a:path w="1211661" h="19865">
                <a:moveTo>
                  <a:pt x="0" y="9932"/>
                </a:moveTo>
                <a:lnTo>
                  <a:pt x="1211661" y="9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88238" tIns="-20359" rIns="588239" bIns="-20360"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3" name="Freeform 22"/>
          <p:cNvSpPr/>
          <p:nvPr/>
        </p:nvSpPr>
        <p:spPr>
          <a:xfrm>
            <a:off x="6999465" y="4128447"/>
            <a:ext cx="2045144" cy="646179"/>
          </a:xfrm>
          <a:custGeom>
            <a:avLst/>
            <a:gdLst>
              <a:gd name="connsiteX0" fmla="*/ 0 w 1292358"/>
              <a:gd name="connsiteY0" fmla="*/ 64618 h 646179"/>
              <a:gd name="connsiteX1" fmla="*/ 64618 w 1292358"/>
              <a:gd name="connsiteY1" fmla="*/ 0 h 646179"/>
              <a:gd name="connsiteX2" fmla="*/ 1227740 w 1292358"/>
              <a:gd name="connsiteY2" fmla="*/ 0 h 646179"/>
              <a:gd name="connsiteX3" fmla="*/ 1292358 w 1292358"/>
              <a:gd name="connsiteY3" fmla="*/ 64618 h 646179"/>
              <a:gd name="connsiteX4" fmla="*/ 1292358 w 1292358"/>
              <a:gd name="connsiteY4" fmla="*/ 581561 h 646179"/>
              <a:gd name="connsiteX5" fmla="*/ 1227740 w 1292358"/>
              <a:gd name="connsiteY5" fmla="*/ 646179 h 646179"/>
              <a:gd name="connsiteX6" fmla="*/ 64618 w 1292358"/>
              <a:gd name="connsiteY6" fmla="*/ 646179 h 646179"/>
              <a:gd name="connsiteX7" fmla="*/ 0 w 1292358"/>
              <a:gd name="connsiteY7" fmla="*/ 581561 h 646179"/>
              <a:gd name="connsiteX8" fmla="*/ 0 w 1292358"/>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2358" h="646179">
                <a:moveTo>
                  <a:pt x="0" y="64618"/>
                </a:moveTo>
                <a:cubicBezTo>
                  <a:pt x="0" y="28930"/>
                  <a:pt x="28930" y="0"/>
                  <a:pt x="64618" y="0"/>
                </a:cubicBezTo>
                <a:lnTo>
                  <a:pt x="1227740" y="0"/>
                </a:lnTo>
                <a:cubicBezTo>
                  <a:pt x="1263428" y="0"/>
                  <a:pt x="1292358" y="28930"/>
                  <a:pt x="1292358" y="64618"/>
                </a:cubicBezTo>
                <a:lnTo>
                  <a:pt x="1292358" y="581561"/>
                </a:lnTo>
                <a:cubicBezTo>
                  <a:pt x="1292358" y="617249"/>
                  <a:pt x="1263428" y="646179"/>
                  <a:pt x="1227740" y="646179"/>
                </a:cubicBezTo>
                <a:lnTo>
                  <a:pt x="64618" y="646179"/>
                </a:lnTo>
                <a:cubicBezTo>
                  <a:pt x="28930" y="646179"/>
                  <a:pt x="0" y="617249"/>
                  <a:pt x="0" y="581561"/>
                </a:cubicBezTo>
                <a:lnTo>
                  <a:pt x="0" y="64618"/>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dirty="0" err="1">
                <a:solidFill>
                  <a:srgbClr val="002060"/>
                </a:solidFill>
                <a:latin typeface="Times New Roman" pitchFamily="18" charset="0"/>
                <a:cs typeface="Times New Roman" pitchFamily="18" charset="0"/>
              </a:rPr>
              <a:t>hiền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từ</a:t>
            </a:r>
            <a:endParaRPr lang="en-US" sz="3600" dirty="0">
              <a:solidFill>
                <a:srgbClr val="002060"/>
              </a:solidFill>
              <a:latin typeface="Times New Roman" pitchFamily="18" charset="0"/>
              <a:cs typeface="Times New Roman" pitchFamily="18" charset="0"/>
            </a:endParaRPr>
          </a:p>
        </p:txBody>
      </p:sp>
      <p:sp>
        <p:nvSpPr>
          <p:cNvPr id="24" name="Freeform 23"/>
          <p:cNvSpPr/>
          <p:nvPr/>
        </p:nvSpPr>
        <p:spPr>
          <a:xfrm rot="20908808">
            <a:off x="6187656" y="5266597"/>
            <a:ext cx="820069" cy="19865"/>
          </a:xfrm>
          <a:custGeom>
            <a:avLst/>
            <a:gdLst>
              <a:gd name="connsiteX0" fmla="*/ 0 w 820069"/>
              <a:gd name="connsiteY0" fmla="*/ 9932 h 19865"/>
              <a:gd name="connsiteX1" fmla="*/ 820069 w 820069"/>
              <a:gd name="connsiteY1" fmla="*/ 9932 h 19865"/>
            </a:gdLst>
            <a:ahLst/>
            <a:cxnLst>
              <a:cxn ang="0">
                <a:pos x="connsiteX0" y="connsiteY0"/>
              </a:cxn>
              <a:cxn ang="0">
                <a:pos x="connsiteX1" y="connsiteY1"/>
              </a:cxn>
            </a:cxnLst>
            <a:rect l="l" t="t" r="r" b="b"/>
            <a:pathLst>
              <a:path w="820069" h="19865">
                <a:moveTo>
                  <a:pt x="0" y="9932"/>
                </a:moveTo>
                <a:lnTo>
                  <a:pt x="820069" y="9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02232" tIns="-10569" rIns="402233" bIns="-10570"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5" name="Freeform 24"/>
          <p:cNvSpPr/>
          <p:nvPr/>
        </p:nvSpPr>
        <p:spPr>
          <a:xfrm>
            <a:off x="6999465" y="4871553"/>
            <a:ext cx="2045144" cy="646179"/>
          </a:xfrm>
          <a:custGeom>
            <a:avLst/>
            <a:gdLst>
              <a:gd name="connsiteX0" fmla="*/ 0 w 1292358"/>
              <a:gd name="connsiteY0" fmla="*/ 64618 h 646179"/>
              <a:gd name="connsiteX1" fmla="*/ 64618 w 1292358"/>
              <a:gd name="connsiteY1" fmla="*/ 0 h 646179"/>
              <a:gd name="connsiteX2" fmla="*/ 1227740 w 1292358"/>
              <a:gd name="connsiteY2" fmla="*/ 0 h 646179"/>
              <a:gd name="connsiteX3" fmla="*/ 1292358 w 1292358"/>
              <a:gd name="connsiteY3" fmla="*/ 64618 h 646179"/>
              <a:gd name="connsiteX4" fmla="*/ 1292358 w 1292358"/>
              <a:gd name="connsiteY4" fmla="*/ 581561 h 646179"/>
              <a:gd name="connsiteX5" fmla="*/ 1227740 w 1292358"/>
              <a:gd name="connsiteY5" fmla="*/ 646179 h 646179"/>
              <a:gd name="connsiteX6" fmla="*/ 64618 w 1292358"/>
              <a:gd name="connsiteY6" fmla="*/ 646179 h 646179"/>
              <a:gd name="connsiteX7" fmla="*/ 0 w 1292358"/>
              <a:gd name="connsiteY7" fmla="*/ 581561 h 646179"/>
              <a:gd name="connsiteX8" fmla="*/ 0 w 1292358"/>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2358" h="646179">
                <a:moveTo>
                  <a:pt x="0" y="64618"/>
                </a:moveTo>
                <a:cubicBezTo>
                  <a:pt x="0" y="28930"/>
                  <a:pt x="28930" y="0"/>
                  <a:pt x="64618" y="0"/>
                </a:cubicBezTo>
                <a:lnTo>
                  <a:pt x="1227740" y="0"/>
                </a:lnTo>
                <a:cubicBezTo>
                  <a:pt x="1263428" y="0"/>
                  <a:pt x="1292358" y="28930"/>
                  <a:pt x="1292358" y="64618"/>
                </a:cubicBezTo>
                <a:lnTo>
                  <a:pt x="1292358" y="581561"/>
                </a:lnTo>
                <a:cubicBezTo>
                  <a:pt x="1292358" y="617249"/>
                  <a:pt x="1263428" y="646179"/>
                  <a:pt x="1227740" y="646179"/>
                </a:cubicBezTo>
                <a:lnTo>
                  <a:pt x="64618" y="646179"/>
                </a:lnTo>
                <a:cubicBezTo>
                  <a:pt x="28930" y="646179"/>
                  <a:pt x="0" y="617249"/>
                  <a:pt x="0" y="581561"/>
                </a:cubicBezTo>
                <a:lnTo>
                  <a:pt x="0" y="64618"/>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dirty="0" err="1">
                <a:solidFill>
                  <a:srgbClr val="002060"/>
                </a:solidFill>
                <a:latin typeface="Times New Roman" pitchFamily="18" charset="0"/>
                <a:cs typeface="Times New Roman" pitchFamily="18" charset="0"/>
              </a:rPr>
              <a:t>phúc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hậu</a:t>
            </a:r>
            <a:endParaRPr lang="en-US" sz="3600" dirty="0">
              <a:solidFill>
                <a:srgbClr val="002060"/>
              </a:solidFill>
              <a:latin typeface="Times New Roman" pitchFamily="18" charset="0"/>
              <a:cs typeface="Times New Roman" pitchFamily="18" charset="0"/>
            </a:endParaRPr>
          </a:p>
        </p:txBody>
      </p:sp>
      <p:sp>
        <p:nvSpPr>
          <p:cNvPr id="26" name="Freeform 25"/>
          <p:cNvSpPr/>
          <p:nvPr/>
        </p:nvSpPr>
        <p:spPr>
          <a:xfrm rot="2147419">
            <a:off x="6102383" y="5638150"/>
            <a:ext cx="990614" cy="19865"/>
          </a:xfrm>
          <a:custGeom>
            <a:avLst/>
            <a:gdLst>
              <a:gd name="connsiteX0" fmla="*/ 0 w 990614"/>
              <a:gd name="connsiteY0" fmla="*/ 9932 h 19865"/>
              <a:gd name="connsiteX1" fmla="*/ 990614 w 990614"/>
              <a:gd name="connsiteY1" fmla="*/ 9932 h 19865"/>
            </a:gdLst>
            <a:ahLst/>
            <a:cxnLst>
              <a:cxn ang="0">
                <a:pos x="connsiteX0" y="connsiteY0"/>
              </a:cxn>
              <a:cxn ang="0">
                <a:pos x="connsiteX1" y="connsiteY1"/>
              </a:cxn>
            </a:cxnLst>
            <a:rect l="l" t="t" r="r" b="b"/>
            <a:pathLst>
              <a:path w="990614" h="19865">
                <a:moveTo>
                  <a:pt x="0" y="9932"/>
                </a:moveTo>
                <a:lnTo>
                  <a:pt x="990614" y="9932"/>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83241" tIns="-14833" rIns="483242" bIns="-14832" numCol="1" spcCol="1270" anchor="ctr" anchorCtr="0">
            <a:noAutofit/>
          </a:bodyPr>
          <a:lstStyle/>
          <a:p>
            <a:pPr algn="ctr" defTabSz="266700">
              <a:lnSpc>
                <a:spcPct val="90000"/>
              </a:lnSpc>
              <a:spcBef>
                <a:spcPct val="0"/>
              </a:spcBef>
              <a:spcAft>
                <a:spcPct val="35000"/>
              </a:spcAft>
            </a:pPr>
            <a:endParaRPr lang="en-US" sz="600">
              <a:solidFill>
                <a:prstClr val="black">
                  <a:hueOff val="0"/>
                  <a:satOff val="0"/>
                  <a:lumOff val="0"/>
                  <a:alphaOff val="0"/>
                </a:prstClr>
              </a:solidFill>
              <a:latin typeface="Times New Roman" pitchFamily="18" charset="0"/>
              <a:cs typeface="Times New Roman" pitchFamily="18" charset="0"/>
            </a:endParaRPr>
          </a:p>
        </p:txBody>
      </p:sp>
      <p:sp>
        <p:nvSpPr>
          <p:cNvPr id="27" name="Freeform 26"/>
          <p:cNvSpPr/>
          <p:nvPr/>
        </p:nvSpPr>
        <p:spPr>
          <a:xfrm>
            <a:off x="6999464" y="5614659"/>
            <a:ext cx="2045143" cy="646179"/>
          </a:xfrm>
          <a:custGeom>
            <a:avLst/>
            <a:gdLst>
              <a:gd name="connsiteX0" fmla="*/ 0 w 1292358"/>
              <a:gd name="connsiteY0" fmla="*/ 64618 h 646179"/>
              <a:gd name="connsiteX1" fmla="*/ 64618 w 1292358"/>
              <a:gd name="connsiteY1" fmla="*/ 0 h 646179"/>
              <a:gd name="connsiteX2" fmla="*/ 1227740 w 1292358"/>
              <a:gd name="connsiteY2" fmla="*/ 0 h 646179"/>
              <a:gd name="connsiteX3" fmla="*/ 1292358 w 1292358"/>
              <a:gd name="connsiteY3" fmla="*/ 64618 h 646179"/>
              <a:gd name="connsiteX4" fmla="*/ 1292358 w 1292358"/>
              <a:gd name="connsiteY4" fmla="*/ 581561 h 646179"/>
              <a:gd name="connsiteX5" fmla="*/ 1227740 w 1292358"/>
              <a:gd name="connsiteY5" fmla="*/ 646179 h 646179"/>
              <a:gd name="connsiteX6" fmla="*/ 64618 w 1292358"/>
              <a:gd name="connsiteY6" fmla="*/ 646179 h 646179"/>
              <a:gd name="connsiteX7" fmla="*/ 0 w 1292358"/>
              <a:gd name="connsiteY7" fmla="*/ 581561 h 646179"/>
              <a:gd name="connsiteX8" fmla="*/ 0 w 1292358"/>
              <a:gd name="connsiteY8" fmla="*/ 64618 h 64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2358" h="646179">
                <a:moveTo>
                  <a:pt x="0" y="64618"/>
                </a:moveTo>
                <a:cubicBezTo>
                  <a:pt x="0" y="28930"/>
                  <a:pt x="28930" y="0"/>
                  <a:pt x="64618" y="0"/>
                </a:cubicBezTo>
                <a:lnTo>
                  <a:pt x="1227740" y="0"/>
                </a:lnTo>
                <a:cubicBezTo>
                  <a:pt x="1263428" y="0"/>
                  <a:pt x="1292358" y="28930"/>
                  <a:pt x="1292358" y="64618"/>
                </a:cubicBezTo>
                <a:lnTo>
                  <a:pt x="1292358" y="581561"/>
                </a:lnTo>
                <a:cubicBezTo>
                  <a:pt x="1292358" y="617249"/>
                  <a:pt x="1263428" y="646179"/>
                  <a:pt x="1227740" y="646179"/>
                </a:cubicBezTo>
                <a:lnTo>
                  <a:pt x="64618" y="646179"/>
                </a:lnTo>
                <a:cubicBezTo>
                  <a:pt x="28930" y="646179"/>
                  <a:pt x="0" y="617249"/>
                  <a:pt x="0" y="581561"/>
                </a:cubicBezTo>
                <a:lnTo>
                  <a:pt x="0" y="64618"/>
                </a:lnTo>
                <a:close/>
              </a:path>
            </a:pathLst>
          </a:custGeom>
          <a:solidFill>
            <a:srgbClr val="FFFF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4166" tIns="34166" rIns="34166" bIns="34166" numCol="1" spcCol="1270" anchor="ctr" anchorCtr="0">
            <a:noAutofit/>
          </a:bodyPr>
          <a:lstStyle/>
          <a:p>
            <a:pPr algn="ctr" defTabSz="1066800">
              <a:lnSpc>
                <a:spcPct val="90000"/>
              </a:lnSpc>
              <a:spcBef>
                <a:spcPct val="0"/>
              </a:spcBef>
              <a:spcAft>
                <a:spcPct val="35000"/>
              </a:spcAft>
            </a:pPr>
            <a:r>
              <a:rPr lang="en-US" sz="3600" dirty="0" err="1">
                <a:solidFill>
                  <a:srgbClr val="002060"/>
                </a:solidFill>
                <a:latin typeface="Times New Roman" pitchFamily="18" charset="0"/>
                <a:cs typeface="Times New Roman" pitchFamily="18" charset="0"/>
              </a:rPr>
              <a:t>nhân</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từ</a:t>
            </a:r>
            <a:endParaRPr lang="en-US" sz="3600" dirty="0">
              <a:solidFill>
                <a:srgbClr val="002060"/>
              </a:solidFill>
              <a:latin typeface="Times New Roman" pitchFamily="18" charset="0"/>
              <a:cs typeface="Times New Roman"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4089" y="1224259"/>
            <a:ext cx="5152526" cy="3647294"/>
          </a:xfrm>
          <a:prstGeom prst="ellipse">
            <a:avLst/>
          </a:prstGeom>
          <a:ln>
            <a:noFill/>
          </a:ln>
          <a:effectLst>
            <a:softEdge rad="112500"/>
          </a:effectLst>
        </p:spPr>
      </p:pic>
    </p:spTree>
    <p:custDataLst>
      <p:tags r:id="rId1"/>
    </p:custDataLst>
    <p:extLst>
      <p:ext uri="{BB962C8B-B14F-4D97-AF65-F5344CB8AC3E}">
        <p14:creationId xmlns:p14="http://schemas.microsoft.com/office/powerpoint/2010/main" val="197707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style.rotation</p:attrName>
                                        </p:attrNameLst>
                                      </p:cBhvr>
                                      <p:tavLst>
                                        <p:tav tm="0">
                                          <p:val>
                                            <p:fltVal val="90"/>
                                          </p:val>
                                        </p:tav>
                                        <p:tav tm="100000">
                                          <p:val>
                                            <p:fltVal val="0"/>
                                          </p:val>
                                        </p:tav>
                                      </p:tavLst>
                                    </p:anim>
                                    <p:animEffect transition="in" filter="fade">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circle(in)">
                                      <p:cBhvr>
                                        <p:cTn id="72" dur="20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circle(in)">
                                      <p:cBhvr>
                                        <p:cTn id="77" dur="20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circle(in)">
                                      <p:cBhvr>
                                        <p:cTn id="82" dur="2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circle(in)">
                                      <p:cBhvr>
                                        <p:cTn id="87" dur="20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circle(in)">
                                      <p:cBhvr>
                                        <p:cTn id="92" dur="2000"/>
                                        <p:tgtEl>
                                          <p:spTgt spid="19"/>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grpId="0" nodeType="click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circle(in)">
                                      <p:cBhvr>
                                        <p:cTn id="97" dur="2000"/>
                                        <p:tgtEl>
                                          <p:spTgt spid="21"/>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ppt_w</p:attrName>
                                        </p:attrNameLst>
                                      </p:cBhvr>
                                      <p:tavLst>
                                        <p:tav tm="0">
                                          <p:val>
                                            <p:fltVal val="0"/>
                                          </p:val>
                                        </p:tav>
                                        <p:tav tm="100000">
                                          <p:val>
                                            <p:strVal val="#ppt_w"/>
                                          </p:val>
                                        </p:tav>
                                      </p:tavLst>
                                    </p:anim>
                                    <p:anim calcmode="lin" valueType="num">
                                      <p:cBhvr>
                                        <p:cTn id="103" dur="500" fill="hold"/>
                                        <p:tgtEl>
                                          <p:spTgt spid="22"/>
                                        </p:tgtEl>
                                        <p:attrNameLst>
                                          <p:attrName>ppt_h</p:attrName>
                                        </p:attrNameLst>
                                      </p:cBhvr>
                                      <p:tavLst>
                                        <p:tav tm="0">
                                          <p:val>
                                            <p:fltVal val="0"/>
                                          </p:val>
                                        </p:tav>
                                        <p:tav tm="100000">
                                          <p:val>
                                            <p:strVal val="#ppt_h"/>
                                          </p:val>
                                        </p:tav>
                                      </p:tavLst>
                                    </p:anim>
                                    <p:animEffect transition="in" filter="fade">
                                      <p:cBhvr>
                                        <p:cTn id="104" dur="500"/>
                                        <p:tgtEl>
                                          <p:spTgt spid="2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p:cTn id="107" dur="500" fill="hold"/>
                                        <p:tgtEl>
                                          <p:spTgt spid="24"/>
                                        </p:tgtEl>
                                        <p:attrNameLst>
                                          <p:attrName>ppt_w</p:attrName>
                                        </p:attrNameLst>
                                      </p:cBhvr>
                                      <p:tavLst>
                                        <p:tav tm="0">
                                          <p:val>
                                            <p:fltVal val="0"/>
                                          </p:val>
                                        </p:tav>
                                        <p:tav tm="100000">
                                          <p:val>
                                            <p:strVal val="#ppt_w"/>
                                          </p:val>
                                        </p:tav>
                                      </p:tavLst>
                                    </p:anim>
                                    <p:anim calcmode="lin" valueType="num">
                                      <p:cBhvr>
                                        <p:cTn id="108" dur="500" fill="hold"/>
                                        <p:tgtEl>
                                          <p:spTgt spid="24"/>
                                        </p:tgtEl>
                                        <p:attrNameLst>
                                          <p:attrName>ppt_h</p:attrName>
                                        </p:attrNameLst>
                                      </p:cBhvr>
                                      <p:tavLst>
                                        <p:tav tm="0">
                                          <p:val>
                                            <p:fltVal val="0"/>
                                          </p:val>
                                        </p:tav>
                                        <p:tav tm="100000">
                                          <p:val>
                                            <p:strVal val="#ppt_h"/>
                                          </p:val>
                                        </p:tav>
                                      </p:tavLst>
                                    </p:anim>
                                    <p:animEffect transition="in" filter="fade">
                                      <p:cBhvr>
                                        <p:cTn id="109" dur="500"/>
                                        <p:tgtEl>
                                          <p:spTgt spid="24"/>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32"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circle(out)">
                                      <p:cBhvr>
                                        <p:cTn id="119" dur="2000"/>
                                        <p:tgtEl>
                                          <p:spTgt spid="23"/>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32" fill="hold" grpId="0" nodeType="click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circle(out)">
                                      <p:cBhvr>
                                        <p:cTn id="124" dur="2000"/>
                                        <p:tgtEl>
                                          <p:spTgt spid="25"/>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32"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circle(out)">
                                      <p:cBhvr>
                                        <p:cTn id="12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5.1"/>
</p:tagLst>
</file>

<file path=ppt/tags/tag10.xml><?xml version="1.0" encoding="utf-8"?>
<p:tagLst xmlns:a="http://schemas.openxmlformats.org/drawingml/2006/main" xmlns:r="http://schemas.openxmlformats.org/officeDocument/2006/relationships" xmlns:p="http://schemas.openxmlformats.org/presentationml/2006/main">
  <p:tag name="TIMING" val="|7.8"/>
</p:tagLst>
</file>

<file path=ppt/tags/tag11.xml><?xml version="1.0" encoding="utf-8"?>
<p:tagLst xmlns:a="http://schemas.openxmlformats.org/drawingml/2006/main" xmlns:r="http://schemas.openxmlformats.org/officeDocument/2006/relationships" xmlns:p="http://schemas.openxmlformats.org/presentationml/2006/main">
  <p:tag name="TIMING" val="|6.1"/>
</p:tagLst>
</file>

<file path=ppt/tags/tag12.xml><?xml version="1.0" encoding="utf-8"?>
<p:tagLst xmlns:a="http://schemas.openxmlformats.org/drawingml/2006/main" xmlns:r="http://schemas.openxmlformats.org/officeDocument/2006/relationships" xmlns:p="http://schemas.openxmlformats.org/presentationml/2006/main">
  <p:tag name="TIMING" val="|7.1"/>
</p:tagLst>
</file>

<file path=ppt/tags/tag13.xml><?xml version="1.0" encoding="utf-8"?>
<p:tagLst xmlns:a="http://schemas.openxmlformats.org/drawingml/2006/main" xmlns:r="http://schemas.openxmlformats.org/officeDocument/2006/relationships" xmlns:p="http://schemas.openxmlformats.org/presentationml/2006/main">
  <p:tag name="TIMING" val="|5.4"/>
</p:tagLst>
</file>

<file path=ppt/tags/tag14.xml><?xml version="1.0" encoding="utf-8"?>
<p:tagLst xmlns:a="http://schemas.openxmlformats.org/drawingml/2006/main" xmlns:r="http://schemas.openxmlformats.org/officeDocument/2006/relationships" xmlns:p="http://schemas.openxmlformats.org/presentationml/2006/main">
  <p:tag name="TIMING" val="|35"/>
</p:tagLst>
</file>

<file path=ppt/tags/tag15.xml><?xml version="1.0" encoding="utf-8"?>
<p:tagLst xmlns:a="http://schemas.openxmlformats.org/drawingml/2006/main" xmlns:r="http://schemas.openxmlformats.org/officeDocument/2006/relationships" xmlns:p="http://schemas.openxmlformats.org/presentationml/2006/main">
  <p:tag name="TIMING" val="|12.6|6.2|4.8|3.8|5.4"/>
</p:tagLst>
</file>

<file path=ppt/tags/tag16.xml><?xml version="1.0" encoding="utf-8"?>
<p:tagLst xmlns:a="http://schemas.openxmlformats.org/drawingml/2006/main" xmlns:r="http://schemas.openxmlformats.org/officeDocument/2006/relationships" xmlns:p="http://schemas.openxmlformats.org/presentationml/2006/main">
  <p:tag name="TIMING" val="|0.5"/>
</p:tagLst>
</file>

<file path=ppt/tags/tag17.xml><?xml version="1.0" encoding="utf-8"?>
<p:tagLst xmlns:a="http://schemas.openxmlformats.org/drawingml/2006/main" xmlns:r="http://schemas.openxmlformats.org/officeDocument/2006/relationships" xmlns:p="http://schemas.openxmlformats.org/presentationml/2006/main">
  <p:tag name="TIMING" val="|5.6"/>
</p:tagLst>
</file>

<file path=ppt/tags/tag2.xml><?xml version="1.0" encoding="utf-8"?>
<p:tagLst xmlns:a="http://schemas.openxmlformats.org/drawingml/2006/main" xmlns:r="http://schemas.openxmlformats.org/officeDocument/2006/relationships" xmlns:p="http://schemas.openxmlformats.org/presentationml/2006/main">
  <p:tag name="TIMING" val="|8.3|12.5"/>
</p:tagLst>
</file>

<file path=ppt/tags/tag3.xml><?xml version="1.0" encoding="utf-8"?>
<p:tagLst xmlns:a="http://schemas.openxmlformats.org/drawingml/2006/main" xmlns:r="http://schemas.openxmlformats.org/officeDocument/2006/relationships" xmlns:p="http://schemas.openxmlformats.org/presentationml/2006/main">
  <p:tag name="TIMING" val="|10.3|4.5"/>
</p:tagLst>
</file>

<file path=ppt/tags/tag4.xml><?xml version="1.0" encoding="utf-8"?>
<p:tagLst xmlns:a="http://schemas.openxmlformats.org/drawingml/2006/main" xmlns:r="http://schemas.openxmlformats.org/officeDocument/2006/relationships" xmlns:p="http://schemas.openxmlformats.org/presentationml/2006/main">
  <p:tag name="TIMING" val="|12.6|1.3|1.5|3.5|0.8|1.4|1.5|1|3.2|2.2|4.8|1.3"/>
</p:tagLst>
</file>

<file path=ppt/tags/tag5.xml><?xml version="1.0" encoding="utf-8"?>
<p:tagLst xmlns:a="http://schemas.openxmlformats.org/drawingml/2006/main" xmlns:r="http://schemas.openxmlformats.org/officeDocument/2006/relationships" xmlns:p="http://schemas.openxmlformats.org/presentationml/2006/main">
  <p:tag name="TIMING" val="|3.7|1.7|1.9|1.2|0.8|1.2|2.6|2.1|1.6|2|1.1|1.6|2.1|1.9|2.2|1.2"/>
</p:tagLst>
</file>

<file path=ppt/tags/tag6.xml><?xml version="1.0" encoding="utf-8"?>
<p:tagLst xmlns:a="http://schemas.openxmlformats.org/drawingml/2006/main" xmlns:r="http://schemas.openxmlformats.org/officeDocument/2006/relationships" xmlns:p="http://schemas.openxmlformats.org/presentationml/2006/main">
  <p:tag name="TIMING" val="|31.7|2.3|1.5|2.6|1.8|3|0.6|1.6|0.7"/>
</p:tagLst>
</file>

<file path=ppt/tags/tag7.xml><?xml version="1.0" encoding="utf-8"?>
<p:tagLst xmlns:a="http://schemas.openxmlformats.org/drawingml/2006/main" xmlns:r="http://schemas.openxmlformats.org/officeDocument/2006/relationships" xmlns:p="http://schemas.openxmlformats.org/presentationml/2006/main">
  <p:tag name="TIMING" val="|0.6|3.7|1.6|2.6|0.9|2.6|0.8|2.7|1.2"/>
</p:tagLst>
</file>

<file path=ppt/tags/tag8.xml><?xml version="1.0" encoding="utf-8"?>
<p:tagLst xmlns:a="http://schemas.openxmlformats.org/drawingml/2006/main" xmlns:r="http://schemas.openxmlformats.org/officeDocument/2006/relationships" xmlns:p="http://schemas.openxmlformats.org/presentationml/2006/main">
  <p:tag name="TIMING" val="|5.8|5|0.4|2.2|1.3|2.8|6.2|1.8|1.9"/>
</p:tagLst>
</file>

<file path=ppt/tags/tag9.xml><?xml version="1.0" encoding="utf-8"?>
<p:tagLst xmlns:a="http://schemas.openxmlformats.org/drawingml/2006/main" xmlns:r="http://schemas.openxmlformats.org/officeDocument/2006/relationships" xmlns:p="http://schemas.openxmlformats.org/presentationml/2006/main">
  <p:tag name="TIMING" val="|5.3|1.9|0.8|2.5|0.4|4.6|0.7|1.7|3.6|1.3|6.8|3.9|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965</Words>
  <Application>Microsoft Office PowerPoint</Application>
  <PresentationFormat>Widescreen</PresentationFormat>
  <Paragraphs>104</Paragraphs>
  <Slides>26</Slides>
  <Notes>1</Notes>
  <HiddenSlides>0</HiddenSlides>
  <MMClips>2</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41" baseType="lpstr">
      <vt:lpstr>Cambria</vt:lpstr>
      <vt:lpstr>Calibri Light</vt:lpstr>
      <vt:lpstr>HP001 4 hàng</vt:lpstr>
      <vt:lpstr>等线</vt:lpstr>
      <vt:lpstr>.VnTime</vt:lpstr>
      <vt:lpstr>Arial</vt:lpstr>
      <vt:lpstr>Calibri</vt:lpstr>
      <vt:lpstr>宋体</vt:lpstr>
      <vt:lpstr>微软雅黑</vt:lpstr>
      <vt:lpstr>Times New Roman</vt:lpstr>
      <vt:lpstr>Office Theme</vt:lpstr>
      <vt:lpstr>2_Office Theme</vt:lpstr>
      <vt:lpstr>Office 主题​​</vt:lpstr>
      <vt:lpstr>3_Default Design</vt:lpstr>
      <vt:lpstr>Document</vt:lpstr>
      <vt:lpstr>PowerPoint Presentation</vt:lpstr>
      <vt:lpstr>PowerPoint Presentation</vt:lpstr>
      <vt:lpstr>Kể về một người hàng xóm mà em quý mến.</vt:lpstr>
      <vt:lpstr>1. Kể về một người hàng xóm mà em quý mến.</vt:lpstr>
      <vt:lpstr>- Người hàng xóm mà em quý mến là ai? - Người đó tên là gì? bao nhiêu tuổi?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Hiện người đó đang làm công việc gì?  + Thợ may + Bác sĩ + Giáo viên + Công nhân + Bộ đội + Đã nghỉ hưu…</vt:lpstr>
      <vt:lpstr>Em nói rõ những việc làm, những hành động cụ thể của gia đình em đối với người hàng xóm.</vt:lpstr>
      <vt:lpstr>Người hàng xóm có những việc làm, hành động nào thể hiện sự gần gũi, thân thiết đối với gia đình mình.</vt:lpstr>
      <vt:lpstr>* Cảm nghĩ của em đối với người hàng xóm?</vt:lpstr>
      <vt:lpstr>PowerPoint Presentation</vt:lpstr>
      <vt:lpstr>PowerPoint Presentation</vt:lpstr>
      <vt:lpstr>PowerPoint Presentation</vt:lpstr>
      <vt:lpstr> Chú Nam, Chú Hùng, cô Hồng, cô Lan là những người hàng xóm tốt bụng của gia đình em. Nhưng người hàng xóm mà em rất yêu quý đó là chú Hùng. Chú ấy năm nay 42 tuổi. Chú có dáng người cao, khỏe mạnh. Gương mặt chú trông thật phúc hậu. Chú Hùng là một bác sĩ giỏi. Hiện nay chú đang công tác tại bệnh viện 115. Chú rất tốt bụng. Chú thường khám chữa bệnh miễn phí cho những người nghèo trong xóm em. Những lúc rãnh rỗi chú thường sang nhà em trò chuyện với bố mẹ rất thân mật. Khi em bị ốm, chú ấy chăm sóc nhiệt tình. Gia đình em thường mời chú Hùng dùng cơm vào dịp cuối tuần và xem chú là người thân trong gia đình. Em rất quý mến chú Hùng. Em sẽ cố gắng học hành để trở thành bác sĩ giỏi như chú.</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93</cp:revision>
  <dcterms:created xsi:type="dcterms:W3CDTF">2021-08-21T12:21:08Z</dcterms:created>
  <dcterms:modified xsi:type="dcterms:W3CDTF">2021-10-28T16:54:02Z</dcterms:modified>
</cp:coreProperties>
</file>