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56" r:id="rId2"/>
    <p:sldId id="377" r:id="rId3"/>
    <p:sldId id="257" r:id="rId4"/>
    <p:sldId id="378" r:id="rId5"/>
    <p:sldId id="355" r:id="rId6"/>
    <p:sldId id="351" r:id="rId7"/>
    <p:sldId id="374" r:id="rId8"/>
    <p:sldId id="323" r:id="rId9"/>
    <p:sldId id="359" r:id="rId10"/>
    <p:sldId id="370" r:id="rId11"/>
    <p:sldId id="375" r:id="rId12"/>
    <p:sldId id="376" r:id="rId13"/>
    <p:sldId id="356" r:id="rId14"/>
    <p:sldId id="373" r:id="rId15"/>
    <p:sldId id="364" r:id="rId16"/>
    <p:sldId id="371" r:id="rId17"/>
    <p:sldId id="372" r:id="rId18"/>
    <p:sldId id="308" r:id="rId19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21"/>
      <p:bold r:id="rId22"/>
    </p:embeddedFont>
    <p:embeddedFont>
      <p:font typeface="宋体" panose="02010600030101010101" pitchFamily="2" charset="-122"/>
      <p:regular r:id="rId23"/>
    </p:embeddedFont>
    <p:embeddedFont>
      <p:font typeface="VNI-Thufap2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  <p:embeddedFont>
      <p:font typeface=".VnAvant" panose="020B7200000000000000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0000CC"/>
    <a:srgbClr val="99FFCC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134" d="100"/>
          <a:sy n="134" d="100"/>
        </p:scale>
        <p:origin x="690" y="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ac.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audio" Target="../media/audio3.wav"/><Relationship Id="rId18" Type="http://schemas.openxmlformats.org/officeDocument/2006/relationships/image" Target="../media/image16.gif"/><Relationship Id="rId26" Type="http://schemas.openxmlformats.org/officeDocument/2006/relationships/image" Target="../media/image24.gif"/><Relationship Id="rId3" Type="http://schemas.openxmlformats.org/officeDocument/2006/relationships/tags" Target="../tags/tag4.xml"/><Relationship Id="rId21" Type="http://schemas.openxmlformats.org/officeDocument/2006/relationships/image" Target="../media/image19.gif"/><Relationship Id="rId7" Type="http://schemas.openxmlformats.org/officeDocument/2006/relationships/tags" Target="../tags/tag8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3.gif"/><Relationship Id="rId2" Type="http://schemas.openxmlformats.org/officeDocument/2006/relationships/tags" Target="../tags/tag3.xml"/><Relationship Id="rId16" Type="http://schemas.openxmlformats.org/officeDocument/2006/relationships/audio" Target="../media/audio6.wav"/><Relationship Id="rId20" Type="http://schemas.openxmlformats.org/officeDocument/2006/relationships/image" Target="../media/image18.gi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audio" Target="../media/audio1.wav"/><Relationship Id="rId24" Type="http://schemas.openxmlformats.org/officeDocument/2006/relationships/image" Target="../media/image22.gif"/><Relationship Id="rId5" Type="http://schemas.openxmlformats.org/officeDocument/2006/relationships/tags" Target="../tags/tag6.xml"/><Relationship Id="rId15" Type="http://schemas.openxmlformats.org/officeDocument/2006/relationships/audio" Target="../media/audio5.wav"/><Relationship Id="rId23" Type="http://schemas.openxmlformats.org/officeDocument/2006/relationships/image" Target="../media/image21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17.gif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audio" Target="../media/audio3.wav"/><Relationship Id="rId18" Type="http://schemas.openxmlformats.org/officeDocument/2006/relationships/image" Target="../media/image16.gif"/><Relationship Id="rId26" Type="http://schemas.openxmlformats.org/officeDocument/2006/relationships/image" Target="../media/image24.gif"/><Relationship Id="rId3" Type="http://schemas.openxmlformats.org/officeDocument/2006/relationships/tags" Target="../tags/tag12.xml"/><Relationship Id="rId21" Type="http://schemas.openxmlformats.org/officeDocument/2006/relationships/image" Target="../media/image19.gif"/><Relationship Id="rId7" Type="http://schemas.openxmlformats.org/officeDocument/2006/relationships/tags" Target="../tags/tag16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3.gif"/><Relationship Id="rId2" Type="http://schemas.openxmlformats.org/officeDocument/2006/relationships/tags" Target="../tags/tag11.xml"/><Relationship Id="rId16" Type="http://schemas.openxmlformats.org/officeDocument/2006/relationships/audio" Target="../media/audio6.wav"/><Relationship Id="rId20" Type="http://schemas.openxmlformats.org/officeDocument/2006/relationships/image" Target="../media/image18.gi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audio" Target="../media/audio1.wav"/><Relationship Id="rId24" Type="http://schemas.openxmlformats.org/officeDocument/2006/relationships/image" Target="../media/image22.gif"/><Relationship Id="rId5" Type="http://schemas.openxmlformats.org/officeDocument/2006/relationships/tags" Target="../tags/tag14.xml"/><Relationship Id="rId15" Type="http://schemas.openxmlformats.org/officeDocument/2006/relationships/audio" Target="../media/audio5.wav"/><Relationship Id="rId23" Type="http://schemas.openxmlformats.org/officeDocument/2006/relationships/image" Target="../media/image21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17.gif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- ac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67" y="2322284"/>
            <a:ext cx="1724465" cy="2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lưít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nhµng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83218" y="4151052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2826018"/>
            <a:ext cx="4308462" cy="26782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3786" y="2826018"/>
            <a:ext cx="2953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Phỏng </a:t>
            </a:r>
            <a:r>
              <a:rPr lang="vi-VN" dirty="0"/>
              <a:t>theo AN - ĐẾC - XEN</a:t>
            </a:r>
          </a:p>
          <a:p>
            <a:pPr algn="ctr"/>
            <a:r>
              <a:rPr lang="vi-VN" dirty="0" smtClean="0"/>
              <a:t> (Nguyễn </a:t>
            </a:r>
            <a:r>
              <a:rPr lang="vi-VN" dirty="0"/>
              <a:t>Minh kể)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c¸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373" y="671005"/>
            <a:ext cx="8672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c¸ lµ 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kia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lµ c¸.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nhÑ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ªm ®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ªm,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mÖt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buån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19" y="614363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269" y="581208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4140" y="967091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750" y="967091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057" y="1641639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8925" y="1641639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3683" y="1916907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4926" y="1916907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2826018"/>
            <a:ext cx="4308462" cy="26782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3786" y="2826018"/>
            <a:ext cx="2953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Phỏng </a:t>
            </a:r>
            <a:r>
              <a:rPr lang="vi-VN" dirty="0"/>
              <a:t>theo AN - ĐẾC - XEN</a:t>
            </a:r>
          </a:p>
          <a:p>
            <a:pPr algn="ctr"/>
            <a:r>
              <a:rPr lang="vi-VN" dirty="0" smtClean="0"/>
              <a:t> (Nguyễn </a:t>
            </a:r>
            <a:r>
              <a:rPr lang="vi-VN" dirty="0"/>
              <a:t>Minh kể)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c¸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373" y="671005"/>
            <a:ext cx="8672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c¸ lµ 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kia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lµ c¸.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nhÑ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ªm ®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ªm,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mÖt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buån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19" y="614363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18" y="1673735"/>
            <a:ext cx="37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30628" y="972457"/>
            <a:ext cx="2801258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a)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c¸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629" y="2329540"/>
            <a:ext cx="2801257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b)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D©n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®i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biÓn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8117" y="907142"/>
            <a:ext cx="4339768" cy="834572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Nghe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h¸t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quªn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c¶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mÖt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, c¶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buån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88116" y="2329542"/>
            <a:ext cx="433976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Ng©n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h¸t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12" idx="1"/>
          </p:cNvCxnSpPr>
          <p:nvPr/>
        </p:nvCxnSpPr>
        <p:spPr>
          <a:xfrm>
            <a:off x="2931886" y="1299029"/>
            <a:ext cx="1756230" cy="1357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0" idx="1"/>
          </p:cNvCxnSpPr>
          <p:nvPr/>
        </p:nvCxnSpPr>
        <p:spPr>
          <a:xfrm flipV="1">
            <a:off x="2931886" y="1324428"/>
            <a:ext cx="1756231" cy="1331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143" l="533" r="97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7" y="0"/>
            <a:ext cx="9463314" cy="5883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463" y="1752784"/>
            <a:ext cx="521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320" y="2464473"/>
            <a:ext cx="6417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d¸ng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c¸,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Ýnh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t×nh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nh©n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hËu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720" y="1288336"/>
            <a:ext cx="626496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c¸ lµ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cæ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tÝch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hay vµ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éng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Cuèi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n¨m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nay,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truyÖn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Çy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®ñ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c¸ ®Ó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v«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®¸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Lan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can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tr­a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thang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Con h¹c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C¸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vµng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ươu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92774" y="2220229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Con h¹c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nai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ac?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86038" y="2353850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6954" y="2353850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endParaRPr lang="en-US" sz="5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36031" y="996537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5719" y="2666489"/>
            <a:ext cx="591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26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- ac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3047" y="16693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3047" y="3270250"/>
            <a:ext cx="4992674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0629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3047" y="2275915"/>
            <a:ext cx="4868006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thê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thang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9" y="1078069"/>
            <a:ext cx="2039193" cy="29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86038" y="2353850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6954" y="2353850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endParaRPr lang="en-US" sz="5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36031" y="996537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5719" y="2666489"/>
            <a:ext cx="591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79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3324" y="1474011"/>
            <a:ext cx="4743338" cy="379797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v¹c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0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43324" y="2750980"/>
            <a:ext cx="4013205" cy="379797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v¹c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6691" y="4017550"/>
            <a:ext cx="221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v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43324" y="2063649"/>
            <a:ext cx="5400675" cy="379797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®¸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vê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– ac –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vac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–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nÆng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v¹c</a:t>
            </a:r>
            <a:endParaRPr lang="en-US" sz="2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- ac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9" y="1148978"/>
            <a:ext cx="2401613" cy="2749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6" y="708802"/>
            <a:ext cx="2417909" cy="2075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0" y="708802"/>
            <a:ext cx="2353554" cy="2075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1" y="727851"/>
            <a:ext cx="2381135" cy="20413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6" y="3315402"/>
            <a:ext cx="2417909" cy="19435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23" y="3257346"/>
            <a:ext cx="2390328" cy="197681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65" y="3268095"/>
            <a:ext cx="2399522" cy="19602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016000" y="276922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sÜ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934" y="2795681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vµng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244" y="2757139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Con h¹c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5" y="5272392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D­ưa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gang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2833" y="5209793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nh¹c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695" y="5194167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hµng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746" y="2791000"/>
            <a:ext cx="10358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sÜ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2194" y="2817455"/>
            <a:ext cx="15039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µng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4504" y="2764399"/>
            <a:ext cx="1505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Con h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815" y="5265138"/>
            <a:ext cx="17267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D­ưa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gang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5579" y="5217053"/>
            <a:ext cx="16273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nh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7441" y="5201427"/>
            <a:ext cx="17011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µng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ac­.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7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2826018"/>
            <a:ext cx="4308462" cy="26782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3786" y="2826018"/>
            <a:ext cx="2953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Phỏng </a:t>
            </a:r>
            <a:r>
              <a:rPr lang="vi-VN" dirty="0"/>
              <a:t>theo AN - ĐẾC - XEN</a:t>
            </a:r>
          </a:p>
          <a:p>
            <a:pPr algn="ctr"/>
            <a:r>
              <a:rPr lang="vi-VN" dirty="0" smtClean="0"/>
              <a:t> (Nguyễn </a:t>
            </a:r>
            <a:r>
              <a:rPr lang="vi-VN" dirty="0"/>
              <a:t>Minh kể)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c¸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373" y="671005"/>
            <a:ext cx="8672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c¸ lµ 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kia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lµ c¸.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ít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nhÑ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ªm ®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ªm,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mÖt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buån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469</Words>
  <Application>Microsoft Office PowerPoint</Application>
  <PresentationFormat>On-screen Show (16:10)</PresentationFormat>
  <Paragraphs>106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Tahoma</vt:lpstr>
      <vt:lpstr>宋体</vt:lpstr>
      <vt:lpstr>VNI-Thufap2</vt:lpstr>
      <vt:lpstr>Calibri</vt:lpstr>
      <vt:lpstr>Times New Roman</vt:lpstr>
      <vt:lpstr>Arial Black</vt:lpstr>
      <vt:lpstr>.VnAvant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328</cp:revision>
  <dcterms:created xsi:type="dcterms:W3CDTF">2020-02-10T09:35:50Z</dcterms:created>
  <dcterms:modified xsi:type="dcterms:W3CDTF">2021-12-20T02:47:12Z</dcterms:modified>
</cp:coreProperties>
</file>