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3" r:id="rId2"/>
    <p:sldMasterId id="2147483729" r:id="rId3"/>
    <p:sldMasterId id="2147483741" r:id="rId4"/>
    <p:sldMasterId id="2147483832" r:id="rId5"/>
    <p:sldMasterId id="2147483852" r:id="rId6"/>
    <p:sldMasterId id="2147483878" r:id="rId7"/>
    <p:sldMasterId id="2147483883" r:id="rId8"/>
    <p:sldMasterId id="2147483886" r:id="rId9"/>
    <p:sldMasterId id="2147483903" r:id="rId10"/>
    <p:sldMasterId id="2147483935" r:id="rId11"/>
    <p:sldMasterId id="2147483948" r:id="rId12"/>
  </p:sldMasterIdLst>
  <p:notesMasterIdLst>
    <p:notesMasterId r:id="rId30"/>
  </p:notesMasterIdLst>
  <p:sldIdLst>
    <p:sldId id="310" r:id="rId13"/>
    <p:sldId id="968" r:id="rId14"/>
    <p:sldId id="974" r:id="rId15"/>
    <p:sldId id="267" r:id="rId16"/>
    <p:sldId id="313" r:id="rId17"/>
    <p:sldId id="262" r:id="rId18"/>
    <p:sldId id="317" r:id="rId19"/>
    <p:sldId id="755" r:id="rId20"/>
    <p:sldId id="272" r:id="rId21"/>
    <p:sldId id="970" r:id="rId22"/>
    <p:sldId id="362" r:id="rId23"/>
    <p:sldId id="365" r:id="rId24"/>
    <p:sldId id="299" r:id="rId25"/>
    <p:sldId id="761" r:id="rId26"/>
    <p:sldId id="347" r:id="rId27"/>
    <p:sldId id="972" r:id="rId28"/>
    <p:sldId id="7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google123987@gmail.com" initials="o" lastIdx="1" clrIdx="0">
    <p:extLst>
      <p:ext uri="{19B8F6BF-5375-455C-9EA6-DF929625EA0E}">
        <p15:presenceInfo xmlns:p15="http://schemas.microsoft.com/office/powerpoint/2012/main" userId="62d11c3bc47db92d" providerId="Windows Live"/>
      </p:ext>
    </p:extLst>
  </p:cmAuthor>
  <p:cmAuthor id="2" name="Thuý Hạnh Lê" initials="THL" lastIdx="1" clrIdx="1">
    <p:extLst>
      <p:ext uri="{19B8F6BF-5375-455C-9EA6-DF929625EA0E}">
        <p15:presenceInfo xmlns:p15="http://schemas.microsoft.com/office/powerpoint/2012/main" userId="5dde843f70bcbb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7B21"/>
    <a:srgbClr val="FF9966"/>
    <a:srgbClr val="FF964F"/>
    <a:srgbClr val="FFFFC1"/>
    <a:srgbClr val="FFFFEB"/>
    <a:srgbClr val="FFC7AB"/>
    <a:srgbClr val="FFCCB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13:20.80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6211.17285"/>
      <inkml:brushProperty name="anchorY" value="-6173.37012"/>
      <inkml:brushProperty name="scaleFactor" value="0.5"/>
    </inkml:brush>
  </inkml:definitions>
  <inkml:trace contextRef="#ctx0" brushRef="#br0">1 12 24575,'0'0'0,"5"0"0,3-6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10.94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733.63257"/>
      <inkml:brushProperty name="anchorY" value="-8060.24756"/>
      <inkml:brushProperty name="scaleFactor" value="0.5"/>
    </inkml:brush>
  </inkml:definitions>
  <inkml:trace contextRef="#ctx0" brushRef="#br0">1 0 24575,'0'0'0,"4"0"0,3 5 0,4 1 0,0 5 0,4 0 0,3-2 0,-2 4 0,3-3 0,-4 4 0,3-2 0,1-2 0,-3 2 0,3 4 0,1-2 0,3 3 0,2-3 0,-5 2 0,2-2 0,1-4 0,0-2 0,-3 1 0,1-1 0,0-2 0,3 4 0,0-1 0,3 4 0,0-1 0,-5 2 0,0-1 0,1-3 0,1-3 0,1-3 0,1 4 0,2-1 0,-6 4 0,0 0 0,1-2 0,1-3 0,1-1 0,1-3 0,1-1 0,1-1 0,0 5 0,0 1 0,1-1 0,-6 5 0,-1-1 0,1-1 0,6-3 0,2-1 0,0 4 0,1-1 0,-1 0 0,0-3 0,-2-1 0,0-1 0,0 5 0,-1-2 0,0 1 0,0-2 0,0-1 0,1-1 0,5-1 0,-6 5 0,0 0 0,-1 0 0,0-2 0,0 0 0,0-2 0,1-1 0,-1-1 0,1 0 0,6 0 0,0 0 0,0 0 0,-1-1 0,-1 1 0,-2 0 0,0 0 0,-1 0 0,5 0 0,0 0 0,5 0 0,-1 0 0,0 0 0,-3 0 0,-3 0 0,-1 0 0,-1 0 0,-2 0 0,0 0 0,0 0 0,0 0 0,0 0 0,0 0 0,-6-6 0,1 0 0,-1 0 0,1 2 0,2-5 0,1 1 0,1 1 0,-5-4 0,0 2 0,1 1 0,-5-3 0,2 1 0,0 2 0,3 2 0,1-3 0,2 1 0,1 2 0,-5-4 0,1 1 0,0 1 0,-5-3 0,-4-4 0,0 1 0,3 3 0,-3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15.34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108.12695"/>
      <inkml:brushProperty name="anchorY" value="-9224.40527"/>
      <inkml:brushProperty name="scaleFactor" value="0.5"/>
    </inkml:brush>
  </inkml:definitions>
  <inkml:trace contextRef="#ctx0" brushRef="#br0">1 328 24575,'0'0'0,"0"5"0,5 2 0,6-1 0,1 4 0,-2 5 0,4-1 0,3-3 0,-2 4 0,3-4 0,-3 4 0,1-3 0,-2 3 0,2-2 0,-3 2 0,2-2 0,-2 2 0,2 4 0,4-3 0,2-4 0,-2 3 0,1-4 0,-4 3 0,1-2 0,-3 3 0,2 2 0,-3 5 0,3-4 0,-4 2 0,3-3 0,3-5 0,3-4 0,3 3 0,-3 2 0,1-1 0,0-2 0,2 4 0,1-4 0,2 4 0,1-2 0,-6 3 0,1-3 0,-1-2 0,2-3 0,1-2 0,1-3 0,1-1 0,1 4 0,0 0 0,1 0 0,-1-1 0,6 5 0,6-1 0,0 4 0,-1-1 0,-3-1 0,4-3 0,-3-3 0,-1 4 0,-2-1 0,-3-1 0,-1-2 0,-1-1 0,-1 4 0,0 0 0,0-1 0,0-1 0,0-2 0,5-1 0,1-1 0,0-1 0,-7 6 0,-1 0 0,-1-1 0,0 0 0,0-2 0,1-1 0,1-1 0,1 0 0,-1-1 0,2 0 0,-1-1 0,0 1 0,6 0 0,0 0 0,1 0 0,-2 0 0,-2 0 0,5 0 0,-1 0 0,0 0 0,-2 0 0,-2 0 0,0 0 0,-2 0 0,-1 0 0,1 0 0,-1 0 0,0 0 0,-1 0 0,1-6 0,0 0 0,0 0 0,1-4 0,-1 0 0,0 2 0,-5-4 0,-1 3 0,1-5 0,0 3 0,2 1 0,1 3 0,1-3 0,1 2 0,0-4 0,0 1 0,1-3 0,-1 2 0,1-4 0,-1-2 0,0 2 0,1 3 0,-7-2 0,1 4 0,-1 2 0,2 3 0,-5-3 0,1 1 0,-5-3 0,2 0 0,2-3 0,3 1 0,-4-2 0,2 2 0,1-3 0,-3-2 0,2 2 0,0 3 0,3-2 0,2 4 0,1-4 0,1-2 0,1-3 0,1-4 0,-1 4 0,1 4 0,-6-1 0,0 5 0,-6-3 0,-5-3 0,-4-2 0,1 2 0,-1-2 0,3 4 0,5-1 0,3 3 0,-1-2 0,2 3 0,2-3 0,-4-2 0,2-3 0,1 3 0,-4-2 0,2 4 0,-4-2 0,2 4 0,2 4 0,-3-2 0,2 2 0,-4-4 0,-3-2 0,2 1 0,-3-3 0,4 4 0,-3-3 0,4 3 0,-3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20.838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8025.24121"/>
      <inkml:brushProperty name="anchorY" value="-9743.12012"/>
      <inkml:brushProperty name="scaleFactor" value="0.5"/>
    </inkml:brush>
  </inkml:definitions>
  <inkml:trace contextRef="#ctx0" brushRef="#br0">0 1837 24575,'0'0'0,"5"0"0,7 0 0,5 0 0,0 5 0,2 1 0,3 0 0,2-2 0,2 0 0,1-2 0,1-1 0,0-1 0,1 0 0,-1 0 0,1 0 0,0 0 0,-1 0 0,1-1 0,-1 1 0,0 0 0,0 0 0,0 0 0,0 0 0,1 0 0,-1 0 0,0 0 0,0 0 0,1 0 0,-7-5 0,1-1 0,-1 1 0,1 0 0,2 2 0,1 1 0,1-5 0,1 0 0,0 1 0,0 2 0,1-5 0,0 1 0,5 1 0,6 2 0,-1 1 0,0 2 0,-2-4 0,-4 0 0,-1-5 0,-2 0 0,-1 3 0,-1 1 0,-6-3 0,0 1 0,0-3 0,1 1 0,-4-4 0,1 3 0,1 2 0,-4-2 0,2 1 0,2 4 0,1 1 0,-3-3 0,2 1 0,-5-4 0,1 1 0,2-3 0,3 2 0,-3-4 0,1 3 0,1-3 0,2-2 0,2 2 0,2 3 0,0-2 0,1-2 0,1 2 0,-6-2 0,-6-2 0,0 2 0,-5-2 0,2 4 0,-2-2 0,2 4 0,3 3 0,-2-3 0,-3-2 0,3 1 0,-4-2 0,4 2 0,-3-3 0,-3-2 0,-2-3 0,2 4 0,-1-3 0,4 5 0,-2-2 0,-1-1 0,3 3 0,-2-2 0,-2-3 0,-3-1 0,-1-3 0,-3-1 0,0-1 0,-1-2 0,0 1 0,-1-1 0,1 0 0,0 1 0,-1-1 0,1 1 0,0 0 0,0-1 0,0 1 0,0 0 0,0 0 0,0 0 0,0-1 0,0 1 0,-5 6 0,-1-1 0,-5 6 0,0 0 0,-3 3 0,1-1 0,-3 3 0,-3 2 0,3-2 0,-3 3 0,-2 1 0,4-2 0,-2 1 0,4-4 0,3-4 0,-1 2 0,3-3 0,2-3 0,-3 4 0,2-3 0,-4 5 0,2-2 0,-4 3 0,3-1 0,-3 2 0,-4 3 0,3-2 0,-2 2 0,-3 2 0,-2 2 0,-2-2 0,-1 0 0,-2 2 0,0 2 0,-1 1 0,1 1 0,5-4 0,0 0 0,0 0 0,0 1 0,-2 2 0,-1 1 0,-1 1 0,-1 1 0,0 0 0,0 0 0,5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25.33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0202.51953"/>
      <inkml:brushProperty name="anchorY" value="-8753.89355"/>
      <inkml:brushProperty name="scaleFactor" value="0.5"/>
    </inkml:brush>
  </inkml:definitions>
  <inkml:trace contextRef="#ctx0" brushRef="#br0">152 1458 24575,'0'0'0,"-4"0"0,-3 6 0,-5 0 0,2 5 0,-5 0 0,2 4 0,-3-2 0,-3-3 0,3 3 0,-3-2 0,4 3 0,10-3 0,8-2 0,10-2 0,7-3 0,4-2 0,4-1 0,1-1 0,1-1 0,1 1 0,-2-1 0,0 1 0,0-1 0,0 1 0,-1-5 0,1-1 0,-1-5 0,0 0 0,0-4 0,0 3 0,0 1 0,1 3 0,-1-2 0,0 2 0,0-4 0,1 1 0,-1 2 0,-5-3 0,-1 2 0,0-4 0,2 3 0,1-4 0,1 3 0,1-4 0,0 4 0,1 2 0,1 3 0,-1 3 0,-5-4 0,0 1 0,-1-4 0,2 0 0,-5-3 0,2 2 0,-6-4 0,2 3 0,2 3 0,-3-3 0,2 3 0,-4-4 0,3 3 0,1 2 0,-1-3 0,1 2 0,-4-4 0,3 2 0,-4-2 0,3-4 0,-3-4 0,3 4 0,-4-2 0,3 4 0,4-2 0,-3-2 0,-4-2 0,-3-2 0,2 3 0,-2 0 0,-2-1 0,3 3 0,-1 0 0,-2-2 0,-2-1 0,4 3 0,-1-1 0,-2-2 0,-1-1 0,-2-2 0,-1-1 0,-2-2 0,1 0 0,-2 0 0,1-1 0,0 0 0,-1 1 0,1-1 0,0 1 0,0 0 0,0-1 0,0 1 0,-5 0 0,-1 0 0,-5 0 0,0-1 0,-3 1 0,-5 6 0,3-1 0,-3 1 0,-2 4 0,4-1 0,-3 4 0,5-1 0,-2 3 0,3-2 0,-2 2 0,-2 4 0,-3 3 0,-3 2 0,-2 2 0,4-4 0,0 0 0,5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29.08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2031.88867"/>
      <inkml:brushProperty name="anchorY" value="-8142.59668"/>
      <inkml:brushProperty name="scaleFactor" value="0.5"/>
    </inkml:brush>
  </inkml:definitions>
  <inkml:trace contextRef="#ctx0" brushRef="#br0">589 1186 24575,'0'0'0,"0"5"0,-6 2 0,0 5 0,6-2 0,7 0 0,6-3 0,7-2 0,5-3 0,2 0 0,-4-8 0,-5-6 0,-6-5 0,1 0 0,-3-3 0,3 3 0,-3-1 0,4 3 0,-2-1 0,3 3 0,-3-3 0,4-2 0,-4-3 0,4 2 0,-3-1 0,-3-2 0,2 5 0,-1-3 0,2-1 0,-2-2 0,4 4 0,-3-1 0,-2-2 0,3 5 0,-3-2 0,3 4 0,-1-2 0,-3-2 0,-3-2 0,-2-4 0,-2 0 0,5 3 0,-1 0 0,-1-1 0,0-1 0,-2-1 0,-1-2 0,-2 0 0,1-1 0,-1 0 0,0-1 0,-6 6 0,-1 1 0,1-1 0,-4 5 0,1-1 0,-5 5 0,-3 3 0,-4 4 0,2-3 0,-2 2 0,5-4 0,-2 2 0,-2 2 0,4-4 0,-3 2 0,-1 2 0,-2 3 0,3-5 0,-2 2 0,5-4 0,-2 2 0,-1 1 0,-3-3 0,-2 2 0,-2 2 0,-1 2 0,5-3 0,-1 1 0,0 2 0,-1 1 0,4-4 0,0 2 0,-2 0 0,0 2 0,-3-4 0,-1 1 0,-1 1 0,-7 2 0,5-3 0,1 0 0,0 2 0,1 1 0,0 2 0,-1 1 0,1 1 0,-1 1 0,0 0 0,0 0 0,0 1 0,5-1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32.30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0596.85352"/>
      <inkml:brushProperty name="anchorY" value="-6111.51514"/>
      <inkml:brushProperty name="scaleFactor" value="0.5"/>
    </inkml:brush>
  </inkml:definitions>
  <inkml:trace contextRef="#ctx0" brushRef="#br0">2869 678 24575,'0'0'0,"5"0"0,1-5 0,0-7 0,-7 1 0,-1-5 0,-2-4 0,-5 3 0,1-3 0,-6 4 0,2-1 0,-4 3 0,3-2 0,-3 3 0,3-2 0,3-3 0,-3 2 0,2-2 0,3-2 0,-3 3 0,-4-2 0,-4 3 0,-3 5 0,2-2 0,-1 3 0,-1-4 0,3-3 0,0 2 0,-2 3 0,3-2 0,-1 3 0,-1-3 0,-3 2 0,-1 2 0,3-2 0,0 2 0,-2 2 0,-1 3 0,-1 1 0,-1 2 0,4-4 0,0 1 0,-1-6 0,0 1 0,-2 1 0,-2 2 0,6-3 0,-1 2 0,-1 1 0,5-3 0,-1 1 0,-2 1 0,-1 2 0,-3-3 0,-1 1 0,-1 1 0,-1 2 0,0 2 0,5-4 0,0 0 0,0 2 0,0 0 0,-2 2 0,-1 2 0,-2 0 0,1 0 0,-2 1 0,1 1 0,0-1 0,-1 0 0,1 0 0,0 1 0,-1-1 0,1 0 0,0 0 0,-1 0 0,1 0 0,0 0 0,0 0 0,-1 0 0,1 0 0,0 0 0,0 0 0,0 0 0,-1 0 0,1 0 0,0 0 0,0 0 0,0 5 0,-1 1 0,1-1 0,0 6 0,0-2 0,-1-1 0,1-2 0,6 4 0,-1-2 0,1-1 0,-2 3 0,0-1 0,-2-1 0,-1-3 0,-1 4 0,0-1 0,-1-1 0,6 3 0,1-1 0,-1-1 0,-1-3 0,0-1 0,-2-3 0,4 6 0,0-1 0,5 5 0,0 0 0,-3-2 0,4 3 0,-2-2 0,-1 4 0,-4-2 0,-1-3 0,3 4 0,-1-3 0,0-2 0,-2-2 0,5 3 0,-2-2 0,5 5 0,-1-1 0,-2 4 0,3 2 0,-2-1 0,3 3 0,-1-4 0,2 2 0,4-3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34.733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6880.82715"/>
      <inkml:brushProperty name="anchorY" value="-5046.41211"/>
      <inkml:brushProperty name="scaleFactor" value="0.5"/>
    </inkml:brush>
  </inkml:definitions>
  <inkml:trace contextRef="#ctx0" brushRef="#br0">2053 172 24575,'0'0'0,"0"-5"0,-5-2 0,-7 1 0,-5 1 0,1-4 0,-3 1 0,-3 2 0,-2 1 0,4-5 0,-2 3 0,6-6 0,-2 2 0,-2 2 0,-7 2 0,-3-3 0,-2 2 0,1 1 0,-1 3 0,1-5 0,2 1 0,0 2 0,0 1 0,0 2 0,1 1 0,0 1 0,0 1 0,0 0 0,0 0 0,0 0 0,0 1 0,0-1 0,-1 0 0,1 0 0,-6 0 0,0 0 0,0 0 0,-5 0 0,2 0 0,0 0 0,3 0 0,2 0 0,2 0 0,1 0 0,0 6 0,1 0 0,0 0 0,0 4 0,0-1 0,0-1 0,0-2 0,6 3 0,0-1 0,-1-1 0,0 4 0,-2-2 0,-1-1 0,-1-2 0,-1 3 0,0-1 0,0-2 0,-1 4 0,1-1 0,5 5 0,0-3 0,1 4 0,-2-2 0,5 3 0,-1-3 0,-1-3 0,3 2 0,-1-2 0,4 4 0,-1-3 0,3 4 0,-3-3 0,-2 4 0,-3 2 0,-3 4 0,-2-4 0,4 3 0,5 1 0,0-4 0,5 1 0,3-4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36.99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981.85449"/>
      <inkml:brushProperty name="anchorY" value="-4516.5625"/>
      <inkml:brushProperty name="scaleFactor" value="0.5"/>
    </inkml:brush>
  </inkml:definitions>
  <inkml:trace contextRef="#ctx0" brushRef="#br0">2006 113 24575,'0'0'0,"0"-4"0,-6-3 0,-5 1 0,-1-4 0,-4 1 0,-4 1 0,-3 2 0,-2 2 0,-2 2 0,-1-5 0,-1 1 0,0 0 0,0 2 0,0 1 0,1 1 0,-1 1 0,1 0 0,0 2 0,0-1 0,-1 0 0,-5 0 0,0 0 0,-5 1 0,0-1 0,2-6 0,1 1 0,4-1 0,1 2 0,1 0 0,2 2 0,0 1 0,0 0 0,0 1 0,0 1 0,-5-1 0,-1 0 0,0 0 0,1 0 0,1 0 0,2 0 0,6 6 0,1 0 0,1-1 0,-2 0 0,0-2 0,4 5 0,-2-1 0,1-1 0,-3-1 0,5 4 0,-1-1 0,-2-2 0,-1-1 0,-2 4 0,-1-1 0,4 4 0,0-1 0,-1 4 0,0-3 0,3 4 0,-1-3 0,0-3 0,-2 3 0,-2-2 0,-1-3 0,5 3 0,-2-2 0,1-2 0,-2 4 0,-1 4 0,-1-1 0,4 2 0,0-2 0,-1-2 0,5 1 0,-1-3 0,-2-1 0,4 2 0,-1-1 0,-2 3 0,3-2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6:43:13.29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6:43:19.62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6:43:22.27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6:43:25.02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6:43:28.20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6:43:15.99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04.00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13.47839"/>
      <inkml:brushProperty name="anchorY" value="-4591.87109"/>
      <inkml:brushProperty name="scaleFactor" value="0.5"/>
    </inkml:brush>
  </inkml:definitions>
  <inkml:trace contextRef="#ctx0" brushRef="#br0">4461 426 24575,'0'0'0,"-5"0"0,-7 0 0,-5 0 0,-4 0 0,1-5 0,-2-1 0,5-6 0,-2 2 0,4-5 0,-1 2 0,-3 3 0,4-3 0,-3 2 0,3-3 0,-1 3 0,-3 1 0,-3 4 0,4-4 0,-3 2 0,0 2 0,-3 1 0,5-4 0,-2 1 0,-1 2 0,-1 1 0,4-4 0,-2 1 0,0 2 0,-3 1 0,-1 2 0,-1 1 0,-1-4 0,-2-1 0,1 2 0,-1 0 0,1 2 0,5-4 0,1 0 0,-1 1 0,0 2 0,-2 0 0,4-3 0,0 0 0,-1 1 0,-1 1 0,3-4 0,0 1 0,-2 1 0,-1 2 0,-2-4 0,-1 2 0,-1 0 0,-1 2 0,0 2 0,-1 1 0,0 2 0,7-6 0,-1 0 0,0 0 0,0 2 0,4-5 0,-2 1 0,0 1 0,-2 2 0,-2 1 0,-1 2 0,-1 1 0,-1 1 0,0 0 0,-1 0 0,0 0 0,1 1 0,-1-1 0,1 0 0,0 0 0,-1 0 0,1 0 0,0 0 0,0 0 0,0 0 0,0 0 0,-1 0 0,1 0 0,0 0 0,-1 0 0,1 0 0,0 0 0,0 0 0,0 0 0,0 0 0,-1 0 0,1 0 0,0 6 0,0 0 0,-1 0 0,1-1 0,5 4 0,1-1 0,-1 5 0,0-2 0,-2-2 0,-1 3 0,-1-2 0,5 4 0,0-2 0,-1-2 0,0-3 0,-2-3 0,-2 4 0,0-2 0,5 5 0,0 5 0,-1-2 0,-1 4 0,-1 2 0,-1 3 0,-1-3 0,-1 1 0,0-4 0,5 1 0,1-4 0,4 2 0,0-4 0,5 4 0,-3-4 0,4 3 0,3 3 0,-3-2 0,-3-4 0,1 3 0,-2-4 0,2 3 0,-3-2 0,4 3 0,-3-3 0,3 3 0,-2-2 0,2 3 0,3 2 0,-2-2 0,-4 2 0,2 3 0,-2-4 0,2 2 0,-3-4 0,3 2 0,4 2 0,-3-3 0,3 2 0,-3-3 0,2 1 0,2 3 0,2 3 0,-3-3 0,2 1 0,2 1 0,-5-3 0,3 1 0,0 2 0,3 2 0,2 2 0,-5-4 0,1 0 0,1 1 0,2 2 0,0 1 0,-3-4 0,0 0 0,1 1 0,1 2 0,2 1 0,-5-4 0,-4-5 0,-5-5 0,-5-5 0,-3-3 0,-2-2 0,-2-1 0,0-1 0,0 0 0,0 0 0,0 0 0,0 1 0,0-1 0,1 1 0,6 6 0,-1-1 0,1 1 0,4 4 0,-1 0 0,-1-2 0,3 3 0,-1-1 0,3 4 0,-2-3 0,4 5 0,-2-4 0,-4-2 0,4 3 0,-3-3 0,-2-1 0,3 2 0,-2-2 0,4 4 0,-2 3 0,-2-1 0,3 3 0,3 3 0,-1-4 0,3 2 0,-3-4 0,-4-3 0,3 1 0,-2-2 0,2 2 0,4 4 0,-2 3 0,-3 4 0,-4-3 0,3 0 0,3 2 0,5 1 0,-3-5 0,3 2 0,1 1 0,4 1 0,1 2 0,-5-4 0,2 0 0,0 1 0,2 2 0,1 1 0,1 2 0,1 0 0,1 1 0,0 0 0,0 1 0,0-1 0,0 1 0,6-7 0,6-5 0,5-6 0,0 1 0,3-3 0,-4 3 0,-3 4 0,-5 3 0,3-1 0,-2 1 0,3-3 0,-2 2 0,4-4 0,4-3 0,3 2 0,3-3 0,-3 3 0,1-2 0,1-2 0,1-3 0,-4 3 0,0-1 0,2-1 0,-4 3 0,1-1 0,1 4 0,3-2 0,1-1 0,-3 2 0,1-2 0,0-1 0,2-3 0,1-3 0,1-1 0,1-1 0,1-1 0,1 5 0,-1 0 0,0 0 0,1 0 0,-1 3 0,1 0 0,-1-1 0,1-2 0,-1-1 0,0-2 0,0-1 0,0-1 0,0 6 0,1 0 0,-1-1 0,-5 5 0,-1-1 0,0-1 0,2-3 0,1-1 0,1 4 0,1-1 0,1-1 0,0-1 0,0-2 0,0-1 0,1 4 0,-1 1 0,1-2 0,-12 0 0,-6-2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8:46:07.53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3494.76709"/>
      <inkml:brushProperty name="anchorY" value="-6114.23438"/>
      <inkml:brushProperty name="scaleFactor" value="0.5"/>
    </inkml:brush>
  </inkml:definitions>
  <inkml:trace contextRef="#ctx0" brushRef="#br0">313 1 24575,'0'0'0,"-5"0"0,-7 0 0,-5 0 0,0 6 0,3 5 0,-2 0 0,4 6 0,-3-3 0,-3-3 0,3 3 0,-3-3 0,3 3 0,4 4 0,3 2 0,4 4 0,-4-4 0,1 2 0,-4-5 0,1 1 0,2 2 0,-4 2 0,2 2 0,2 1 0,2 3 0,-4-6 0,2 1 0,2 0 0,1 1 0,2 1 0,1 1 0,1 1 0,1 1 0,0 0 0,0 0 0,1 1 0,-1-1 0,0 1 0,6-6 0,6-7 0,5-5 0,0 1 0,-4 3 0,3-3 0,3-2 0,2-3 0,-3 3 0,2-1 0,-4 3 0,1-2 0,3-1 0,-4 3 0,2-2 0,2-2 0,3 3 0,2-2 0,1 5 0,2-3 0,-6 4 0,1-2 0,0 2 0,1-2 0,1-3 0,-5 3 0,2-3 0,0-2 0,1-2 0,2 3 0,1-2 0,2-1 0,0-1 0,0-2 0,0-1 0,1 4 0,-1 0 0,1 0 0,-1 4 0,0-1 0,1-1 0,-1 3 0,0-1 0,0-2 0,1-3 0,-1-1 0,0-2 0,1-2 0,-1 1 0,0-2 0,0 1 0,0-1 0,0 1 0,1 0 0,-1 0 0,0 0 0,0 0 0,1 0 0,-1 0 0,0 0 0,0 0 0,0 0 0,1 0 0,-1 0 0,0 0 0,0 0 0,1 0 0,-1 0 0,0 0 0,0 0 0,0 0 0,1 0 0,-1 0 0,0 0 0,0 0 0,0 0 0,1-6 0,-1 1 0,0-1 0,0 1 0,-5-4 0,0 1 0,-1 1 0,1 2 0,2 1 0,1 2 0,1 1 0,1 1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32667-8CD4-4F01-948C-4E1B675FDB21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40E2F-D938-4722-A2D8-65FB93D2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5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9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2A52-DCF9-4790-BCF7-59F758A67F2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1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97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9949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9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8713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2A1C69-C725-4A7F-AA1E-DD446DE8698E}"/>
              </a:ext>
            </a:extLst>
          </p:cNvPr>
          <p:cNvSpPr/>
          <p:nvPr userDrawn="1"/>
        </p:nvSpPr>
        <p:spPr>
          <a:xfrm>
            <a:off x="0" y="0"/>
            <a:ext cx="56155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268719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CB5D1B-C32A-40E3-905F-88EA696A29D3}"/>
              </a:ext>
            </a:extLst>
          </p:cNvPr>
          <p:cNvSpPr/>
          <p:nvPr userDrawn="1"/>
        </p:nvSpPr>
        <p:spPr>
          <a:xfrm>
            <a:off x="359833" y="303214"/>
            <a:ext cx="5522384" cy="6251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549500" y="523743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05703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349ED8-455C-4D89-8F13-D06309785F4B}"/>
              </a:ext>
            </a:extLst>
          </p:cNvPr>
          <p:cNvSpPr/>
          <p:nvPr userDrawn="1"/>
        </p:nvSpPr>
        <p:spPr>
          <a:xfrm>
            <a:off x="0" y="1016000"/>
            <a:ext cx="12192000" cy="3589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/>
          </p:nvPr>
        </p:nvSpPr>
        <p:spPr>
          <a:xfrm>
            <a:off x="425754" y="463850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658653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7665799-13BA-4482-8AB0-E7C41F2A54DE}"/>
              </a:ext>
            </a:extLst>
          </p:cNvPr>
          <p:cNvSpPr/>
          <p:nvPr userDrawn="1"/>
        </p:nvSpPr>
        <p:spPr>
          <a:xfrm>
            <a:off x="0" y="0"/>
            <a:ext cx="428625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5317" y="535024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86251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idx="12"/>
          </p:nvPr>
        </p:nvSpPr>
        <p:spPr>
          <a:xfrm>
            <a:off x="4799580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105777" y="1892852"/>
            <a:ext cx="2922959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979529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D217E7D-C9E3-4F1F-8C91-089C989DBD97}"/>
              </a:ext>
            </a:extLst>
          </p:cNvPr>
          <p:cNvSpPr/>
          <p:nvPr userDrawn="1"/>
        </p:nvSpPr>
        <p:spPr>
          <a:xfrm>
            <a:off x="0" y="0"/>
            <a:ext cx="562186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532193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940913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215434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718249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342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>
            <a:extLst>
              <a:ext uri="{FF2B5EF4-FFF2-40B4-BE49-F238E27FC236}">
                <a16:creationId xmlns:a16="http://schemas.microsoft.com/office/drawing/2014/main" id="{222231C3-30CF-4323-9EAD-971C0F48B6C0}"/>
              </a:ext>
            </a:extLst>
          </p:cNvPr>
          <p:cNvSpPr/>
          <p:nvPr userDrawn="1"/>
        </p:nvSpPr>
        <p:spPr>
          <a:xfrm>
            <a:off x="-2118" y="0"/>
            <a:ext cx="12196235" cy="6858000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0792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653379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653379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5184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932654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/>
          </p:nvPr>
        </p:nvSpPr>
        <p:spPr>
          <a:xfrm>
            <a:off x="5070783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/>
          </p:nvPr>
        </p:nvSpPr>
        <p:spPr>
          <a:xfrm>
            <a:off x="9411335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113385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7290BEB-7CD0-4ABC-B414-3642281BB0B8}"/>
              </a:ext>
            </a:extLst>
          </p:cNvPr>
          <p:cNvSpPr/>
          <p:nvPr userDrawn="1"/>
        </p:nvSpPr>
        <p:spPr>
          <a:xfrm>
            <a:off x="656167" y="1"/>
            <a:ext cx="8521700" cy="655637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17" name="그림 개체 틀 16"/>
          <p:cNvSpPr>
            <a:spLocks noGrp="1"/>
          </p:cNvSpPr>
          <p:nvPr>
            <p:ph type="pic" idx="16"/>
          </p:nvPr>
        </p:nvSpPr>
        <p:spPr>
          <a:xfrm>
            <a:off x="535329" y="3"/>
            <a:ext cx="8396199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5498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6177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A5A3319-6C62-4159-973E-A371378FBC43}"/>
              </a:ext>
            </a:extLst>
          </p:cNvPr>
          <p:cNvSpPr/>
          <p:nvPr userDrawn="1"/>
        </p:nvSpPr>
        <p:spPr>
          <a:xfrm>
            <a:off x="353484" y="1131888"/>
            <a:ext cx="3562349" cy="540226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13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B235BE-9FB6-4307-B313-13BCAA3D9D2C}"/>
              </a:ext>
            </a:extLst>
          </p:cNvPr>
          <p:cNvSpPr/>
          <p:nvPr userDrawn="1"/>
        </p:nvSpPr>
        <p:spPr>
          <a:xfrm>
            <a:off x="531285" y="1347788"/>
            <a:ext cx="154516" cy="5014912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2D3084F-2234-489F-BA25-369E679945FC}"/>
              </a:ext>
            </a:extLst>
          </p:cNvPr>
          <p:cNvSpPr/>
          <p:nvPr userDrawn="1"/>
        </p:nvSpPr>
        <p:spPr>
          <a:xfrm rot="5400000">
            <a:off x="3057525" y="1277409"/>
            <a:ext cx="685800" cy="68368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FF3E7-DFA1-4C3A-A930-F33CA1558D26}"/>
              </a:ext>
            </a:extLst>
          </p:cNvPr>
          <p:cNvSpPr txBox="1"/>
          <p:nvPr userDrawn="1"/>
        </p:nvSpPr>
        <p:spPr>
          <a:xfrm>
            <a:off x="711201" y="1690689"/>
            <a:ext cx="2233084" cy="4159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B82C0-A941-4A6D-83B7-F8718458F12D}"/>
              </a:ext>
            </a:extLst>
          </p:cNvPr>
          <p:cNvSpPr txBox="1"/>
          <p:nvPr userDrawn="1"/>
        </p:nvSpPr>
        <p:spPr>
          <a:xfrm>
            <a:off x="711201" y="2289389"/>
            <a:ext cx="2233084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 can Change Fill Color &amp;</a:t>
            </a:r>
          </a:p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45C22-4A4D-4B15-91AB-A9C75334356E}"/>
              </a:ext>
            </a:extLst>
          </p:cNvPr>
          <p:cNvSpPr txBox="1"/>
          <p:nvPr userDrawn="1"/>
        </p:nvSpPr>
        <p:spPr>
          <a:xfrm>
            <a:off x="721785" y="5835650"/>
            <a:ext cx="2230967" cy="254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DEC0C-4BC6-4A02-99C7-A41C5430DD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1784" y="4773375"/>
            <a:ext cx="2717800" cy="73866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2100" b="1">
                <a:solidFill>
                  <a:schemeClr val="bg1"/>
                </a:solidFill>
                <a:cs typeface="Arial" panose="020B0604020202020204" pitchFamily="34" charset="0"/>
              </a:rPr>
              <a:t>FREE </a:t>
            </a:r>
          </a:p>
          <a:p>
            <a:pPr>
              <a:defRPr/>
            </a:pPr>
            <a:r>
              <a:rPr lang="en-US" altLang="ko-KR" sz="2100" b="1">
                <a:solidFill>
                  <a:schemeClr val="bg1"/>
                </a:solidFill>
                <a:cs typeface="Arial" panose="020B0604020202020204" pitchFamily="34" charset="0"/>
              </a:rPr>
              <a:t>PPT TEMPLATES</a:t>
            </a: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1632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01A8374-258C-46B5-80D9-B64EA39B24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472767" y="396876"/>
            <a:ext cx="5761567" cy="2936875"/>
            <a:chOff x="-612576" y="1705002"/>
            <a:chExt cx="5688632" cy="2537858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3B57D0DE-B332-418D-8D49-F0C7062B414B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  <p:pic>
          <p:nvPicPr>
            <p:cNvPr id="6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AA32FAE1-4E56-4B13-86AF-1E4C591D63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B3220411-FE35-45BD-82CD-201C9A1C9D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472767" y="3497263"/>
            <a:ext cx="5761567" cy="2938462"/>
            <a:chOff x="-612576" y="1705002"/>
            <a:chExt cx="5688632" cy="2537858"/>
          </a:xfrm>
        </p:grpSpPr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A8DC143F-922D-4473-8BCD-5B2494702397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  <p:pic>
          <p:nvPicPr>
            <p:cNvPr id="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80201CFC-8F4E-4AA6-9578-01A38027B6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Picture Placeholder 2"/>
          <p:cNvSpPr>
            <a:spLocks noGrp="1"/>
          </p:cNvSpPr>
          <p:nvPr>
            <p:ph type="pic" idx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0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305228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5103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1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063633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0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1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1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4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2" indent="0" algn="ctr">
              <a:buNone/>
              <a:defRPr/>
            </a:lvl2pPr>
            <a:lvl3pPr marL="914201" indent="0" algn="ctr">
              <a:buNone/>
              <a:defRPr/>
            </a:lvl3pPr>
            <a:lvl4pPr marL="1371303" indent="0" algn="ctr">
              <a:buNone/>
              <a:defRPr/>
            </a:lvl4pPr>
            <a:lvl5pPr marL="1828405" indent="0" algn="ctr">
              <a:buNone/>
              <a:defRPr/>
            </a:lvl5pPr>
            <a:lvl6pPr marL="2285506" indent="0" algn="ctr">
              <a:buNone/>
              <a:defRPr/>
            </a:lvl6pPr>
            <a:lvl7pPr marL="2742606" indent="0" algn="ctr">
              <a:buNone/>
              <a:defRPr/>
            </a:lvl7pPr>
            <a:lvl8pPr marL="3199707" indent="0" algn="ctr">
              <a:buNone/>
              <a:defRPr/>
            </a:lvl8pPr>
            <a:lvl9pPr marL="36568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23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5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525036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02" indent="0">
              <a:buNone/>
              <a:defRPr sz="1799"/>
            </a:lvl2pPr>
            <a:lvl3pPr marL="914201" indent="0">
              <a:buNone/>
              <a:defRPr sz="1599"/>
            </a:lvl3pPr>
            <a:lvl4pPr marL="1371303" indent="0">
              <a:buNone/>
              <a:defRPr sz="1400"/>
            </a:lvl4pPr>
            <a:lvl5pPr marL="1828405" indent="0">
              <a:buNone/>
              <a:defRPr sz="1400"/>
            </a:lvl5pPr>
            <a:lvl6pPr marL="2285506" indent="0">
              <a:buNone/>
              <a:defRPr sz="1400"/>
            </a:lvl6pPr>
            <a:lvl7pPr marL="2742606" indent="0">
              <a:buNone/>
              <a:defRPr sz="1400"/>
            </a:lvl7pPr>
            <a:lvl8pPr marL="3199707" indent="0">
              <a:buNone/>
              <a:defRPr sz="1400"/>
            </a:lvl8pPr>
            <a:lvl9pPr marL="365680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9625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1997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02" indent="0">
              <a:buNone/>
              <a:defRPr sz="1999" b="1"/>
            </a:lvl2pPr>
            <a:lvl3pPr marL="914201" indent="0">
              <a:buNone/>
              <a:defRPr sz="1799" b="1"/>
            </a:lvl3pPr>
            <a:lvl4pPr marL="1371303" indent="0">
              <a:buNone/>
              <a:defRPr sz="1599" b="1"/>
            </a:lvl4pPr>
            <a:lvl5pPr marL="1828405" indent="0">
              <a:buNone/>
              <a:defRPr sz="1599" b="1"/>
            </a:lvl5pPr>
            <a:lvl6pPr marL="2285506" indent="0">
              <a:buNone/>
              <a:defRPr sz="1599" b="1"/>
            </a:lvl6pPr>
            <a:lvl7pPr marL="2742606" indent="0">
              <a:buNone/>
              <a:defRPr sz="1599" b="1"/>
            </a:lvl7pPr>
            <a:lvl8pPr marL="3199707" indent="0">
              <a:buNone/>
              <a:defRPr sz="1599" b="1"/>
            </a:lvl8pPr>
            <a:lvl9pPr marL="365680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341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458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8101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3873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2" indent="0">
              <a:buNone/>
              <a:defRPr sz="2799"/>
            </a:lvl2pPr>
            <a:lvl3pPr marL="914201" indent="0">
              <a:buNone/>
              <a:defRPr sz="2399"/>
            </a:lvl3pPr>
            <a:lvl4pPr marL="1371303" indent="0">
              <a:buNone/>
              <a:defRPr sz="1999"/>
            </a:lvl4pPr>
            <a:lvl5pPr marL="1828405" indent="0">
              <a:buNone/>
              <a:defRPr sz="1999"/>
            </a:lvl5pPr>
            <a:lvl6pPr marL="2285506" indent="0">
              <a:buNone/>
              <a:defRPr sz="1999"/>
            </a:lvl6pPr>
            <a:lvl7pPr marL="2742606" indent="0">
              <a:buNone/>
              <a:defRPr sz="1999"/>
            </a:lvl7pPr>
            <a:lvl8pPr marL="3199707" indent="0">
              <a:buNone/>
              <a:defRPr sz="1999"/>
            </a:lvl8pPr>
            <a:lvl9pPr marL="3656807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2" indent="0">
              <a:buNone/>
              <a:defRPr sz="1200"/>
            </a:lvl2pPr>
            <a:lvl3pPr marL="914201" indent="0">
              <a:buNone/>
              <a:defRPr sz="1000"/>
            </a:lvl3pPr>
            <a:lvl4pPr marL="1371303" indent="0">
              <a:buNone/>
              <a:defRPr sz="900"/>
            </a:lvl4pPr>
            <a:lvl5pPr marL="1828405" indent="0">
              <a:buNone/>
              <a:defRPr sz="900"/>
            </a:lvl5pPr>
            <a:lvl6pPr marL="2285506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850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3513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82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074025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18400" y="2973837"/>
            <a:ext cx="65736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00" y="3605272"/>
            <a:ext cx="65736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6" y="4869161"/>
            <a:ext cx="1351860" cy="13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1267653"/>
            <a:ext cx="864096" cy="8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559757"/>
            <a:ext cx="589523" cy="5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2372267"/>
            <a:ext cx="480053" cy="4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487488" y="1700810"/>
            <a:ext cx="3447541" cy="3456381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4771745"/>
            <a:ext cx="1967541" cy="21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9139" y="-68703"/>
            <a:ext cx="1173107" cy="12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4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3946096"/>
      </p:ext>
    </p:extLst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3424713"/>
      </p:ext>
    </p:extLst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8828890"/>
      </p:ext>
    </p:extLst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5578609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09151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5673728"/>
      </p:ext>
    </p:extLst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224884"/>
      </p:ext>
    </p:extLst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7588172"/>
      </p:ext>
    </p:extLst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0776631"/>
      </p:ext>
    </p:extLst>
  </p:cSld>
  <p:clrMapOvr>
    <a:masterClrMapping/>
  </p:clrMapOvr>
  <p:transition spd="slow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499609"/>
      </p:ext>
    </p:extLst>
  </p:cSld>
  <p:clrMapOvr>
    <a:masterClrMapping/>
  </p:clrMapOvr>
  <p:transition spd="slow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8555794"/>
      </p:ext>
    </p:extLst>
  </p:cSld>
  <p:clrMapOvr>
    <a:masterClrMapping/>
  </p:clrMapOvr>
  <p:transition spd="slow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3742916"/>
      </p:ext>
    </p:extLst>
  </p:cSld>
  <p:clrMapOvr>
    <a:masterClrMapping/>
  </p:clrMapOvr>
  <p:transition spd="slow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7178-AFD6-4745-B907-9D9CA4250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9BCA0-3423-4DB7-8352-853570E3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DAB94-6FDD-4FB0-8E20-625DF227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EF0C-EADE-4F47-94BA-A4F8B27B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32B74-65A5-4DBD-A2EF-423FA3CB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2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6607-C498-43B8-BA52-440CB84D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A9BB-34EF-405F-8DE8-8853F9106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22124-AAF7-46DD-AAC7-5BB1C0A9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2A05A-70D5-4659-A8F7-C36A6357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49CAA-BA0E-4C67-982B-0E87895D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04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F76C-CA11-4853-ADE4-F4C529C7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4952-2778-476D-A993-89478EB5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02BB-E4C4-4667-8CA5-C27DFD0B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1C80F-64AD-4FF6-A71E-AB8D8CDC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8247-DA65-4D88-94FA-F0717E25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5531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5F95-D7D2-411C-B4CF-7F4C5138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B0C1-2388-4F17-A112-FA9FD449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9AA50-0363-4324-B7C0-0CE867239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32582-1A9B-40D9-809E-BA68CBD9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16324-7707-4760-BB2D-46AEED50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3B8DC-699B-4B9A-9771-6357AC2C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4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121C-457E-473D-B3CE-FD85F7ED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F28E2-4DCF-42BE-9633-16643B0C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FD867-879B-4F47-BE70-B4D17CEC6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E0DF7-3BF8-40D9-A7B8-92F9432F9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E70EA-2EEF-43C4-A6F8-D0A42D9B8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4212A-ABE5-4435-BF35-B475E267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E4EEF-B3F4-45C1-ADEA-D3397AB9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2FB13-1B9F-4408-A19E-1304BE15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8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BAC5-75E4-4695-8247-C0138A59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D2A58-3669-4024-A712-9F79001A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C1A25-4CC6-499C-95A4-FD29F2E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2E58-DD4E-4B96-88A4-D57D0A98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9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791BD-644B-4862-9F41-1725A5F9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DBECB-CE7B-4DB7-A977-84174A76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86CD0-25FD-4896-B9C6-6EBCE26B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66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DBA6-6347-497C-92AF-954D399C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D781-EDE9-4013-804A-835F8B53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F8FF7-22B7-423D-84B0-8AE15FA2B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1432B-66D8-407B-8EDE-43C23844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F202A-9105-459B-9473-988A90E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26D07-42E7-4D9C-B307-899A883E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3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C724-D8B4-4D09-BDA7-8A5DBCB0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0C6A6-E5DD-418D-A421-C5DAF6192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8C549-C3EE-4CB3-B534-AD6C5C00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71F1-9D33-4BD3-B745-D54D8D0B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11939-A3D9-421F-A3F0-02857A8A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F8B19-7727-430C-93F1-727A067A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47C0-EB69-413C-B8B2-C5038E45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528C1-7597-445C-B18D-204297B8E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86B8-60F8-4616-80E6-5DC6F60D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DD0A-A577-454F-8581-41A18DBE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F65E-FA26-46E8-9774-47C682A1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8E8E5-A407-4FA2-B8F1-959977231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42357-457D-4104-B8F5-E7EF1F23F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61ED-7322-49FC-862B-8E2B332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9540E-CA93-4B40-AA42-53FEC38F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E977B-6B02-456E-9577-B965AE3C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4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31258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93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22685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713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32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3466377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2562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839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795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769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5892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2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63200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94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911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333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505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275789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05835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55434" y="0"/>
            <a:ext cx="11439727" cy="6857979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339400" y="1514200"/>
            <a:ext cx="7513200" cy="38296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1" name="Google Shape;11;p2"/>
          <p:cNvCxnSpPr/>
          <p:nvPr/>
        </p:nvCxnSpPr>
        <p:spPr>
          <a:xfrm>
            <a:off x="3430400" y="4155800"/>
            <a:ext cx="533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3430400" y="2963667"/>
            <a:ext cx="533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11040250" y="-62237"/>
            <a:ext cx="1740524" cy="179528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3135800" y="1998467"/>
            <a:ext cx="5920400" cy="193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8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135800" y="4382733"/>
            <a:ext cx="5920400" cy="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67867" y="-28667"/>
            <a:ext cx="1028000" cy="6886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7889975" y="5320178"/>
            <a:ext cx="4632472" cy="1185191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638076" y="-337843"/>
            <a:ext cx="948989" cy="1057731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1079067" y="6278203"/>
            <a:ext cx="3330068" cy="3202541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756574" y="-194975"/>
            <a:ext cx="137244" cy="734988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74636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146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11653792" y="2373797"/>
            <a:ext cx="27305" cy="77932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" name="Google Shape;55;p4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960000" y="1662565"/>
            <a:ext cx="10272000" cy="4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1pPr>
            <a:lvl2pPr marL="1219170" lvl="1" indent="-406390" rtl="0">
              <a:spcBef>
                <a:spcPts val="667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733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504800" cy="1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627600" y="4158833"/>
            <a:ext cx="4504800" cy="17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7158000" y="4140233"/>
            <a:ext cx="4236000" cy="17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1209200" y="34485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7605200" y="34299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8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163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116400" cy="19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7605197" y="1156267"/>
            <a:ext cx="138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7605197" y="3808733"/>
            <a:ext cx="138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1209200" y="3808733"/>
            <a:ext cx="138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1209200" y="4351133"/>
            <a:ext cx="3341600" cy="1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7605200" y="4351133"/>
            <a:ext cx="3341600" cy="1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7605200" y="1719733"/>
            <a:ext cx="3341600" cy="1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017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7085700" y="1309333"/>
            <a:ext cx="4146000" cy="1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8321500" y="3522767"/>
            <a:ext cx="2910400" cy="1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736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4297600" y="2094600"/>
            <a:ext cx="3596800" cy="26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074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7151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295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371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1072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7778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1072200" y="224375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7778200" y="224375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4425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4425200" y="224375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1072200" y="279822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7778200" y="279822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1072200" y="481218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7778200" y="481218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4425200" y="279822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4425200" y="481218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387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415433" y="1828033"/>
            <a:ext cx="3744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415433" y="3491967"/>
            <a:ext cx="3744000" cy="1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1282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5311600" y="2344236"/>
            <a:ext cx="5920400" cy="1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7834400" y="3783336"/>
            <a:ext cx="3397600" cy="61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10231679" y="-383351"/>
            <a:ext cx="1051683" cy="1148784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70941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960000" y="1979267"/>
            <a:ext cx="4692400" cy="22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7726910" y="2272962"/>
            <a:ext cx="2505033" cy="2384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713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1209200" y="4756967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7605200" y="4756967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1209200" y="2704367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7236633" y="24139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1209200" y="3360433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7605200" y="3360433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1209200" y="537440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7605200" y="537440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440000" cy="13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03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56341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4156200" y="4864317"/>
            <a:ext cx="3879600" cy="12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2558200" y="2151784"/>
            <a:ext cx="7075600" cy="19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5125000" y="788084"/>
            <a:ext cx="1942000" cy="9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759050" y="-468403"/>
            <a:ext cx="1740524" cy="179528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39664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1186800" y="2346992"/>
            <a:ext cx="10045200" cy="37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6096000" y="720000"/>
            <a:ext cx="5136000" cy="1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060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6432800" cy="13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876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6096000" y="720000"/>
            <a:ext cx="51360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6699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2357600" y="2172317"/>
            <a:ext cx="7476800" cy="181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3613400" y="3801256"/>
            <a:ext cx="49652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922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960000" y="1524933"/>
            <a:ext cx="4440000" cy="106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3928300"/>
            <a:ext cx="4440000" cy="106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6792000" y="3928300"/>
            <a:ext cx="4440000" cy="106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960000" y="2586117"/>
            <a:ext cx="39192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960000" y="4989467"/>
            <a:ext cx="39192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7055600" y="4989500"/>
            <a:ext cx="417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05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960000" y="3511117"/>
            <a:ext cx="2764800" cy="2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960000" y="1936267"/>
            <a:ext cx="2161600" cy="13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86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3135833" y="720000"/>
            <a:ext cx="5920400" cy="123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3229617" y="4992767"/>
            <a:ext cx="5732800" cy="8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3940800" y="2668600"/>
            <a:ext cx="4310400" cy="23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10957966" y="-492253"/>
            <a:ext cx="1740524" cy="179528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76712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8403967" y="3429000"/>
            <a:ext cx="2828400" cy="2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8910000" y="1936284"/>
            <a:ext cx="2322000" cy="13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502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86344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2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33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595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64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838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631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421176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0845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84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6" y="535022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12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939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6151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552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923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12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449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2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4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1529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2" y="0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9321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400267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860436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31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6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49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7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62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102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20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30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405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85" indent="-2270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73" indent="-227008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62" indent="-227008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054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156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257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358" indent="-228550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88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2021/12/5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80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A41BD-E0AA-4578-91E1-8496DAFD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6D60A-E0B1-40A1-AB04-0E335521F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ABF8D-9C19-44BE-BC0D-3F666F425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1DDA-13CF-4815-9488-EB221260D59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5100-7DCE-4328-99BD-93AE6FDEA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2141-7A2B-4E24-AC13-2B0C05564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88F1-2169-4641-85BC-1C22B329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3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868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7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40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72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7.xml"/><Relationship Id="rId3" Type="http://schemas.openxmlformats.org/officeDocument/2006/relationships/notesSlide" Target="../notesSlides/notesSlide6.xml"/><Relationship Id="rId7" Type="http://schemas.openxmlformats.org/officeDocument/2006/relationships/customXml" Target="../ink/ink2.xml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customXml" Target="../ink/ink5.xml"/><Relationship Id="rId5" Type="http://schemas.openxmlformats.org/officeDocument/2006/relationships/image" Target="../media/image33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.bin"/><Relationship Id="rId9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3.xml"/><Relationship Id="rId18" Type="http://schemas.openxmlformats.org/officeDocument/2006/relationships/image" Target="../media/image38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35.png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34.png"/><Relationship Id="rId19" Type="http://schemas.openxmlformats.org/officeDocument/2006/relationships/customXml" Target="../ink/ink16.xml"/><Relationship Id="rId4" Type="http://schemas.openxmlformats.org/officeDocument/2006/relationships/image" Target="../media/image31.png"/><Relationship Id="rId9" Type="http://schemas.openxmlformats.org/officeDocument/2006/relationships/customXml" Target="../ink/ink11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2" y="917359"/>
            <a:ext cx="786075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83721" y="1316871"/>
            <a:ext cx="8824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400" b="1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CHÀO MỪNG CÁC EM ĐẾN VỚI LỚP HỌC TRỰC TUYẾN</a:t>
            </a:r>
          </a:p>
          <a:p>
            <a:pPr algn="ctr" defTabSz="914377"/>
            <a:r>
              <a:rPr lang="en-US" altLang="zh-CN" sz="5400" b="1">
                <a:solidFill>
                  <a:srgbClr val="0070C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MÔN: TOÁN LỚP 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9" y="4680152"/>
            <a:ext cx="6413548" cy="15499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5" y="-61877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5FA365-F4B6-4885-98E9-319BBA6CC9AF}"/>
              </a:ext>
            </a:extLst>
          </p:cNvPr>
          <p:cNvSpPr/>
          <p:nvPr/>
        </p:nvSpPr>
        <p:spPr>
          <a:xfrm>
            <a:off x="0" y="0"/>
            <a:ext cx="12295052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rgbClr val="FF7B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595561E-B81D-4F74-89C6-156AB54921AA}"/>
              </a:ext>
            </a:extLst>
          </p:cNvPr>
          <p:cNvSpPr/>
          <p:nvPr/>
        </p:nvSpPr>
        <p:spPr>
          <a:xfrm>
            <a:off x="4189731" y="566420"/>
            <a:ext cx="2932429" cy="5562600"/>
          </a:xfrm>
          <a:custGeom>
            <a:avLst/>
            <a:gdLst>
              <a:gd name="connsiteX0" fmla="*/ 0 w 4134263"/>
              <a:gd name="connsiteY0" fmla="*/ 0 h 8343900"/>
              <a:gd name="connsiteX1" fmla="*/ 4134263 w 4134263"/>
              <a:gd name="connsiteY1" fmla="*/ 0 h 8343900"/>
              <a:gd name="connsiteX2" fmla="*/ 4134263 w 4134263"/>
              <a:gd name="connsiteY2" fmla="*/ 8343900 h 8343900"/>
              <a:gd name="connsiteX3" fmla="*/ 0 w 4134263"/>
              <a:gd name="connsiteY3" fmla="*/ 8343900 h 8343900"/>
              <a:gd name="connsiteX4" fmla="*/ 0 w 4134263"/>
              <a:gd name="connsiteY4" fmla="*/ 7895463 h 8343900"/>
              <a:gd name="connsiteX5" fmla="*/ 227674 w 4134263"/>
              <a:gd name="connsiteY5" fmla="*/ 7895463 h 8343900"/>
              <a:gd name="connsiteX6" fmla="*/ 227674 w 4134263"/>
              <a:gd name="connsiteY6" fmla="*/ 8116226 h 8343900"/>
              <a:gd name="connsiteX7" fmla="*/ 3906589 w 4134263"/>
              <a:gd name="connsiteY7" fmla="*/ 8116226 h 8343900"/>
              <a:gd name="connsiteX8" fmla="*/ 3906589 w 4134263"/>
              <a:gd name="connsiteY8" fmla="*/ 227674 h 8343900"/>
              <a:gd name="connsiteX9" fmla="*/ 227674 w 4134263"/>
              <a:gd name="connsiteY9" fmla="*/ 227674 h 8343900"/>
              <a:gd name="connsiteX10" fmla="*/ 227674 w 4134263"/>
              <a:gd name="connsiteY10" fmla="*/ 6515169 h 8343900"/>
              <a:gd name="connsiteX11" fmla="*/ 0 w 4134263"/>
              <a:gd name="connsiteY11" fmla="*/ 6515169 h 83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263" h="8343900">
                <a:moveTo>
                  <a:pt x="0" y="0"/>
                </a:moveTo>
                <a:lnTo>
                  <a:pt x="4134263" y="0"/>
                </a:lnTo>
                <a:lnTo>
                  <a:pt x="4134263" y="8343900"/>
                </a:lnTo>
                <a:lnTo>
                  <a:pt x="0" y="8343900"/>
                </a:lnTo>
                <a:lnTo>
                  <a:pt x="0" y="7895463"/>
                </a:lnTo>
                <a:lnTo>
                  <a:pt x="227674" y="7895463"/>
                </a:lnTo>
                <a:lnTo>
                  <a:pt x="227674" y="8116226"/>
                </a:lnTo>
                <a:lnTo>
                  <a:pt x="3906589" y="8116226"/>
                </a:lnTo>
                <a:lnTo>
                  <a:pt x="3906589" y="227674"/>
                </a:lnTo>
                <a:lnTo>
                  <a:pt x="227674" y="227674"/>
                </a:lnTo>
                <a:lnTo>
                  <a:pt x="227674" y="6515169"/>
                </a:lnTo>
                <a:lnTo>
                  <a:pt x="0" y="6515169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ECC00AA-ABBD-45B3-B852-4F0AD3173611}"/>
              </a:ext>
            </a:extLst>
          </p:cNvPr>
          <p:cNvSpPr/>
          <p:nvPr/>
        </p:nvSpPr>
        <p:spPr>
          <a:xfrm>
            <a:off x="721360" y="596121"/>
            <a:ext cx="2918743" cy="5562600"/>
          </a:xfrm>
          <a:custGeom>
            <a:avLst/>
            <a:gdLst>
              <a:gd name="connsiteX0" fmla="*/ 0 w 4134263"/>
              <a:gd name="connsiteY0" fmla="*/ 0 h 8343900"/>
              <a:gd name="connsiteX1" fmla="*/ 4134263 w 4134263"/>
              <a:gd name="connsiteY1" fmla="*/ 0 h 8343900"/>
              <a:gd name="connsiteX2" fmla="*/ 4134263 w 4134263"/>
              <a:gd name="connsiteY2" fmla="*/ 6519670 h 8343900"/>
              <a:gd name="connsiteX3" fmla="*/ 3906589 w 4134263"/>
              <a:gd name="connsiteY3" fmla="*/ 6519670 h 8343900"/>
              <a:gd name="connsiteX4" fmla="*/ 3906589 w 4134263"/>
              <a:gd name="connsiteY4" fmla="*/ 227674 h 8343900"/>
              <a:gd name="connsiteX5" fmla="*/ 227674 w 4134263"/>
              <a:gd name="connsiteY5" fmla="*/ 227674 h 8343900"/>
              <a:gd name="connsiteX6" fmla="*/ 227674 w 4134263"/>
              <a:gd name="connsiteY6" fmla="*/ 8116226 h 8343900"/>
              <a:gd name="connsiteX7" fmla="*/ 3906589 w 4134263"/>
              <a:gd name="connsiteY7" fmla="*/ 8116226 h 8343900"/>
              <a:gd name="connsiteX8" fmla="*/ 3906589 w 4134263"/>
              <a:gd name="connsiteY8" fmla="*/ 7896632 h 8343900"/>
              <a:gd name="connsiteX9" fmla="*/ 4134263 w 4134263"/>
              <a:gd name="connsiteY9" fmla="*/ 7896632 h 8343900"/>
              <a:gd name="connsiteX10" fmla="*/ 4134263 w 4134263"/>
              <a:gd name="connsiteY10" fmla="*/ 8343900 h 8343900"/>
              <a:gd name="connsiteX11" fmla="*/ 0 w 4134263"/>
              <a:gd name="connsiteY11" fmla="*/ 8343900 h 834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263" h="8343900">
                <a:moveTo>
                  <a:pt x="0" y="0"/>
                </a:moveTo>
                <a:lnTo>
                  <a:pt x="4134263" y="0"/>
                </a:lnTo>
                <a:lnTo>
                  <a:pt x="4134263" y="6519670"/>
                </a:lnTo>
                <a:lnTo>
                  <a:pt x="3906589" y="6519670"/>
                </a:lnTo>
                <a:lnTo>
                  <a:pt x="3906589" y="227674"/>
                </a:lnTo>
                <a:lnTo>
                  <a:pt x="227674" y="227674"/>
                </a:lnTo>
                <a:lnTo>
                  <a:pt x="227674" y="8116226"/>
                </a:lnTo>
                <a:lnTo>
                  <a:pt x="3906589" y="8116226"/>
                </a:lnTo>
                <a:lnTo>
                  <a:pt x="3906589" y="7896632"/>
                </a:lnTo>
                <a:lnTo>
                  <a:pt x="4134263" y="7896632"/>
                </a:lnTo>
                <a:lnTo>
                  <a:pt x="4134263" y="8343900"/>
                </a:lnTo>
                <a:lnTo>
                  <a:pt x="0" y="8343900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6704F4-09B8-431E-B46A-AD316B6DB2B6}"/>
              </a:ext>
            </a:extLst>
          </p:cNvPr>
          <p:cNvGrpSpPr/>
          <p:nvPr/>
        </p:nvGrpSpPr>
        <p:grpSpPr>
          <a:xfrm>
            <a:off x="1422400" y="4632960"/>
            <a:ext cx="4979241" cy="1400303"/>
            <a:chOff x="3960971" y="2767117"/>
            <a:chExt cx="4267200" cy="1321489"/>
          </a:xfrm>
          <a:solidFill>
            <a:srgbClr val="FFCCB3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BA99BD-6C70-4C21-B01A-E5A38434A391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F7FB75-7765-4EBA-BD4A-3761EBF3AE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FF7B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9087E6-F621-4716-9BE8-419B36D8C459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99AB14-FBF6-4469-A907-239FF233DA3D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0" name="Text Box 22">
            <a:extLst>
              <a:ext uri="{FF2B5EF4-FFF2-40B4-BE49-F238E27FC236}">
                <a16:creationId xmlns:a16="http://schemas.microsoft.com/office/drawing/2014/main" id="{2B5E6B64-A977-4B6A-9DB0-747E23816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80" y="802641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72 : 3 = </a:t>
            </a:r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id="{54C32CEB-AB24-48CC-8ED4-DD96E2D9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760" y="518160"/>
            <a:ext cx="3799840" cy="1219200"/>
          </a:xfrm>
          <a:prstGeom prst="ribbon">
            <a:avLst>
              <a:gd name="adj1" fmla="val 12500"/>
              <a:gd name="adj2" fmla="val 5388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65 : 2 = 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3ED163B6-C608-4654-BC50-54E8C05DB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40" y="76708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>
            <a:extLst>
              <a:ext uri="{FF2B5EF4-FFF2-40B4-BE49-F238E27FC236}">
                <a16:creationId xmlns:a16="http://schemas.microsoft.com/office/drawing/2014/main" id="{846CD9C8-5178-434E-ABDA-A690DEC160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20" y="84836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D0F9C112-3758-4B5C-ABF7-AF35447AC3CF}"/>
              </a:ext>
            </a:extLst>
          </p:cNvPr>
          <p:cNvSpPr txBox="1">
            <a:spLocks noChangeArrowheads="1"/>
          </p:cNvSpPr>
          <p:nvPr/>
        </p:nvSpPr>
        <p:spPr>
          <a:xfrm>
            <a:off x="3881120" y="-365760"/>
            <a:ext cx="2814320" cy="537464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en-US" altLang="en-US" sz="4000" dirty="0"/>
              <a:t>      </a:t>
            </a:r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65    2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6      32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     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185F97F-4056-417B-9D9B-DCC8E3589C85}"/>
              </a:ext>
            </a:extLst>
          </p:cNvPr>
          <p:cNvSpPr txBox="1">
            <a:spLocks noChangeArrowheads="1"/>
          </p:cNvSpPr>
          <p:nvPr/>
        </p:nvSpPr>
        <p:spPr>
          <a:xfrm>
            <a:off x="335280" y="-355600"/>
            <a:ext cx="2936240" cy="52324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en-US" altLang="en-US" sz="4000" dirty="0"/>
              <a:t>      </a:t>
            </a:r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72     3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6       24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b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A764D31F-9376-4678-A94B-54B4D40D6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1930084"/>
            <a:ext cx="0" cy="1036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7E215EEE-E958-4078-9D76-FC6C09661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9910" y="1940244"/>
            <a:ext cx="0" cy="1036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A5D9DF9A-240B-4ED1-8F08-FA79324C7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6470" y="2453640"/>
            <a:ext cx="730250" cy="152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83467A3A-464C-45D6-9B71-F17E501913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9910" y="2397760"/>
            <a:ext cx="750570" cy="5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8F9431AC-21AA-4336-B796-3A3B090F7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1270" y="2992120"/>
            <a:ext cx="466090" cy="15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C898F336-5C32-48D0-BE51-40FAB8B33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7920" y="405384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2036C005-A4DF-4BC8-A2CC-5FF629D61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0950" y="4069080"/>
            <a:ext cx="62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842CE5D1-EE41-44EF-8A0B-280483D80E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6150" y="2946400"/>
            <a:ext cx="516890" cy="5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94578120-EF8F-4A92-AA38-850E068D9DE5}"/>
              </a:ext>
            </a:extLst>
          </p:cNvPr>
          <p:cNvSpPr/>
          <p:nvPr/>
        </p:nvSpPr>
        <p:spPr>
          <a:xfrm>
            <a:off x="8505117" y="1396280"/>
            <a:ext cx="2959094" cy="3072301"/>
          </a:xfrm>
          <a:prstGeom prst="frame">
            <a:avLst>
              <a:gd name="adj1" fmla="val 4646"/>
            </a:avLst>
          </a:pr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9284D2-95CA-416C-A00B-FEA2DF38601A}"/>
              </a:ext>
            </a:extLst>
          </p:cNvPr>
          <p:cNvGrpSpPr/>
          <p:nvPr/>
        </p:nvGrpSpPr>
        <p:grpSpPr>
          <a:xfrm>
            <a:off x="7259320" y="1625600"/>
            <a:ext cx="1010920" cy="609600"/>
            <a:chOff x="3995936" y="2687633"/>
            <a:chExt cx="4428064" cy="2622911"/>
          </a:xfrm>
          <a:solidFill>
            <a:srgbClr val="FF7B21"/>
          </a:solidFill>
        </p:grpSpPr>
        <p:sp>
          <p:nvSpPr>
            <p:cNvPr id="33" name="Chevron 8">
              <a:extLst>
                <a:ext uri="{FF2B5EF4-FFF2-40B4-BE49-F238E27FC236}">
                  <a16:creationId xmlns:a16="http://schemas.microsoft.com/office/drawing/2014/main" id="{82DC8973-1F5E-4522-82E2-96A95F0A1ECD}"/>
                </a:ext>
              </a:extLst>
            </p:cNvPr>
            <p:cNvSpPr/>
            <p:nvPr/>
          </p:nvSpPr>
          <p:spPr>
            <a:xfrm>
              <a:off x="3995936" y="2687634"/>
              <a:ext cx="4428064" cy="2620001"/>
            </a:xfrm>
            <a:custGeom>
              <a:avLst/>
              <a:gdLst/>
              <a:ahLst/>
              <a:cxnLst/>
              <a:rect l="l" t="t" r="r" b="b"/>
              <a:pathLst>
                <a:path w="4428064" h="2620001">
                  <a:moveTo>
                    <a:pt x="2880320" y="0"/>
                  </a:moveTo>
                  <a:lnTo>
                    <a:pt x="3458511" y="0"/>
                  </a:lnTo>
                  <a:lnTo>
                    <a:pt x="4428064" y="1310001"/>
                  </a:lnTo>
                  <a:lnTo>
                    <a:pt x="3458511" y="2620001"/>
                  </a:lnTo>
                  <a:lnTo>
                    <a:pt x="2880320" y="2620001"/>
                  </a:lnTo>
                  <a:lnTo>
                    <a:pt x="3680013" y="1539505"/>
                  </a:lnTo>
                  <a:lnTo>
                    <a:pt x="0" y="1539505"/>
                  </a:lnTo>
                  <a:lnTo>
                    <a:pt x="0" y="1071505"/>
                  </a:lnTo>
                  <a:lnTo>
                    <a:pt x="3673358" y="10715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EAFE0047-D80E-4789-A00E-6F6846B342EC}"/>
                </a:ext>
              </a:extLst>
            </p:cNvPr>
            <p:cNvSpPr/>
            <p:nvPr/>
          </p:nvSpPr>
          <p:spPr>
            <a:xfrm>
              <a:off x="3995936" y="2687633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2210876" y="0"/>
                  </a:moveTo>
                  <a:lnTo>
                    <a:pt x="2789067" y="0"/>
                  </a:lnTo>
                  <a:lnTo>
                    <a:pt x="3169075" y="513444"/>
                  </a:lnTo>
                  <a:lnTo>
                    <a:pt x="3170262" y="513444"/>
                  </a:lnTo>
                  <a:lnTo>
                    <a:pt x="3170262" y="515048"/>
                  </a:lnTo>
                  <a:lnTo>
                    <a:pt x="3513998" y="979483"/>
                  </a:lnTo>
                  <a:lnTo>
                    <a:pt x="3170262" y="979483"/>
                  </a:lnTo>
                  <a:lnTo>
                    <a:pt x="3170262" y="981444"/>
                  </a:lnTo>
                  <a:lnTo>
                    <a:pt x="0" y="981444"/>
                  </a:lnTo>
                  <a:lnTo>
                    <a:pt x="0" y="513444"/>
                  </a:lnTo>
                  <a:lnTo>
                    <a:pt x="2590884" y="513444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8D1CB7F0-A7D9-478A-86DB-F75A6069FB0E}"/>
                </a:ext>
              </a:extLst>
            </p:cNvPr>
            <p:cNvSpPr/>
            <p:nvPr/>
          </p:nvSpPr>
          <p:spPr>
            <a:xfrm rot="10800000" flipH="1">
              <a:off x="3995936" y="4329100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0" y="981444"/>
                  </a:moveTo>
                  <a:lnTo>
                    <a:pt x="3170262" y="981444"/>
                  </a:lnTo>
                  <a:lnTo>
                    <a:pt x="3170262" y="979483"/>
                  </a:lnTo>
                  <a:lnTo>
                    <a:pt x="3513998" y="979483"/>
                  </a:lnTo>
                  <a:lnTo>
                    <a:pt x="3170262" y="515048"/>
                  </a:lnTo>
                  <a:lnTo>
                    <a:pt x="3170262" y="513444"/>
                  </a:lnTo>
                  <a:lnTo>
                    <a:pt x="3169075" y="513444"/>
                  </a:lnTo>
                  <a:lnTo>
                    <a:pt x="2789067" y="0"/>
                  </a:lnTo>
                  <a:lnTo>
                    <a:pt x="2210876" y="0"/>
                  </a:lnTo>
                  <a:lnTo>
                    <a:pt x="2590884" y="513444"/>
                  </a:lnTo>
                  <a:lnTo>
                    <a:pt x="0" y="513444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A30089C-E808-4D52-B039-22002015BC41}"/>
              </a:ext>
            </a:extLst>
          </p:cNvPr>
          <p:cNvSpPr/>
          <p:nvPr/>
        </p:nvSpPr>
        <p:spPr>
          <a:xfrm>
            <a:off x="8371114" y="1660434"/>
            <a:ext cx="2764972" cy="2905760"/>
          </a:xfrm>
          <a:prstGeom prst="rect">
            <a:avLst/>
          </a:prstGeom>
          <a:noFill/>
          <a:ln w="762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8CF72B5F-2A53-42C9-9A2D-63630334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056" y="1905728"/>
            <a:ext cx="2667001" cy="20566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altLang="en-US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65EBE13D-A74A-40D2-BE56-924E98CE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40" y="4578669"/>
            <a:ext cx="1914307" cy="52322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 : 3 = 24</a:t>
            </a:r>
          </a:p>
        </p:txBody>
      </p:sp>
      <p:sp>
        <p:nvSpPr>
          <p:cNvPr id="39" name="Text Box 46">
            <a:extLst>
              <a:ext uri="{FF2B5EF4-FFF2-40B4-BE49-F238E27FC236}">
                <a16:creationId xmlns:a16="http://schemas.microsoft.com/office/drawing/2014/main" id="{FA9A9395-55CB-4267-8B1D-30B8F72A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320" y="453644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65 : 2 = 32 (dư1)</a:t>
            </a:r>
          </a:p>
        </p:txBody>
      </p:sp>
    </p:spTree>
    <p:extLst>
      <p:ext uri="{BB962C8B-B14F-4D97-AF65-F5344CB8AC3E}">
        <p14:creationId xmlns:p14="http://schemas.microsoft.com/office/powerpoint/2010/main" val="39835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B974E-0D72-4A5E-A99E-35849F418F1B}"/>
              </a:ext>
            </a:extLst>
          </p:cNvPr>
          <p:cNvSpPr txBox="1"/>
          <p:nvPr/>
        </p:nvSpPr>
        <p:spPr>
          <a:xfrm>
            <a:off x="484296" y="244102"/>
            <a:ext cx="952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黑体"/>
                <a:cs typeface="+mn-cs"/>
              </a:rPr>
              <a:t>Bài 1: Tính</a:t>
            </a:r>
          </a:p>
        </p:txBody>
      </p:sp>
      <p:sp>
        <p:nvSpPr>
          <p:cNvPr id="39" name="Rectangles 6165">
            <a:extLst>
              <a:ext uri="{FF2B5EF4-FFF2-40B4-BE49-F238E27FC236}">
                <a16:creationId xmlns:a16="http://schemas.microsoft.com/office/drawing/2014/main" id="{4FA02F47-37DD-4588-BD7C-48B98C4FB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784" y="4208838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Rectangles 6159">
            <a:extLst>
              <a:ext uri="{FF2B5EF4-FFF2-40B4-BE49-F238E27FC236}">
                <a16:creationId xmlns:a16="http://schemas.microsoft.com/office/drawing/2014/main" id="{1556464E-6F03-4005-AFB6-FE9E2CE7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97" y="261915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Rectangles 6158">
            <a:extLst>
              <a:ext uri="{FF2B5EF4-FFF2-40B4-BE49-F238E27FC236}">
                <a16:creationId xmlns:a16="http://schemas.microsoft.com/office/drawing/2014/main" id="{8998D2AD-1854-4E23-9242-9DAD280D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97" y="189842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 Box 6147">
            <a:extLst>
              <a:ext uri="{FF2B5EF4-FFF2-40B4-BE49-F238E27FC236}">
                <a16:creationId xmlns:a16="http://schemas.microsoft.com/office/drawing/2014/main" id="{865D015E-D460-4417-A56D-583092F3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85" y="1325089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43" name="Straight Connector 42">
            <a:extLst>
              <a:ext uri="{FF2B5EF4-FFF2-40B4-BE49-F238E27FC236}">
                <a16:creationId xmlns:a16="http://schemas.microsoft.com/office/drawing/2014/main" id="{F58D01CE-6BBC-47B3-8833-FF5F6414B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6483" y="1526951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4" name="Straight Connector 43">
            <a:extLst>
              <a:ext uri="{FF2B5EF4-FFF2-40B4-BE49-F238E27FC236}">
                <a16:creationId xmlns:a16="http://schemas.microsoft.com/office/drawing/2014/main" id="{D99366BC-6D15-4C78-BD3B-D6186B35A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4897" y="2039715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5" name="Text Box 6151">
            <a:extLst>
              <a:ext uri="{FF2B5EF4-FFF2-40B4-BE49-F238E27FC236}">
                <a16:creationId xmlns:a16="http://schemas.microsoft.com/office/drawing/2014/main" id="{7E64E4D1-544F-4434-9E5E-80C18704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784" y="2612801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Straight Connector 45">
            <a:extLst>
              <a:ext uri="{FF2B5EF4-FFF2-40B4-BE49-F238E27FC236}">
                <a16:creationId xmlns:a16="http://schemas.microsoft.com/office/drawing/2014/main" id="{37ABF0C6-1783-45AD-ABB0-D67F0D08F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4322" y="2627088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7" name="Rectangles 6155">
            <a:extLst>
              <a:ext uri="{FF2B5EF4-FFF2-40B4-BE49-F238E27FC236}">
                <a16:creationId xmlns:a16="http://schemas.microsoft.com/office/drawing/2014/main" id="{8646C5EF-66C7-4C33-A547-A02335677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84" y="1322163"/>
            <a:ext cx="466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Rectangles 6156">
            <a:extLst>
              <a:ext uri="{FF2B5EF4-FFF2-40B4-BE49-F238E27FC236}">
                <a16:creationId xmlns:a16="http://schemas.microsoft.com/office/drawing/2014/main" id="{1C5472E3-92DD-4B0B-BE80-A9C8714DB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359" y="211432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Rectangles 6161">
            <a:extLst>
              <a:ext uri="{FF2B5EF4-FFF2-40B4-BE49-F238E27FC236}">
                <a16:creationId xmlns:a16="http://schemas.microsoft.com/office/drawing/2014/main" id="{35DE96AD-7185-4A18-9A49-6166103BF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422" y="211487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Rectangles 6163">
            <a:extLst>
              <a:ext uri="{FF2B5EF4-FFF2-40B4-BE49-F238E27FC236}">
                <a16:creationId xmlns:a16="http://schemas.microsoft.com/office/drawing/2014/main" id="{E673AC7F-4BC3-43B5-88D2-3874DFF30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75" y="3358881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51" name="Straight Connector 50">
            <a:extLst>
              <a:ext uri="{FF2B5EF4-FFF2-40B4-BE49-F238E27FC236}">
                <a16:creationId xmlns:a16="http://schemas.microsoft.com/office/drawing/2014/main" id="{AAD12D46-A906-439F-92C5-E89A54757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872" y="4215188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52" name="Rectangles 6154">
            <a:extLst>
              <a:ext uri="{FF2B5EF4-FFF2-40B4-BE49-F238E27FC236}">
                <a16:creationId xmlns:a16="http://schemas.microsoft.com/office/drawing/2014/main" id="{BF129D55-5CB3-439A-ADF2-603B28AC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07" y="132595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Rectangles 6165">
            <a:extLst>
              <a:ext uri="{FF2B5EF4-FFF2-40B4-BE49-F238E27FC236}">
                <a16:creationId xmlns:a16="http://schemas.microsoft.com/office/drawing/2014/main" id="{FAF38DAA-BA78-4F2F-BBB7-AB62E1D8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184" y="4205912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Rectangles 6159">
            <a:extLst>
              <a:ext uri="{FF2B5EF4-FFF2-40B4-BE49-F238E27FC236}">
                <a16:creationId xmlns:a16="http://schemas.microsoft.com/office/drawing/2014/main" id="{DC1F1760-2978-44D9-88CD-CA4558C77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697" y="261622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Rectangles 6158">
            <a:extLst>
              <a:ext uri="{FF2B5EF4-FFF2-40B4-BE49-F238E27FC236}">
                <a16:creationId xmlns:a16="http://schemas.microsoft.com/office/drawing/2014/main" id="{4C36F9E3-7D12-4BE4-93C7-D18B5894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697" y="189550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8" name="Text Box 6147">
            <a:extLst>
              <a:ext uri="{FF2B5EF4-FFF2-40B4-BE49-F238E27FC236}">
                <a16:creationId xmlns:a16="http://schemas.microsoft.com/office/drawing/2014/main" id="{8444AB6C-17CE-4EF2-B3FA-2115DA54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685" y="1322163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69" name="Straight Connector 68">
            <a:extLst>
              <a:ext uri="{FF2B5EF4-FFF2-40B4-BE49-F238E27FC236}">
                <a16:creationId xmlns:a16="http://schemas.microsoft.com/office/drawing/2014/main" id="{A5835C98-18D7-42E4-B9E3-660CBB871C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9883" y="1524025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0" name="Straight Connector 69">
            <a:extLst>
              <a:ext uri="{FF2B5EF4-FFF2-40B4-BE49-F238E27FC236}">
                <a16:creationId xmlns:a16="http://schemas.microsoft.com/office/drawing/2014/main" id="{3B6F1043-0F62-4495-8785-0FA046B11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297" y="2036789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1" name="Text Box 6151">
            <a:extLst>
              <a:ext uri="{FF2B5EF4-FFF2-40B4-BE49-F238E27FC236}">
                <a16:creationId xmlns:a16="http://schemas.microsoft.com/office/drawing/2014/main" id="{A7756438-6BD3-41B6-A9E1-F4604FE2F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184" y="2609875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Straight Connector 71">
            <a:extLst>
              <a:ext uri="{FF2B5EF4-FFF2-40B4-BE49-F238E27FC236}">
                <a16:creationId xmlns:a16="http://schemas.microsoft.com/office/drawing/2014/main" id="{465F9783-C5D0-4A5F-87A3-B895BD7EC2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7722" y="2624162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3" name="Rectangles 6155">
            <a:extLst>
              <a:ext uri="{FF2B5EF4-FFF2-40B4-BE49-F238E27FC236}">
                <a16:creationId xmlns:a16="http://schemas.microsoft.com/office/drawing/2014/main" id="{59347AA9-454B-47EA-A1F1-C60BE6C7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784" y="131923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Rectangles 6156">
            <a:extLst>
              <a:ext uri="{FF2B5EF4-FFF2-40B4-BE49-F238E27FC236}">
                <a16:creationId xmlns:a16="http://schemas.microsoft.com/office/drawing/2014/main" id="{25EC7516-E151-47E8-AF22-F4E1B4548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759" y="211140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Rectangles 6161">
            <a:extLst>
              <a:ext uri="{FF2B5EF4-FFF2-40B4-BE49-F238E27FC236}">
                <a16:creationId xmlns:a16="http://schemas.microsoft.com/office/drawing/2014/main" id="{EAD56A9B-7BE5-4588-9ACC-AE11D24A5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822" y="211194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Rectangles 6163">
            <a:extLst>
              <a:ext uri="{FF2B5EF4-FFF2-40B4-BE49-F238E27FC236}">
                <a16:creationId xmlns:a16="http://schemas.microsoft.com/office/drawing/2014/main" id="{D78CAB58-A80E-4266-96DB-BF43CC1C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375" y="3355955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7" name="Straight Connector 76">
            <a:extLst>
              <a:ext uri="{FF2B5EF4-FFF2-40B4-BE49-F238E27FC236}">
                <a16:creationId xmlns:a16="http://schemas.microsoft.com/office/drawing/2014/main" id="{48397E12-0E6A-4D04-8E5C-91C100808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272" y="4212262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8" name="Rectangles 6154">
            <a:extLst>
              <a:ext uri="{FF2B5EF4-FFF2-40B4-BE49-F238E27FC236}">
                <a16:creationId xmlns:a16="http://schemas.microsoft.com/office/drawing/2014/main" id="{488AAA98-8FA5-4B3E-A00C-7C365529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536" y="133241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Rectangles 6165">
            <a:extLst>
              <a:ext uri="{FF2B5EF4-FFF2-40B4-BE49-F238E27FC236}">
                <a16:creationId xmlns:a16="http://schemas.microsoft.com/office/drawing/2014/main" id="{DC382E96-3B52-465B-9804-C374415B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329" y="4233149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0" name="Rectangles 6159">
            <a:extLst>
              <a:ext uri="{FF2B5EF4-FFF2-40B4-BE49-F238E27FC236}">
                <a16:creationId xmlns:a16="http://schemas.microsoft.com/office/drawing/2014/main" id="{CD86BBCE-5033-4B08-AAE4-C6466F7C0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842" y="264346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" name="Rectangles 6158">
            <a:extLst>
              <a:ext uri="{FF2B5EF4-FFF2-40B4-BE49-F238E27FC236}">
                <a16:creationId xmlns:a16="http://schemas.microsoft.com/office/drawing/2014/main" id="{EC9F210C-DD28-4499-8A6C-C077AA89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842" y="192273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6147">
            <a:extLst>
              <a:ext uri="{FF2B5EF4-FFF2-40B4-BE49-F238E27FC236}">
                <a16:creationId xmlns:a16="http://schemas.microsoft.com/office/drawing/2014/main" id="{6AFD20D4-460D-4AF1-83D3-CD0197E9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830" y="1349400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83" name="Straight Connector 82">
            <a:extLst>
              <a:ext uri="{FF2B5EF4-FFF2-40B4-BE49-F238E27FC236}">
                <a16:creationId xmlns:a16="http://schemas.microsoft.com/office/drawing/2014/main" id="{AA22562A-CA1B-4354-95C3-9A31AC299C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9028" y="1551262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84" name="Straight Connector 83">
            <a:extLst>
              <a:ext uri="{FF2B5EF4-FFF2-40B4-BE49-F238E27FC236}">
                <a16:creationId xmlns:a16="http://schemas.microsoft.com/office/drawing/2014/main" id="{F625BA99-EE41-4197-8DF7-090BD95E2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442" y="2064026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85" name="Text Box 6151">
            <a:extLst>
              <a:ext uri="{FF2B5EF4-FFF2-40B4-BE49-F238E27FC236}">
                <a16:creationId xmlns:a16="http://schemas.microsoft.com/office/drawing/2014/main" id="{8F2A7ADB-1569-4638-A66A-AF0E898E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329" y="2637112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Straight Connector 85">
            <a:extLst>
              <a:ext uri="{FF2B5EF4-FFF2-40B4-BE49-F238E27FC236}">
                <a16:creationId xmlns:a16="http://schemas.microsoft.com/office/drawing/2014/main" id="{0D0D4AF2-2FD9-4902-854F-B946367CDB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6867" y="2651399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87" name="Rectangles 6155">
            <a:extLst>
              <a:ext uri="{FF2B5EF4-FFF2-40B4-BE49-F238E27FC236}">
                <a16:creationId xmlns:a16="http://schemas.microsoft.com/office/drawing/2014/main" id="{2D63A9BB-85E5-458A-AD7E-C8094CD4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929" y="134647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Rectangles 6156">
            <a:extLst>
              <a:ext uri="{FF2B5EF4-FFF2-40B4-BE49-F238E27FC236}">
                <a16:creationId xmlns:a16="http://schemas.microsoft.com/office/drawing/2014/main" id="{1FE300F9-C771-4EBF-9714-7168FD1A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904" y="213863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Rectangles 6161">
            <a:extLst>
              <a:ext uri="{FF2B5EF4-FFF2-40B4-BE49-F238E27FC236}">
                <a16:creationId xmlns:a16="http://schemas.microsoft.com/office/drawing/2014/main" id="{797BE359-EA87-46EB-9AD2-5DFD4BA4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967" y="213918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Rectangles 6163">
            <a:extLst>
              <a:ext uri="{FF2B5EF4-FFF2-40B4-BE49-F238E27FC236}">
                <a16:creationId xmlns:a16="http://schemas.microsoft.com/office/drawing/2014/main" id="{D1C0F2FC-3668-4518-A1ED-F852C566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520" y="3383192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1" name="Straight Connector 90">
            <a:extLst>
              <a:ext uri="{FF2B5EF4-FFF2-40B4-BE49-F238E27FC236}">
                <a16:creationId xmlns:a16="http://schemas.microsoft.com/office/drawing/2014/main" id="{9E1E7F38-87C1-4F97-98D5-5F0CBC387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417" y="4239499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92" name="Rectangles 6154">
            <a:extLst>
              <a:ext uri="{FF2B5EF4-FFF2-40B4-BE49-F238E27FC236}">
                <a16:creationId xmlns:a16="http://schemas.microsoft.com/office/drawing/2014/main" id="{C1D862EB-B91E-4E55-8F49-92172ECA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28" y="133823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Rectangles 6165">
            <a:extLst>
              <a:ext uri="{FF2B5EF4-FFF2-40B4-BE49-F238E27FC236}">
                <a16:creationId xmlns:a16="http://schemas.microsoft.com/office/drawing/2014/main" id="{A5B0E360-BF24-4D00-BA32-360427591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1267" y="4260386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4" name="Rectangles 6159">
            <a:extLst>
              <a:ext uri="{FF2B5EF4-FFF2-40B4-BE49-F238E27FC236}">
                <a16:creationId xmlns:a16="http://schemas.microsoft.com/office/drawing/2014/main" id="{9AF1B385-952E-4632-B6E5-506D8441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780" y="267069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" name="Rectangles 6158">
            <a:extLst>
              <a:ext uri="{FF2B5EF4-FFF2-40B4-BE49-F238E27FC236}">
                <a16:creationId xmlns:a16="http://schemas.microsoft.com/office/drawing/2014/main" id="{2812CE0B-E1A6-48A8-A850-55088925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780" y="194997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6" name="Text Box 6147">
            <a:extLst>
              <a:ext uri="{FF2B5EF4-FFF2-40B4-BE49-F238E27FC236}">
                <a16:creationId xmlns:a16="http://schemas.microsoft.com/office/drawing/2014/main" id="{CF6460FF-4FCB-468C-97C0-496AEB1F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768" y="1376637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97" name="Straight Connector 96">
            <a:extLst>
              <a:ext uri="{FF2B5EF4-FFF2-40B4-BE49-F238E27FC236}">
                <a16:creationId xmlns:a16="http://schemas.microsoft.com/office/drawing/2014/main" id="{790E11FE-EF35-4250-B66D-B387539B89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81966" y="1578499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98" name="Straight Connector 97">
            <a:extLst>
              <a:ext uri="{FF2B5EF4-FFF2-40B4-BE49-F238E27FC236}">
                <a16:creationId xmlns:a16="http://schemas.microsoft.com/office/drawing/2014/main" id="{B0003DB2-D72C-487B-BB50-D44DD1FB3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0380" y="2091263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99" name="Text Box 6151">
            <a:extLst>
              <a:ext uri="{FF2B5EF4-FFF2-40B4-BE49-F238E27FC236}">
                <a16:creationId xmlns:a16="http://schemas.microsoft.com/office/drawing/2014/main" id="{244E2E31-2277-4FE8-8EF4-A9992DE7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267" y="2664349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0" name="Straight Connector 99">
            <a:extLst>
              <a:ext uri="{FF2B5EF4-FFF2-40B4-BE49-F238E27FC236}">
                <a16:creationId xmlns:a16="http://schemas.microsoft.com/office/drawing/2014/main" id="{96C18A0D-6368-4906-B651-232D5BBC09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9805" y="2678636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1" name="Rectangles 6155">
            <a:extLst>
              <a:ext uri="{FF2B5EF4-FFF2-40B4-BE49-F238E27FC236}">
                <a16:creationId xmlns:a16="http://schemas.microsoft.com/office/drawing/2014/main" id="{510E8EFD-2786-4AFF-A266-8F91D084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867" y="137371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" name="Rectangles 6156">
            <a:extLst>
              <a:ext uri="{FF2B5EF4-FFF2-40B4-BE49-F238E27FC236}">
                <a16:creationId xmlns:a16="http://schemas.microsoft.com/office/drawing/2014/main" id="{79A0BFB7-9DB7-4DFA-98FB-ED9CA9549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842" y="216587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3" name="Rectangles 6161">
            <a:extLst>
              <a:ext uri="{FF2B5EF4-FFF2-40B4-BE49-F238E27FC236}">
                <a16:creationId xmlns:a16="http://schemas.microsoft.com/office/drawing/2014/main" id="{9CBCFB52-34B3-460C-9369-611BB11E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905" y="216641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4" name="Rectangles 6163">
            <a:extLst>
              <a:ext uri="{FF2B5EF4-FFF2-40B4-BE49-F238E27FC236}">
                <a16:creationId xmlns:a16="http://schemas.microsoft.com/office/drawing/2014/main" id="{7F26EFD5-982F-4D1B-BB70-76D32F89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9458" y="3410429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5" name="Straight Connector 104">
            <a:extLst>
              <a:ext uri="{FF2B5EF4-FFF2-40B4-BE49-F238E27FC236}">
                <a16:creationId xmlns:a16="http://schemas.microsoft.com/office/drawing/2014/main" id="{7714DB23-3FC1-447A-99D7-2A91DBA9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5355" y="4266736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6" name="Rectangles 6154">
            <a:extLst>
              <a:ext uri="{FF2B5EF4-FFF2-40B4-BE49-F238E27FC236}">
                <a16:creationId xmlns:a16="http://schemas.microsoft.com/office/drawing/2014/main" id="{663C28FE-3A5B-4BE2-929A-FAB43A565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166" y="136547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5" grpId="0"/>
      <p:bldP spid="45" grpId="1"/>
      <p:bldP spid="47" grpId="0"/>
      <p:bldP spid="48" grpId="0"/>
      <p:bldP spid="48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66" grpId="0"/>
      <p:bldP spid="66" grpId="1"/>
      <p:bldP spid="67" grpId="0"/>
      <p:bldP spid="67" grpId="1"/>
      <p:bldP spid="68" grpId="0"/>
      <p:bldP spid="68" grpId="1"/>
      <p:bldP spid="71" grpId="0"/>
      <p:bldP spid="71" grpId="1"/>
      <p:bldP spid="73" grpId="0"/>
      <p:bldP spid="74" grpId="0"/>
      <p:bldP spid="74" grpId="1"/>
      <p:bldP spid="75" grpId="0"/>
      <p:bldP spid="75" grpId="1"/>
      <p:bldP spid="76" grpId="0"/>
      <p:bldP spid="76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5" grpId="0"/>
      <p:bldP spid="85" grpId="1"/>
      <p:bldP spid="87" grpId="0"/>
      <p:bldP spid="88" grpId="0"/>
      <p:bldP spid="88" grpId="1"/>
      <p:bldP spid="89" grpId="0"/>
      <p:bldP spid="89" grpId="1"/>
      <p:bldP spid="90" grpId="0"/>
      <p:bldP spid="90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9" grpId="0"/>
      <p:bldP spid="99" grpId="1"/>
      <p:bldP spid="101" grpId="0"/>
      <p:bldP spid="102" grpId="0"/>
      <p:bldP spid="102" grpId="1"/>
      <p:bldP spid="103" grpId="0"/>
      <p:bldP spid="103" grpId="1"/>
      <p:bldP spid="104" grpId="0"/>
      <p:bldP spid="104" grpId="1"/>
      <p:bldP spid="106" grpId="0"/>
      <p:bldP spid="10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B974E-0D72-4A5E-A99E-35849F418F1B}"/>
              </a:ext>
            </a:extLst>
          </p:cNvPr>
          <p:cNvSpPr txBox="1"/>
          <p:nvPr/>
        </p:nvSpPr>
        <p:spPr>
          <a:xfrm>
            <a:off x="484296" y="244102"/>
            <a:ext cx="952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黑体"/>
                <a:cs typeface="+mn-cs"/>
              </a:rPr>
              <a:t>Bài 1: Tính</a:t>
            </a:r>
          </a:p>
        </p:txBody>
      </p:sp>
      <p:sp>
        <p:nvSpPr>
          <p:cNvPr id="39" name="Rectangles 6165">
            <a:extLst>
              <a:ext uri="{FF2B5EF4-FFF2-40B4-BE49-F238E27FC236}">
                <a16:creationId xmlns:a16="http://schemas.microsoft.com/office/drawing/2014/main" id="{4FA02F47-37DD-4588-BD7C-48B98C4FB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784" y="4208838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Rectangles 6159">
            <a:extLst>
              <a:ext uri="{FF2B5EF4-FFF2-40B4-BE49-F238E27FC236}">
                <a16:creationId xmlns:a16="http://schemas.microsoft.com/office/drawing/2014/main" id="{1556464E-6F03-4005-AFB6-FE9E2CE7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97" y="261915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Rectangles 6158">
            <a:extLst>
              <a:ext uri="{FF2B5EF4-FFF2-40B4-BE49-F238E27FC236}">
                <a16:creationId xmlns:a16="http://schemas.microsoft.com/office/drawing/2014/main" id="{8998D2AD-1854-4E23-9242-9DAD280D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97" y="189842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 Box 6147">
            <a:extLst>
              <a:ext uri="{FF2B5EF4-FFF2-40B4-BE49-F238E27FC236}">
                <a16:creationId xmlns:a16="http://schemas.microsoft.com/office/drawing/2014/main" id="{865D015E-D460-4417-A56D-583092F3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85" y="1325089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43" name="Straight Connector 42">
            <a:extLst>
              <a:ext uri="{FF2B5EF4-FFF2-40B4-BE49-F238E27FC236}">
                <a16:creationId xmlns:a16="http://schemas.microsoft.com/office/drawing/2014/main" id="{F58D01CE-6BBC-47B3-8833-FF5F6414B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6483" y="1526951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4" name="Straight Connector 43">
            <a:extLst>
              <a:ext uri="{FF2B5EF4-FFF2-40B4-BE49-F238E27FC236}">
                <a16:creationId xmlns:a16="http://schemas.microsoft.com/office/drawing/2014/main" id="{D99366BC-6D15-4C78-BD3B-D6186B35A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4897" y="2039715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5" name="Text Box 6151">
            <a:extLst>
              <a:ext uri="{FF2B5EF4-FFF2-40B4-BE49-F238E27FC236}">
                <a16:creationId xmlns:a16="http://schemas.microsoft.com/office/drawing/2014/main" id="{7E64E4D1-544F-4434-9E5E-80C18704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784" y="2612801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Straight Connector 45">
            <a:extLst>
              <a:ext uri="{FF2B5EF4-FFF2-40B4-BE49-F238E27FC236}">
                <a16:creationId xmlns:a16="http://schemas.microsoft.com/office/drawing/2014/main" id="{37ABF0C6-1783-45AD-ABB0-D67F0D08F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4322" y="2627088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47" name="Rectangles 6155">
            <a:extLst>
              <a:ext uri="{FF2B5EF4-FFF2-40B4-BE49-F238E27FC236}">
                <a16:creationId xmlns:a16="http://schemas.microsoft.com/office/drawing/2014/main" id="{8646C5EF-66C7-4C33-A547-A02335677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84" y="132216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Rectangles 6156">
            <a:extLst>
              <a:ext uri="{FF2B5EF4-FFF2-40B4-BE49-F238E27FC236}">
                <a16:creationId xmlns:a16="http://schemas.microsoft.com/office/drawing/2014/main" id="{1C5472E3-92DD-4B0B-BE80-A9C8714DB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359" y="211432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Rectangles 6161">
            <a:extLst>
              <a:ext uri="{FF2B5EF4-FFF2-40B4-BE49-F238E27FC236}">
                <a16:creationId xmlns:a16="http://schemas.microsoft.com/office/drawing/2014/main" id="{35DE96AD-7185-4A18-9A49-6166103BF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422" y="211487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Rectangles 6163">
            <a:extLst>
              <a:ext uri="{FF2B5EF4-FFF2-40B4-BE49-F238E27FC236}">
                <a16:creationId xmlns:a16="http://schemas.microsoft.com/office/drawing/2014/main" id="{E673AC7F-4BC3-43B5-88D2-3874DFF30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52" y="3355958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Straight Connector 50">
            <a:extLst>
              <a:ext uri="{FF2B5EF4-FFF2-40B4-BE49-F238E27FC236}">
                <a16:creationId xmlns:a16="http://schemas.microsoft.com/office/drawing/2014/main" id="{AAD12D46-A906-439F-92C5-E89A54757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872" y="4215188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52" name="Rectangles 6154">
            <a:extLst>
              <a:ext uri="{FF2B5EF4-FFF2-40B4-BE49-F238E27FC236}">
                <a16:creationId xmlns:a16="http://schemas.microsoft.com/office/drawing/2014/main" id="{BF129D55-5CB3-439A-ADF2-603B28AC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97" y="132057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Rectangles 6165">
            <a:extLst>
              <a:ext uri="{FF2B5EF4-FFF2-40B4-BE49-F238E27FC236}">
                <a16:creationId xmlns:a16="http://schemas.microsoft.com/office/drawing/2014/main" id="{FAF38DAA-BA78-4F2F-BBB7-AB62E1D8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184" y="4205912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Rectangles 6159">
            <a:extLst>
              <a:ext uri="{FF2B5EF4-FFF2-40B4-BE49-F238E27FC236}">
                <a16:creationId xmlns:a16="http://schemas.microsoft.com/office/drawing/2014/main" id="{DC1F1760-2978-44D9-88CD-CA4558C77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697" y="261622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Rectangles 6158">
            <a:extLst>
              <a:ext uri="{FF2B5EF4-FFF2-40B4-BE49-F238E27FC236}">
                <a16:creationId xmlns:a16="http://schemas.microsoft.com/office/drawing/2014/main" id="{4C36F9E3-7D12-4BE4-93C7-D18B5894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696" y="1895501"/>
            <a:ext cx="5783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8" name="Text Box 6147">
            <a:extLst>
              <a:ext uri="{FF2B5EF4-FFF2-40B4-BE49-F238E27FC236}">
                <a16:creationId xmlns:a16="http://schemas.microsoft.com/office/drawing/2014/main" id="{8444AB6C-17CE-4EF2-B3FA-2115DA54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685" y="1322163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69" name="Straight Connector 68">
            <a:extLst>
              <a:ext uri="{FF2B5EF4-FFF2-40B4-BE49-F238E27FC236}">
                <a16:creationId xmlns:a16="http://schemas.microsoft.com/office/drawing/2014/main" id="{A5835C98-18D7-42E4-B9E3-660CBB871C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9883" y="1524025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0" name="Straight Connector 69">
            <a:extLst>
              <a:ext uri="{FF2B5EF4-FFF2-40B4-BE49-F238E27FC236}">
                <a16:creationId xmlns:a16="http://schemas.microsoft.com/office/drawing/2014/main" id="{3B6F1043-0F62-4495-8785-0FA046B11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297" y="2036789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1" name="Text Box 6151">
            <a:extLst>
              <a:ext uri="{FF2B5EF4-FFF2-40B4-BE49-F238E27FC236}">
                <a16:creationId xmlns:a16="http://schemas.microsoft.com/office/drawing/2014/main" id="{A7756438-6BD3-41B6-A9E1-F4604FE2F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184" y="2609875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Straight Connector 71">
            <a:extLst>
              <a:ext uri="{FF2B5EF4-FFF2-40B4-BE49-F238E27FC236}">
                <a16:creationId xmlns:a16="http://schemas.microsoft.com/office/drawing/2014/main" id="{465F9783-C5D0-4A5F-87A3-B895BD7EC2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7722" y="2624162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3" name="Rectangles 6155">
            <a:extLst>
              <a:ext uri="{FF2B5EF4-FFF2-40B4-BE49-F238E27FC236}">
                <a16:creationId xmlns:a16="http://schemas.microsoft.com/office/drawing/2014/main" id="{59347AA9-454B-47EA-A1F1-C60BE6C7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784" y="131923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Rectangles 6156">
            <a:extLst>
              <a:ext uri="{FF2B5EF4-FFF2-40B4-BE49-F238E27FC236}">
                <a16:creationId xmlns:a16="http://schemas.microsoft.com/office/drawing/2014/main" id="{25EC7516-E151-47E8-AF22-F4E1B4548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759" y="211140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Rectangles 6161">
            <a:extLst>
              <a:ext uri="{FF2B5EF4-FFF2-40B4-BE49-F238E27FC236}">
                <a16:creationId xmlns:a16="http://schemas.microsoft.com/office/drawing/2014/main" id="{EAD56A9B-7BE5-4588-9ACC-AE11D24A5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822" y="211194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Rectangles 6163">
            <a:extLst>
              <a:ext uri="{FF2B5EF4-FFF2-40B4-BE49-F238E27FC236}">
                <a16:creationId xmlns:a16="http://schemas.microsoft.com/office/drawing/2014/main" id="{D78CAB58-A80E-4266-96DB-BF43CC1C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725" y="3311172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7" name="Straight Connector 76">
            <a:extLst>
              <a:ext uri="{FF2B5EF4-FFF2-40B4-BE49-F238E27FC236}">
                <a16:creationId xmlns:a16="http://schemas.microsoft.com/office/drawing/2014/main" id="{48397E12-0E6A-4D04-8E5C-91C100808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272" y="4212262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78" name="Rectangles 6154">
            <a:extLst>
              <a:ext uri="{FF2B5EF4-FFF2-40B4-BE49-F238E27FC236}">
                <a16:creationId xmlns:a16="http://schemas.microsoft.com/office/drawing/2014/main" id="{488AAA98-8FA5-4B3E-A00C-7C365529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536" y="133241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Rectangles 6165">
            <a:extLst>
              <a:ext uri="{FF2B5EF4-FFF2-40B4-BE49-F238E27FC236}">
                <a16:creationId xmlns:a16="http://schemas.microsoft.com/office/drawing/2014/main" id="{DC382E96-3B52-465B-9804-C374415B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329" y="4233149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Rectangles 6159">
            <a:extLst>
              <a:ext uri="{FF2B5EF4-FFF2-40B4-BE49-F238E27FC236}">
                <a16:creationId xmlns:a16="http://schemas.microsoft.com/office/drawing/2014/main" id="{CD86BBCE-5033-4B08-AAE4-C6466F7C0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842" y="264346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Rectangles 6158">
            <a:extLst>
              <a:ext uri="{FF2B5EF4-FFF2-40B4-BE49-F238E27FC236}">
                <a16:creationId xmlns:a16="http://schemas.microsoft.com/office/drawing/2014/main" id="{EC9F210C-DD28-4499-8A6C-C077AA89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842" y="192273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6147">
            <a:extLst>
              <a:ext uri="{FF2B5EF4-FFF2-40B4-BE49-F238E27FC236}">
                <a16:creationId xmlns:a16="http://schemas.microsoft.com/office/drawing/2014/main" id="{6AFD20D4-460D-4AF1-83D3-CD0197E9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830" y="1349400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83" name="Straight Connector 82">
            <a:extLst>
              <a:ext uri="{FF2B5EF4-FFF2-40B4-BE49-F238E27FC236}">
                <a16:creationId xmlns:a16="http://schemas.microsoft.com/office/drawing/2014/main" id="{AA22562A-CA1B-4354-95C3-9A31AC299C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9028" y="1551262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84" name="Straight Connector 83">
            <a:extLst>
              <a:ext uri="{FF2B5EF4-FFF2-40B4-BE49-F238E27FC236}">
                <a16:creationId xmlns:a16="http://schemas.microsoft.com/office/drawing/2014/main" id="{F625BA99-EE41-4197-8DF7-090BD95E2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442" y="2064026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85" name="Text Box 6151">
            <a:extLst>
              <a:ext uri="{FF2B5EF4-FFF2-40B4-BE49-F238E27FC236}">
                <a16:creationId xmlns:a16="http://schemas.microsoft.com/office/drawing/2014/main" id="{8F2A7ADB-1569-4638-A66A-AF0E898E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329" y="2637112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6" name="Straight Connector 85">
            <a:extLst>
              <a:ext uri="{FF2B5EF4-FFF2-40B4-BE49-F238E27FC236}">
                <a16:creationId xmlns:a16="http://schemas.microsoft.com/office/drawing/2014/main" id="{0D0D4AF2-2FD9-4902-854F-B946367CDB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6867" y="2651399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87" name="Rectangles 6155">
            <a:extLst>
              <a:ext uri="{FF2B5EF4-FFF2-40B4-BE49-F238E27FC236}">
                <a16:creationId xmlns:a16="http://schemas.microsoft.com/office/drawing/2014/main" id="{2D63A9BB-85E5-458A-AD7E-C8094CD4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929" y="134647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Rectangles 6156">
            <a:extLst>
              <a:ext uri="{FF2B5EF4-FFF2-40B4-BE49-F238E27FC236}">
                <a16:creationId xmlns:a16="http://schemas.microsoft.com/office/drawing/2014/main" id="{1FE300F9-C771-4EBF-9714-7168FD1A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904" y="2138637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Rectangles 6161">
            <a:extLst>
              <a:ext uri="{FF2B5EF4-FFF2-40B4-BE49-F238E27FC236}">
                <a16:creationId xmlns:a16="http://schemas.microsoft.com/office/drawing/2014/main" id="{797BE359-EA87-46EB-9AD2-5DFD4BA4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967" y="213918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Rectangles 6163">
            <a:extLst>
              <a:ext uri="{FF2B5EF4-FFF2-40B4-BE49-F238E27FC236}">
                <a16:creationId xmlns:a16="http://schemas.microsoft.com/office/drawing/2014/main" id="{D1C0F2FC-3668-4518-A1ED-F852C566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520" y="3383192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91" name="Straight Connector 90">
            <a:extLst>
              <a:ext uri="{FF2B5EF4-FFF2-40B4-BE49-F238E27FC236}">
                <a16:creationId xmlns:a16="http://schemas.microsoft.com/office/drawing/2014/main" id="{9E1E7F38-87C1-4F97-98D5-5F0CBC387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417" y="4239499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92" name="Rectangles 6154">
            <a:extLst>
              <a:ext uri="{FF2B5EF4-FFF2-40B4-BE49-F238E27FC236}">
                <a16:creationId xmlns:a16="http://schemas.microsoft.com/office/drawing/2014/main" id="{C1D862EB-B91E-4E55-8F49-92172ECA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28" y="133823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Rectangles 6165">
            <a:extLst>
              <a:ext uri="{FF2B5EF4-FFF2-40B4-BE49-F238E27FC236}">
                <a16:creationId xmlns:a16="http://schemas.microsoft.com/office/drawing/2014/main" id="{A5B0E360-BF24-4D00-BA32-360427591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1267" y="4260386"/>
            <a:ext cx="49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4" name="Rectangles 6159">
            <a:extLst>
              <a:ext uri="{FF2B5EF4-FFF2-40B4-BE49-F238E27FC236}">
                <a16:creationId xmlns:a16="http://schemas.microsoft.com/office/drawing/2014/main" id="{9AF1B385-952E-4632-B6E5-506D8441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780" y="267069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Rectangles 6158">
            <a:extLst>
              <a:ext uri="{FF2B5EF4-FFF2-40B4-BE49-F238E27FC236}">
                <a16:creationId xmlns:a16="http://schemas.microsoft.com/office/drawing/2014/main" id="{2812CE0B-E1A6-48A8-A850-55088925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780" y="194997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Text Box 6147">
            <a:extLst>
              <a:ext uri="{FF2B5EF4-FFF2-40B4-BE49-F238E27FC236}">
                <a16:creationId xmlns:a16="http://schemas.microsoft.com/office/drawing/2014/main" id="{CF6460FF-4FCB-468C-97C0-496AEB1F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768" y="1376637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97" name="Straight Connector 96">
            <a:extLst>
              <a:ext uri="{FF2B5EF4-FFF2-40B4-BE49-F238E27FC236}">
                <a16:creationId xmlns:a16="http://schemas.microsoft.com/office/drawing/2014/main" id="{790E11FE-EF35-4250-B66D-B387539B89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81966" y="1578499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98" name="Straight Connector 97">
            <a:extLst>
              <a:ext uri="{FF2B5EF4-FFF2-40B4-BE49-F238E27FC236}">
                <a16:creationId xmlns:a16="http://schemas.microsoft.com/office/drawing/2014/main" id="{B0003DB2-D72C-487B-BB50-D44DD1FB3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0380" y="2091263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99" name="Text Box 6151">
            <a:extLst>
              <a:ext uri="{FF2B5EF4-FFF2-40B4-BE49-F238E27FC236}">
                <a16:creationId xmlns:a16="http://schemas.microsoft.com/office/drawing/2014/main" id="{244E2E31-2277-4FE8-8EF4-A9992DE7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267" y="2664349"/>
            <a:ext cx="519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0" name="Straight Connector 99">
            <a:extLst>
              <a:ext uri="{FF2B5EF4-FFF2-40B4-BE49-F238E27FC236}">
                <a16:creationId xmlns:a16="http://schemas.microsoft.com/office/drawing/2014/main" id="{96C18A0D-6368-4906-B651-232D5BBC09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9805" y="2678636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1" name="Rectangles 6155">
            <a:extLst>
              <a:ext uri="{FF2B5EF4-FFF2-40B4-BE49-F238E27FC236}">
                <a16:creationId xmlns:a16="http://schemas.microsoft.com/office/drawing/2014/main" id="{510E8EFD-2786-4AFF-A266-8F91D084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867" y="137371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" name="Rectangles 6156">
            <a:extLst>
              <a:ext uri="{FF2B5EF4-FFF2-40B4-BE49-F238E27FC236}">
                <a16:creationId xmlns:a16="http://schemas.microsoft.com/office/drawing/2014/main" id="{79A0BFB7-9DB7-4DFA-98FB-ED9CA9549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842" y="216587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Rectangles 6161">
            <a:extLst>
              <a:ext uri="{FF2B5EF4-FFF2-40B4-BE49-F238E27FC236}">
                <a16:creationId xmlns:a16="http://schemas.microsoft.com/office/drawing/2014/main" id="{9CBCFB52-34B3-460C-9369-611BB11E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905" y="216641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4" name="Rectangles 6163">
            <a:extLst>
              <a:ext uri="{FF2B5EF4-FFF2-40B4-BE49-F238E27FC236}">
                <a16:creationId xmlns:a16="http://schemas.microsoft.com/office/drawing/2014/main" id="{7F26EFD5-982F-4D1B-BB70-76D32F89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342" y="3409923"/>
            <a:ext cx="8900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5" name="Straight Connector 104">
            <a:extLst>
              <a:ext uri="{FF2B5EF4-FFF2-40B4-BE49-F238E27FC236}">
                <a16:creationId xmlns:a16="http://schemas.microsoft.com/office/drawing/2014/main" id="{7714DB23-3FC1-447A-99D7-2A91DBA9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5355" y="4266736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sp>
        <p:nvSpPr>
          <p:cNvPr id="106" name="Rectangles 6154">
            <a:extLst>
              <a:ext uri="{FF2B5EF4-FFF2-40B4-BE49-F238E27FC236}">
                <a16:creationId xmlns:a16="http://schemas.microsoft.com/office/drawing/2014/main" id="{663C28FE-3A5B-4BE2-929A-FAB43A565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166" y="136547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831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5" grpId="0"/>
      <p:bldP spid="45" grpId="1"/>
      <p:bldP spid="47" grpId="0"/>
      <p:bldP spid="48" grpId="0"/>
      <p:bldP spid="48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66" grpId="0"/>
      <p:bldP spid="66" grpId="1"/>
      <p:bldP spid="67" grpId="0"/>
      <p:bldP spid="67" grpId="1"/>
      <p:bldP spid="68" grpId="0"/>
      <p:bldP spid="68" grpId="1"/>
      <p:bldP spid="71" grpId="0"/>
      <p:bldP spid="71" grpId="1"/>
      <p:bldP spid="73" grpId="0"/>
      <p:bldP spid="74" grpId="0"/>
      <p:bldP spid="74" grpId="1"/>
      <p:bldP spid="75" grpId="0"/>
      <p:bldP spid="75" grpId="1"/>
      <p:bldP spid="76" grpId="0"/>
      <p:bldP spid="76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5" grpId="0"/>
      <p:bldP spid="85" grpId="1"/>
      <p:bldP spid="87" grpId="0"/>
      <p:bldP spid="88" grpId="0"/>
      <p:bldP spid="88" grpId="1"/>
      <p:bldP spid="89" grpId="0"/>
      <p:bldP spid="89" grpId="1"/>
      <p:bldP spid="90" grpId="0"/>
      <p:bldP spid="90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9" grpId="0"/>
      <p:bldP spid="99" grpId="1"/>
      <p:bldP spid="101" grpId="0"/>
      <p:bldP spid="102" grpId="0"/>
      <p:bldP spid="102" grpId="1"/>
      <p:bldP spid="103" grpId="0"/>
      <p:bldP spid="103" grpId="1"/>
      <p:bldP spid="104" grpId="0"/>
      <p:bldP spid="104" grpId="1"/>
      <p:bldP spid="106" grpId="0"/>
      <p:bldP spid="10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780D9-2B3C-460E-B36A-A9182DF37AA6}"/>
              </a:ext>
            </a:extLst>
          </p:cNvPr>
          <p:cNvSpPr/>
          <p:nvPr/>
        </p:nvSpPr>
        <p:spPr>
          <a:xfrm>
            <a:off x="6319520" y="0"/>
            <a:ext cx="5872480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956398" y="4835136"/>
            <a:ext cx="4845803" cy="1289567"/>
            <a:chOff x="3960971" y="2767117"/>
            <a:chExt cx="4267200" cy="1321489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FFFF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5" name="Frame 114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419919" y="698500"/>
            <a:ext cx="5967187" cy="5562600"/>
          </a:xfrm>
          <a:prstGeom prst="frame">
            <a:avLst>
              <a:gd name="adj1" fmla="val 2397"/>
            </a:avLst>
          </a:pr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F29D2E-1AF1-4ECC-A52D-9CD886A9FA6A}"/>
              </a:ext>
            </a:extLst>
          </p:cNvPr>
          <p:cNvGrpSpPr/>
          <p:nvPr/>
        </p:nvGrpSpPr>
        <p:grpSpPr>
          <a:xfrm rot="717070">
            <a:off x="5092053" y="2743200"/>
            <a:ext cx="4021467" cy="3365534"/>
            <a:chOff x="4733216" y="3486970"/>
            <a:chExt cx="7836692" cy="5830833"/>
          </a:xfrm>
          <a:solidFill>
            <a:srgbClr val="FFFF99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8CC9FA3-6D79-4E99-B2AC-511286645634}"/>
                </a:ext>
              </a:extLst>
            </p:cNvPr>
            <p:cNvSpPr/>
            <p:nvPr/>
          </p:nvSpPr>
          <p:spPr>
            <a:xfrm rot="5400000">
              <a:off x="6801154" y="2120167"/>
              <a:ext cx="4401951" cy="7135557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0DC24A-4D14-4995-AC23-6FC2E86AA1A5}"/>
                </a:ext>
              </a:extLst>
            </p:cNvPr>
            <p:cNvSpPr/>
            <p:nvPr/>
          </p:nvSpPr>
          <p:spPr>
            <a:xfrm rot="1520710">
              <a:off x="4733216" y="7292574"/>
              <a:ext cx="678947" cy="2025229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3" name="Text Box 5">
            <a:extLst>
              <a:ext uri="{FF2B5EF4-FFF2-40B4-BE49-F238E27FC236}">
                <a16:creationId xmlns:a16="http://schemas.microsoft.com/office/drawing/2014/main" id="{4116C0B4-F2D7-4589-821C-9CD2C55B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13" y="545036"/>
            <a:ext cx="588715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en-US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ý: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ý: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chia.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chia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335397-2E57-4FE3-B56B-37671903EDF7}"/>
              </a:ext>
            </a:extLst>
          </p:cNvPr>
          <p:cNvGrpSpPr/>
          <p:nvPr/>
        </p:nvGrpSpPr>
        <p:grpSpPr>
          <a:xfrm>
            <a:off x="6499378" y="0"/>
            <a:ext cx="5494347" cy="3447932"/>
            <a:chOff x="5717058" y="171270"/>
            <a:chExt cx="5494347" cy="34479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E30AF9-8894-42CD-B933-72883A9FA900}"/>
                </a:ext>
              </a:extLst>
            </p:cNvPr>
            <p:cNvGrpSpPr/>
            <p:nvPr/>
          </p:nvGrpSpPr>
          <p:grpSpPr>
            <a:xfrm rot="74106" flipH="1">
              <a:off x="7748957" y="1571359"/>
              <a:ext cx="497280" cy="594768"/>
              <a:chOff x="5704433" y="717502"/>
              <a:chExt cx="7365528" cy="8809481"/>
            </a:xfrm>
            <a:solidFill>
              <a:schemeClr val="bg1"/>
            </a:solidFill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5CCD8E2-8C3E-4A4D-8315-A6D92CC248C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B02696E-8B73-4E19-A36C-9AB084D0E99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12116C9-3BEB-419F-92E8-29B0125FB1F7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187E862-285B-4B3A-9675-9BC0AFDFCE5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ED4531E-CAEA-4ACE-9ACE-8BA8116B96FF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E153865-FD8D-4898-9136-E45A5C113BD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254FE87-F689-4DCB-A5A5-789C85981929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C1BA30-D979-4529-BDDB-313A2ADF59F7}"/>
                </a:ext>
              </a:extLst>
            </p:cNvPr>
            <p:cNvGrpSpPr/>
            <p:nvPr/>
          </p:nvGrpSpPr>
          <p:grpSpPr>
            <a:xfrm rot="74106" flipH="1">
              <a:off x="10296425" y="171270"/>
              <a:ext cx="914980" cy="1036921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A362BF8B-8CC4-4A46-B9A9-027B43238B2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8B3BAD7-1FE5-4FDD-ADFB-F45F888C4DD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13D5A7A-0413-466C-894F-B82C577247A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30065DA-6D8E-459B-9A25-9D95DE6CE85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CB52638-03E0-4358-84EB-BE4ACC6D0F9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D1EBABA-5CEE-4D09-BECF-68400FA5018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C328E80-D712-46E5-9E6A-FEA7BF6F5C49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8F5458D-01D6-418C-912F-3CC09028DE53}"/>
                </a:ext>
              </a:extLst>
            </p:cNvPr>
            <p:cNvGrpSpPr/>
            <p:nvPr/>
          </p:nvGrpSpPr>
          <p:grpSpPr>
            <a:xfrm rot="74106" flipH="1">
              <a:off x="8028642" y="2577760"/>
              <a:ext cx="255546" cy="263981"/>
              <a:chOff x="5365048" y="1982197"/>
              <a:chExt cx="7362621" cy="7605634"/>
            </a:xfrm>
            <a:solidFill>
              <a:schemeClr val="bg1"/>
            </a:solidFill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7DB2172-F603-4943-BE0E-08052E3D316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3A53684-5B3D-4645-8DB8-375FE00F6E5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6DA229A-31E9-48BC-8768-25D202EE3B0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8DDDBC49-5CBC-42A7-ADB3-90E3CB00898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62CA489-8BF6-4960-BFA3-13AF0DEE6E1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0BAAD6D-1230-4CBB-A1CA-7DE3E9053A8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9C9DFFD-9E65-4582-81B6-7C4E8C64A2E9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2D6DFA-6B0F-4D4E-A268-7DD8A0BC3996}"/>
                </a:ext>
              </a:extLst>
            </p:cNvPr>
            <p:cNvGrpSpPr/>
            <p:nvPr/>
          </p:nvGrpSpPr>
          <p:grpSpPr>
            <a:xfrm rot="74106" flipH="1">
              <a:off x="9002652" y="1882953"/>
              <a:ext cx="617534" cy="699832"/>
              <a:chOff x="5365051" y="479822"/>
              <a:chExt cx="8036930" cy="9108006"/>
            </a:xfrm>
            <a:solidFill>
              <a:schemeClr val="bg1"/>
            </a:solidFill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56655F1E-279C-4332-B2F1-ADD1B522C95D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D59E53A-B80A-479A-A270-E15BA436AE72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452091B-76C0-49AF-A798-B00D198525B5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7AA2AF05-EB5B-4280-825D-F0E7A11EFB5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C26FE56-4B2B-45F8-834F-85D0847F89A9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49F51B6-1114-4AC7-97B0-DF0003B1EE4B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0F95C78-9C20-4834-97DE-C117EB3611FE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A9467E-9791-4FD0-A978-5905A99BDCD4}"/>
                </a:ext>
              </a:extLst>
            </p:cNvPr>
            <p:cNvGrpSpPr/>
            <p:nvPr/>
          </p:nvGrpSpPr>
          <p:grpSpPr>
            <a:xfrm rot="21472320" flipH="1">
              <a:off x="8087579" y="2141000"/>
              <a:ext cx="807239" cy="555962"/>
              <a:chOff x="3667032" y="1708483"/>
              <a:chExt cx="8105829" cy="5582653"/>
            </a:xfrm>
            <a:solidFill>
              <a:schemeClr val="bg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C1A7469-8CB5-48BE-8155-6D6B576FDC7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E37BCA7-4765-4F16-B5D4-5003AB04E46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B1091DC5-7DF5-49C6-AD3C-B7F7D2412EB9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73AE16A-5D64-4066-A60B-CB1962E2DCA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D45EC5F-1386-4B70-8344-B3AFCEA377A3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6CB910F-3E5D-48BF-9677-88749EB0220B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D726EFC-A4C2-409B-B6DA-4E235FCC2AF2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EA1A050-409C-43CC-81C0-9004466FF991}"/>
                </a:ext>
              </a:extLst>
            </p:cNvPr>
            <p:cNvGrpSpPr/>
            <p:nvPr/>
          </p:nvGrpSpPr>
          <p:grpSpPr>
            <a:xfrm rot="21472320" flipH="1">
              <a:off x="8432790" y="1633419"/>
              <a:ext cx="505199" cy="347941"/>
              <a:chOff x="3667032" y="1708483"/>
              <a:chExt cx="8105829" cy="5582653"/>
            </a:xfrm>
            <a:solidFill>
              <a:schemeClr val="bg1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ACF3B7E-459E-4FE8-BF9D-27AA6744414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250BB6D-7426-4D05-92CD-40435735685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263BCD3-7A55-42F6-9622-9BE98C00CC5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785127B-B583-4103-84EB-F97C3B7CD4D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8D0B7F0-B1F5-4969-94BC-5D90D8B1AFD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89BE460-E56B-4C94-9FBF-DCC51DB01AC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0279179-C3CC-4E4F-B4F2-EA7CCEC8693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A22B1B-0CB5-4360-90E9-F314E1F57732}"/>
                </a:ext>
              </a:extLst>
            </p:cNvPr>
            <p:cNvGrpSpPr/>
            <p:nvPr/>
          </p:nvGrpSpPr>
          <p:grpSpPr>
            <a:xfrm rot="74106" flipH="1">
              <a:off x="8764658" y="748947"/>
              <a:ext cx="729540" cy="826767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68BD4C0-C30E-4A35-9110-711BC36B5A8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BCD908-765D-4753-B0E8-A47B365F790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6374211-8CDC-4E1C-868D-9422C0E7752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2E37EFA-7CEE-49EA-A5DD-29B0EBF9A07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6422C30-9ADE-4162-9300-16F28DB5C72C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7BDF8B6-367A-43D3-B80B-02B93CBD170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2B9BE7E-70F6-4634-B19C-6FFE71E46B6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A50301-8184-4B32-BA11-C8659436CFD0}"/>
                </a:ext>
              </a:extLst>
            </p:cNvPr>
            <p:cNvGrpSpPr/>
            <p:nvPr/>
          </p:nvGrpSpPr>
          <p:grpSpPr>
            <a:xfrm rot="74106" flipH="1">
              <a:off x="9412617" y="1263611"/>
              <a:ext cx="553051" cy="626755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B48F455-4FED-41FF-8ED4-B6CD6E465BF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9199DDF-5C86-4391-920D-63FD4E5EB34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EFB299A-7AB6-49CC-BE75-A27C21AE1D6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7050362-A129-40B5-8FDA-7B8824044CF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0CF5A0A-EB77-4C6B-94C8-676772A4634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A886B9E-2A00-4399-9F30-E20DE1EB8B3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9A9950A-3443-4780-91C8-2E953B70A0AA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357888B-889F-43F3-A1E4-A5BFD90D3F62}"/>
                </a:ext>
              </a:extLst>
            </p:cNvPr>
            <p:cNvGrpSpPr/>
            <p:nvPr/>
          </p:nvGrpSpPr>
          <p:grpSpPr>
            <a:xfrm rot="842146" flipH="1">
              <a:off x="9726165" y="979890"/>
              <a:ext cx="455831" cy="313941"/>
              <a:chOff x="3667032" y="1708483"/>
              <a:chExt cx="8105829" cy="5582653"/>
            </a:xfrm>
            <a:solidFill>
              <a:schemeClr val="bg1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B7D9D4E-7F46-4A5F-BC7F-6BBE6D0194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356616E-1E57-41CB-9ACD-82C31C9C044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6EFC954-7E7B-4C42-8DE5-A74654223C8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DE9C014-E31C-4F11-8DDA-70AAA2400C9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92CAA3C-334E-4DC3-804A-13C7CC14EB1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0019145-5B6F-4901-B9F6-97FF668231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A3298B7-E52D-4724-AF64-1285D89A3B0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36650A-0340-48E3-A8A1-614D98CCA4A5}"/>
                </a:ext>
              </a:extLst>
            </p:cNvPr>
            <p:cNvGrpSpPr/>
            <p:nvPr/>
          </p:nvGrpSpPr>
          <p:grpSpPr>
            <a:xfrm rot="842146" flipH="1">
              <a:off x="8067915" y="1235224"/>
              <a:ext cx="381294" cy="262605"/>
              <a:chOff x="3667032" y="1708483"/>
              <a:chExt cx="8105829" cy="5582653"/>
            </a:xfrm>
            <a:solidFill>
              <a:schemeClr val="bg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808FBA1-0866-45CC-ADD6-EC45485559E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A31CE25-8853-49CD-9913-9D9833A83210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ED44CF5-4BF6-41F4-B370-4B451D48FE8C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6E641F0-39A9-4D61-9BF7-040FBCDA3ED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6C0EFCD-3792-4222-B9A9-2458AC68CDA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B68A884-ECD4-44FA-B304-34108DA3068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31B1525-ECBD-4688-962E-4D84583EE06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26B5C07-436D-4F58-A072-CC03F29C00E4}"/>
                </a:ext>
              </a:extLst>
            </p:cNvPr>
            <p:cNvGrpSpPr/>
            <p:nvPr/>
          </p:nvGrpSpPr>
          <p:grpSpPr>
            <a:xfrm rot="74106" flipH="1">
              <a:off x="9996018" y="1278518"/>
              <a:ext cx="793748" cy="899531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3D7145C-898D-40BA-849B-BE7CE276805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503C626-46AB-4218-9DB3-1999977FF73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6F93E2C-CD87-477E-A37F-C7144372CFC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75E28AD-491B-48BE-A44B-4980C48FE36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A8B3C7F-A8C0-49EC-99E3-F42175B0240C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D9193DD-494F-4508-B963-9B12B4A5E85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EFE86C1-C0A6-4EBD-9CD8-D1F80D4C943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7F94E1-DFF8-422C-B21B-06B55778DB1B}"/>
                </a:ext>
              </a:extLst>
            </p:cNvPr>
            <p:cNvGrpSpPr/>
            <p:nvPr/>
          </p:nvGrpSpPr>
          <p:grpSpPr>
            <a:xfrm rot="20759991" flipH="1">
              <a:off x="9564261" y="1968741"/>
              <a:ext cx="424926" cy="292655"/>
              <a:chOff x="3667032" y="1708483"/>
              <a:chExt cx="8105829" cy="5582653"/>
            </a:xfrm>
            <a:solidFill>
              <a:schemeClr val="bg1"/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262D0CF-7E50-41FE-B46F-E997DA71C05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A070FBD-6EF2-4CE1-8210-5FD2A11BCDA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3DDADEA-E8DF-409D-8B8B-2F91BEE79F62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6C61B9E-A288-42A0-A76B-35D92BC670D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83BB01D-51CD-4F85-948C-2EDF979513A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75A9152-1C8A-4ABC-98DC-9D7C7E3C495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EEB7989-0C9D-4476-8749-E96B4BBBFDD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EBA598-6116-410D-8A02-3C3984E38812}"/>
                </a:ext>
              </a:extLst>
            </p:cNvPr>
            <p:cNvGrpSpPr/>
            <p:nvPr/>
          </p:nvGrpSpPr>
          <p:grpSpPr>
            <a:xfrm rot="74106" flipH="1">
              <a:off x="6155525" y="2159706"/>
              <a:ext cx="678331" cy="768733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10C3B6C-684E-4D4B-96EB-0EA56526AF8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CB5CB4C-E482-418B-AAFB-8E18BBE30F8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6066021-F29C-41F3-B3A1-CB5D6B60E213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07890A6-E7E1-4E7D-A6E5-E23BBEF78A7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D0023EA-3CE7-40D9-AFF7-798A72EE526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7A77CAD-A346-4A34-8BFF-52319884951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99BE1D2-5BE6-433D-9C1F-BBF53966724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DA23BB-FFC5-41FA-943C-5FEEDB18CDC6}"/>
                </a:ext>
              </a:extLst>
            </p:cNvPr>
            <p:cNvGrpSpPr/>
            <p:nvPr/>
          </p:nvGrpSpPr>
          <p:grpSpPr>
            <a:xfrm rot="74106" flipH="1">
              <a:off x="5717058" y="2916372"/>
              <a:ext cx="620178" cy="702830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12156C4-40B5-4E12-9DF7-5C602163E8F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0D422F1-BCB9-4BF1-954D-D4D9791CE3B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66C6C95-EF62-41B1-87A3-C70EC9A3868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1E3BFCF-491D-4722-AB93-9E451B22C69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DE8F134-45DD-4456-9276-C2D2C2651D7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4A7E39-B637-465E-97E9-03D2818889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FE62217-4EDA-471C-8786-A4DA6BE7627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7D9B12-4D98-47E7-A687-641E6038C9A0}"/>
                </a:ext>
              </a:extLst>
            </p:cNvPr>
            <p:cNvGrpSpPr/>
            <p:nvPr/>
          </p:nvGrpSpPr>
          <p:grpSpPr>
            <a:xfrm rot="937057" flipH="1">
              <a:off x="6280837" y="2765795"/>
              <a:ext cx="485360" cy="550045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F964DE5-2176-41D5-AF0B-4AA0358D8EF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CF03D96-5550-4DA4-B35B-3548D173364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84C8195-36D9-4681-A8D4-461C935FCF4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53ED426-89CF-483E-869E-F8C0A1E7ECD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B42968A-63D6-4D2F-8115-0EA92BEBDA5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D9AECF7-24DD-461B-8989-A723240B290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D123854-21FE-4291-AAF5-A6103B3115A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4A0B1F-1965-4752-A945-D5C08D7E0D13}"/>
                </a:ext>
              </a:extLst>
            </p:cNvPr>
            <p:cNvGrpSpPr/>
            <p:nvPr/>
          </p:nvGrpSpPr>
          <p:grpSpPr>
            <a:xfrm rot="937057" flipH="1">
              <a:off x="6959560" y="2060929"/>
              <a:ext cx="369625" cy="418886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397B6A5-93CB-4D13-A3BE-3B7DEC2FAC0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14AA765-4BA2-4CAC-8225-334E2739E44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32198EA-193E-46AA-82D7-7914AA458D6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23B9635-88B6-4C1A-A816-2B324952F45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637E27F-C17F-4106-BF68-D21E33AEFB8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BD51E9-E02F-471B-933C-3151276581B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D53C890-5D8E-4546-8A51-B7625CF782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00A7F3-DB5F-4C4A-B877-018AFE4E941A}"/>
                </a:ext>
              </a:extLst>
            </p:cNvPr>
            <p:cNvGrpSpPr/>
            <p:nvPr/>
          </p:nvGrpSpPr>
          <p:grpSpPr>
            <a:xfrm rot="937057" flipH="1">
              <a:off x="6966941" y="2469337"/>
              <a:ext cx="268584" cy="304379"/>
              <a:chOff x="5365048" y="479821"/>
              <a:chExt cx="8036930" cy="9108010"/>
            </a:xfrm>
            <a:solidFill>
              <a:schemeClr val="bg1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2D637B0-6AC4-47A4-82A4-3984A20B6A0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5847026-8712-4E74-A242-EE0F2B5CD51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BFC8AFC-8823-400E-A9B0-FF0CB7654FF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E518836-EE84-4AFE-A43D-E1E82473191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DA11553-E20C-481C-982B-22E5BE4D8348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72EA9E-8D06-4297-9EE3-D80969437B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965B662-99CD-493C-80D9-370CA87D0E2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99FF7D-A01A-41E3-9808-1548C4F35C89}"/>
                </a:ext>
              </a:extLst>
            </p:cNvPr>
            <p:cNvGrpSpPr/>
            <p:nvPr/>
          </p:nvGrpSpPr>
          <p:grpSpPr>
            <a:xfrm rot="842146" flipH="1">
              <a:off x="7288831" y="1939360"/>
              <a:ext cx="381294" cy="262605"/>
              <a:chOff x="3667032" y="1708483"/>
              <a:chExt cx="8105829" cy="5582653"/>
            </a:xfrm>
            <a:solidFill>
              <a:schemeClr val="bg1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5E00BA-B500-40C1-A623-0B72701F964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2AF8674-A1A8-45F0-BB1F-E9BD662CF28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288E70-BE76-4AC1-879A-681D19A9955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B76B4B-0913-4257-A778-26DF77B838D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70D7BF5-4546-4BB1-9CD0-7E45DD2A71B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1243BA7-E0A7-493B-8D2F-F523DA9B370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E9B2974-9BCF-47F9-8314-AFAF41800B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D60920F-C864-45B9-8631-27DA88DCDB75}"/>
                </a:ext>
              </a:extLst>
            </p:cNvPr>
            <p:cNvGrpSpPr/>
            <p:nvPr/>
          </p:nvGrpSpPr>
          <p:grpSpPr>
            <a:xfrm rot="842146" flipH="1">
              <a:off x="7053128" y="2851681"/>
              <a:ext cx="381294" cy="262605"/>
              <a:chOff x="3667032" y="1708483"/>
              <a:chExt cx="8105829" cy="5582653"/>
            </a:xfrm>
            <a:solidFill>
              <a:schemeClr val="bg1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72B8B6-BD9A-4052-9A66-8CED93D2888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DF734EE-7976-4D6C-A269-68E198421B3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45A9D4-0F80-4755-A208-155E53EDC01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CB6B40D-9898-4BDE-8B51-3B9248E9AA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BF397E9-95C7-4C2F-9492-A42065D0CC1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91D8A7E-7A0B-4107-95EB-5A4DAB6219C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6E4F325-E5A9-411D-BB23-9E8E4AA9D1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951A5E2-CBA8-4894-B6D1-6AF118454C4B}"/>
                </a:ext>
              </a:extLst>
            </p:cNvPr>
            <p:cNvGrpSpPr/>
            <p:nvPr/>
          </p:nvGrpSpPr>
          <p:grpSpPr>
            <a:xfrm rot="74106" flipH="1">
              <a:off x="7557876" y="2228312"/>
              <a:ext cx="381469" cy="456253"/>
              <a:chOff x="5704433" y="717502"/>
              <a:chExt cx="7365528" cy="8809481"/>
            </a:xfrm>
            <a:solidFill>
              <a:schemeClr val="bg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E7FF8C-51B1-4759-8C07-478B9A9FE2F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59D43C2-504A-44AF-9702-B18FBA3BD0B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61DFFD4-A40C-43E1-A49D-9DEF7369F123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813A85C-D864-4935-8A85-1B8F5179EF2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265BAE-BA6E-40DF-A20B-FB8E1F17CF6E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0D4BB6F-C471-4B32-8C63-688800B68924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9247210-D7D4-4908-9827-BC92F5BCEE58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A312F73-991F-4F7B-9FDC-25AA854BD476}"/>
                </a:ext>
              </a:extLst>
            </p:cNvPr>
            <p:cNvGrpSpPr/>
            <p:nvPr/>
          </p:nvGrpSpPr>
          <p:grpSpPr>
            <a:xfrm rot="74106" flipH="1">
              <a:off x="6791910" y="2911481"/>
              <a:ext cx="381469" cy="456253"/>
              <a:chOff x="5704433" y="717502"/>
              <a:chExt cx="7365528" cy="8809481"/>
            </a:xfrm>
            <a:solidFill>
              <a:schemeClr val="bg1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FF6FF45-EADD-4FA1-99E0-86D444ACCD21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1A58CAD-B558-4EA6-B638-68520491A37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DD4019D-1255-44B8-BABE-D1D5E38D9E0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E30CBC9-EBFE-46DA-A21A-8BB73BE5C4A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843B42A-21D4-43F3-8852-945EDA1EE2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3B80C98-E8B2-4F39-8C55-ED8E6A8196E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3D54681-E708-4D15-8CBD-E937604B0B50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9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B628DE-E20F-4325-989F-0B1E30DB5EE7}"/>
              </a:ext>
            </a:extLst>
          </p:cNvPr>
          <p:cNvCxnSpPr/>
          <p:nvPr/>
        </p:nvCxnSpPr>
        <p:spPr>
          <a:xfrm>
            <a:off x="780692" y="3216893"/>
            <a:ext cx="49856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3B9A53B2-7303-42DA-A4DA-C9C1D2AB7876}"/>
              </a:ext>
            </a:extLst>
          </p:cNvPr>
          <p:cNvSpPr/>
          <p:nvPr/>
        </p:nvSpPr>
        <p:spPr>
          <a:xfrm>
            <a:off x="508331" y="268983"/>
            <a:ext cx="1401087" cy="622300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0"/>
            </a:sysClr>
          </a:solidFill>
          <a:ln w="57150" cap="flat" cmpd="sng" algn="ctr">
            <a:solidFill>
              <a:srgbClr val="FF7B2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715">
              <a:defRPr/>
            </a:pPr>
            <a:r>
              <a:rPr lang="en-US" altLang="ko-KR" sz="2800" b="1" kern="0" dirty="0" err="1">
                <a:solidFill>
                  <a:srgbClr val="FDBDC7">
                    <a:lumMod val="2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2800" b="1" kern="0" dirty="0">
                <a:solidFill>
                  <a:srgbClr val="FDBDC7">
                    <a:lumMod val="2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ko-KR" altLang="en-US" sz="2800" b="1" kern="0" dirty="0">
              <a:solidFill>
                <a:srgbClr val="FDBDC7">
                  <a:lumMod val="25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276F28B4-F359-4599-94AE-31E1A34A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498" y="273428"/>
            <a:ext cx="10490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Mỗi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giờ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 60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phút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.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Hỏi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    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giờ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 bao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nhiêu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phút</a:t>
            </a:r>
            <a:r>
              <a:rPr lang="en-US" altLang="en-US" sz="3600" b="1" dirty="0">
                <a:solidFill>
                  <a:srgbClr val="663300"/>
                </a:solidFill>
                <a:latin typeface="Cambria" panose="02040503050406030204" pitchFamily="18" charset="0"/>
              </a:rPr>
              <a:t>?</a:t>
            </a:r>
          </a:p>
        </p:txBody>
      </p:sp>
      <p:graphicFrame>
        <p:nvGraphicFramePr>
          <p:cNvPr id="5" name="Object 36">
            <a:extLst>
              <a:ext uri="{FF2B5EF4-FFF2-40B4-BE49-F238E27FC236}">
                <a16:creationId xmlns:a16="http://schemas.microsoft.com/office/drawing/2014/main" id="{02EA484B-D8D4-4594-A4F2-569CA7671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144551"/>
              </p:ext>
            </p:extLst>
          </p:nvPr>
        </p:nvGraphicFramePr>
        <p:xfrm>
          <a:off x="6984269" y="360944"/>
          <a:ext cx="546504" cy="99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8228" name="Object 36">
                        <a:extLst>
                          <a:ext uri="{FF2B5EF4-FFF2-40B4-BE49-F238E27FC236}">
                            <a16:creationId xmlns:a16="http://schemas.microsoft.com/office/drawing/2014/main" id="{26FDEFD6-3C93-47CA-B593-CE3B5D987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269" y="360944"/>
                        <a:ext cx="546504" cy="99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5">
            <a:extLst>
              <a:ext uri="{FF2B5EF4-FFF2-40B4-BE49-F238E27FC236}">
                <a16:creationId xmlns:a16="http://schemas.microsoft.com/office/drawing/2014/main" id="{3E9BB248-A2D4-4B4A-8F0E-43A45B6A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91" y="1287874"/>
            <a:ext cx="18926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u="sng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tắt</a:t>
            </a:r>
            <a:endParaRPr lang="en-US" altLang="en-US" sz="3200" b="1" u="sng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D22CA482-A5F0-434E-8F69-F782CFED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458" y="2068813"/>
            <a:ext cx="1502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60 </a:t>
            </a:r>
            <a:r>
              <a:rPr lang="en-US" altLang="en-US" sz="2800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8">
            <a:extLst>
              <a:ext uri="{FF2B5EF4-FFF2-40B4-BE49-F238E27FC236}">
                <a16:creationId xmlns:a16="http://schemas.microsoft.com/office/drawing/2014/main" id="{47FC941D-C1DC-4B87-ABE3-C8D14912AE3E}"/>
              </a:ext>
            </a:extLst>
          </p:cNvPr>
          <p:cNvSpPr>
            <a:spLocks/>
          </p:cNvSpPr>
          <p:nvPr/>
        </p:nvSpPr>
        <p:spPr bwMode="auto">
          <a:xfrm rot="5400000">
            <a:off x="3052540" y="445752"/>
            <a:ext cx="457200" cy="4953000"/>
          </a:xfrm>
          <a:prstGeom prst="leftBrace">
            <a:avLst>
              <a:gd name="adj1" fmla="val 90278"/>
              <a:gd name="adj2" fmla="val 50000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2E9CC708-0B9A-4355-937C-08B9A783CA03}"/>
              </a:ext>
            </a:extLst>
          </p:cNvPr>
          <p:cNvSpPr>
            <a:spLocks/>
          </p:cNvSpPr>
          <p:nvPr/>
        </p:nvSpPr>
        <p:spPr bwMode="auto">
          <a:xfrm rot="16200000">
            <a:off x="1166409" y="2887056"/>
            <a:ext cx="309154" cy="990600"/>
          </a:xfrm>
          <a:prstGeom prst="leftBrace">
            <a:avLst>
              <a:gd name="adj1" fmla="val 108333"/>
              <a:gd name="adj2" fmla="val 50000"/>
            </a:avLst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A975DA-A8A3-4A4C-B60D-49A18D53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806" y="3531853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694CF0C1-4911-4CFD-8E30-ECA9FB9C6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540" y="2680372"/>
            <a:ext cx="3690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86DF1160-E540-4927-82D6-3010B1D0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989" y="1580261"/>
            <a:ext cx="2291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2FC5BCB-7DFC-4A28-B6BE-137F269B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190" y="3359628"/>
            <a:ext cx="40066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60 : 5 = 12 (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0A32ACA-B3AB-4974-B21E-32BDD35F0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722" y="4005959"/>
            <a:ext cx="4299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36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36">
            <a:extLst>
              <a:ext uri="{FF2B5EF4-FFF2-40B4-BE49-F238E27FC236}">
                <a16:creationId xmlns:a16="http://schemas.microsoft.com/office/drawing/2014/main" id="{9DDBBC23-CF54-4C94-AE6D-249BC6157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490302"/>
              </p:ext>
            </p:extLst>
          </p:nvPr>
        </p:nvGraphicFramePr>
        <p:xfrm>
          <a:off x="6566492" y="2484626"/>
          <a:ext cx="555625" cy="1197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5" name="Object 36">
                        <a:extLst>
                          <a:ext uri="{FF2B5EF4-FFF2-40B4-BE49-F238E27FC236}">
                            <a16:creationId xmlns:a16="http://schemas.microsoft.com/office/drawing/2014/main" id="{02EA484B-D8D4-4594-A4F2-569CA7671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492" y="2484626"/>
                        <a:ext cx="555625" cy="1197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EA6A2B-1133-4D9E-BE1A-29CE989CA9FF}"/>
                  </a:ext>
                </a:extLst>
              </p14:cNvPr>
              <p14:cNvContentPartPr/>
              <p14:nvPr/>
            </p14:nvContentPartPr>
            <p14:xfrm>
              <a:off x="1792909" y="319488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EA6A2B-1133-4D9E-BE1A-29CE989CA9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9909" y="313188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DCDE67-389D-445C-A071-D31EBDBD78E7}"/>
                  </a:ext>
                </a:extLst>
              </p14:cNvPr>
              <p14:cNvContentPartPr/>
              <p14:nvPr/>
            </p14:nvContentPartPr>
            <p14:xfrm>
              <a:off x="2772469" y="319488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DCDE67-389D-445C-A071-D31EBDBD78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9469" y="313188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48FEB9-8978-46AD-8547-3BC590EB6A4D}"/>
                  </a:ext>
                </a:extLst>
              </p14:cNvPr>
              <p14:cNvContentPartPr/>
              <p14:nvPr/>
            </p14:nvContentPartPr>
            <p14:xfrm>
              <a:off x="3795589" y="319488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48FEB9-8978-46AD-8547-3BC590EB6A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2589" y="313188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5749596-ED2D-4BD1-AFB6-2B34BFE09F92}"/>
                  </a:ext>
                </a:extLst>
              </p14:cNvPr>
              <p14:cNvContentPartPr/>
              <p14:nvPr/>
            </p14:nvContentPartPr>
            <p14:xfrm>
              <a:off x="4797109" y="32053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5749596-ED2D-4BD1-AFB6-2B34BFE09F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4109" y="314232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1AC2FB2-F91D-4168-9162-3A75B68B0A35}"/>
                  </a:ext>
                </a:extLst>
              </p14:cNvPr>
              <p14:cNvContentPartPr/>
              <p14:nvPr/>
            </p14:nvContentPartPr>
            <p14:xfrm>
              <a:off x="5766229" y="318372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1AC2FB2-F91D-4168-9162-3A75B68B0A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3229" y="312072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B7770D-A056-449A-A0A3-6D4DA8DCC882}"/>
                  </a:ext>
                </a:extLst>
              </p14:cNvPr>
              <p14:cNvContentPartPr/>
              <p14:nvPr/>
            </p14:nvContentPartPr>
            <p14:xfrm>
              <a:off x="780229" y="321648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B7770D-A056-449A-A0A3-6D4DA8DCC8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229" y="3153482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2605C2-730D-495F-A2FD-CF6B6B270907}"/>
              </a:ext>
            </a:extLst>
          </p:cNvPr>
          <p:cNvCxnSpPr/>
          <p:nvPr/>
        </p:nvCxnSpPr>
        <p:spPr>
          <a:xfrm>
            <a:off x="2163418" y="858263"/>
            <a:ext cx="13607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62F3AA-2ED4-4345-B40E-9500763DAC02}"/>
              </a:ext>
            </a:extLst>
          </p:cNvPr>
          <p:cNvCxnSpPr>
            <a:cxnSpLocks/>
          </p:cNvCxnSpPr>
          <p:nvPr/>
        </p:nvCxnSpPr>
        <p:spPr>
          <a:xfrm>
            <a:off x="4286133" y="880034"/>
            <a:ext cx="1480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2AACCD85-1173-41CC-82A0-375598A1413C}"/>
              </a:ext>
            </a:extLst>
          </p:cNvPr>
          <p:cNvSpPr/>
          <p:nvPr/>
        </p:nvSpPr>
        <p:spPr>
          <a:xfrm>
            <a:off x="7020352" y="281320"/>
            <a:ext cx="381000" cy="1197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7CA223-51D5-4E98-A1D6-FB1B7E53034D}"/>
              </a:ext>
            </a:extLst>
          </p:cNvPr>
          <p:cNvCxnSpPr>
            <a:cxnSpLocks/>
          </p:cNvCxnSpPr>
          <p:nvPr/>
        </p:nvCxnSpPr>
        <p:spPr>
          <a:xfrm>
            <a:off x="8313848" y="858263"/>
            <a:ext cx="3722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20" grpId="0" animBg="1"/>
      <p:bldP spid="21" grpId="0"/>
      <p:bldP spid="22" grpId="0"/>
      <p:bldP spid="22" grpId="1"/>
      <p:bldP spid="23" grpId="0"/>
      <p:bldP spid="24" grpId="0"/>
      <p:bldP spid="25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78D42D4C-A67A-422D-B152-A594CC0B2854}"/>
              </a:ext>
            </a:extLst>
          </p:cNvPr>
          <p:cNvSpPr/>
          <p:nvPr/>
        </p:nvSpPr>
        <p:spPr>
          <a:xfrm>
            <a:off x="87086" y="120558"/>
            <a:ext cx="1230086" cy="565241"/>
          </a:xfrm>
          <a:prstGeom prst="roundRect">
            <a:avLst>
              <a:gd name="adj" fmla="val 50000"/>
            </a:avLst>
          </a:prstGeom>
          <a:solidFill>
            <a:sysClr val="window" lastClr="FFFFFF">
              <a:alpha val="0"/>
            </a:sysClr>
          </a:solidFill>
          <a:ln w="57150" cap="flat" cmpd="sng" algn="ctr">
            <a:solidFill>
              <a:srgbClr val="00AF92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715">
              <a:defRPr/>
            </a:pPr>
            <a:r>
              <a:rPr lang="en-US" altLang="ko-KR" sz="2800" b="1" kern="0" dirty="0" err="1">
                <a:solidFill>
                  <a:srgbClr val="FDBDC7">
                    <a:lumMod val="25000"/>
                  </a:srgbClr>
                </a:solidFill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Bài</a:t>
            </a:r>
            <a:r>
              <a:rPr lang="en-US" altLang="ko-KR" sz="2800" b="1" kern="0" dirty="0">
                <a:solidFill>
                  <a:srgbClr val="FDBDC7">
                    <a:lumMod val="25000"/>
                  </a:srgbClr>
                </a:solidFill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3</a:t>
            </a:r>
            <a:endParaRPr lang="ko-KR" altLang="en-US" sz="2800" b="1" kern="0" dirty="0">
              <a:solidFill>
                <a:srgbClr val="FDBDC7">
                  <a:lumMod val="25000"/>
                </a:srgbClr>
              </a:solidFill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448BB7-5288-490D-9691-EED254DAD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57" y="76200"/>
            <a:ext cx="108639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Có 31m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vải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may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quần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áo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hết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3m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vải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Hỏi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̉ may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mấy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quần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áo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mấy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mét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vải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0D97D45-FE86-466C-8901-EFA73E5A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7" y="1705733"/>
            <a:ext cx="1620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tắt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09A1EA1-8D13-47DA-AFA1-3FFEC954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09" y="2169835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3m vải   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   1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lang="en-US" altLang="en-US" b="1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02F9AF00-5608-43E5-8826-7BE04E38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87" y="2672838"/>
            <a:ext cx="5558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31 m  :  ....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....m </a:t>
            </a:r>
            <a:r>
              <a:rPr lang="en-US" altLang="en-US" b="1" dirty="0" err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8D50F58-E676-4E25-A096-6EBC63A3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228" y="3270585"/>
            <a:ext cx="1741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B04DC6-F8D4-4E05-BB6D-14D2749C6E70}"/>
              </a:ext>
            </a:extLst>
          </p:cNvPr>
          <p:cNvCxnSpPr/>
          <p:nvPr/>
        </p:nvCxnSpPr>
        <p:spPr>
          <a:xfrm>
            <a:off x="4343400" y="631372"/>
            <a:ext cx="1360715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C4D254-5CD5-4B7D-AF8A-1EC4CF396EDC}"/>
              </a:ext>
            </a:extLst>
          </p:cNvPr>
          <p:cNvCxnSpPr/>
          <p:nvPr/>
        </p:nvCxnSpPr>
        <p:spPr>
          <a:xfrm>
            <a:off x="7794172" y="598714"/>
            <a:ext cx="1360715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690E94-FB79-47E2-ACD9-24ADE45597C4}"/>
              </a:ext>
            </a:extLst>
          </p:cNvPr>
          <p:cNvCxnSpPr/>
          <p:nvPr/>
        </p:nvCxnSpPr>
        <p:spPr>
          <a:xfrm>
            <a:off x="1992087" y="587829"/>
            <a:ext cx="1360715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1EE831-0EBE-4ABB-8DAC-4C82DB72A7A3}"/>
              </a:ext>
            </a:extLst>
          </p:cNvPr>
          <p:cNvCxnSpPr>
            <a:cxnSpLocks/>
          </p:cNvCxnSpPr>
          <p:nvPr/>
        </p:nvCxnSpPr>
        <p:spPr>
          <a:xfrm>
            <a:off x="4789716" y="1099458"/>
            <a:ext cx="266699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A48EAA-4EB9-4659-B2D5-AAD70D381B00}"/>
              </a:ext>
            </a:extLst>
          </p:cNvPr>
          <p:cNvCxnSpPr>
            <a:cxnSpLocks/>
          </p:cNvCxnSpPr>
          <p:nvPr/>
        </p:nvCxnSpPr>
        <p:spPr>
          <a:xfrm>
            <a:off x="8893629" y="1110343"/>
            <a:ext cx="3048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1E78EAC-C9E6-41BD-BC10-7CF25319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28" y="3708129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Thực hiện phép chia ta có: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800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DB74EE-514C-4AE6-94FF-C3C07832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342" y="4336502"/>
            <a:ext cx="4506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nl-NL" altLang="en-US" sz="2800" b="1" dirty="0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31 :  3  = </a:t>
            </a:r>
            <a:r>
              <a:rPr lang="nl-NL" altLang="en-US" sz="2800" b="1">
                <a:solidFill>
                  <a:srgbClr val="66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 (dư 1) </a:t>
            </a:r>
            <a:endParaRPr lang="en-US" altLang="en-US" sz="2800" b="1" dirty="0">
              <a:solidFill>
                <a:srgbClr val="6633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48981-C70C-4EE2-8625-DEEF89594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59" y="4923929"/>
            <a:ext cx="10988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Vậy có thể may được nhiều nhất 10 bộ quần áo và còn thừa 1m vải.</a:t>
            </a:r>
            <a:endParaRPr lang="en-US" altLang="en-US" sz="2800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1B4308-68CC-48E8-9B50-7E9BB425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0" y="5629424"/>
            <a:ext cx="10988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Đáp số: 10 bộ quần áo, thừa 1m vải.</a:t>
            </a:r>
            <a:endParaRPr lang="en-US" altLang="en-US" sz="2800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3" grpId="0"/>
      <p:bldP spid="24" grpId="0"/>
      <p:bldP spid="26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985599" y="5119840"/>
            <a:ext cx="3829050" cy="1183253"/>
          </a:xfrm>
          <a:custGeom>
            <a:avLst/>
            <a:gdLst>
              <a:gd name="connsiteX0" fmla="*/ 0 w 3114675"/>
              <a:gd name="connsiteY0" fmla="*/ 1143000 h 1143000"/>
              <a:gd name="connsiteX1" fmla="*/ 647700 w 3114675"/>
              <a:gd name="connsiteY1" fmla="*/ 28575 h 1143000"/>
              <a:gd name="connsiteX2" fmla="*/ 2457450 w 3114675"/>
              <a:gd name="connsiteY2" fmla="*/ 0 h 1143000"/>
              <a:gd name="connsiteX3" fmla="*/ 3114675 w 3114675"/>
              <a:gd name="connsiteY3" fmla="*/ 1047750 h 1143000"/>
              <a:gd name="connsiteX4" fmla="*/ 57150 w 3114675"/>
              <a:gd name="connsiteY4" fmla="*/ 104775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675" h="1143000">
                <a:moveTo>
                  <a:pt x="0" y="1143000"/>
                </a:moveTo>
                <a:lnTo>
                  <a:pt x="647700" y="28575"/>
                </a:lnTo>
                <a:lnTo>
                  <a:pt x="2457450" y="0"/>
                </a:lnTo>
                <a:lnTo>
                  <a:pt x="3114675" y="1047750"/>
                </a:lnTo>
                <a:lnTo>
                  <a:pt x="57150" y="1047750"/>
                </a:lnTo>
              </a:path>
            </a:pathLst>
          </a:custGeom>
          <a:solidFill>
            <a:srgbClr val="FF6600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6762" y="3320525"/>
            <a:ext cx="2580320" cy="3354417"/>
            <a:chOff x="3491880" y="3356992"/>
            <a:chExt cx="2160240" cy="2808312"/>
          </a:xfrm>
        </p:grpSpPr>
        <p:sp>
          <p:nvSpPr>
            <p:cNvPr id="3" name="Rounded Rectangle 2"/>
            <p:cNvSpPr/>
            <p:nvPr/>
          </p:nvSpPr>
          <p:spPr>
            <a:xfrm>
              <a:off x="3491880" y="3356992"/>
              <a:ext cx="2160240" cy="2808312"/>
            </a:xfrm>
            <a:prstGeom prst="roundRect">
              <a:avLst>
                <a:gd name="adj" fmla="val 6085"/>
              </a:avLst>
            </a:prstGeom>
            <a:solidFill>
              <a:schemeClr val="accent1"/>
            </a:solidFill>
            <a:ln w="2698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perspectiveRelaxed" fov="5700000">
                <a:rot lat="17373598" lon="0" rev="0"/>
              </a:camera>
              <a:lightRig rig="threePt" dir="t"/>
            </a:scene3d>
            <a:sp3d extrusionH="82550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391981" y="5415869"/>
              <a:ext cx="360040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47675" y="2527914"/>
            <a:ext cx="5204202" cy="3224284"/>
          </a:xfrm>
          <a:custGeom>
            <a:avLst/>
            <a:gdLst>
              <a:gd name="connsiteX0" fmla="*/ 704850 w 4076700"/>
              <a:gd name="connsiteY0" fmla="*/ 3171825 h 3181350"/>
              <a:gd name="connsiteX1" fmla="*/ 3143250 w 4076700"/>
              <a:gd name="connsiteY1" fmla="*/ 3181350 h 3181350"/>
              <a:gd name="connsiteX2" fmla="*/ 4076700 w 4076700"/>
              <a:gd name="connsiteY2" fmla="*/ 0 h 3181350"/>
              <a:gd name="connsiteX3" fmla="*/ 0 w 4076700"/>
              <a:gd name="connsiteY3" fmla="*/ 0 h 3181350"/>
              <a:gd name="connsiteX4" fmla="*/ 704850 w 4076700"/>
              <a:gd name="connsiteY4" fmla="*/ 3171825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3181350">
                <a:moveTo>
                  <a:pt x="704850" y="3171825"/>
                </a:moveTo>
                <a:lnTo>
                  <a:pt x="3143250" y="3181350"/>
                </a:lnTo>
                <a:lnTo>
                  <a:pt x="4076700" y="0"/>
                </a:lnTo>
                <a:lnTo>
                  <a:pt x="0" y="0"/>
                </a:lnTo>
                <a:lnTo>
                  <a:pt x="704850" y="3171825"/>
                </a:lnTo>
                <a:close/>
              </a:path>
            </a:pathLst>
          </a:custGeom>
          <a:gradFill flip="none" rotWithShape="1">
            <a:gsLst>
              <a:gs pos="44000">
                <a:srgbClr val="FFFFC1"/>
              </a:gs>
              <a:gs pos="14000">
                <a:srgbClr val="FF6600"/>
              </a:gs>
              <a:gs pos="74000">
                <a:srgbClr val="FFFFC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2F6623-A14F-4FD6-B005-9700D467190F}"/>
              </a:ext>
            </a:extLst>
          </p:cNvPr>
          <p:cNvGrpSpPr/>
          <p:nvPr/>
        </p:nvGrpSpPr>
        <p:grpSpPr>
          <a:xfrm rot="490439" flipH="1">
            <a:off x="5153604" y="1248269"/>
            <a:ext cx="1514451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2E5E59B-BE66-49A7-B5FE-A675D11618F7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5B9F772-65A5-47A4-9F93-277F91567119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E7DA1DE-73AA-4873-AE53-0B24D03B9B4A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6B7DE31-BF08-4DE3-BBF6-E11CABFA18A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338CE76-65F4-413D-B689-D91A07D400D6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9889A0C-0D86-429C-917B-ACFE72D10C09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DB21B25-9C97-4F13-B1D6-1AF86BD60881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F94D4D-662B-44BA-B8CE-2FF65A9ED4D9}"/>
              </a:ext>
            </a:extLst>
          </p:cNvPr>
          <p:cNvGrpSpPr/>
          <p:nvPr/>
        </p:nvGrpSpPr>
        <p:grpSpPr>
          <a:xfrm>
            <a:off x="1501483" y="2906233"/>
            <a:ext cx="3692953" cy="2494635"/>
            <a:chOff x="1833759" y="3643755"/>
            <a:chExt cx="4334877" cy="2928263"/>
          </a:xfrm>
          <a:solidFill>
            <a:srgbClr val="FFFFC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8" name="Oval 67"/>
            <p:cNvSpPr/>
            <p:nvPr/>
          </p:nvSpPr>
          <p:spPr>
            <a:xfrm>
              <a:off x="2935813" y="4359988"/>
              <a:ext cx="627775" cy="627775"/>
            </a:xfrm>
            <a:prstGeom prst="rtTriangle">
              <a:avLst/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1674395" flipV="1">
              <a:off x="6001266" y="3735041"/>
              <a:ext cx="167370" cy="1569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3427127" flipV="1">
              <a:off x="3709847" y="5109832"/>
              <a:ext cx="323556" cy="3235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 rot="1357576" flipV="1">
              <a:off x="3484424" y="5267574"/>
              <a:ext cx="182960" cy="1829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709472" y="3759648"/>
              <a:ext cx="414902" cy="41490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0700000">
              <a:off x="2356342" y="5533887"/>
              <a:ext cx="974431" cy="97443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rot="20821637">
              <a:off x="3200975" y="5036131"/>
              <a:ext cx="974431" cy="97443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14329967">
              <a:off x="4052262" y="5562323"/>
              <a:ext cx="974431" cy="97443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177028">
              <a:off x="4181696" y="4718512"/>
              <a:ext cx="811739" cy="8117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11551301">
              <a:off x="2108239" y="5056350"/>
              <a:ext cx="811739" cy="8117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rot="1600492">
              <a:off x="4732373" y="4411106"/>
              <a:ext cx="811739" cy="811739"/>
            </a:xfrm>
            <a:prstGeom prst="rtTriangl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2074166">
              <a:off x="3550760" y="4204083"/>
              <a:ext cx="627775" cy="627775"/>
            </a:xfrm>
            <a:prstGeom prst="rtTriangl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4582526">
              <a:off x="4267719" y="3644413"/>
              <a:ext cx="974431" cy="97443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17693314">
              <a:off x="4979297" y="3807952"/>
              <a:ext cx="627775" cy="62777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4187020">
              <a:off x="3155392" y="4106323"/>
              <a:ext cx="363843" cy="36384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 rot="1357576">
              <a:off x="5382780" y="4747088"/>
              <a:ext cx="414902" cy="41490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5834631">
              <a:off x="1833759" y="5947674"/>
              <a:ext cx="403709" cy="4037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11104" y="5226455"/>
              <a:ext cx="414902" cy="41490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2084131">
              <a:off x="3659929" y="6157116"/>
              <a:ext cx="414902" cy="41490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20242620" flipV="1">
              <a:off x="4356746" y="5669185"/>
              <a:ext cx="323556" cy="3235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 rot="4259599" flipV="1">
              <a:off x="5065661" y="3643755"/>
              <a:ext cx="323556" cy="3235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 rot="18981222" flipV="1">
              <a:off x="5694406" y="4354087"/>
              <a:ext cx="182960" cy="1829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 rot="18989564" flipV="1">
              <a:off x="3517919" y="4080099"/>
              <a:ext cx="182960" cy="1829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 flipV="1">
              <a:off x="4000009" y="6377375"/>
              <a:ext cx="182960" cy="1829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 rot="18981222" flipV="1">
              <a:off x="4962389" y="5403886"/>
              <a:ext cx="328240" cy="3282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 rot="2013011" flipV="1">
              <a:off x="5093761" y="3916688"/>
              <a:ext cx="180331" cy="17018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rot="21326706" flipV="1">
              <a:off x="5650624" y="3666575"/>
              <a:ext cx="323556" cy="3235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20616082" flipV="1">
              <a:off x="4009697" y="3654822"/>
              <a:ext cx="354610" cy="354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 rot="13925549" flipV="1">
              <a:off x="5306163" y="5393204"/>
              <a:ext cx="323556" cy="3235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 flipV="1">
              <a:off x="4697542" y="4318715"/>
              <a:ext cx="182960" cy="1829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19098113" flipV="1">
              <a:off x="3475524" y="4964500"/>
              <a:ext cx="182960" cy="1829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1357576" flipV="1">
              <a:off x="3894298" y="6048725"/>
              <a:ext cx="323556" cy="3235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9876340" flipV="1">
              <a:off x="5047771" y="5013179"/>
              <a:ext cx="272312" cy="2723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16720534" flipV="1">
              <a:off x="4055831" y="4354832"/>
              <a:ext cx="354610" cy="354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19876340" flipV="1">
              <a:off x="3889214" y="5353656"/>
              <a:ext cx="250048" cy="25004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 flipV="1">
              <a:off x="4581882" y="5288625"/>
              <a:ext cx="255830" cy="25583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 flipV="1">
              <a:off x="2389915" y="4683836"/>
              <a:ext cx="267754" cy="26775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 rot="18837230" flipV="1">
              <a:off x="2970002" y="5732390"/>
              <a:ext cx="323556" cy="3235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2" name="Rectangle 16">
            <a:extLst>
              <a:ext uri="{FF2B5EF4-FFF2-40B4-BE49-F238E27FC236}">
                <a16:creationId xmlns:a16="http://schemas.microsoft.com/office/drawing/2014/main" id="{567F2724-D05B-413A-B7D3-0356BAE33486}"/>
              </a:ext>
            </a:extLst>
          </p:cNvPr>
          <p:cNvSpPr/>
          <p:nvPr/>
        </p:nvSpPr>
        <p:spPr>
          <a:xfrm>
            <a:off x="3575966" y="3977894"/>
            <a:ext cx="219174" cy="1399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3" name="Oval 21">
            <a:extLst>
              <a:ext uri="{FF2B5EF4-FFF2-40B4-BE49-F238E27FC236}">
                <a16:creationId xmlns:a16="http://schemas.microsoft.com/office/drawing/2014/main" id="{F3FD89C9-0883-4DDB-B687-E5E219F7E1F4}"/>
              </a:ext>
            </a:extLst>
          </p:cNvPr>
          <p:cNvSpPr>
            <a:spLocks noChangeAspect="1"/>
          </p:cNvSpPr>
          <p:nvPr/>
        </p:nvSpPr>
        <p:spPr>
          <a:xfrm>
            <a:off x="2528463" y="3756185"/>
            <a:ext cx="230916" cy="23284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Donut 8">
            <a:extLst>
              <a:ext uri="{FF2B5EF4-FFF2-40B4-BE49-F238E27FC236}">
                <a16:creationId xmlns:a16="http://schemas.microsoft.com/office/drawing/2014/main" id="{E24BCA15-D9AE-4A7D-97AD-3821C86BEA2B}"/>
              </a:ext>
            </a:extLst>
          </p:cNvPr>
          <p:cNvSpPr/>
          <p:nvPr/>
        </p:nvSpPr>
        <p:spPr>
          <a:xfrm>
            <a:off x="3633296" y="3051347"/>
            <a:ext cx="222804" cy="26632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5" name="Teardrop 6">
            <a:extLst>
              <a:ext uri="{FF2B5EF4-FFF2-40B4-BE49-F238E27FC236}">
                <a16:creationId xmlns:a16="http://schemas.microsoft.com/office/drawing/2014/main" id="{8ED76E2B-C76A-40ED-B611-9751996B0E6C}"/>
              </a:ext>
            </a:extLst>
          </p:cNvPr>
          <p:cNvSpPr/>
          <p:nvPr/>
        </p:nvSpPr>
        <p:spPr>
          <a:xfrm rot="8100000">
            <a:off x="2146346" y="5000041"/>
            <a:ext cx="226274" cy="2197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7" name="Rounded Rectangle 7">
            <a:extLst>
              <a:ext uri="{FF2B5EF4-FFF2-40B4-BE49-F238E27FC236}">
                <a16:creationId xmlns:a16="http://schemas.microsoft.com/office/drawing/2014/main" id="{C59389E1-44D9-433D-90ED-9A8B48871880}"/>
              </a:ext>
            </a:extLst>
          </p:cNvPr>
          <p:cNvSpPr/>
          <p:nvPr/>
        </p:nvSpPr>
        <p:spPr>
          <a:xfrm>
            <a:off x="2881773" y="4559591"/>
            <a:ext cx="262845" cy="22032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8" name="Rectangle 16">
            <a:extLst>
              <a:ext uri="{FF2B5EF4-FFF2-40B4-BE49-F238E27FC236}">
                <a16:creationId xmlns:a16="http://schemas.microsoft.com/office/drawing/2014/main" id="{BB501D02-58E1-4C57-9746-478FEBC76A24}"/>
              </a:ext>
            </a:extLst>
          </p:cNvPr>
          <p:cNvSpPr/>
          <p:nvPr/>
        </p:nvSpPr>
        <p:spPr>
          <a:xfrm rot="2700000">
            <a:off x="2991489" y="3521256"/>
            <a:ext cx="155763" cy="2875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9" name="Rectangle 9">
            <a:extLst>
              <a:ext uri="{FF2B5EF4-FFF2-40B4-BE49-F238E27FC236}">
                <a16:creationId xmlns:a16="http://schemas.microsoft.com/office/drawing/2014/main" id="{06B9E90E-EBF7-47ED-9818-5F6BAC5DB54C}"/>
              </a:ext>
            </a:extLst>
          </p:cNvPr>
          <p:cNvSpPr/>
          <p:nvPr/>
        </p:nvSpPr>
        <p:spPr>
          <a:xfrm>
            <a:off x="3931786" y="4868846"/>
            <a:ext cx="261784" cy="23802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0" name="Freeform 19">
            <a:extLst>
              <a:ext uri="{FF2B5EF4-FFF2-40B4-BE49-F238E27FC236}">
                <a16:creationId xmlns:a16="http://schemas.microsoft.com/office/drawing/2014/main" id="{D72B3ECF-A201-425E-9492-3B625D8EF7D7}"/>
              </a:ext>
            </a:extLst>
          </p:cNvPr>
          <p:cNvSpPr/>
          <p:nvPr/>
        </p:nvSpPr>
        <p:spPr>
          <a:xfrm>
            <a:off x="2157529" y="4225999"/>
            <a:ext cx="202913" cy="19966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8" name="Donut 39">
            <a:extLst>
              <a:ext uri="{FF2B5EF4-FFF2-40B4-BE49-F238E27FC236}">
                <a16:creationId xmlns:a16="http://schemas.microsoft.com/office/drawing/2014/main" id="{0FC70545-D8D2-41DC-ABC0-37D0F3CB4956}"/>
              </a:ext>
            </a:extLst>
          </p:cNvPr>
          <p:cNvSpPr/>
          <p:nvPr/>
        </p:nvSpPr>
        <p:spPr>
          <a:xfrm>
            <a:off x="4003930" y="3839630"/>
            <a:ext cx="249835" cy="2498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F9965A9-2939-4736-B3ED-930FF3029B6D}"/>
              </a:ext>
            </a:extLst>
          </p:cNvPr>
          <p:cNvSpPr/>
          <p:nvPr/>
        </p:nvSpPr>
        <p:spPr>
          <a:xfrm>
            <a:off x="6451308" y="2580640"/>
            <a:ext cx="1077251" cy="1107873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563A886-3B68-483A-8216-97D2AA5D7D88}"/>
              </a:ext>
            </a:extLst>
          </p:cNvPr>
          <p:cNvSpPr txBox="1"/>
          <p:nvPr/>
        </p:nvSpPr>
        <p:spPr>
          <a:xfrm>
            <a:off x="6739598" y="2808499"/>
            <a:ext cx="46384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E979483-F53D-46AA-B3BE-9048BEA0B737}"/>
              </a:ext>
            </a:extLst>
          </p:cNvPr>
          <p:cNvSpPr/>
          <p:nvPr/>
        </p:nvSpPr>
        <p:spPr>
          <a:xfrm>
            <a:off x="6410668" y="3911600"/>
            <a:ext cx="1097571" cy="1056640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20A9B7E-8A19-42E9-8898-68D30F2FEDF4}"/>
              </a:ext>
            </a:extLst>
          </p:cNvPr>
          <p:cNvSpPr txBox="1"/>
          <p:nvPr/>
        </p:nvSpPr>
        <p:spPr>
          <a:xfrm>
            <a:off x="6759918" y="4095584"/>
            <a:ext cx="39272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EEF524B-2188-4F53-A6ED-0EF83807F09B}"/>
                  </a:ext>
                </a:extLst>
              </p14:cNvPr>
              <p14:cNvContentPartPr/>
              <p14:nvPr/>
            </p14:nvContentPartPr>
            <p14:xfrm>
              <a:off x="6521680" y="831840"/>
              <a:ext cx="1606320" cy="1006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EEF524B-2188-4F53-A6ED-0EF83807F0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6040" y="796200"/>
                <a:ext cx="167796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11283C-EE60-4D9B-9BE8-91DC6210A4F4}"/>
                  </a:ext>
                </a:extLst>
              </p14:cNvPr>
              <p14:cNvContentPartPr/>
              <p14:nvPr/>
            </p14:nvContentPartPr>
            <p14:xfrm>
              <a:off x="6582520" y="1797720"/>
              <a:ext cx="801720" cy="417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11283C-EE60-4D9B-9BE8-91DC6210A4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6880" y="1762080"/>
                <a:ext cx="8733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E5C6AF-154E-4B89-9090-D3A960A55FC7}"/>
                  </a:ext>
                </a:extLst>
              </p14:cNvPr>
              <p14:cNvContentPartPr/>
              <p14:nvPr/>
            </p14:nvContentPartPr>
            <p14:xfrm>
              <a:off x="7193080" y="2285880"/>
              <a:ext cx="1078560" cy="193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E5C6AF-154E-4B89-9090-D3A960A55F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7440" y="2249880"/>
                <a:ext cx="11502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3B9276-D971-4DB7-8DAE-FB89BEE230B4}"/>
                  </a:ext>
                </a:extLst>
              </p14:cNvPr>
              <p14:cNvContentPartPr/>
              <p14:nvPr/>
            </p14:nvContentPartPr>
            <p14:xfrm>
              <a:off x="8178760" y="2157360"/>
              <a:ext cx="1465560" cy="383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3B9276-D971-4DB7-8DAE-FB89BEE230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3120" y="2121360"/>
                <a:ext cx="153720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A677C4-57CE-4397-8B67-79BFBB29D520}"/>
                  </a:ext>
                </a:extLst>
              </p14:cNvPr>
              <p14:cNvContentPartPr/>
              <p14:nvPr/>
            </p14:nvContentPartPr>
            <p14:xfrm>
              <a:off x="9530200" y="1624560"/>
              <a:ext cx="793080" cy="67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A677C4-57CE-4397-8B67-79BFBB29D5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94200" y="1588920"/>
                <a:ext cx="86472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8F4B84A-033E-426D-B257-AB71072EB502}"/>
                  </a:ext>
                </a:extLst>
              </p14:cNvPr>
              <p14:cNvContentPartPr/>
              <p14:nvPr/>
            </p14:nvContentPartPr>
            <p14:xfrm>
              <a:off x="10369360" y="1354200"/>
              <a:ext cx="542880" cy="576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8F4B84A-033E-426D-B257-AB71072EB5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33720" y="1318560"/>
                <a:ext cx="61452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5F28D72-F3FA-454E-97A8-FF80AE7113DE}"/>
                  </a:ext>
                </a:extLst>
              </p14:cNvPr>
              <p14:cNvContentPartPr/>
              <p14:nvPr/>
            </p14:nvContentPartPr>
            <p14:xfrm>
              <a:off x="10374760" y="964320"/>
              <a:ext cx="385560" cy="44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5F28D72-F3FA-454E-97A8-FF80AE711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38760" y="928680"/>
                <a:ext cx="45720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BA42835-3AAA-4B08-8AF7-344374AE213C}"/>
              </a:ext>
            </a:extLst>
          </p:cNvPr>
          <p:cNvGrpSpPr/>
          <p:nvPr/>
        </p:nvGrpSpPr>
        <p:grpSpPr>
          <a:xfrm>
            <a:off x="7985080" y="669480"/>
            <a:ext cx="2425320" cy="285480"/>
            <a:chOff x="7985080" y="669480"/>
            <a:chExt cx="2425320" cy="285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D2E682-657C-4DA9-867D-BA6FFCE2997A}"/>
                    </a:ext>
                  </a:extLst>
                </p14:cNvPr>
                <p14:cNvContentPartPr/>
                <p14:nvPr/>
              </p14:nvContentPartPr>
              <p14:xfrm>
                <a:off x="9371080" y="710520"/>
                <a:ext cx="1039320" cy="24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D2E682-657C-4DA9-867D-BA6FFCE2997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35080" y="674520"/>
                  <a:ext cx="1110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AC8685A-7D49-4F04-85D1-374ACFDC2E0B}"/>
                    </a:ext>
                  </a:extLst>
                </p14:cNvPr>
                <p14:cNvContentPartPr/>
                <p14:nvPr/>
              </p14:nvContentPartPr>
              <p14:xfrm>
                <a:off x="8709400" y="669480"/>
                <a:ext cx="739080" cy="17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AC8685A-7D49-4F04-85D1-374ACFDC2E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73760" y="633840"/>
                  <a:ext cx="810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BCCFD1-7102-4138-B391-92EC37CC884D}"/>
                    </a:ext>
                  </a:extLst>
                </p14:cNvPr>
                <p14:cNvContentPartPr/>
                <p14:nvPr/>
              </p14:nvContentPartPr>
              <p14:xfrm>
                <a:off x="7985080" y="741120"/>
                <a:ext cx="722160" cy="145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BCCFD1-7102-4138-B391-92EC37CC88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49440" y="705120"/>
                  <a:ext cx="79380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6" name="TextBox 15">
            <a:extLst>
              <a:ext uri="{FF2B5EF4-FFF2-40B4-BE49-F238E27FC236}">
                <a16:creationId xmlns:a16="http://schemas.microsoft.com/office/drawing/2014/main" id="{4C73B4BA-2736-497B-B125-5E4B93BB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47" y="1169943"/>
            <a:ext cx="2955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DẶN Dò</a:t>
            </a:r>
            <a:endParaRPr lang="en-US" altLang="en-US" sz="480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2709A411-14E6-4333-AF71-B0B269B6D1A7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rgbClr val="FF6600">
              <a:alpha val="1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Cloud 79">
            <a:extLst>
              <a:ext uri="{FF2B5EF4-FFF2-40B4-BE49-F238E27FC236}">
                <a16:creationId xmlns:a16="http://schemas.microsoft.com/office/drawing/2014/main" id="{035C8B16-2B1B-43D0-9A60-346F47BF1809}"/>
              </a:ext>
            </a:extLst>
          </p:cNvPr>
          <p:cNvSpPr/>
          <p:nvPr/>
        </p:nvSpPr>
        <p:spPr>
          <a:xfrm>
            <a:off x="6687770" y="2229257"/>
            <a:ext cx="5706506" cy="1941545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Cloud 82">
            <a:extLst>
              <a:ext uri="{FF2B5EF4-FFF2-40B4-BE49-F238E27FC236}">
                <a16:creationId xmlns:a16="http://schemas.microsoft.com/office/drawing/2014/main" id="{295E0A9B-6556-477B-AB2A-8F1F01147450}"/>
              </a:ext>
            </a:extLst>
          </p:cNvPr>
          <p:cNvSpPr/>
          <p:nvPr/>
        </p:nvSpPr>
        <p:spPr>
          <a:xfrm>
            <a:off x="6773669" y="3649286"/>
            <a:ext cx="5587356" cy="1613254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2042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6" grpId="0"/>
      <p:bldP spid="121" grpId="0" animBg="1"/>
      <p:bldP spid="123" grpId="0"/>
      <p:bldP spid="107" grpId="0" animBg="1"/>
      <p:bldP spid="80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ECFEA6DA-363E-48D3-AC6A-4C0E32A6F2AE}"/>
              </a:ext>
            </a:extLst>
          </p:cNvPr>
          <p:cNvSpPr/>
          <p:nvPr/>
        </p:nvSpPr>
        <p:spPr>
          <a:xfrm>
            <a:off x="8453120" y="0"/>
            <a:ext cx="3738880" cy="677672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rgbClr val="FF66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384FF8-8F72-4348-B6C6-0E1A01B1930B}"/>
              </a:ext>
            </a:extLst>
          </p:cNvPr>
          <p:cNvGrpSpPr/>
          <p:nvPr/>
        </p:nvGrpSpPr>
        <p:grpSpPr>
          <a:xfrm rot="218363" flipH="1">
            <a:off x="8414623" y="3273460"/>
            <a:ext cx="2556501" cy="2315339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204B64-8526-4B61-A8B5-E25EAB5B9AC2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C583B3B-CFCC-4297-9213-64738AD7179A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552930-4B1B-43E9-A809-9753F9AA577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FB87850-A979-4840-8BDA-266AFEADB5E2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03EC990-949A-4320-955A-94EC80955A0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638D00C-9430-4FDE-9AC1-2278342DFDD5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75213F3-6F48-427A-A1CD-DEFA0614A3F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6402CDE-35E8-4959-AC8C-436170A95AA6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E27259-8B80-42E3-8FC7-94443B82E846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B54D8D-B988-425C-9437-0C864008F9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128FD92-FAEC-4382-807C-38861F86E90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FA940C5-1992-432F-8D50-6FE2D3AD17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96ED3DB-B2E7-42CF-8C4D-C2C15E22C14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BC786B8-63BD-479D-8326-F731406C807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D801E22-4BCC-4747-B911-74057F55EE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EB56ACF-2597-4BD5-806C-41416ADCD55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8CFA48-282C-40F5-96A9-AFC2D25C5C6B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C467737-31B9-4E8B-A93B-B84D8CAEF90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6F22960-E4E4-43C9-8113-9FA9383190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8A5C06-5EE3-47AB-88DE-492CA5D83E8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CE4DE0-4C74-4D7F-9471-2868F5BB871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FD0D555-216B-4932-B9FE-ACE365A3AC9C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2A05CE5-77C4-4604-BBD2-E3B32A88C07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5AE40B2-8808-4881-9B09-246C1117A929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1B9EA9-2301-4049-8D19-A3E9AC6530D0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385D748-74BF-4D8D-ACC5-059C21D36D6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A352A5A-CE85-4D62-9A13-117CC7600B7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BACD9CB-C787-4B39-8554-DC98CFE2F3DB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DF2450-FAF7-478C-AAE6-26251C8F2272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3C4D7D3-B5BB-49DA-99E4-EF5F182C9875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E026E30-9F88-4E52-A252-742503E17DA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C900B2-BEB8-4E65-8811-47A6121E6DE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76A94D-D5F5-4609-AF2D-3B882D9BC725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40A6B72-633A-4964-96B3-9A148FF849E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40146B1-3180-4707-A6DC-BE5793CED9D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449BE2-6176-4D30-83D2-ECFFDA8070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690578B-BAFF-4522-B53E-124719FB9CB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B707A8-EA14-46A6-8FC3-D68EA3DAE48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FACE692-69BE-47D3-A277-BB3F38656D9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4A49EC-DAF5-4715-9944-D53F451E73F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07B31D-6309-4FEE-83CE-4452D872DECC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CB31229-7923-4315-A7F1-07E855DAD1F4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7B98F86-BEAF-423D-975C-4B92B5FDC512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F2BEF7-178D-4E9F-A397-45BE0BA5237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A5D33CC-72BA-4ED3-929D-BBFA7047CAE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CC7AFB0-C00A-4EA5-882E-D3826B7397E3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9394C8E-A74F-4AF5-97C7-95FA1AE0B92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B1FA5F8-EF79-4816-A8B5-F00DAEE00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06C50D-6583-4C6C-ABB6-604D442DC36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8F829E-4B0D-47BC-9880-012A7B65B54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269D359-37D2-4469-A657-9DEA3B2D226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67DC549-A083-4C11-B1F7-D33B745CEB7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365A485-8177-48F1-9A43-F6CE27A2C7B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89E9088-2ED8-4F34-BFA9-2DD62230872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E4B2C34-F66A-4F3B-AA9F-56FC53F89CE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167BC9F-BC21-4515-AE1E-1158D9F512B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C7950D-0081-4FDD-96BF-00DC700C4892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A22296-76B6-4C9D-A610-6C234C29F81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6D450B3-B290-4F17-9A82-ABF9DF1DE5B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5C16229-0C2F-41DC-BDD8-EC108129745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601B9C8-2FDF-477E-9898-91C87ECB21E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FB32CC0-4F88-4E41-9F2F-C9FCCAC1CBA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8873582-36C3-48D4-AD0B-DE9A6BF625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50CDD60-666F-4A75-92B6-5F5B797CA58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9CC631-F3D5-474F-8835-1087B1EC8E3C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7B7CA39-7C1C-432E-93DF-FAE40EA0AB3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40CE090-27A0-41ED-937D-63A8F2040B1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9B6C874-B96E-479C-B875-CD48504853E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4ADC981-020F-42C6-B668-1DF08572540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D9D223F-EDB4-45BE-B370-2D29C457CD6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D71484-C93C-48F4-A2FE-561C923EA01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2E6484E-1FD7-43AF-AD13-0D31529E1F1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21BC80-4CA6-4B86-840F-9C3517060099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FC7FEB3-8A5C-467E-A3AA-5AD91CF423C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71F25F0-0699-4A26-A1F3-ACBC2D10889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D21C08-5954-464C-9CFF-1F895A0B30A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918EED3-9B79-4A7D-83FA-C87BD3E71C6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1F6A468-F3F6-4D6A-B01D-EBA40414DE2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AA2A404-4E51-4573-801E-16F593AE80C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A53B2F4-33BE-43E3-8D64-A0FDE9F5C1E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55A05E-2313-42CE-9400-F183431BF3F9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B9D8D4-3653-400C-B38B-A809350EA55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66409B5-9B20-43C9-B3DB-571E394DF55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B534EBE-B982-4CAB-B96C-88E1B667719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094AED-B320-4F63-B7FA-D1081B3FF0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F2CB90B-4C6F-428E-9A21-9CF239A6B31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15928F-4E3C-4FFE-984D-F47A483C606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BB9543-19CA-4406-81F4-D68D2216F81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5340EC-00C1-432F-8176-FB2E0DFA229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04E49FE-D0ED-43C8-819D-E94DC8A508F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27AFE97-C372-407E-A8A0-BB0A13BED5A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525AA09-A326-49D7-B6E0-ECAC0B12493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F66879C-07FD-47BE-8986-8930C143266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52601B-DD80-4CBD-8E72-A8FFEC43B9C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9FD31B1-D601-4BB7-BC68-1F3651E4EA7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2D1A268-2B03-428F-BE26-4457DF6727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EB29B232-679B-4DB7-8038-F895BD738A2B}"/>
              </a:ext>
            </a:extLst>
          </p:cNvPr>
          <p:cNvSpPr/>
          <p:nvPr/>
        </p:nvSpPr>
        <p:spPr>
          <a:xfrm>
            <a:off x="0" y="0"/>
            <a:ext cx="3688080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rgbClr val="FF66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C13AE7F-4B79-46C6-8191-46339A17B68C}"/>
              </a:ext>
            </a:extLst>
          </p:cNvPr>
          <p:cNvSpPr/>
          <p:nvPr/>
        </p:nvSpPr>
        <p:spPr>
          <a:xfrm rot="5400000">
            <a:off x="4373880" y="-4373880"/>
            <a:ext cx="3444240" cy="12192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rgbClr val="FF66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8386A96-B287-4F71-AA0F-6B0EA6591AF2}"/>
              </a:ext>
            </a:extLst>
          </p:cNvPr>
          <p:cNvGrpSpPr/>
          <p:nvPr/>
        </p:nvGrpSpPr>
        <p:grpSpPr>
          <a:xfrm rot="490439" flipH="1">
            <a:off x="2247844" y="1065389"/>
            <a:ext cx="1514451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98F301D-6ACD-4F9E-9BBE-AD6EE146893F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00E711F-544D-4C37-B638-17A538E1485A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EA2E1C6-799C-4C72-BF32-AA3EEE30E7F8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3DDDDC8-CB0B-4FFD-A9C1-CBFCE5E6084C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3B3D1F0-7E28-4AC7-893B-63B471F688E1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1ABDEB7-050B-41C4-8202-3E6EB1A0895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3D1203C-72DA-4C57-9F09-7A7A92319590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1F70600-E4E4-44CD-95FB-897B30158E49}"/>
              </a:ext>
            </a:extLst>
          </p:cNvPr>
          <p:cNvGrpSpPr/>
          <p:nvPr/>
        </p:nvGrpSpPr>
        <p:grpSpPr>
          <a:xfrm rot="490439">
            <a:off x="8444177" y="1304954"/>
            <a:ext cx="1671257" cy="1631638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601E053-5B76-4927-B9E0-5EC6F90BDF0C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83A96B8-5022-48A1-B14E-463123D30F1A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18EBE9A-4E3A-4EFB-8D78-BEFB722CBBF1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F23887C-E469-422D-8CA7-DC2A4BD23D5C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4C382C6-DE0B-457F-867A-A0691553461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72257FA-CBAE-4BEA-BA55-6D21A7A5079D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D28D47B-2551-4476-8D23-9CC1E76E656F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0EA34DCC-8A78-454D-99A6-707C30C9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838" y="5328067"/>
            <a:ext cx="9927424" cy="1107996"/>
          </a:xfrm>
          <a:prstGeom prst="rect">
            <a:avLst/>
          </a:prstGeom>
          <a:solidFill>
            <a:srgbClr val="FF7B21"/>
          </a:solidFill>
          <a:ln>
            <a:noFill/>
          </a:ln>
        </p:spPr>
        <p:txBody>
          <a:bodyPr wrap="square" anchor="ctr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6600">
                <a:solidFill>
                  <a:srgbClr val="FFFFFF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Chào tạm biệt các con</a:t>
            </a:r>
            <a:endParaRPr lang="ko-KR" altLang="en-US" sz="6600" dirty="0">
              <a:solidFill>
                <a:srgbClr val="FFFFFF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A309E6D-AF04-42D9-B0E4-F2A6BED8A3A5}"/>
              </a:ext>
            </a:extLst>
          </p:cNvPr>
          <p:cNvGrpSpPr/>
          <p:nvPr/>
        </p:nvGrpSpPr>
        <p:grpSpPr>
          <a:xfrm rot="21215066">
            <a:off x="1434692" y="3090553"/>
            <a:ext cx="2315135" cy="2549010"/>
            <a:chOff x="8479089" y="1262387"/>
            <a:chExt cx="6147593" cy="5684813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29A177F-B94B-4FA8-9022-2B9D242BEC97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38664D9-EA15-427A-9651-4EC9D360F01C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E180F6A-C45A-413F-985C-6D6DBA0B26D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D16B141-B55D-4A7A-BE39-81B148DD0D57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60EF75F-7716-40D5-BB45-11F4263E59A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B51ADD8-C0C5-4B47-AF32-FCEC182CDE47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5C6BC616-9EB1-4CF6-B033-2E5D0520B60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D25C744-8A45-4D18-B137-B2F21798AFE5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B03E418-E5B9-4529-8F2A-FF45369C0E0B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FA45F22-80F6-43F1-8602-FFE30D97285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581B766-03CA-4512-9C56-F841F9B5F21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E4327D6-CD02-477F-8B4B-5DB143F6305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EC8CDC3-F113-49BE-A5A4-837EF3B7632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720090B-3166-4E91-8699-2F8E0C43236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1243AEC1-B12D-46FD-B2E4-FB5D9057E8C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54F8E46F-297E-4905-9A8A-28BBD2A367C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20CCBAD-409A-4AC1-B1FA-698E82BC558B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6051BC3-8C51-460A-9DDB-F036C204BA2D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2883EC03-52E6-4008-AEC6-33A91DC13B3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B0F9818-145F-4920-9FAA-08F83FAEBCD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70A5A9B-D853-45D8-8478-B62999EFEED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C835C7D-ED9C-4FCF-9A13-40C715F5CC8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EC33522-61EF-4476-85F0-5E6F625591E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C8FAF53-D0B8-4380-8305-3F0025357A64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1DEBD4B-A5FA-4779-BB9A-14C808FE0F94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887B139-A8FD-448E-94E2-8B57C28C706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1F46445-11A6-4039-96EB-CB004BA0A643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BDDD968-333D-4D9B-BD62-554DEFDD4D05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1AF1CA8-E842-410E-A199-F17F122AC579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53B5E59-0886-4990-A202-41B6FB5AD042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5F7D144-581A-4538-A86B-91515555082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2FED3A2C-2589-4D11-BB07-F802DC0CE4B8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6056C94-6527-4D64-8249-97A8FE4E6D17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D0ABF11-0BFC-4FC8-AFE3-2175EB9A398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1C3086B-81A5-482C-AFEE-ECEA8465FB5F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332ECBDE-F205-4874-8A41-189B1E813CAC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EDB20FF-CCA8-49EF-B49E-96109365569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2D34778-EF14-408F-B790-573986B290D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CE7A89C-5F7F-4B1E-931B-B9C46D3AA891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1D971BA-FE93-4398-A127-52CE112F96D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46DFF5C-E972-4FD1-8CD5-362038A55D52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E853630-5635-4254-BF90-4D22EEB68C5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3765F75-C63E-412A-A4A0-D7FA3529417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7C9630BE-C8C5-4544-933B-0B98841B31CD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245A976-615E-4804-8C8F-ED704D069A0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57EC1F5-9D73-46B1-BC16-275CB4B865A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55CC721-FB69-45A6-9303-5B56CDC8EB9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34E3243-92AE-4466-AAA0-8D8E380E0A1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FBAD8F0-CBAC-4F02-AC9D-F2C30752ED6C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556E7F05-7650-4D75-8AE8-16658DDF8923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FBF2598-8077-43D5-9DE1-8AED3D363C5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A891DBC-2928-445D-A0BD-85322B4152B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4A36C12-C983-4A2F-BD75-42C2C675625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BAF65E63-60AA-4524-977F-AB5A670FA30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A2A730F-A105-41E2-AC13-A72274F5E4C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8C0F91A-7834-42DC-BC12-A8BCD55E62B7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015EE8C-2339-4C1F-B1F5-24BD439D78B3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DEFA45C-E7DA-4DBF-AE8C-05BD5C0A3AE9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BE09249-375C-42E7-94CD-C46301EC63D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974550E-8DA4-4F21-82F8-34916B346F0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B8BC4DC-7ED6-477A-B051-24338DC89D6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76FA397-0E15-4CEB-B89A-12FF6122D97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0E693EA-E0C5-4D52-8FE9-824BE5EBD5E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D91DCA5D-5FE1-4BE9-B230-0C92E5CF95D7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71E8FD3-4393-463E-89C2-55F7632E1237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9C5F70B-CAA8-4F48-8CA0-380AA71D57A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6A00BBB-5493-4AE5-83FA-CA571E2FE8D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B643872-1E6C-446D-ADC3-59B8D5801E2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BCC3640-7544-4C89-A8C5-55F9A7292C5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2E94596-B7C1-4CBD-90AC-62B7928BE83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98ACBE8F-BE4F-4D48-A750-59FBE9B7C02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5BB35C8-EC06-4ADB-866D-5D98F47C9EF4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E5A024B-65FE-4E73-ABE7-8C6755360527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61D2E38-B022-4880-B97E-23D55A7F7CB4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D7ADCE8-DB1B-48CB-914E-CB9DC74766F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CDD9E1DC-9E17-4553-B9CE-5AFB5E9030B7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2D4BEC-852E-4AD8-ADF4-990613ABCA8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D263306-0E6A-4176-B6DA-FA255C8B127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D9ACA5F-8A7E-48D8-85CA-F8C60AB5F5D1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A7C67BF-938A-4EFD-95CC-7A5D28F9807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6769192-0052-4270-8043-DF9113E97440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36280C5-FBD4-4725-8705-42BA85228B9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B727BD6-5C05-4D05-84F8-9B3D8EC41FE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E6ECAA0-0B53-451E-ABF7-26A68F1DC5F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B7CA526-3E3E-4C5C-AB78-EE507BE731A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2C7E7E8-C127-477F-969F-828EDBE59D5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5614AEB-0C6D-46E9-BE44-C276A1A43C0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F62CC2A-BDB3-4327-85D9-7A691B6C569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5D5E17F-82E5-4327-8463-79AC0540F232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7928086-A8F1-424D-A79E-A85BEF146FF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065F16C-9269-4C96-9987-676C2B9A46FF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9E2D517-B751-408E-8E26-41B0BA0AADA5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921CBF5-D9FD-4EE2-A9F2-70AC21CF057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5C0CC93-4C2E-4A2B-BE3A-FF2C506A212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5FA8482-C7BB-4764-9F9A-775B472BEA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4B2A7A5-12AF-42AB-9A94-A9DE2E77256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27" name="Group 102">
            <a:extLst>
              <a:ext uri="{FF2B5EF4-FFF2-40B4-BE49-F238E27FC236}">
                <a16:creationId xmlns:a16="http://schemas.microsoft.com/office/drawing/2014/main" id="{43C87E78-6490-41A5-B7BF-9AA7B6B09454}"/>
              </a:ext>
            </a:extLst>
          </p:cNvPr>
          <p:cNvGrpSpPr>
            <a:grpSpLocks/>
          </p:cNvGrpSpPr>
          <p:nvPr/>
        </p:nvGrpSpPr>
        <p:grpSpPr bwMode="auto">
          <a:xfrm>
            <a:off x="4030028" y="4038113"/>
            <a:ext cx="4222750" cy="1123950"/>
            <a:chOff x="3960971" y="2767117"/>
            <a:chExt cx="4267200" cy="1321489"/>
          </a:xfrm>
          <a:solidFill>
            <a:srgbClr val="BE8BE2">
              <a:lumMod val="20000"/>
              <a:lumOff val="80000"/>
            </a:srgbClr>
          </a:solidFill>
        </p:grpSpPr>
        <p:sp>
          <p:nvSpPr>
            <p:cNvPr id="228" name="Freeform: Shape 103">
              <a:extLst>
                <a:ext uri="{FF2B5EF4-FFF2-40B4-BE49-F238E27FC236}">
                  <a16:creationId xmlns:a16="http://schemas.microsoft.com/office/drawing/2014/main" id="{23394A08-5009-4108-B39E-B556B97F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553" y="3359522"/>
              <a:ext cx="4086225" cy="657225"/>
            </a:xfrm>
            <a:custGeom>
              <a:avLst/>
              <a:gdLst>
                <a:gd name="T0" fmla="*/ 3881914 w 4086225"/>
                <a:gd name="T1" fmla="*/ 86622 h 657225"/>
                <a:gd name="T2" fmla="*/ 2049304 w 4086225"/>
                <a:gd name="T3" fmla="*/ 319032 h 657225"/>
                <a:gd name="T4" fmla="*/ 2049304 w 4086225"/>
                <a:gd name="T5" fmla="*/ 313317 h 657225"/>
                <a:gd name="T6" fmla="*/ 210979 w 4086225"/>
                <a:gd name="T7" fmla="*/ 78050 h 657225"/>
                <a:gd name="T8" fmla="*/ 7144 w 4086225"/>
                <a:gd name="T9" fmla="*/ 603830 h 657225"/>
                <a:gd name="T10" fmla="*/ 1779746 w 4086225"/>
                <a:gd name="T11" fmla="*/ 375230 h 657225"/>
                <a:gd name="T12" fmla="*/ 2043589 w 4086225"/>
                <a:gd name="T13" fmla="*/ 643835 h 657225"/>
                <a:gd name="T14" fmla="*/ 2043589 w 4086225"/>
                <a:gd name="T15" fmla="*/ 652407 h 657225"/>
                <a:gd name="T16" fmla="*/ 2312194 w 4086225"/>
                <a:gd name="T17" fmla="*/ 383802 h 657225"/>
                <a:gd name="T18" fmla="*/ 4084796 w 4086225"/>
                <a:gd name="T19" fmla="*/ 612402 h 657225"/>
                <a:gd name="T20" fmla="*/ 3881914 w 4086225"/>
                <a:gd name="T21" fmla="*/ 86622 h 657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A25733A-9D37-4D72-80D4-04DC30EE1B2A}"/>
                </a:ext>
              </a:extLst>
            </p:cNvPr>
            <p:cNvSpPr/>
            <p:nvPr/>
          </p:nvSpPr>
          <p:spPr>
            <a:xfrm>
              <a:off x="3960971" y="3698506"/>
              <a:ext cx="4267200" cy="390100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3F3F3F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6857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: Shape 105">
              <a:extLst>
                <a:ext uri="{FF2B5EF4-FFF2-40B4-BE49-F238E27FC236}">
                  <a16:creationId xmlns:a16="http://schemas.microsoft.com/office/drawing/2014/main" id="{5CFDF0E6-359B-4EC4-BB0D-81C53964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849" y="2857621"/>
              <a:ext cx="1809750" cy="857250"/>
            </a:xfrm>
            <a:custGeom>
              <a:avLst/>
              <a:gdLst>
                <a:gd name="T0" fmla="*/ 1806416 w 1809750"/>
                <a:gd name="T1" fmla="*/ 463748 h 857250"/>
                <a:gd name="T2" fmla="*/ 423386 w 1809750"/>
                <a:gd name="T3" fmla="*/ 638056 h 857250"/>
                <a:gd name="T4" fmla="*/ 437674 w 1809750"/>
                <a:gd name="T5" fmla="*/ 632341 h 857250"/>
                <a:gd name="T6" fmla="*/ 1751171 w 1809750"/>
                <a:gd name="T7" fmla="*/ 395168 h 857250"/>
                <a:gd name="T8" fmla="*/ 1769269 w 1809750"/>
                <a:gd name="T9" fmla="*/ 375166 h 857250"/>
                <a:gd name="T10" fmla="*/ 1749266 w 1809750"/>
                <a:gd name="T11" fmla="*/ 357068 h 857250"/>
                <a:gd name="T12" fmla="*/ 421481 w 1809750"/>
                <a:gd name="T13" fmla="*/ 598051 h 857250"/>
                <a:gd name="T14" fmla="*/ 343376 w 1809750"/>
                <a:gd name="T15" fmla="*/ 631388 h 857250"/>
                <a:gd name="T16" fmla="*/ 1721644 w 1809750"/>
                <a:gd name="T17" fmla="*/ 305633 h 857250"/>
                <a:gd name="T18" fmla="*/ 1726406 w 1809750"/>
                <a:gd name="T19" fmla="*/ 300871 h 857250"/>
                <a:gd name="T20" fmla="*/ 1721644 w 1809750"/>
                <a:gd name="T21" fmla="*/ 296108 h 857250"/>
                <a:gd name="T22" fmla="*/ 381476 w 1809750"/>
                <a:gd name="T23" fmla="*/ 603766 h 857250"/>
                <a:gd name="T24" fmla="*/ 454819 w 1809750"/>
                <a:gd name="T25" fmla="*/ 566618 h 857250"/>
                <a:gd name="T26" fmla="*/ 1654016 w 1809750"/>
                <a:gd name="T27" fmla="*/ 252293 h 857250"/>
                <a:gd name="T28" fmla="*/ 1671161 w 1809750"/>
                <a:gd name="T29" fmla="*/ 232291 h 857250"/>
                <a:gd name="T30" fmla="*/ 1650206 w 1809750"/>
                <a:gd name="T31" fmla="*/ 214193 h 857250"/>
                <a:gd name="T32" fmla="*/ 435769 w 1809750"/>
                <a:gd name="T33" fmla="*/ 532328 h 857250"/>
                <a:gd name="T34" fmla="*/ 104299 w 1809750"/>
                <a:gd name="T35" fmla="*/ 725686 h 857250"/>
                <a:gd name="T36" fmla="*/ 1428274 w 1809750"/>
                <a:gd name="T37" fmla="*/ 17026 h 857250"/>
                <a:gd name="T38" fmla="*/ 1431131 w 1809750"/>
                <a:gd name="T39" fmla="*/ 10358 h 857250"/>
                <a:gd name="T40" fmla="*/ 1424464 w 1809750"/>
                <a:gd name="T41" fmla="*/ 7501 h 857250"/>
                <a:gd name="T42" fmla="*/ 57626 w 1809750"/>
                <a:gd name="T43" fmla="*/ 759023 h 857250"/>
                <a:gd name="T44" fmla="*/ 9049 w 1809750"/>
                <a:gd name="T45" fmla="*/ 799028 h 857250"/>
                <a:gd name="T46" fmla="*/ 21431 w 1809750"/>
                <a:gd name="T47" fmla="*/ 812363 h 857250"/>
                <a:gd name="T48" fmla="*/ 7144 w 1809750"/>
                <a:gd name="T49" fmla="*/ 823793 h 857250"/>
                <a:gd name="T50" fmla="*/ 31909 w 1809750"/>
                <a:gd name="T51" fmla="*/ 852368 h 857250"/>
                <a:gd name="T52" fmla="*/ 327184 w 1809750"/>
                <a:gd name="T53" fmla="*/ 679013 h 857250"/>
                <a:gd name="T54" fmla="*/ 330994 w 1809750"/>
                <a:gd name="T55" fmla="*/ 681871 h 857250"/>
                <a:gd name="T56" fmla="*/ 332899 w 1809750"/>
                <a:gd name="T57" fmla="*/ 681871 h 857250"/>
                <a:gd name="T58" fmla="*/ 1805464 w 1809750"/>
                <a:gd name="T59" fmla="*/ 472321 h 857250"/>
                <a:gd name="T60" fmla="*/ 1810226 w 1809750"/>
                <a:gd name="T61" fmla="*/ 467558 h 857250"/>
                <a:gd name="T62" fmla="*/ 1806416 w 1809750"/>
                <a:gd name="T63" fmla="*/ 463748 h 857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: Shape 106">
              <a:extLst>
                <a:ext uri="{FF2B5EF4-FFF2-40B4-BE49-F238E27FC236}">
                  <a16:creationId xmlns:a16="http://schemas.microsoft.com/office/drawing/2014/main" id="{518DA231-5844-44CF-98EA-BF341B44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199" y="2767117"/>
              <a:ext cx="1809750" cy="942975"/>
            </a:xfrm>
            <a:custGeom>
              <a:avLst/>
              <a:gdLst>
                <a:gd name="T0" fmla="*/ 1811179 w 1809750"/>
                <a:gd name="T1" fmla="*/ 915250 h 942975"/>
                <a:gd name="T2" fmla="*/ 1796891 w 1809750"/>
                <a:gd name="T3" fmla="*/ 903820 h 942975"/>
                <a:gd name="T4" fmla="*/ 1809274 w 1809750"/>
                <a:gd name="T5" fmla="*/ 890485 h 942975"/>
                <a:gd name="T6" fmla="*/ 1779746 w 1809750"/>
                <a:gd name="T7" fmla="*/ 865720 h 942975"/>
                <a:gd name="T8" fmla="*/ 451009 w 1809750"/>
                <a:gd name="T9" fmla="*/ 7517 h 942975"/>
                <a:gd name="T10" fmla="*/ 444341 w 1809750"/>
                <a:gd name="T11" fmla="*/ 9422 h 942975"/>
                <a:gd name="T12" fmla="*/ 446246 w 1809750"/>
                <a:gd name="T13" fmla="*/ 16090 h 942975"/>
                <a:gd name="T14" fmla="*/ 1745456 w 1809750"/>
                <a:gd name="T15" fmla="*/ 839050 h 942975"/>
                <a:gd name="T16" fmla="*/ 1381601 w 1809750"/>
                <a:gd name="T17" fmla="*/ 621880 h 942975"/>
                <a:gd name="T18" fmla="*/ 168116 w 1809750"/>
                <a:gd name="T19" fmla="*/ 304697 h 942975"/>
                <a:gd name="T20" fmla="*/ 147161 w 1809750"/>
                <a:gd name="T21" fmla="*/ 322795 h 942975"/>
                <a:gd name="T22" fmla="*/ 164306 w 1809750"/>
                <a:gd name="T23" fmla="*/ 342797 h 942975"/>
                <a:gd name="T24" fmla="*/ 1363504 w 1809750"/>
                <a:gd name="T25" fmla="*/ 657122 h 942975"/>
                <a:gd name="T26" fmla="*/ 1436846 w 1809750"/>
                <a:gd name="T27" fmla="*/ 694270 h 942975"/>
                <a:gd name="T28" fmla="*/ 97631 w 1809750"/>
                <a:gd name="T29" fmla="*/ 385660 h 942975"/>
                <a:gd name="T30" fmla="*/ 92869 w 1809750"/>
                <a:gd name="T31" fmla="*/ 390422 h 942975"/>
                <a:gd name="T32" fmla="*/ 97631 w 1809750"/>
                <a:gd name="T33" fmla="*/ 395185 h 942975"/>
                <a:gd name="T34" fmla="*/ 1475899 w 1809750"/>
                <a:gd name="T35" fmla="*/ 720940 h 942975"/>
                <a:gd name="T36" fmla="*/ 1397794 w 1809750"/>
                <a:gd name="T37" fmla="*/ 687602 h 942975"/>
                <a:gd name="T38" fmla="*/ 70009 w 1809750"/>
                <a:gd name="T39" fmla="*/ 446620 h 942975"/>
                <a:gd name="T40" fmla="*/ 50006 w 1809750"/>
                <a:gd name="T41" fmla="*/ 464717 h 942975"/>
                <a:gd name="T42" fmla="*/ 68104 w 1809750"/>
                <a:gd name="T43" fmla="*/ 484720 h 942975"/>
                <a:gd name="T44" fmla="*/ 1381601 w 1809750"/>
                <a:gd name="T45" fmla="*/ 721892 h 942975"/>
                <a:gd name="T46" fmla="*/ 1395889 w 1809750"/>
                <a:gd name="T47" fmla="*/ 727607 h 942975"/>
                <a:gd name="T48" fmla="*/ 11906 w 1809750"/>
                <a:gd name="T49" fmla="*/ 554252 h 942975"/>
                <a:gd name="T50" fmla="*/ 7144 w 1809750"/>
                <a:gd name="T51" fmla="*/ 559015 h 942975"/>
                <a:gd name="T52" fmla="*/ 11906 w 1809750"/>
                <a:gd name="T53" fmla="*/ 563777 h 942975"/>
                <a:gd name="T54" fmla="*/ 1484471 w 1809750"/>
                <a:gd name="T55" fmla="*/ 773327 h 942975"/>
                <a:gd name="T56" fmla="*/ 1486376 w 1809750"/>
                <a:gd name="T57" fmla="*/ 773327 h 942975"/>
                <a:gd name="T58" fmla="*/ 1490186 w 1809750"/>
                <a:gd name="T59" fmla="*/ 770470 h 942975"/>
                <a:gd name="T60" fmla="*/ 1785461 w 1809750"/>
                <a:gd name="T61" fmla="*/ 943825 h 942975"/>
                <a:gd name="T62" fmla="*/ 1811179 w 1809750"/>
                <a:gd name="T63" fmla="*/ 915250 h 942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1" name="Group 195">
            <a:extLst>
              <a:ext uri="{FF2B5EF4-FFF2-40B4-BE49-F238E27FC236}">
                <a16:creationId xmlns:a16="http://schemas.microsoft.com/office/drawing/2014/main" id="{5C311A29-1630-420E-A6A8-F356563842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88079" y="1995170"/>
            <a:ext cx="2592389" cy="2624138"/>
            <a:chOff x="8479089" y="1262387"/>
            <a:chExt cx="6147593" cy="5684813"/>
          </a:xfrm>
        </p:grpSpPr>
        <p:grpSp>
          <p:nvGrpSpPr>
            <p:cNvPr id="322" name="Group 196">
              <a:extLst>
                <a:ext uri="{FF2B5EF4-FFF2-40B4-BE49-F238E27FC236}">
                  <a16:creationId xmlns:a16="http://schemas.microsoft.com/office/drawing/2014/main" id="{66F39C7C-808A-4A48-998D-788D69B3ABE9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717EDA94-9A53-41A0-A2EC-11119584E97A}"/>
                  </a:ext>
                </a:extLst>
              </p:cNvPr>
              <p:cNvSpPr/>
              <p:nvPr/>
            </p:nvSpPr>
            <p:spPr>
              <a:xfrm>
                <a:off x="11788978" y="8194687"/>
                <a:ext cx="764651" cy="125904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F0DFA47C-E71C-4F1A-A5C7-938BFADB22C8}"/>
                  </a:ext>
                </a:extLst>
              </p:cNvPr>
              <p:cNvSpPr/>
              <p:nvPr/>
            </p:nvSpPr>
            <p:spPr>
              <a:xfrm>
                <a:off x="9202737" y="6793747"/>
                <a:ext cx="3333847" cy="162626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EB1EFE7A-74B7-435C-86E3-123A3F74214C}"/>
                  </a:ext>
                </a:extLst>
              </p:cNvPr>
              <p:cNvSpPr/>
              <p:nvPr/>
            </p:nvSpPr>
            <p:spPr>
              <a:xfrm>
                <a:off x="5813022" y="5456987"/>
                <a:ext cx="795227" cy="577060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B93387B0-D31F-4A3B-822A-C4CDDEB2B2D7}"/>
                  </a:ext>
                </a:extLst>
              </p:cNvPr>
              <p:cNvSpPr/>
              <p:nvPr/>
            </p:nvSpPr>
            <p:spPr>
              <a:xfrm>
                <a:off x="6260009" y="5097624"/>
                <a:ext cx="1559878" cy="2360700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A547165C-0771-44D8-A8B6-6DF58C27EBAA}"/>
                  </a:ext>
                </a:extLst>
              </p:cNvPr>
              <p:cNvSpPr/>
              <p:nvPr/>
            </p:nvSpPr>
            <p:spPr>
              <a:xfrm>
                <a:off x="10147896" y="2410232"/>
                <a:ext cx="2936223" cy="3986961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3A69AB2C-8A2B-4EAD-882E-391FAF1138AC}"/>
                  </a:ext>
                </a:extLst>
              </p:cNvPr>
              <p:cNvSpPr/>
              <p:nvPr/>
            </p:nvSpPr>
            <p:spPr>
              <a:xfrm>
                <a:off x="7664836" y="3205927"/>
                <a:ext cx="2660962" cy="4642702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CF5E67F8-6638-4F68-A56E-D6ED0D9DCAC5}"/>
                  </a:ext>
                </a:extLst>
              </p:cNvPr>
              <p:cNvSpPr/>
              <p:nvPr/>
            </p:nvSpPr>
            <p:spPr>
              <a:xfrm>
                <a:off x="7801354" y="610694"/>
                <a:ext cx="2538619" cy="6242741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3" name="Group 205">
              <a:extLst>
                <a:ext uri="{FF2B5EF4-FFF2-40B4-BE49-F238E27FC236}">
                  <a16:creationId xmlns:a16="http://schemas.microsoft.com/office/drawing/2014/main" id="{2E8DB503-1737-45E1-9DE5-492BDA75AEE0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989B7A69-219A-4968-8288-464D4D90C4F4}"/>
                  </a:ext>
                </a:extLst>
              </p:cNvPr>
              <p:cNvSpPr/>
              <p:nvPr/>
            </p:nvSpPr>
            <p:spPr>
              <a:xfrm>
                <a:off x="11754947" y="8176779"/>
                <a:ext cx="1023682" cy="132661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A880AB4E-A805-48BA-B1A4-090159E92132}"/>
                  </a:ext>
                </a:extLst>
              </p:cNvPr>
              <p:cNvSpPr/>
              <p:nvPr/>
            </p:nvSpPr>
            <p:spPr>
              <a:xfrm>
                <a:off x="9105552" y="6853630"/>
                <a:ext cx="3344059" cy="1619258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2EC57EA-FA42-4EC2-927B-526203F978E0}"/>
                  </a:ext>
                </a:extLst>
              </p:cNvPr>
              <p:cNvSpPr/>
              <p:nvPr/>
            </p:nvSpPr>
            <p:spPr>
              <a:xfrm>
                <a:off x="5372120" y="5541964"/>
                <a:ext cx="1137433" cy="44871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CC52380F-6F9C-4250-8824-EA2E0735063B}"/>
                  </a:ext>
                </a:extLst>
              </p:cNvPr>
              <p:cNvSpPr/>
              <p:nvPr/>
            </p:nvSpPr>
            <p:spPr>
              <a:xfrm>
                <a:off x="6214116" y="5170916"/>
                <a:ext cx="1546908" cy="239962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9813548E-EFBD-459B-BB37-A31263EC39A1}"/>
                  </a:ext>
                </a:extLst>
              </p:cNvPr>
              <p:cNvSpPr/>
              <p:nvPr/>
            </p:nvSpPr>
            <p:spPr>
              <a:xfrm>
                <a:off x="9931122" y="2480391"/>
                <a:ext cx="3503292" cy="386279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69287978-CCCD-491B-8861-F7845989A91D}"/>
                  </a:ext>
                </a:extLst>
              </p:cNvPr>
              <p:cNvSpPr/>
              <p:nvPr/>
            </p:nvSpPr>
            <p:spPr>
              <a:xfrm>
                <a:off x="7602268" y="3319248"/>
                <a:ext cx="2661585" cy="4623654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59380DC0-169E-40B7-91DC-78117EC8D17D}"/>
                  </a:ext>
                </a:extLst>
              </p:cNvPr>
              <p:cNvSpPr/>
              <p:nvPr/>
            </p:nvSpPr>
            <p:spPr>
              <a:xfrm>
                <a:off x="7785507" y="401338"/>
                <a:ext cx="2547849" cy="6477009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4" name="Group 206">
              <a:extLst>
                <a:ext uri="{FF2B5EF4-FFF2-40B4-BE49-F238E27FC236}">
                  <a16:creationId xmlns:a16="http://schemas.microsoft.com/office/drawing/2014/main" id="{220FC4DE-33D3-4D5A-88B5-859D3A35C6A5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F2A00A24-FEAA-421E-ACFA-747B086A972C}"/>
                  </a:ext>
                </a:extLst>
              </p:cNvPr>
              <p:cNvSpPr/>
              <p:nvPr/>
            </p:nvSpPr>
            <p:spPr>
              <a:xfrm>
                <a:off x="11706422" y="8002861"/>
                <a:ext cx="1011392" cy="1326577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EF563FBA-6007-43E1-84FB-D6FEEBD542CD}"/>
                  </a:ext>
                </a:extLst>
              </p:cNvPr>
              <p:cNvSpPr/>
              <p:nvPr/>
            </p:nvSpPr>
            <p:spPr>
              <a:xfrm>
                <a:off x="9145402" y="6860724"/>
                <a:ext cx="3272193" cy="163271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5E82C67A-9215-4755-8823-F9A557F61A2A}"/>
                  </a:ext>
                </a:extLst>
              </p:cNvPr>
              <p:cNvSpPr/>
              <p:nvPr/>
            </p:nvSpPr>
            <p:spPr>
              <a:xfrm>
                <a:off x="5454341" y="5386995"/>
                <a:ext cx="1130419" cy="459216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EC41C16A-E860-4C36-974F-09A8F6D2BAD0}"/>
                  </a:ext>
                </a:extLst>
              </p:cNvPr>
              <p:cNvSpPr/>
              <p:nvPr/>
            </p:nvSpPr>
            <p:spPr>
              <a:xfrm>
                <a:off x="6368293" y="4952983"/>
                <a:ext cx="1606377" cy="2398059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DDCAAE66-62CE-4BAF-A021-BF2CA813D551}"/>
                  </a:ext>
                </a:extLst>
              </p:cNvPr>
              <p:cNvSpPr/>
              <p:nvPr/>
            </p:nvSpPr>
            <p:spPr>
              <a:xfrm>
                <a:off x="9930002" y="3354620"/>
                <a:ext cx="1903832" cy="2959287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DD0DAAE2-F27D-4E6B-BD4C-548A5B9FF1B2}"/>
                  </a:ext>
                </a:extLst>
              </p:cNvPr>
              <p:cNvSpPr/>
              <p:nvPr/>
            </p:nvSpPr>
            <p:spPr>
              <a:xfrm>
                <a:off x="7742388" y="3121804"/>
                <a:ext cx="2617769" cy="4643004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E9E4F320-B3D4-4137-A968-C355B2E1A6A6}"/>
                  </a:ext>
                </a:extLst>
              </p:cNvPr>
              <p:cNvSpPr/>
              <p:nvPr/>
            </p:nvSpPr>
            <p:spPr>
              <a:xfrm>
                <a:off x="7910502" y="1850503"/>
                <a:ext cx="2379790" cy="4949169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5" name="Group 207">
              <a:extLst>
                <a:ext uri="{FF2B5EF4-FFF2-40B4-BE49-F238E27FC236}">
                  <a16:creationId xmlns:a16="http://schemas.microsoft.com/office/drawing/2014/main" id="{7091293E-57A2-4A3B-BC9A-3D688F35ACD0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57F0327C-55E0-4995-B37C-62FB448C1E65}"/>
                  </a:ext>
                </a:extLst>
              </p:cNvPr>
              <p:cNvSpPr/>
              <p:nvPr/>
            </p:nvSpPr>
            <p:spPr>
              <a:xfrm>
                <a:off x="11802020" y="8183075"/>
                <a:ext cx="1048107" cy="1313704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C76E7CE3-B180-4BE3-A2C2-538CDB641432}"/>
                  </a:ext>
                </a:extLst>
              </p:cNvPr>
              <p:cNvSpPr/>
              <p:nvPr/>
            </p:nvSpPr>
            <p:spPr>
              <a:xfrm>
                <a:off x="9234385" y="6829999"/>
                <a:ext cx="3305586" cy="161333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18FB14C8-9C6F-4402-958F-BA9EF36167A0}"/>
                  </a:ext>
                </a:extLst>
              </p:cNvPr>
              <p:cNvSpPr/>
              <p:nvPr/>
            </p:nvSpPr>
            <p:spPr>
              <a:xfrm>
                <a:off x="5498694" y="5452634"/>
                <a:ext cx="1128740" cy="460951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56F0987D-84D0-41CE-B95B-076D9CB81246}"/>
                  </a:ext>
                </a:extLst>
              </p:cNvPr>
              <p:cNvSpPr/>
              <p:nvPr/>
            </p:nvSpPr>
            <p:spPr>
              <a:xfrm>
                <a:off x="6244309" y="5114946"/>
                <a:ext cx="1585619" cy="2373907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8FCAB235-A565-4465-9D89-DE6F3FAA7B93}"/>
                  </a:ext>
                </a:extLst>
              </p:cNvPr>
              <p:cNvSpPr/>
              <p:nvPr/>
            </p:nvSpPr>
            <p:spPr>
              <a:xfrm>
                <a:off x="10007473" y="2483756"/>
                <a:ext cx="3520601" cy="3848951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37BAEA46-E9E2-422D-BD37-A37BEA64D575}"/>
                  </a:ext>
                </a:extLst>
              </p:cNvPr>
              <p:cNvSpPr/>
              <p:nvPr/>
            </p:nvSpPr>
            <p:spPr>
              <a:xfrm>
                <a:off x="7728856" y="3232768"/>
                <a:ext cx="2660609" cy="4632553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6447BBE-00E5-4974-A420-EE4C215263F7}"/>
                  </a:ext>
                </a:extLst>
              </p:cNvPr>
              <p:cNvSpPr/>
              <p:nvPr/>
            </p:nvSpPr>
            <p:spPr>
              <a:xfrm>
                <a:off x="7802008" y="389117"/>
                <a:ext cx="2553110" cy="647637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6" name="Group 208">
              <a:extLst>
                <a:ext uri="{FF2B5EF4-FFF2-40B4-BE49-F238E27FC236}">
                  <a16:creationId xmlns:a16="http://schemas.microsoft.com/office/drawing/2014/main" id="{C9A4371D-E7A5-4912-BCA0-5F9152BC5337}"/>
                </a:ext>
              </a:extLst>
            </p:cNvPr>
            <p:cNvGrpSpPr>
              <a:grpSpLocks/>
            </p:cNvGrpSpPr>
            <p:nvPr/>
          </p:nvGrpSpPr>
          <p:grpSpPr bwMode="auto"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4DF1102F-72E6-4BAE-B1DF-63B2657FA0D8}"/>
                  </a:ext>
                </a:extLst>
              </p:cNvPr>
              <p:cNvSpPr/>
              <p:nvPr/>
            </p:nvSpPr>
            <p:spPr>
              <a:xfrm>
                <a:off x="9701234" y="2577216"/>
                <a:ext cx="2073531" cy="1084723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1E6F9434-36DB-4387-954A-14CB161949B5}"/>
                  </a:ext>
                </a:extLst>
              </p:cNvPr>
              <p:cNvSpPr/>
              <p:nvPr/>
            </p:nvSpPr>
            <p:spPr>
              <a:xfrm>
                <a:off x="8584701" y="2571189"/>
                <a:ext cx="1990590" cy="978028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D636F341-E393-4921-B2A1-EFA65CE03BCA}"/>
                  </a:ext>
                </a:extLst>
              </p:cNvPr>
              <p:cNvSpPr/>
              <p:nvPr/>
            </p:nvSpPr>
            <p:spPr>
              <a:xfrm>
                <a:off x="3672739" y="1706316"/>
                <a:ext cx="1119707" cy="729074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399DB7B-1696-4899-BEDD-9D49ECB2E4CA}"/>
                  </a:ext>
                </a:extLst>
              </p:cNvPr>
              <p:cNvSpPr/>
              <p:nvPr/>
            </p:nvSpPr>
            <p:spPr>
              <a:xfrm>
                <a:off x="6723198" y="3159966"/>
                <a:ext cx="1617354" cy="4089959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E1ADC539-BEE3-40AA-8ED1-F75DF675CD39}"/>
                  </a:ext>
                </a:extLst>
              </p:cNvPr>
              <p:cNvSpPr/>
              <p:nvPr/>
            </p:nvSpPr>
            <p:spPr>
              <a:xfrm>
                <a:off x="4298985" y="1621380"/>
                <a:ext cx="1949119" cy="1920503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5B78424B-2D65-4C27-AE4C-9B36DFCDA532}"/>
                  </a:ext>
                </a:extLst>
              </p:cNvPr>
              <p:cNvSpPr/>
              <p:nvPr/>
            </p:nvSpPr>
            <p:spPr>
              <a:xfrm>
                <a:off x="7531754" y="2077368"/>
                <a:ext cx="2197943" cy="1440371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1CC4D2A-EF32-403C-8248-B716C249C0E1}"/>
                  </a:ext>
                </a:extLst>
              </p:cNvPr>
              <p:cNvSpPr/>
              <p:nvPr/>
            </p:nvSpPr>
            <p:spPr>
              <a:xfrm>
                <a:off x="5912838" y="1702064"/>
                <a:ext cx="2177201" cy="554811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7" name="Group 209">
              <a:extLst>
                <a:ext uri="{FF2B5EF4-FFF2-40B4-BE49-F238E27FC236}">
                  <a16:creationId xmlns:a16="http://schemas.microsoft.com/office/drawing/2014/main" id="{9A60AB11-F6F0-4BC5-A070-B82AAE5CA53A}"/>
                </a:ext>
              </a:extLst>
            </p:cNvPr>
            <p:cNvGrpSpPr>
              <a:grpSpLocks/>
            </p:cNvGrpSpPr>
            <p:nvPr/>
          </p:nvGrpSpPr>
          <p:grpSpPr bwMode="auto"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4B19B0D1-4E87-4404-9A0B-7C71D6C37AB7}"/>
                  </a:ext>
                </a:extLst>
              </p:cNvPr>
              <p:cNvSpPr/>
              <p:nvPr/>
            </p:nvSpPr>
            <p:spPr>
              <a:xfrm>
                <a:off x="9742190" y="2448099"/>
                <a:ext cx="2054194" cy="1079728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CFA11599-87E7-42A3-9D63-4702EB866CC9}"/>
                  </a:ext>
                </a:extLst>
              </p:cNvPr>
              <p:cNvSpPr/>
              <p:nvPr/>
            </p:nvSpPr>
            <p:spPr>
              <a:xfrm>
                <a:off x="8588718" y="2548384"/>
                <a:ext cx="1987930" cy="966072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17DA1F81-D94D-4C37-AA23-DE0D1C153019}"/>
                  </a:ext>
                </a:extLst>
              </p:cNvPr>
              <p:cNvSpPr/>
              <p:nvPr/>
            </p:nvSpPr>
            <p:spPr>
              <a:xfrm>
                <a:off x="3815291" y="1550519"/>
                <a:ext cx="1093372" cy="738761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23EC74D7-09FF-4AFF-8CAB-5DBF17E159A4}"/>
                  </a:ext>
                </a:extLst>
              </p:cNvPr>
              <p:cNvSpPr/>
              <p:nvPr/>
            </p:nvSpPr>
            <p:spPr>
              <a:xfrm>
                <a:off x="6700683" y="3027073"/>
                <a:ext cx="1623487" cy="4120022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8C7FA144-DE25-4257-A31F-89B1673EE73A}"/>
                  </a:ext>
                </a:extLst>
              </p:cNvPr>
              <p:cNvSpPr/>
              <p:nvPr/>
            </p:nvSpPr>
            <p:spPr>
              <a:xfrm>
                <a:off x="4418738" y="1553926"/>
                <a:ext cx="1888544" cy="1960549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42C06F98-99F8-43E2-8707-78D06A051CE3}"/>
                  </a:ext>
                </a:extLst>
              </p:cNvPr>
              <p:cNvSpPr/>
              <p:nvPr/>
            </p:nvSpPr>
            <p:spPr>
              <a:xfrm>
                <a:off x="7495206" y="2035844"/>
                <a:ext cx="2186723" cy="1449099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F19DDBA7-5A3C-4ACC-9116-88F3C7946779}"/>
                  </a:ext>
                </a:extLst>
              </p:cNvPr>
              <p:cNvSpPr/>
              <p:nvPr/>
            </p:nvSpPr>
            <p:spPr>
              <a:xfrm>
                <a:off x="5994803" y="1603686"/>
                <a:ext cx="2087337" cy="5654372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8" name="Group 210">
              <a:extLst>
                <a:ext uri="{FF2B5EF4-FFF2-40B4-BE49-F238E27FC236}">
                  <a16:creationId xmlns:a16="http://schemas.microsoft.com/office/drawing/2014/main" id="{5AA64598-9D6F-4CED-B02A-6687332E2AE6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6BD28CD-BC8D-43BD-BC24-9D4609F1CFE3}"/>
                  </a:ext>
                </a:extLst>
              </p:cNvPr>
              <p:cNvSpPr/>
              <p:nvPr/>
            </p:nvSpPr>
            <p:spPr>
              <a:xfrm>
                <a:off x="11726137" y="8181249"/>
                <a:ext cx="1046438" cy="132661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4141212-29C9-46F1-BD28-D42F9C4E0F47}"/>
                  </a:ext>
                </a:extLst>
              </p:cNvPr>
              <p:cNvSpPr/>
              <p:nvPr/>
            </p:nvSpPr>
            <p:spPr>
              <a:xfrm>
                <a:off x="9098662" y="6854435"/>
                <a:ext cx="3344059" cy="161924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68829B58-D239-4845-A05D-7FA6F170B11F}"/>
                  </a:ext>
                </a:extLst>
              </p:cNvPr>
              <p:cNvSpPr/>
              <p:nvPr/>
            </p:nvSpPr>
            <p:spPr>
              <a:xfrm>
                <a:off x="5365230" y="5542768"/>
                <a:ext cx="1137433" cy="448702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B3763BE2-F777-418C-A5D0-5827CDBF052D}"/>
                  </a:ext>
                </a:extLst>
              </p:cNvPr>
              <p:cNvSpPr/>
              <p:nvPr/>
            </p:nvSpPr>
            <p:spPr>
              <a:xfrm>
                <a:off x="6176472" y="5114524"/>
                <a:ext cx="1569664" cy="2380106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0F0D0C21-189F-4E36-BEE4-287EAB31D37B}"/>
                  </a:ext>
                </a:extLst>
              </p:cNvPr>
              <p:cNvSpPr/>
              <p:nvPr/>
            </p:nvSpPr>
            <p:spPr>
              <a:xfrm>
                <a:off x="9894609" y="2470438"/>
                <a:ext cx="3503292" cy="386279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546E943D-4656-495E-A90B-435C8F282AC8}"/>
                  </a:ext>
                </a:extLst>
              </p:cNvPr>
              <p:cNvSpPr/>
              <p:nvPr/>
            </p:nvSpPr>
            <p:spPr>
              <a:xfrm>
                <a:off x="7595377" y="3320052"/>
                <a:ext cx="2661585" cy="4623642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4EA2DF7-9DD1-479B-865E-6EAA19D77C22}"/>
                  </a:ext>
                </a:extLst>
              </p:cNvPr>
              <p:cNvSpPr/>
              <p:nvPr/>
            </p:nvSpPr>
            <p:spPr>
              <a:xfrm>
                <a:off x="7766910" y="431212"/>
                <a:ext cx="2525107" cy="6477009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9" name="Group 211">
              <a:extLst>
                <a:ext uri="{FF2B5EF4-FFF2-40B4-BE49-F238E27FC236}">
                  <a16:creationId xmlns:a16="http://schemas.microsoft.com/office/drawing/2014/main" id="{64DFFD7D-B4FF-4B35-90A1-4277D30FEFEF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3BFA4C80-FFEB-46E0-A3DF-86003454FC28}"/>
                  </a:ext>
                </a:extLst>
              </p:cNvPr>
              <p:cNvSpPr/>
              <p:nvPr/>
            </p:nvSpPr>
            <p:spPr>
              <a:xfrm>
                <a:off x="11665755" y="8275707"/>
                <a:ext cx="1080299" cy="1312469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D19C79A8-8EA1-4B9C-BC03-332FC8F4644F}"/>
                  </a:ext>
                </a:extLst>
              </p:cNvPr>
              <p:cNvSpPr/>
              <p:nvPr/>
            </p:nvSpPr>
            <p:spPr>
              <a:xfrm>
                <a:off x="9186352" y="6808646"/>
                <a:ext cx="3360929" cy="159556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3CF436B6-EF7B-4B2F-BD86-4AB5C52753E8}"/>
                  </a:ext>
                </a:extLst>
              </p:cNvPr>
              <p:cNvSpPr/>
              <p:nvPr/>
            </p:nvSpPr>
            <p:spPr>
              <a:xfrm>
                <a:off x="5382082" y="5417097"/>
                <a:ext cx="1140315" cy="437484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1BA80BA4-CD1B-4F6F-8C1B-BF00FA26EA23}"/>
                  </a:ext>
                </a:extLst>
              </p:cNvPr>
              <p:cNvSpPr/>
              <p:nvPr/>
            </p:nvSpPr>
            <p:spPr>
              <a:xfrm>
                <a:off x="6187933" y="5157479"/>
                <a:ext cx="1620448" cy="236760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9C89080B-6968-4608-BECA-895EA3F812E2}"/>
                  </a:ext>
                </a:extLst>
              </p:cNvPr>
              <p:cNvSpPr/>
              <p:nvPr/>
            </p:nvSpPr>
            <p:spPr>
              <a:xfrm>
                <a:off x="9941348" y="2461421"/>
                <a:ext cx="3570978" cy="3860226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AD43B65E-ECD8-4C5B-9737-CB16DC17F622}"/>
                  </a:ext>
                </a:extLst>
              </p:cNvPr>
              <p:cNvSpPr/>
              <p:nvPr/>
            </p:nvSpPr>
            <p:spPr>
              <a:xfrm>
                <a:off x="7627113" y="3224788"/>
                <a:ext cx="2700746" cy="4606545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6C52B5DB-8244-4F81-BA96-F46F7FD879B6}"/>
                  </a:ext>
                </a:extLst>
              </p:cNvPr>
              <p:cNvSpPr/>
              <p:nvPr/>
            </p:nvSpPr>
            <p:spPr>
              <a:xfrm>
                <a:off x="7789211" y="380725"/>
                <a:ext cx="2550696" cy="648518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0" name="Group 212">
              <a:extLst>
                <a:ext uri="{FF2B5EF4-FFF2-40B4-BE49-F238E27FC236}">
                  <a16:creationId xmlns:a16="http://schemas.microsoft.com/office/drawing/2014/main" id="{4157B16B-1070-4CB5-9578-7B514A487869}"/>
                </a:ext>
              </a:extLst>
            </p:cNvPr>
            <p:cNvGrpSpPr>
              <a:grpSpLocks/>
            </p:cNvGrpSpPr>
            <p:nvPr/>
          </p:nvGrpSpPr>
          <p:grpSpPr bwMode="auto"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80802CEC-134D-44FA-943A-560F5571C178}"/>
                  </a:ext>
                </a:extLst>
              </p:cNvPr>
              <p:cNvSpPr/>
              <p:nvPr/>
            </p:nvSpPr>
            <p:spPr>
              <a:xfrm>
                <a:off x="9847083" y="2520246"/>
                <a:ext cx="2093057" cy="1070699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04DDC77-DE45-495A-B91F-EFD49D6030E2}"/>
                  </a:ext>
                </a:extLst>
              </p:cNvPr>
              <p:cNvSpPr/>
              <p:nvPr/>
            </p:nvSpPr>
            <p:spPr>
              <a:xfrm>
                <a:off x="8574203" y="2577249"/>
                <a:ext cx="1982907" cy="881752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72AF244-0764-4619-A015-E4D5022A9E48}"/>
                  </a:ext>
                </a:extLst>
              </p:cNvPr>
              <p:cNvSpPr/>
              <p:nvPr/>
            </p:nvSpPr>
            <p:spPr>
              <a:xfrm>
                <a:off x="3660638" y="1695801"/>
                <a:ext cx="1138347" cy="724307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0A8C4456-B556-407B-8696-E5A3BCD6EFD2}"/>
                  </a:ext>
                </a:extLst>
              </p:cNvPr>
              <p:cNvSpPr/>
              <p:nvPr/>
            </p:nvSpPr>
            <p:spPr>
              <a:xfrm>
                <a:off x="6696913" y="3043943"/>
                <a:ext cx="1652434" cy="4093850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009EEBDA-D826-4E45-982B-DD4EEAF9CFE0}"/>
                  </a:ext>
                </a:extLst>
              </p:cNvPr>
              <p:cNvSpPr/>
              <p:nvPr/>
            </p:nvSpPr>
            <p:spPr>
              <a:xfrm>
                <a:off x="4287198" y="1625859"/>
                <a:ext cx="1909466" cy="1920970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1A05EF8-C42E-4477-B04F-53FB121BA6D6}"/>
                  </a:ext>
                </a:extLst>
              </p:cNvPr>
              <p:cNvSpPr/>
              <p:nvPr/>
            </p:nvSpPr>
            <p:spPr>
              <a:xfrm>
                <a:off x="7495907" y="2110050"/>
                <a:ext cx="2203230" cy="1417112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2080EA64-235D-4078-85A7-9AD938477F1B}"/>
                  </a:ext>
                </a:extLst>
              </p:cNvPr>
              <p:cNvSpPr/>
              <p:nvPr/>
            </p:nvSpPr>
            <p:spPr>
              <a:xfrm>
                <a:off x="5893335" y="1598452"/>
                <a:ext cx="2166521" cy="5542444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1" name="Group 213">
              <a:extLst>
                <a:ext uri="{FF2B5EF4-FFF2-40B4-BE49-F238E27FC236}">
                  <a16:creationId xmlns:a16="http://schemas.microsoft.com/office/drawing/2014/main" id="{92BA5C23-510F-4584-A770-D09917A685A8}"/>
                </a:ext>
              </a:extLst>
            </p:cNvPr>
            <p:cNvGrpSpPr>
              <a:grpSpLocks/>
            </p:cNvGrpSpPr>
            <p:nvPr/>
          </p:nvGrpSpPr>
          <p:grpSpPr bwMode="auto"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9743EDF1-5E40-49B1-B0B1-B8C302436255}"/>
                  </a:ext>
                </a:extLst>
              </p:cNvPr>
              <p:cNvSpPr/>
              <p:nvPr/>
            </p:nvSpPr>
            <p:spPr>
              <a:xfrm>
                <a:off x="9876250" y="2414036"/>
                <a:ext cx="2063256" cy="1091758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AB8DD8E-4634-48B3-A760-78CC65BC11CF}"/>
                  </a:ext>
                </a:extLst>
              </p:cNvPr>
              <p:cNvSpPr/>
              <p:nvPr/>
            </p:nvSpPr>
            <p:spPr>
              <a:xfrm>
                <a:off x="8703822" y="2386665"/>
                <a:ext cx="2063256" cy="978828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E994CC2-3E59-4CD8-A5B6-161222D6E1B7}"/>
                  </a:ext>
                </a:extLst>
              </p:cNvPr>
              <p:cNvSpPr/>
              <p:nvPr/>
            </p:nvSpPr>
            <p:spPr>
              <a:xfrm>
                <a:off x="3809727" y="1608697"/>
                <a:ext cx="1141368" cy="715309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81BDC47E-819D-4ED1-94C0-652CAFAF7608}"/>
                  </a:ext>
                </a:extLst>
              </p:cNvPr>
              <p:cNvSpPr/>
              <p:nvPr/>
            </p:nvSpPr>
            <p:spPr>
              <a:xfrm>
                <a:off x="6850694" y="3040538"/>
                <a:ext cx="1624241" cy="4065902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619A72FE-F41D-4567-AF84-2058C78928EB}"/>
                  </a:ext>
                </a:extLst>
              </p:cNvPr>
              <p:cNvSpPr/>
              <p:nvPr/>
            </p:nvSpPr>
            <p:spPr>
              <a:xfrm>
                <a:off x="4314443" y="1525800"/>
                <a:ext cx="1975431" cy="1919997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B2247012-AD8B-4DA2-9F96-3DE062020243}"/>
                  </a:ext>
                </a:extLst>
              </p:cNvPr>
              <p:cNvSpPr/>
              <p:nvPr/>
            </p:nvSpPr>
            <p:spPr>
              <a:xfrm>
                <a:off x="7599508" y="1962849"/>
                <a:ext cx="2194939" cy="1430595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7B06CD74-C283-40AF-8B05-4F9A5816E770}"/>
                  </a:ext>
                </a:extLst>
              </p:cNvPr>
              <p:cNvSpPr/>
              <p:nvPr/>
            </p:nvSpPr>
            <p:spPr>
              <a:xfrm>
                <a:off x="6092192" y="1593491"/>
                <a:ext cx="2151026" cy="5496497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2" name="Group 214">
              <a:extLst>
                <a:ext uri="{FF2B5EF4-FFF2-40B4-BE49-F238E27FC236}">
                  <a16:creationId xmlns:a16="http://schemas.microsoft.com/office/drawing/2014/main" id="{503EC5FB-576A-4D90-B5B7-C8D360471113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7E5030D-D5B9-4142-848E-53AFCDEC6143}"/>
                  </a:ext>
                </a:extLst>
              </p:cNvPr>
              <p:cNvSpPr/>
              <p:nvPr/>
            </p:nvSpPr>
            <p:spPr>
              <a:xfrm>
                <a:off x="11692440" y="8167740"/>
                <a:ext cx="1049727" cy="132486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B0107D1-34A6-4D97-9BC7-1EC3F3C14951}"/>
                  </a:ext>
                </a:extLst>
              </p:cNvPr>
              <p:cNvSpPr/>
              <p:nvPr/>
            </p:nvSpPr>
            <p:spPr>
              <a:xfrm>
                <a:off x="9132743" y="6803702"/>
                <a:ext cx="3327418" cy="1613627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79A20C9F-A9CA-4DB1-9611-837D8C401DD5}"/>
                  </a:ext>
                </a:extLst>
              </p:cNvPr>
              <p:cNvSpPr/>
              <p:nvPr/>
            </p:nvSpPr>
            <p:spPr>
              <a:xfrm>
                <a:off x="5394065" y="5452068"/>
                <a:ext cx="1128939" cy="441623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D403DAA-7767-44F9-8FFB-C98FC2AACD4E}"/>
                  </a:ext>
                </a:extLst>
              </p:cNvPr>
              <p:cNvSpPr/>
              <p:nvPr/>
            </p:nvSpPr>
            <p:spPr>
              <a:xfrm>
                <a:off x="6141899" y="5130279"/>
                <a:ext cx="1604284" cy="2360988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56C1090C-3DF9-4C4F-A6FD-F75C7B55A407}"/>
                  </a:ext>
                </a:extLst>
              </p:cNvPr>
              <p:cNvSpPr/>
              <p:nvPr/>
            </p:nvSpPr>
            <p:spPr>
              <a:xfrm>
                <a:off x="9898208" y="2500351"/>
                <a:ext cx="3545278" cy="3838721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18C11C9-F17A-406D-BF39-2108F6142769}"/>
                  </a:ext>
                </a:extLst>
              </p:cNvPr>
              <p:cNvSpPr/>
              <p:nvPr/>
            </p:nvSpPr>
            <p:spPr>
              <a:xfrm>
                <a:off x="7578024" y="3233615"/>
                <a:ext cx="2673811" cy="4637033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E9B28ED9-07BB-4AE9-9FDC-56F013E3D753}"/>
                  </a:ext>
                </a:extLst>
              </p:cNvPr>
              <p:cNvSpPr/>
              <p:nvPr/>
            </p:nvSpPr>
            <p:spPr>
              <a:xfrm>
                <a:off x="7696854" y="407886"/>
                <a:ext cx="2554975" cy="6471477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3" name="Group 215">
              <a:extLst>
                <a:ext uri="{FF2B5EF4-FFF2-40B4-BE49-F238E27FC236}">
                  <a16:creationId xmlns:a16="http://schemas.microsoft.com/office/drawing/2014/main" id="{B89885FA-2081-4A90-9439-58F2EF14EDC4}"/>
                </a:ext>
              </a:extLst>
            </p:cNvPr>
            <p:cNvGrpSpPr>
              <a:grpSpLocks/>
            </p:cNvGrpSpPr>
            <p:nvPr/>
          </p:nvGrpSpPr>
          <p:grpSpPr bwMode="auto"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0DDDB8-FA35-4438-AEDA-674DE9C4633D}"/>
                  </a:ext>
                </a:extLst>
              </p:cNvPr>
              <p:cNvSpPr/>
              <p:nvPr/>
            </p:nvSpPr>
            <p:spPr>
              <a:xfrm>
                <a:off x="9720753" y="2411631"/>
                <a:ext cx="2087721" cy="1081010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DE2CE04E-C20C-45DF-AFE7-0478FE922EED}"/>
                  </a:ext>
                </a:extLst>
              </p:cNvPr>
              <p:cNvSpPr/>
              <p:nvPr/>
            </p:nvSpPr>
            <p:spPr>
              <a:xfrm>
                <a:off x="8575454" y="2578142"/>
                <a:ext cx="2008964" cy="979676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541AD92-1CCC-4965-A659-F3833F6B4C7E}"/>
                  </a:ext>
                </a:extLst>
              </p:cNvPr>
              <p:cNvSpPr/>
              <p:nvPr/>
            </p:nvSpPr>
            <p:spPr>
              <a:xfrm>
                <a:off x="3614520" y="1664201"/>
                <a:ext cx="1102954" cy="709424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615F91E6-AE7F-49E7-BB08-DDA23473AB85}"/>
                  </a:ext>
                </a:extLst>
              </p:cNvPr>
              <p:cNvSpPr/>
              <p:nvPr/>
            </p:nvSpPr>
            <p:spPr>
              <a:xfrm>
                <a:off x="6600092" y="3038303"/>
                <a:ext cx="1615027" cy="4087581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DD27C3E-8973-4CB0-B77A-F944C53447E6}"/>
                  </a:ext>
                </a:extLst>
              </p:cNvPr>
              <p:cNvSpPr/>
              <p:nvPr/>
            </p:nvSpPr>
            <p:spPr>
              <a:xfrm>
                <a:off x="4205818" y="1546187"/>
                <a:ext cx="1930181" cy="1925539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161FCC74-56A8-40D1-9091-03395A6DA633}"/>
                  </a:ext>
                </a:extLst>
              </p:cNvPr>
              <p:cNvSpPr/>
              <p:nvPr/>
            </p:nvSpPr>
            <p:spPr>
              <a:xfrm>
                <a:off x="7466103" y="2101662"/>
                <a:ext cx="2205907" cy="1385055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D2130BD-AEA2-442A-99CB-4BE8814E8D3D}"/>
                  </a:ext>
                </a:extLst>
              </p:cNvPr>
              <p:cNvSpPr/>
              <p:nvPr/>
            </p:nvSpPr>
            <p:spPr>
              <a:xfrm>
                <a:off x="5841778" y="1713563"/>
                <a:ext cx="2245311" cy="5405052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15" name="Group 195">
            <a:extLst>
              <a:ext uri="{FF2B5EF4-FFF2-40B4-BE49-F238E27FC236}">
                <a16:creationId xmlns:a16="http://schemas.microsoft.com/office/drawing/2014/main" id="{2CFBA1E1-1A3E-4AD5-A45E-81F810B7A689}"/>
              </a:ext>
            </a:extLst>
          </p:cNvPr>
          <p:cNvGrpSpPr>
            <a:grpSpLocks/>
          </p:cNvGrpSpPr>
          <p:nvPr/>
        </p:nvGrpSpPr>
        <p:grpSpPr bwMode="auto">
          <a:xfrm>
            <a:off x="6097589" y="1944370"/>
            <a:ext cx="2433637" cy="2624138"/>
            <a:chOff x="8479089" y="1262387"/>
            <a:chExt cx="6147593" cy="5684813"/>
          </a:xfrm>
        </p:grpSpPr>
        <p:grpSp>
          <p:nvGrpSpPr>
            <p:cNvPr id="516" name="Group 196">
              <a:extLst>
                <a:ext uri="{FF2B5EF4-FFF2-40B4-BE49-F238E27FC236}">
                  <a16:creationId xmlns:a16="http://schemas.microsoft.com/office/drawing/2014/main" id="{0F986AA0-28D7-4520-91E5-E9D868CB7BD2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325A0CE7-EBEA-4BA9-BB1E-F3E44AC09AAE}"/>
                  </a:ext>
                </a:extLst>
              </p:cNvPr>
              <p:cNvSpPr/>
              <p:nvPr/>
            </p:nvSpPr>
            <p:spPr>
              <a:xfrm>
                <a:off x="11788978" y="8194687"/>
                <a:ext cx="764651" cy="125904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627CF862-6187-4E94-8E9B-72EBBA555E84}"/>
                  </a:ext>
                </a:extLst>
              </p:cNvPr>
              <p:cNvSpPr/>
              <p:nvPr/>
            </p:nvSpPr>
            <p:spPr>
              <a:xfrm>
                <a:off x="9202737" y="6793747"/>
                <a:ext cx="3333847" cy="162626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5E741A46-F269-44F7-B19E-B7145EA5C0EA}"/>
                  </a:ext>
                </a:extLst>
              </p:cNvPr>
              <p:cNvSpPr/>
              <p:nvPr/>
            </p:nvSpPr>
            <p:spPr>
              <a:xfrm>
                <a:off x="5813022" y="5456987"/>
                <a:ext cx="795227" cy="577060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0371E4E3-8D8A-42D4-8069-B568BB30F2E4}"/>
                  </a:ext>
                </a:extLst>
              </p:cNvPr>
              <p:cNvSpPr/>
              <p:nvPr/>
            </p:nvSpPr>
            <p:spPr>
              <a:xfrm>
                <a:off x="6260009" y="5097624"/>
                <a:ext cx="1559878" cy="2360700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62301520-6875-453D-AADC-5654F87F9B6A}"/>
                  </a:ext>
                </a:extLst>
              </p:cNvPr>
              <p:cNvSpPr/>
              <p:nvPr/>
            </p:nvSpPr>
            <p:spPr>
              <a:xfrm>
                <a:off x="10147896" y="2410232"/>
                <a:ext cx="2936223" cy="3986961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86C9C111-0A9D-4B44-85A5-63AD48F0CFD0}"/>
                  </a:ext>
                </a:extLst>
              </p:cNvPr>
              <p:cNvSpPr/>
              <p:nvPr/>
            </p:nvSpPr>
            <p:spPr>
              <a:xfrm>
                <a:off x="7664836" y="3205927"/>
                <a:ext cx="2660962" cy="4642702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C610614F-A978-4A9E-94EB-3775D3B1B3D8}"/>
                  </a:ext>
                </a:extLst>
              </p:cNvPr>
              <p:cNvSpPr/>
              <p:nvPr/>
            </p:nvSpPr>
            <p:spPr>
              <a:xfrm>
                <a:off x="7801354" y="610694"/>
                <a:ext cx="2538619" cy="6242741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17" name="Group 205">
              <a:extLst>
                <a:ext uri="{FF2B5EF4-FFF2-40B4-BE49-F238E27FC236}">
                  <a16:creationId xmlns:a16="http://schemas.microsoft.com/office/drawing/2014/main" id="{D9A3CC78-B27F-4E85-B087-CEAADD992774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A004E40D-1B02-4556-9E8F-132051207D56}"/>
                  </a:ext>
                </a:extLst>
              </p:cNvPr>
              <p:cNvSpPr/>
              <p:nvPr/>
            </p:nvSpPr>
            <p:spPr>
              <a:xfrm>
                <a:off x="11754947" y="8176779"/>
                <a:ext cx="1023682" cy="132661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BE8C58E2-BD6D-47CF-AFB2-6C2611F2816C}"/>
                  </a:ext>
                </a:extLst>
              </p:cNvPr>
              <p:cNvSpPr/>
              <p:nvPr/>
            </p:nvSpPr>
            <p:spPr>
              <a:xfrm>
                <a:off x="9105552" y="6853630"/>
                <a:ext cx="3344059" cy="1619258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63C9518F-051B-4D7F-983D-251138D2CA56}"/>
                  </a:ext>
                </a:extLst>
              </p:cNvPr>
              <p:cNvSpPr/>
              <p:nvPr/>
            </p:nvSpPr>
            <p:spPr>
              <a:xfrm>
                <a:off x="5372120" y="5541964"/>
                <a:ext cx="1137433" cy="44871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D801211-83D8-4DE8-9DF1-1ACD44D8E5B2}"/>
                  </a:ext>
                </a:extLst>
              </p:cNvPr>
              <p:cNvSpPr/>
              <p:nvPr/>
            </p:nvSpPr>
            <p:spPr>
              <a:xfrm>
                <a:off x="6214116" y="5170916"/>
                <a:ext cx="1546908" cy="239962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624E962F-FDD8-4C38-8BFF-FE4EAEF29737}"/>
                  </a:ext>
                </a:extLst>
              </p:cNvPr>
              <p:cNvSpPr/>
              <p:nvPr/>
            </p:nvSpPr>
            <p:spPr>
              <a:xfrm>
                <a:off x="9931122" y="2480391"/>
                <a:ext cx="3503292" cy="386279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1E4DC51B-D24D-4250-83DF-9D198CA0BD37}"/>
                  </a:ext>
                </a:extLst>
              </p:cNvPr>
              <p:cNvSpPr/>
              <p:nvPr/>
            </p:nvSpPr>
            <p:spPr>
              <a:xfrm>
                <a:off x="7602268" y="3319248"/>
                <a:ext cx="2661585" cy="4623654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0F64A5F5-6F1E-45B7-A221-21B431A4622C}"/>
                  </a:ext>
                </a:extLst>
              </p:cNvPr>
              <p:cNvSpPr/>
              <p:nvPr/>
            </p:nvSpPr>
            <p:spPr>
              <a:xfrm>
                <a:off x="7785507" y="401338"/>
                <a:ext cx="2547849" cy="6477009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18" name="Group 206">
              <a:extLst>
                <a:ext uri="{FF2B5EF4-FFF2-40B4-BE49-F238E27FC236}">
                  <a16:creationId xmlns:a16="http://schemas.microsoft.com/office/drawing/2014/main" id="{4401A63C-87F4-440B-B49F-0120F837FE15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6BA6E91C-E1C0-4453-9F6E-8E98DD29ED02}"/>
                  </a:ext>
                </a:extLst>
              </p:cNvPr>
              <p:cNvSpPr/>
              <p:nvPr/>
            </p:nvSpPr>
            <p:spPr>
              <a:xfrm>
                <a:off x="11706422" y="8002861"/>
                <a:ext cx="1011392" cy="1326577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0808A27C-BC70-4304-8857-C6429B7B4027}"/>
                  </a:ext>
                </a:extLst>
              </p:cNvPr>
              <p:cNvSpPr/>
              <p:nvPr/>
            </p:nvSpPr>
            <p:spPr>
              <a:xfrm>
                <a:off x="9145402" y="6860724"/>
                <a:ext cx="3272193" cy="163271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5945ACD5-D40C-4F9A-8DB6-8F3D59CE87FD}"/>
                  </a:ext>
                </a:extLst>
              </p:cNvPr>
              <p:cNvSpPr/>
              <p:nvPr/>
            </p:nvSpPr>
            <p:spPr>
              <a:xfrm>
                <a:off x="5454341" y="5386995"/>
                <a:ext cx="1130419" cy="459216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F4D96515-B1AE-4543-B7BB-FEDB009AA989}"/>
                  </a:ext>
                </a:extLst>
              </p:cNvPr>
              <p:cNvSpPr/>
              <p:nvPr/>
            </p:nvSpPr>
            <p:spPr>
              <a:xfrm>
                <a:off x="6368293" y="4952983"/>
                <a:ext cx="1606377" cy="2398059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56F2B14-6178-4DBC-8AEA-0A353A2A0E97}"/>
                  </a:ext>
                </a:extLst>
              </p:cNvPr>
              <p:cNvSpPr/>
              <p:nvPr/>
            </p:nvSpPr>
            <p:spPr>
              <a:xfrm>
                <a:off x="9930002" y="3354620"/>
                <a:ext cx="1903832" cy="2959287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E867196C-430C-4EEF-9C73-B06263309252}"/>
                  </a:ext>
                </a:extLst>
              </p:cNvPr>
              <p:cNvSpPr/>
              <p:nvPr/>
            </p:nvSpPr>
            <p:spPr>
              <a:xfrm>
                <a:off x="7742388" y="3121804"/>
                <a:ext cx="2617769" cy="4643004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6CFF7FC-D049-4B7A-82E0-89FBF74D96FD}"/>
                  </a:ext>
                </a:extLst>
              </p:cNvPr>
              <p:cNvSpPr/>
              <p:nvPr/>
            </p:nvSpPr>
            <p:spPr>
              <a:xfrm>
                <a:off x="7910502" y="1850503"/>
                <a:ext cx="2379790" cy="4949169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19" name="Group 207">
              <a:extLst>
                <a:ext uri="{FF2B5EF4-FFF2-40B4-BE49-F238E27FC236}">
                  <a16:creationId xmlns:a16="http://schemas.microsoft.com/office/drawing/2014/main" id="{4B673E01-CB8E-414D-AE6D-9600B92A4609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076D171E-B083-46FF-9CCD-C72A03DF4CD8}"/>
                  </a:ext>
                </a:extLst>
              </p:cNvPr>
              <p:cNvSpPr/>
              <p:nvPr/>
            </p:nvSpPr>
            <p:spPr>
              <a:xfrm>
                <a:off x="11802020" y="8183075"/>
                <a:ext cx="1048107" cy="1313704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A54167F7-07E4-490F-98D0-448AD002DACB}"/>
                  </a:ext>
                </a:extLst>
              </p:cNvPr>
              <p:cNvSpPr/>
              <p:nvPr/>
            </p:nvSpPr>
            <p:spPr>
              <a:xfrm>
                <a:off x="9234385" y="6829999"/>
                <a:ext cx="3305586" cy="161333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B999187B-573D-4B66-A1D3-CD66A5674B45}"/>
                  </a:ext>
                </a:extLst>
              </p:cNvPr>
              <p:cNvSpPr/>
              <p:nvPr/>
            </p:nvSpPr>
            <p:spPr>
              <a:xfrm>
                <a:off x="5498694" y="5452634"/>
                <a:ext cx="1128740" cy="460951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E07B53B7-D0C8-480D-8E5F-8A8AAE2F44E3}"/>
                  </a:ext>
                </a:extLst>
              </p:cNvPr>
              <p:cNvSpPr/>
              <p:nvPr/>
            </p:nvSpPr>
            <p:spPr>
              <a:xfrm>
                <a:off x="6244309" y="5114946"/>
                <a:ext cx="1585619" cy="2373907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6544A222-9867-4DAA-9BAF-BFAFE3C54FF1}"/>
                  </a:ext>
                </a:extLst>
              </p:cNvPr>
              <p:cNvSpPr/>
              <p:nvPr/>
            </p:nvSpPr>
            <p:spPr>
              <a:xfrm>
                <a:off x="10007473" y="2483756"/>
                <a:ext cx="3520601" cy="3848951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47E5B4F3-4D2C-4BE5-85F8-2175602460C2}"/>
                  </a:ext>
                </a:extLst>
              </p:cNvPr>
              <p:cNvSpPr/>
              <p:nvPr/>
            </p:nvSpPr>
            <p:spPr>
              <a:xfrm>
                <a:off x="7728856" y="3232768"/>
                <a:ext cx="2660609" cy="4632553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DFA16DE5-98B6-43D5-B6B0-D5410D0D3BA6}"/>
                  </a:ext>
                </a:extLst>
              </p:cNvPr>
              <p:cNvSpPr/>
              <p:nvPr/>
            </p:nvSpPr>
            <p:spPr>
              <a:xfrm>
                <a:off x="7802008" y="389117"/>
                <a:ext cx="2553110" cy="647637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0" name="Group 208">
              <a:extLst>
                <a:ext uri="{FF2B5EF4-FFF2-40B4-BE49-F238E27FC236}">
                  <a16:creationId xmlns:a16="http://schemas.microsoft.com/office/drawing/2014/main" id="{CA8EB1C9-9A4C-4ACC-9655-8E0487E52940}"/>
                </a:ext>
              </a:extLst>
            </p:cNvPr>
            <p:cNvGrpSpPr>
              <a:grpSpLocks/>
            </p:cNvGrpSpPr>
            <p:nvPr/>
          </p:nvGrpSpPr>
          <p:grpSpPr bwMode="auto"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7A5FDA4-43F9-4FEC-BF30-503DDCDDCC63}"/>
                  </a:ext>
                </a:extLst>
              </p:cNvPr>
              <p:cNvSpPr/>
              <p:nvPr/>
            </p:nvSpPr>
            <p:spPr>
              <a:xfrm>
                <a:off x="9701234" y="2577216"/>
                <a:ext cx="2073531" cy="1084723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0998CB93-BD5C-42FA-9057-951CF5321F26}"/>
                  </a:ext>
                </a:extLst>
              </p:cNvPr>
              <p:cNvSpPr/>
              <p:nvPr/>
            </p:nvSpPr>
            <p:spPr>
              <a:xfrm>
                <a:off x="8584701" y="2571189"/>
                <a:ext cx="1990590" cy="978028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F4D3149D-9E16-4053-8490-134B63145667}"/>
                  </a:ext>
                </a:extLst>
              </p:cNvPr>
              <p:cNvSpPr/>
              <p:nvPr/>
            </p:nvSpPr>
            <p:spPr>
              <a:xfrm>
                <a:off x="3672739" y="1706316"/>
                <a:ext cx="1119707" cy="729074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B1914287-71B7-4177-85E0-33F7A4D317FB}"/>
                  </a:ext>
                </a:extLst>
              </p:cNvPr>
              <p:cNvSpPr/>
              <p:nvPr/>
            </p:nvSpPr>
            <p:spPr>
              <a:xfrm>
                <a:off x="6723198" y="3159966"/>
                <a:ext cx="1617354" cy="4089959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BE4433B5-0659-48D5-8954-AE8B164F3DD4}"/>
                  </a:ext>
                </a:extLst>
              </p:cNvPr>
              <p:cNvSpPr/>
              <p:nvPr/>
            </p:nvSpPr>
            <p:spPr>
              <a:xfrm>
                <a:off x="4298985" y="1621380"/>
                <a:ext cx="1949119" cy="1920503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F4117E1-B3BC-4328-9F8F-3BF082677E44}"/>
                  </a:ext>
                </a:extLst>
              </p:cNvPr>
              <p:cNvSpPr/>
              <p:nvPr/>
            </p:nvSpPr>
            <p:spPr>
              <a:xfrm>
                <a:off x="7531754" y="2077368"/>
                <a:ext cx="2197943" cy="1440371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A5DCCF2E-D8C7-45BF-A96C-381DF8B9814B}"/>
                  </a:ext>
                </a:extLst>
              </p:cNvPr>
              <p:cNvSpPr/>
              <p:nvPr/>
            </p:nvSpPr>
            <p:spPr>
              <a:xfrm>
                <a:off x="5912838" y="1702064"/>
                <a:ext cx="2177201" cy="554811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1" name="Group 209">
              <a:extLst>
                <a:ext uri="{FF2B5EF4-FFF2-40B4-BE49-F238E27FC236}">
                  <a16:creationId xmlns:a16="http://schemas.microsoft.com/office/drawing/2014/main" id="{FA38EBFD-6731-430E-9AC4-F99FC85AD9B8}"/>
                </a:ext>
              </a:extLst>
            </p:cNvPr>
            <p:cNvGrpSpPr>
              <a:grpSpLocks/>
            </p:cNvGrpSpPr>
            <p:nvPr/>
          </p:nvGrpSpPr>
          <p:grpSpPr bwMode="auto"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53A23853-2FFE-46F7-8501-DCEEF5E600B4}"/>
                  </a:ext>
                </a:extLst>
              </p:cNvPr>
              <p:cNvSpPr/>
              <p:nvPr/>
            </p:nvSpPr>
            <p:spPr>
              <a:xfrm>
                <a:off x="9742190" y="2448099"/>
                <a:ext cx="2054194" cy="1079728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56FA71D-C643-422B-8D4A-BE6A52B3A6B5}"/>
                  </a:ext>
                </a:extLst>
              </p:cNvPr>
              <p:cNvSpPr/>
              <p:nvPr/>
            </p:nvSpPr>
            <p:spPr>
              <a:xfrm>
                <a:off x="8588718" y="2548384"/>
                <a:ext cx="1987930" cy="966072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798A555-2ABC-4519-9B4E-8B57B1DA4EDF}"/>
                  </a:ext>
                </a:extLst>
              </p:cNvPr>
              <p:cNvSpPr/>
              <p:nvPr/>
            </p:nvSpPr>
            <p:spPr>
              <a:xfrm>
                <a:off x="3815291" y="1550519"/>
                <a:ext cx="1093372" cy="738761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506C6955-F161-4693-9175-7F7C0EEC9416}"/>
                  </a:ext>
                </a:extLst>
              </p:cNvPr>
              <p:cNvSpPr/>
              <p:nvPr/>
            </p:nvSpPr>
            <p:spPr>
              <a:xfrm>
                <a:off x="6700683" y="3027073"/>
                <a:ext cx="1623487" cy="4120022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D047A778-9710-4E04-90CA-AA85C9D80F05}"/>
                  </a:ext>
                </a:extLst>
              </p:cNvPr>
              <p:cNvSpPr/>
              <p:nvPr/>
            </p:nvSpPr>
            <p:spPr>
              <a:xfrm>
                <a:off x="4418738" y="1553926"/>
                <a:ext cx="1888544" cy="1960549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66B347EA-BEC6-47BE-A38C-FB9F89AA0BD2}"/>
                  </a:ext>
                </a:extLst>
              </p:cNvPr>
              <p:cNvSpPr/>
              <p:nvPr/>
            </p:nvSpPr>
            <p:spPr>
              <a:xfrm>
                <a:off x="7495206" y="2035844"/>
                <a:ext cx="2186723" cy="1449099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F623F6CF-7CF9-4754-9A59-557E426DECBE}"/>
                  </a:ext>
                </a:extLst>
              </p:cNvPr>
              <p:cNvSpPr/>
              <p:nvPr/>
            </p:nvSpPr>
            <p:spPr>
              <a:xfrm>
                <a:off x="5994803" y="1603686"/>
                <a:ext cx="2087337" cy="5654372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2" name="Group 210">
              <a:extLst>
                <a:ext uri="{FF2B5EF4-FFF2-40B4-BE49-F238E27FC236}">
                  <a16:creationId xmlns:a16="http://schemas.microsoft.com/office/drawing/2014/main" id="{3EA0E708-9B6B-4AEF-9297-A1E8EB0F7B3C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9D4609B8-F41A-4AC7-828A-08F4E97DA40C}"/>
                  </a:ext>
                </a:extLst>
              </p:cNvPr>
              <p:cNvSpPr/>
              <p:nvPr/>
            </p:nvSpPr>
            <p:spPr>
              <a:xfrm>
                <a:off x="11726137" y="8181249"/>
                <a:ext cx="1046438" cy="132661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718B2F82-1FF3-42E7-953F-AB82EA4CDC4B}"/>
                  </a:ext>
                </a:extLst>
              </p:cNvPr>
              <p:cNvSpPr/>
              <p:nvPr/>
            </p:nvSpPr>
            <p:spPr>
              <a:xfrm>
                <a:off x="9098662" y="6854435"/>
                <a:ext cx="3344059" cy="161924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B18F5141-CDE9-4F0F-9E4A-298F8EC82FEC}"/>
                  </a:ext>
                </a:extLst>
              </p:cNvPr>
              <p:cNvSpPr/>
              <p:nvPr/>
            </p:nvSpPr>
            <p:spPr>
              <a:xfrm>
                <a:off x="5365230" y="5542768"/>
                <a:ext cx="1137433" cy="448702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83515ED6-2AC1-47A1-8FA9-1B4776CD2446}"/>
                  </a:ext>
                </a:extLst>
              </p:cNvPr>
              <p:cNvSpPr/>
              <p:nvPr/>
            </p:nvSpPr>
            <p:spPr>
              <a:xfrm>
                <a:off x="6176472" y="5114524"/>
                <a:ext cx="1569664" cy="2380106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38EE1AB6-E66E-41CB-AC04-2863CDC1798A}"/>
                  </a:ext>
                </a:extLst>
              </p:cNvPr>
              <p:cNvSpPr/>
              <p:nvPr/>
            </p:nvSpPr>
            <p:spPr>
              <a:xfrm>
                <a:off x="9894609" y="2470438"/>
                <a:ext cx="3503292" cy="386279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39E68431-E7D0-4AAE-972D-59B294A88582}"/>
                  </a:ext>
                </a:extLst>
              </p:cNvPr>
              <p:cNvSpPr/>
              <p:nvPr/>
            </p:nvSpPr>
            <p:spPr>
              <a:xfrm>
                <a:off x="7595377" y="3320052"/>
                <a:ext cx="2661585" cy="4623642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80C4BCB9-9FEE-481C-8F8E-7ACD870E631F}"/>
                  </a:ext>
                </a:extLst>
              </p:cNvPr>
              <p:cNvSpPr/>
              <p:nvPr/>
            </p:nvSpPr>
            <p:spPr>
              <a:xfrm>
                <a:off x="7766910" y="431212"/>
                <a:ext cx="2525107" cy="6477009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3" name="Group 211">
              <a:extLst>
                <a:ext uri="{FF2B5EF4-FFF2-40B4-BE49-F238E27FC236}">
                  <a16:creationId xmlns:a16="http://schemas.microsoft.com/office/drawing/2014/main" id="{9DEB9937-2A09-48D8-9989-9D84652597D8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D2D23D4A-DAB5-421F-BB88-F40BEF4B1D0C}"/>
                  </a:ext>
                </a:extLst>
              </p:cNvPr>
              <p:cNvSpPr/>
              <p:nvPr/>
            </p:nvSpPr>
            <p:spPr>
              <a:xfrm>
                <a:off x="11665755" y="8275707"/>
                <a:ext cx="1080299" cy="1312469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EC24846-BEE7-47B9-BFF3-D555D7823A3C}"/>
                  </a:ext>
                </a:extLst>
              </p:cNvPr>
              <p:cNvSpPr/>
              <p:nvPr/>
            </p:nvSpPr>
            <p:spPr>
              <a:xfrm>
                <a:off x="9186352" y="6808646"/>
                <a:ext cx="3360929" cy="159556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D26F2BC2-1C81-403B-A903-2F146743199B}"/>
                  </a:ext>
                </a:extLst>
              </p:cNvPr>
              <p:cNvSpPr/>
              <p:nvPr/>
            </p:nvSpPr>
            <p:spPr>
              <a:xfrm>
                <a:off x="5382082" y="5417097"/>
                <a:ext cx="1140315" cy="437484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2F461299-2D41-4D25-8D8F-DCB34BE142A7}"/>
                  </a:ext>
                </a:extLst>
              </p:cNvPr>
              <p:cNvSpPr/>
              <p:nvPr/>
            </p:nvSpPr>
            <p:spPr>
              <a:xfrm>
                <a:off x="6187933" y="5157479"/>
                <a:ext cx="1620448" cy="236760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08382A55-12EC-4B78-AA02-3F53A09AE5CD}"/>
                  </a:ext>
                </a:extLst>
              </p:cNvPr>
              <p:cNvSpPr/>
              <p:nvPr/>
            </p:nvSpPr>
            <p:spPr>
              <a:xfrm>
                <a:off x="9941348" y="2461421"/>
                <a:ext cx="3570978" cy="3860226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486BEAF-E3B1-4D42-860B-DAE7E214763A}"/>
                  </a:ext>
                </a:extLst>
              </p:cNvPr>
              <p:cNvSpPr/>
              <p:nvPr/>
            </p:nvSpPr>
            <p:spPr>
              <a:xfrm>
                <a:off x="7627113" y="3224788"/>
                <a:ext cx="2700746" cy="4606545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A046720E-DB6C-4A00-B1E3-7297C8DC9497}"/>
                  </a:ext>
                </a:extLst>
              </p:cNvPr>
              <p:cNvSpPr/>
              <p:nvPr/>
            </p:nvSpPr>
            <p:spPr>
              <a:xfrm>
                <a:off x="7789211" y="380725"/>
                <a:ext cx="2550696" cy="648518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4" name="Group 212">
              <a:extLst>
                <a:ext uri="{FF2B5EF4-FFF2-40B4-BE49-F238E27FC236}">
                  <a16:creationId xmlns:a16="http://schemas.microsoft.com/office/drawing/2014/main" id="{3D68F193-4C96-4783-9A00-3B649A1C2B75}"/>
                </a:ext>
              </a:extLst>
            </p:cNvPr>
            <p:cNvGrpSpPr>
              <a:grpSpLocks/>
            </p:cNvGrpSpPr>
            <p:nvPr/>
          </p:nvGrpSpPr>
          <p:grpSpPr bwMode="auto"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E060E55E-A967-41EC-A944-12C71045E21C}"/>
                  </a:ext>
                </a:extLst>
              </p:cNvPr>
              <p:cNvSpPr/>
              <p:nvPr/>
            </p:nvSpPr>
            <p:spPr>
              <a:xfrm>
                <a:off x="9847083" y="2520246"/>
                <a:ext cx="2093057" cy="1070699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D2EFA19-5C7E-444F-9DE2-7F15D838698E}"/>
                  </a:ext>
                </a:extLst>
              </p:cNvPr>
              <p:cNvSpPr/>
              <p:nvPr/>
            </p:nvSpPr>
            <p:spPr>
              <a:xfrm>
                <a:off x="8574203" y="2577249"/>
                <a:ext cx="1982907" cy="881752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E56099F3-6278-48CB-97BC-19F1A32C52D8}"/>
                  </a:ext>
                </a:extLst>
              </p:cNvPr>
              <p:cNvSpPr/>
              <p:nvPr/>
            </p:nvSpPr>
            <p:spPr>
              <a:xfrm>
                <a:off x="3660638" y="1695801"/>
                <a:ext cx="1138347" cy="724307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B27A4D7C-AFEC-4521-8BCA-0D9B1EB89188}"/>
                  </a:ext>
                </a:extLst>
              </p:cNvPr>
              <p:cNvSpPr/>
              <p:nvPr/>
            </p:nvSpPr>
            <p:spPr>
              <a:xfrm>
                <a:off x="6696913" y="3043943"/>
                <a:ext cx="1652434" cy="4093850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D40317A8-6832-43DA-8E73-295979780910}"/>
                  </a:ext>
                </a:extLst>
              </p:cNvPr>
              <p:cNvSpPr/>
              <p:nvPr/>
            </p:nvSpPr>
            <p:spPr>
              <a:xfrm>
                <a:off x="4287198" y="1625859"/>
                <a:ext cx="1909466" cy="1920970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835A8B0B-31CA-49B3-80CC-C7F4A5901BE9}"/>
                  </a:ext>
                </a:extLst>
              </p:cNvPr>
              <p:cNvSpPr/>
              <p:nvPr/>
            </p:nvSpPr>
            <p:spPr>
              <a:xfrm>
                <a:off x="7495907" y="2110050"/>
                <a:ext cx="2203230" cy="1417112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41697D5D-B6ED-413D-BB4A-342730152931}"/>
                  </a:ext>
                </a:extLst>
              </p:cNvPr>
              <p:cNvSpPr/>
              <p:nvPr/>
            </p:nvSpPr>
            <p:spPr>
              <a:xfrm>
                <a:off x="5893335" y="1598452"/>
                <a:ext cx="2166521" cy="5542444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5" name="Group 213">
              <a:extLst>
                <a:ext uri="{FF2B5EF4-FFF2-40B4-BE49-F238E27FC236}">
                  <a16:creationId xmlns:a16="http://schemas.microsoft.com/office/drawing/2014/main" id="{2EF715A1-875E-4A15-BF8A-76524322261C}"/>
                </a:ext>
              </a:extLst>
            </p:cNvPr>
            <p:cNvGrpSpPr>
              <a:grpSpLocks/>
            </p:cNvGrpSpPr>
            <p:nvPr/>
          </p:nvGrpSpPr>
          <p:grpSpPr bwMode="auto"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665861B2-C0F0-4AE1-B816-AAB6C6A3556C}"/>
                  </a:ext>
                </a:extLst>
              </p:cNvPr>
              <p:cNvSpPr/>
              <p:nvPr/>
            </p:nvSpPr>
            <p:spPr>
              <a:xfrm>
                <a:off x="9876250" y="2414036"/>
                <a:ext cx="2063256" cy="1091758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74E93F72-9EF9-4778-835A-8F5CA6324985}"/>
                  </a:ext>
                </a:extLst>
              </p:cNvPr>
              <p:cNvSpPr/>
              <p:nvPr/>
            </p:nvSpPr>
            <p:spPr>
              <a:xfrm>
                <a:off x="8703822" y="2386665"/>
                <a:ext cx="2063256" cy="978828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E3E1C9FD-94A9-434B-B2BD-866EB7631C84}"/>
                  </a:ext>
                </a:extLst>
              </p:cNvPr>
              <p:cNvSpPr/>
              <p:nvPr/>
            </p:nvSpPr>
            <p:spPr>
              <a:xfrm>
                <a:off x="3809727" y="1608697"/>
                <a:ext cx="1141368" cy="715309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8B4991A-57AD-48B5-8AE3-6D3A16EE69FE}"/>
                  </a:ext>
                </a:extLst>
              </p:cNvPr>
              <p:cNvSpPr/>
              <p:nvPr/>
            </p:nvSpPr>
            <p:spPr>
              <a:xfrm>
                <a:off x="6850694" y="3040538"/>
                <a:ext cx="1624241" cy="4065902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DD412665-6C23-48C9-9245-C5B0A26E8DFE}"/>
                  </a:ext>
                </a:extLst>
              </p:cNvPr>
              <p:cNvSpPr/>
              <p:nvPr/>
            </p:nvSpPr>
            <p:spPr>
              <a:xfrm>
                <a:off x="4314443" y="1525800"/>
                <a:ext cx="1975431" cy="1919997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4460315F-D89D-4FA9-8C34-A6873464F487}"/>
                  </a:ext>
                </a:extLst>
              </p:cNvPr>
              <p:cNvSpPr/>
              <p:nvPr/>
            </p:nvSpPr>
            <p:spPr>
              <a:xfrm>
                <a:off x="7599508" y="1962849"/>
                <a:ext cx="2194939" cy="1430595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E59E6DBF-1201-4FC0-BC7C-B80291E0C7D5}"/>
                  </a:ext>
                </a:extLst>
              </p:cNvPr>
              <p:cNvSpPr/>
              <p:nvPr/>
            </p:nvSpPr>
            <p:spPr>
              <a:xfrm>
                <a:off x="6092192" y="1593491"/>
                <a:ext cx="2151026" cy="5496497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6" name="Group 214">
              <a:extLst>
                <a:ext uri="{FF2B5EF4-FFF2-40B4-BE49-F238E27FC236}">
                  <a16:creationId xmlns:a16="http://schemas.microsoft.com/office/drawing/2014/main" id="{FC4DD3F6-8552-4FC5-821D-7AEDBAC068F5}"/>
                </a:ext>
              </a:extLst>
            </p:cNvPr>
            <p:cNvGrpSpPr>
              <a:grpSpLocks/>
            </p:cNvGrpSpPr>
            <p:nvPr/>
          </p:nvGrpSpPr>
          <p:grpSpPr bwMode="auto"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4F5EBD85-B590-4F36-A715-E7921811C5A8}"/>
                  </a:ext>
                </a:extLst>
              </p:cNvPr>
              <p:cNvSpPr/>
              <p:nvPr/>
            </p:nvSpPr>
            <p:spPr>
              <a:xfrm>
                <a:off x="11692440" y="8167740"/>
                <a:ext cx="1049727" cy="132486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7BFB4B3-43E5-48D7-8226-F63D4094DE49}"/>
                  </a:ext>
                </a:extLst>
              </p:cNvPr>
              <p:cNvSpPr/>
              <p:nvPr/>
            </p:nvSpPr>
            <p:spPr>
              <a:xfrm>
                <a:off x="9132743" y="6803702"/>
                <a:ext cx="3327418" cy="1613627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91BD51A4-24CD-4541-B2A2-DFF698B5503F}"/>
                  </a:ext>
                </a:extLst>
              </p:cNvPr>
              <p:cNvSpPr/>
              <p:nvPr/>
            </p:nvSpPr>
            <p:spPr>
              <a:xfrm>
                <a:off x="5394065" y="5452068"/>
                <a:ext cx="1128939" cy="441623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7E3B9B5-6C11-4B17-8AD6-0B8705541683}"/>
                  </a:ext>
                </a:extLst>
              </p:cNvPr>
              <p:cNvSpPr/>
              <p:nvPr/>
            </p:nvSpPr>
            <p:spPr>
              <a:xfrm>
                <a:off x="6141899" y="5130279"/>
                <a:ext cx="1604284" cy="2360988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CABE6C2E-18F4-416C-823B-AB0D21377A82}"/>
                  </a:ext>
                </a:extLst>
              </p:cNvPr>
              <p:cNvSpPr/>
              <p:nvPr/>
            </p:nvSpPr>
            <p:spPr>
              <a:xfrm>
                <a:off x="9898208" y="2500351"/>
                <a:ext cx="3545278" cy="3838721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E405B85C-0A81-4F05-8EA3-3653178B2E83}"/>
                  </a:ext>
                </a:extLst>
              </p:cNvPr>
              <p:cNvSpPr/>
              <p:nvPr/>
            </p:nvSpPr>
            <p:spPr>
              <a:xfrm>
                <a:off x="7578024" y="3233615"/>
                <a:ext cx="2673811" cy="4637033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B324EACF-2441-4235-A62B-836F99E40C5C}"/>
                  </a:ext>
                </a:extLst>
              </p:cNvPr>
              <p:cNvSpPr/>
              <p:nvPr/>
            </p:nvSpPr>
            <p:spPr>
              <a:xfrm>
                <a:off x="7696854" y="407886"/>
                <a:ext cx="2554975" cy="6471477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7" name="Group 215">
              <a:extLst>
                <a:ext uri="{FF2B5EF4-FFF2-40B4-BE49-F238E27FC236}">
                  <a16:creationId xmlns:a16="http://schemas.microsoft.com/office/drawing/2014/main" id="{DB31C6E4-2496-4048-BFBD-691D13DD49FE}"/>
                </a:ext>
              </a:extLst>
            </p:cNvPr>
            <p:cNvGrpSpPr>
              <a:grpSpLocks/>
            </p:cNvGrpSpPr>
            <p:nvPr/>
          </p:nvGrpSpPr>
          <p:grpSpPr bwMode="auto"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C7FE43EB-42AE-49C4-969A-09054D5A85FE}"/>
                  </a:ext>
                </a:extLst>
              </p:cNvPr>
              <p:cNvSpPr/>
              <p:nvPr/>
            </p:nvSpPr>
            <p:spPr>
              <a:xfrm>
                <a:off x="9720753" y="2411631"/>
                <a:ext cx="2087721" cy="1081010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4948F024-1B8F-4A99-BD3D-E66C2A6A28C5}"/>
                  </a:ext>
                </a:extLst>
              </p:cNvPr>
              <p:cNvSpPr/>
              <p:nvPr/>
            </p:nvSpPr>
            <p:spPr>
              <a:xfrm>
                <a:off x="8575454" y="2578142"/>
                <a:ext cx="2008964" cy="979676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45EE3655-F9B8-4CC1-B63A-ACABD6ED557F}"/>
                  </a:ext>
                </a:extLst>
              </p:cNvPr>
              <p:cNvSpPr/>
              <p:nvPr/>
            </p:nvSpPr>
            <p:spPr>
              <a:xfrm>
                <a:off x="3614520" y="1664201"/>
                <a:ext cx="1102954" cy="709424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4DBD949C-C060-48F7-ADB0-540E851BD22D}"/>
                  </a:ext>
                </a:extLst>
              </p:cNvPr>
              <p:cNvSpPr/>
              <p:nvPr/>
            </p:nvSpPr>
            <p:spPr>
              <a:xfrm>
                <a:off x="6600092" y="3038303"/>
                <a:ext cx="1615027" cy="4087581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869E59B3-4539-4E26-AD3B-4D1FD37CE9F1}"/>
                  </a:ext>
                </a:extLst>
              </p:cNvPr>
              <p:cNvSpPr/>
              <p:nvPr/>
            </p:nvSpPr>
            <p:spPr>
              <a:xfrm>
                <a:off x="4205818" y="1546187"/>
                <a:ext cx="1930181" cy="1925539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C5836949-90A6-4F15-9A59-DE6CA1B28200}"/>
                  </a:ext>
                </a:extLst>
              </p:cNvPr>
              <p:cNvSpPr/>
              <p:nvPr/>
            </p:nvSpPr>
            <p:spPr>
              <a:xfrm>
                <a:off x="7466103" y="2101662"/>
                <a:ext cx="2205907" cy="1385055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B078EE66-EA05-41B9-848F-8FEF156D603F}"/>
                  </a:ext>
                </a:extLst>
              </p:cNvPr>
              <p:cNvSpPr/>
              <p:nvPr/>
            </p:nvSpPr>
            <p:spPr>
              <a:xfrm>
                <a:off x="5841778" y="1713563"/>
                <a:ext cx="2245311" cy="5405052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rgbClr val="FFB6B9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6857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5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B7B9084-0DBB-4C10-B227-DC3FBA5E5937}"/>
              </a:ext>
            </a:extLst>
          </p:cNvPr>
          <p:cNvSpPr/>
          <p:nvPr/>
        </p:nvSpPr>
        <p:spPr>
          <a:xfrm>
            <a:off x="4420863" y="2395395"/>
            <a:ext cx="3044883" cy="2905209"/>
          </a:xfrm>
          <a:custGeom>
            <a:avLst/>
            <a:gdLst>
              <a:gd name="connsiteX0" fmla="*/ 0 w 4567324"/>
              <a:gd name="connsiteY0" fmla="*/ 0 h 4357814"/>
              <a:gd name="connsiteX1" fmla="*/ 2186363 w 4567324"/>
              <a:gd name="connsiteY1" fmla="*/ 0 h 4357814"/>
              <a:gd name="connsiteX2" fmla="*/ 2186363 w 4567324"/>
              <a:gd name="connsiteY2" fmla="*/ 195535 h 4357814"/>
              <a:gd name="connsiteX3" fmla="*/ 195535 w 4567324"/>
              <a:gd name="connsiteY3" fmla="*/ 195535 h 4357814"/>
              <a:gd name="connsiteX4" fmla="*/ 195535 w 4567324"/>
              <a:gd name="connsiteY4" fmla="*/ 4162279 h 4357814"/>
              <a:gd name="connsiteX5" fmla="*/ 4371789 w 4567324"/>
              <a:gd name="connsiteY5" fmla="*/ 4162279 h 4357814"/>
              <a:gd name="connsiteX6" fmla="*/ 4371789 w 4567324"/>
              <a:gd name="connsiteY6" fmla="*/ 1765145 h 4357814"/>
              <a:gd name="connsiteX7" fmla="*/ 4567324 w 4567324"/>
              <a:gd name="connsiteY7" fmla="*/ 1765145 h 4357814"/>
              <a:gd name="connsiteX8" fmla="*/ 4567324 w 4567324"/>
              <a:gd name="connsiteY8" fmla="*/ 4357814 h 4357814"/>
              <a:gd name="connsiteX9" fmla="*/ 0 w 4567324"/>
              <a:gd name="connsiteY9" fmla="*/ 4357814 h 43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324" h="4357814">
                <a:moveTo>
                  <a:pt x="0" y="0"/>
                </a:moveTo>
                <a:lnTo>
                  <a:pt x="2186363" y="0"/>
                </a:lnTo>
                <a:lnTo>
                  <a:pt x="2186363" y="195535"/>
                </a:lnTo>
                <a:lnTo>
                  <a:pt x="195535" y="195535"/>
                </a:lnTo>
                <a:lnTo>
                  <a:pt x="195535" y="4162279"/>
                </a:lnTo>
                <a:lnTo>
                  <a:pt x="4371789" y="4162279"/>
                </a:lnTo>
                <a:lnTo>
                  <a:pt x="4371789" y="1765145"/>
                </a:lnTo>
                <a:lnTo>
                  <a:pt x="4567324" y="1765145"/>
                </a:lnTo>
                <a:lnTo>
                  <a:pt x="4567324" y="4357814"/>
                </a:lnTo>
                <a:lnTo>
                  <a:pt x="0" y="435781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EB9BB9F-1DB6-45C3-A6FE-8F093D9D5FD9}"/>
              </a:ext>
            </a:extLst>
          </p:cNvPr>
          <p:cNvSpPr/>
          <p:nvPr/>
        </p:nvSpPr>
        <p:spPr>
          <a:xfrm rot="16200000">
            <a:off x="5623561" y="-5623562"/>
            <a:ext cx="944880" cy="12192001"/>
          </a:xfrm>
          <a:prstGeom prst="rect">
            <a:avLst/>
          </a:prstGeom>
          <a:solidFill>
            <a:srgbClr val="FF80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61913734-5F44-4CF8-A643-8B76A30E4B03}"/>
              </a:ext>
            </a:extLst>
          </p:cNvPr>
          <p:cNvSpPr/>
          <p:nvPr/>
        </p:nvSpPr>
        <p:spPr>
          <a:xfrm>
            <a:off x="590543" y="2354755"/>
            <a:ext cx="3016257" cy="2905209"/>
          </a:xfrm>
          <a:custGeom>
            <a:avLst/>
            <a:gdLst>
              <a:gd name="connsiteX0" fmla="*/ 0 w 4567324"/>
              <a:gd name="connsiteY0" fmla="*/ 0 h 4357814"/>
              <a:gd name="connsiteX1" fmla="*/ 2186363 w 4567324"/>
              <a:gd name="connsiteY1" fmla="*/ 0 h 4357814"/>
              <a:gd name="connsiteX2" fmla="*/ 2186363 w 4567324"/>
              <a:gd name="connsiteY2" fmla="*/ 195535 h 4357814"/>
              <a:gd name="connsiteX3" fmla="*/ 195535 w 4567324"/>
              <a:gd name="connsiteY3" fmla="*/ 195535 h 4357814"/>
              <a:gd name="connsiteX4" fmla="*/ 195535 w 4567324"/>
              <a:gd name="connsiteY4" fmla="*/ 4162279 h 4357814"/>
              <a:gd name="connsiteX5" fmla="*/ 4371789 w 4567324"/>
              <a:gd name="connsiteY5" fmla="*/ 4162279 h 4357814"/>
              <a:gd name="connsiteX6" fmla="*/ 4371789 w 4567324"/>
              <a:gd name="connsiteY6" fmla="*/ 1765145 h 4357814"/>
              <a:gd name="connsiteX7" fmla="*/ 4567324 w 4567324"/>
              <a:gd name="connsiteY7" fmla="*/ 1765145 h 4357814"/>
              <a:gd name="connsiteX8" fmla="*/ 4567324 w 4567324"/>
              <a:gd name="connsiteY8" fmla="*/ 4357814 h 4357814"/>
              <a:gd name="connsiteX9" fmla="*/ 0 w 4567324"/>
              <a:gd name="connsiteY9" fmla="*/ 4357814 h 43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324" h="4357814">
                <a:moveTo>
                  <a:pt x="0" y="0"/>
                </a:moveTo>
                <a:lnTo>
                  <a:pt x="2186363" y="0"/>
                </a:lnTo>
                <a:lnTo>
                  <a:pt x="2186363" y="195535"/>
                </a:lnTo>
                <a:lnTo>
                  <a:pt x="195535" y="195535"/>
                </a:lnTo>
                <a:lnTo>
                  <a:pt x="195535" y="4162279"/>
                </a:lnTo>
                <a:lnTo>
                  <a:pt x="4371789" y="4162279"/>
                </a:lnTo>
                <a:lnTo>
                  <a:pt x="4371789" y="1765145"/>
                </a:lnTo>
                <a:lnTo>
                  <a:pt x="4567324" y="1765145"/>
                </a:lnTo>
                <a:lnTo>
                  <a:pt x="4567324" y="4357814"/>
                </a:lnTo>
                <a:lnTo>
                  <a:pt x="0" y="435781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ECFEA6DA-363E-48D3-AC6A-4C0E32A6F2AE}"/>
              </a:ext>
            </a:extLst>
          </p:cNvPr>
          <p:cNvSpPr/>
          <p:nvPr/>
        </p:nvSpPr>
        <p:spPr>
          <a:xfrm>
            <a:off x="0" y="779670"/>
            <a:ext cx="12192000" cy="601472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rgbClr val="FF66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384FF8-8F72-4348-B6C6-0E1A01B1930B}"/>
              </a:ext>
            </a:extLst>
          </p:cNvPr>
          <p:cNvGrpSpPr/>
          <p:nvPr/>
        </p:nvGrpSpPr>
        <p:grpSpPr>
          <a:xfrm>
            <a:off x="1112009" y="0"/>
            <a:ext cx="1702311" cy="812800"/>
            <a:chOff x="8479089" y="1262387"/>
            <a:chExt cx="6147593" cy="5684813"/>
          </a:xfrm>
          <a:solidFill>
            <a:srgbClr val="FFFF99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204B64-8526-4B61-A8B5-E25EAB5B9AC2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  <a:grp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C583B3B-CFCC-4297-9213-64738AD7179A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552930-4B1B-43E9-A809-9753F9AA577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FB87850-A979-4840-8BDA-266AFEADB5E2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03EC990-949A-4320-955A-94EC80955A0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638D00C-9430-4FDE-9AC1-2278342DFDD5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75213F3-6F48-427A-A1CD-DEFA0614A3F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6402CDE-35E8-4959-AC8C-436170A95AA6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E27259-8B80-42E3-8FC7-94443B82E846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8B54D8D-B988-425C-9437-0C864008F9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128FD92-FAEC-4382-807C-38861F86E90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FA940C5-1992-432F-8D50-6FE2D3AD17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96ED3DB-B2E7-42CF-8C4D-C2C15E22C14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BC786B8-63BD-479D-8326-F731406C807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D801E22-4BCC-4747-B911-74057F55EE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EB56ACF-2597-4BD5-806C-41416ADCD55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8CFA48-282C-40F5-96A9-AFC2D25C5C6B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  <a:grpFill/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C467737-31B9-4E8B-A93B-B84D8CAEF90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6F22960-E4E4-43C9-8113-9FA9383190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8A5C06-5EE3-47AB-88DE-492CA5D83E8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CE4DE0-4C74-4D7F-9471-2868F5BB871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FD0D555-216B-4932-B9FE-ACE365A3AC9C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2A05CE5-77C4-4604-BBD2-E3B32A88C07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5AE40B2-8808-4881-9B09-246C1117A929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1B9EA9-2301-4049-8D19-A3E9AC6530D0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385D748-74BF-4D8D-ACC5-059C21D36D6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A352A5A-CE85-4D62-9A13-117CC7600B7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BACD9CB-C787-4B39-8554-DC98CFE2F3DB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DF2450-FAF7-478C-AAE6-26251C8F2272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3C4D7D3-B5BB-49DA-99E4-EF5F182C9875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E026E30-9F88-4E52-A252-742503E17DA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C900B2-BEB8-4E65-8811-47A6121E6DE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76A94D-D5F5-4609-AF2D-3B882D9BC725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40A6B72-633A-4964-96B3-9A148FF849E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40146B1-3180-4707-A6DC-BE5793CED9D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449BE2-6176-4D30-83D2-ECFFDA8070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690578B-BAFF-4522-B53E-124719FB9CB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B707A8-EA14-46A6-8FC3-D68EA3DAE48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FACE692-69BE-47D3-A277-BB3F38656D9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4A49EC-DAF5-4715-9944-D53F451E73F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07B31D-6309-4FEE-83CE-4452D872DECC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CB31229-7923-4315-A7F1-07E855DAD1F4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7B98F86-BEAF-423D-975C-4B92B5FDC512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F2BEF7-178D-4E9F-A397-45BE0BA5237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A5D33CC-72BA-4ED3-929D-BBFA7047CAE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CC7AFB0-C00A-4EA5-882E-D3826B7397E3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9394C8E-A74F-4AF5-97C7-95FA1AE0B92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B1FA5F8-EF79-4816-A8B5-F00DAEE00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06C50D-6583-4C6C-ABB6-604D442DC36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8F829E-4B0D-47BC-9880-012A7B65B54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269D359-37D2-4469-A657-9DEA3B2D226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67DC549-A083-4C11-B1F7-D33B745CEB7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365A485-8177-48F1-9A43-F6CE27A2C7B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89E9088-2ED8-4F34-BFA9-2DD62230872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E4B2C34-F66A-4F3B-AA9F-56FC53F89CE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167BC9F-BC21-4515-AE1E-1158D9F512B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C7950D-0081-4FDD-96BF-00DC700C4892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A22296-76B6-4C9D-A610-6C234C29F81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6D450B3-B290-4F17-9A82-ABF9DF1DE5B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5C16229-0C2F-41DC-BDD8-EC108129745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601B9C8-2FDF-477E-9898-91C87ECB21E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FB32CC0-4F88-4E41-9F2F-C9FCCAC1CBA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8873582-36C3-48D4-AD0B-DE9A6BF625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50CDD60-666F-4A75-92B6-5F5B797CA58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9CC631-F3D5-474F-8835-1087B1EC8E3C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7B7CA39-7C1C-432E-93DF-FAE40EA0AB3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40CE090-27A0-41ED-937D-63A8F2040B1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9B6C874-B96E-479C-B875-CD48504853E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4ADC981-020F-42C6-B668-1DF08572540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D9D223F-EDB4-45BE-B370-2D29C457CD6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D71484-C93C-48F4-A2FE-561C923EA01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2E6484E-1FD7-43AF-AD13-0D31529E1F1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21BC80-4CA6-4B86-840F-9C3517060099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FC7FEB3-8A5C-467E-A3AA-5AD91CF423C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71F25F0-0699-4A26-A1F3-ACBC2D10889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D21C08-5954-464C-9CFF-1F895A0B30A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918EED3-9B79-4A7D-83FA-C87BD3E71C6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1F6A468-F3F6-4D6A-B01D-EBA40414DE2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AA2A404-4E51-4573-801E-16F593AE80C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A53B2F4-33BE-43E3-8D64-A0FDE9F5C1E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55A05E-2313-42CE-9400-F183431BF3F9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B9D8D4-3653-400C-B38B-A809350EA55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66409B5-9B20-43C9-B3DB-571E394DF55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B534EBE-B982-4CAB-B96C-88E1B667719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094AED-B320-4F63-B7FA-D1081B3FF0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F2CB90B-4C6F-428E-9A21-9CF239A6B31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15928F-4E3C-4FFE-984D-F47A483C606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BB9543-19CA-4406-81F4-D68D2216F81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5340EC-00C1-432F-8176-FB2E0DFA229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04E49FE-D0ED-43C8-819D-E94DC8A508F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27AFE97-C372-407E-A8A0-BB0A13BED5A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525AA09-A326-49D7-B6E0-ECAC0B12493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F66879C-07FD-47BE-8986-8930C143266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52601B-DD80-4CBD-8E72-A8FFEC43B9C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9FD31B1-D601-4BB7-BC68-1F3651E4EA7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2D1A268-2B03-428F-BE26-4457DF6727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111" name="Picture 2" descr="Sách Giáo Khoa Toán Lớp 3 | Tải Sách Miễn Phí">
            <a:extLst>
              <a:ext uri="{FF2B5EF4-FFF2-40B4-BE49-F238E27FC236}">
                <a16:creationId xmlns:a16="http://schemas.microsoft.com/office/drawing/2014/main" id="{4B293369-7F25-41DE-B4F9-60089134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1808480"/>
            <a:ext cx="2336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34363A-CB96-453F-BAF7-4830DBB0911F}"/>
              </a:ext>
            </a:extLst>
          </p:cNvPr>
          <p:cNvGrpSpPr/>
          <p:nvPr/>
        </p:nvGrpSpPr>
        <p:grpSpPr>
          <a:xfrm>
            <a:off x="4151022" y="1496960"/>
            <a:ext cx="3624793" cy="3664373"/>
            <a:chOff x="4579" y="2559"/>
            <a:chExt cx="4508" cy="432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80B5B00E-3479-4B9F-B993-02E83BF1A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" y="2559"/>
              <a:ext cx="4329" cy="4329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99674C3-904F-47FE-AF14-33639616149D}"/>
                </a:ext>
              </a:extLst>
            </p:cNvPr>
            <p:cNvGrpSpPr/>
            <p:nvPr/>
          </p:nvGrpSpPr>
          <p:grpSpPr>
            <a:xfrm>
              <a:off x="5189" y="3664"/>
              <a:ext cx="3898" cy="3082"/>
              <a:chOff x="6198" y="1029"/>
              <a:chExt cx="3898" cy="3082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E5861CCC-3833-482B-A007-214DE0611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6" y="1029"/>
                <a:ext cx="2851" cy="2851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1DE365AA-5DC8-4619-B81A-E925AE547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8" y="1341"/>
                <a:ext cx="2539" cy="2539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2F3BED4E-206B-424F-BBBF-7B556E7CC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" y="2852"/>
                <a:ext cx="2059" cy="1028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49775779-691A-4F11-9875-F3D66F20A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" y="3329"/>
                <a:ext cx="1114" cy="783"/>
              </a:xfrm>
              <a:prstGeom prst="rect">
                <a:avLst/>
              </a:prstGeom>
            </p:spPr>
          </p:pic>
        </p:grpSp>
      </p:grpSp>
      <p:pic>
        <p:nvPicPr>
          <p:cNvPr id="121" name="Picture 120" descr="3e767c88b60b9085831df2d22ce5f2cb-removebg-preview">
            <a:extLst>
              <a:ext uri="{FF2B5EF4-FFF2-40B4-BE49-F238E27FC236}">
                <a16:creationId xmlns:a16="http://schemas.microsoft.com/office/drawing/2014/main" id="{6A2B578D-BD15-4B9E-92FF-988BCBF28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637" y="1544321"/>
            <a:ext cx="4109083" cy="4122422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6BE89DF-4B6E-4598-A505-688507B2F27C}"/>
              </a:ext>
            </a:extLst>
          </p:cNvPr>
          <p:cNvGrpSpPr/>
          <p:nvPr/>
        </p:nvGrpSpPr>
        <p:grpSpPr>
          <a:xfrm>
            <a:off x="0" y="509512"/>
            <a:ext cx="2511085" cy="668251"/>
            <a:chOff x="3960971" y="2767117"/>
            <a:chExt cx="4267200" cy="1321489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9552D69-C8BE-4746-8DFD-282F075D3117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7FA731A-86DB-478A-8442-B350DFADB087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FF66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73B6331-952B-418C-9A1E-50D8612DC13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03EE51F-B484-4D41-9669-C3D3E3C3B812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7" name="文本框 11">
            <a:extLst>
              <a:ext uri="{FF2B5EF4-FFF2-40B4-BE49-F238E27FC236}">
                <a16:creationId xmlns:a16="http://schemas.microsoft.com/office/drawing/2014/main" id="{24C8C5A6-360A-4A34-ABE7-1BB00FD6755A}"/>
              </a:ext>
            </a:extLst>
          </p:cNvPr>
          <p:cNvSpPr txBox="1"/>
          <p:nvPr/>
        </p:nvSpPr>
        <p:spPr>
          <a:xfrm>
            <a:off x="1014155" y="5194354"/>
            <a:ext cx="1758668" cy="1107992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>
              <a:defRPr sz="4800">
                <a:ln w="12700">
                  <a:solidFill>
                    <a:srgbClr val="9C7D50"/>
                  </a:solidFill>
                </a:ln>
                <a:solidFill>
                  <a:srgbClr val="F5C587"/>
                </a:solidFill>
                <a:latin typeface="汉仪铁线黑-85简" panose="00020600040101010101" pitchFamily="18" charset="-122"/>
                <a:ea typeface="汉仪铁线黑-85简" panose="00020600040101010101" pitchFamily="18" charset="-122"/>
              </a:defRPr>
            </a:lvl1pPr>
          </a:lstStyle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altLang="zh-CN" sz="6600" kern="0" dirty="0">
                <a:ln w="12700">
                  <a:solidFill>
                    <a:srgbClr val="571D18"/>
                  </a:solidFill>
                </a:ln>
                <a:solidFill>
                  <a:srgbClr val="FF8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01</a:t>
            </a:r>
            <a:endParaRPr lang="zh-CN" altLang="en-US" sz="6600" kern="0" dirty="0">
              <a:ln w="12700">
                <a:solidFill>
                  <a:srgbClr val="571D18"/>
                </a:solidFill>
              </a:ln>
              <a:solidFill>
                <a:srgbClr val="FF80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28" name="文本框 11">
            <a:extLst>
              <a:ext uri="{FF2B5EF4-FFF2-40B4-BE49-F238E27FC236}">
                <a16:creationId xmlns:a16="http://schemas.microsoft.com/office/drawing/2014/main" id="{2B55B66E-6667-4157-9A72-9BF2E08138EA}"/>
              </a:ext>
            </a:extLst>
          </p:cNvPr>
          <p:cNvSpPr txBox="1"/>
          <p:nvPr/>
        </p:nvSpPr>
        <p:spPr>
          <a:xfrm>
            <a:off x="5017195" y="5306114"/>
            <a:ext cx="1758668" cy="1107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>
              <a:defRPr sz="4800">
                <a:ln w="12700">
                  <a:solidFill>
                    <a:srgbClr val="9C7D50"/>
                  </a:solidFill>
                </a:ln>
                <a:solidFill>
                  <a:srgbClr val="F5C587"/>
                </a:solidFill>
                <a:latin typeface="汉仪铁线黑-85简" panose="00020600040101010101" pitchFamily="18" charset="-122"/>
                <a:ea typeface="汉仪铁线黑-85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 w="12700">
                  <a:solidFill>
                    <a:srgbClr val="571D18"/>
                  </a:solidFill>
                </a:ln>
                <a:solidFill>
                  <a:srgbClr val="FF80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02</a:t>
            </a:r>
            <a:endParaRPr kumimoji="0" lang="zh-CN" altLang="en-US" sz="6600" b="0" i="0" u="none" strike="noStrike" kern="0" cap="none" spc="0" normalizeH="0" baseline="0" noProof="0" dirty="0">
              <a:ln w="12700">
                <a:solidFill>
                  <a:srgbClr val="571D18"/>
                </a:solidFill>
              </a:ln>
              <a:solidFill>
                <a:srgbClr val="FF80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29" name="文本框 11">
            <a:extLst>
              <a:ext uri="{FF2B5EF4-FFF2-40B4-BE49-F238E27FC236}">
                <a16:creationId xmlns:a16="http://schemas.microsoft.com/office/drawing/2014/main" id="{94F8459A-5F1A-4A3A-B908-46E165B81F97}"/>
              </a:ext>
            </a:extLst>
          </p:cNvPr>
          <p:cNvSpPr txBox="1"/>
          <p:nvPr/>
        </p:nvSpPr>
        <p:spPr>
          <a:xfrm>
            <a:off x="9020235" y="5234994"/>
            <a:ext cx="1758668" cy="1107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>
              <a:defRPr sz="4800">
                <a:ln w="12700">
                  <a:solidFill>
                    <a:srgbClr val="9C7D50"/>
                  </a:solidFill>
                </a:ln>
                <a:solidFill>
                  <a:srgbClr val="F5C587"/>
                </a:solidFill>
                <a:latin typeface="汉仪铁线黑-85简" panose="00020600040101010101" pitchFamily="18" charset="-122"/>
                <a:ea typeface="汉仪铁线黑-85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 w="12700">
                  <a:solidFill>
                    <a:srgbClr val="571D18"/>
                  </a:solidFill>
                </a:ln>
                <a:solidFill>
                  <a:srgbClr val="FF80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03</a:t>
            </a:r>
            <a:endParaRPr kumimoji="0" lang="zh-CN" altLang="en-US" sz="6600" b="0" i="0" u="none" strike="noStrike" kern="0" cap="none" spc="0" normalizeH="0" baseline="0" noProof="0" dirty="0">
              <a:ln w="12700">
                <a:solidFill>
                  <a:srgbClr val="571D18"/>
                </a:solidFill>
              </a:ln>
              <a:solidFill>
                <a:srgbClr val="FF80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1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1"/>
    </mc:Choice>
    <mc:Fallback xmlns="">
      <p:transition spd="slow" advTm="15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8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B974E-0D72-4A5E-A99E-35849F418F1B}"/>
              </a:ext>
            </a:extLst>
          </p:cNvPr>
          <p:cNvSpPr txBox="1"/>
          <p:nvPr/>
        </p:nvSpPr>
        <p:spPr>
          <a:xfrm>
            <a:off x="1033267" y="1202627"/>
            <a:ext cx="952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>
                <a:solidFill>
                  <a:srgbClr val="000000"/>
                </a:solidFill>
                <a:latin typeface="Cambria" panose="02040503050406030204" pitchFamily="18" charset="0"/>
                <a:ea typeface="黑体"/>
              </a:rPr>
              <a:t>Thực hiện phép tính sau vào nháp</a:t>
            </a:r>
          </a:p>
        </p:txBody>
      </p:sp>
      <p:sp>
        <p:nvSpPr>
          <p:cNvPr id="20" name="Rectangles 6153">
            <a:extLst>
              <a:ext uri="{FF2B5EF4-FFF2-40B4-BE49-F238E27FC236}">
                <a16:creationId xmlns:a16="http://schemas.microsoft.com/office/drawing/2014/main" id="{05A2A7B3-A0E4-4E4E-9EF7-CFBC3E97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007" y="1811129"/>
            <a:ext cx="2206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a, 33 : 3 </a:t>
            </a:r>
          </a:p>
        </p:txBody>
      </p:sp>
      <p:sp>
        <p:nvSpPr>
          <p:cNvPr id="21" name="Rectangles 6153">
            <a:extLst>
              <a:ext uri="{FF2B5EF4-FFF2-40B4-BE49-F238E27FC236}">
                <a16:creationId xmlns:a16="http://schemas.microsoft.com/office/drawing/2014/main" id="{53F35396-F0B7-4886-95E9-B648EFB4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410" y="1811128"/>
            <a:ext cx="20970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b, 46 : 5</a:t>
            </a:r>
          </a:p>
        </p:txBody>
      </p:sp>
      <p:sp>
        <p:nvSpPr>
          <p:cNvPr id="26" name="Rectangles 6165">
            <a:extLst>
              <a:ext uri="{FF2B5EF4-FFF2-40B4-BE49-F238E27FC236}">
                <a16:creationId xmlns:a16="http://schemas.microsoft.com/office/drawing/2014/main" id="{8CB33FEF-A768-4166-B659-9B8EEB8F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969" y="5545916"/>
            <a:ext cx="495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Rectangles 6159">
            <a:extLst>
              <a:ext uri="{FF2B5EF4-FFF2-40B4-BE49-F238E27FC236}">
                <a16:creationId xmlns:a16="http://schemas.microsoft.com/office/drawing/2014/main" id="{730A1DB2-7101-4D88-AD2E-9F5942A9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481" y="395622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Rectangles 6158">
            <a:extLst>
              <a:ext uri="{FF2B5EF4-FFF2-40B4-BE49-F238E27FC236}">
                <a16:creationId xmlns:a16="http://schemas.microsoft.com/office/drawing/2014/main" id="{97F4D812-5363-4CCA-AFCA-CFFA1817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481" y="323550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 Box 6147">
            <a:extLst>
              <a:ext uri="{FF2B5EF4-FFF2-40B4-BE49-F238E27FC236}">
                <a16:creationId xmlns:a16="http://schemas.microsoft.com/office/drawing/2014/main" id="{CCFE35F5-B234-4D11-8129-972813030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470" y="2662166"/>
            <a:ext cx="108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30" name="Straight Connector 29">
            <a:extLst>
              <a:ext uri="{FF2B5EF4-FFF2-40B4-BE49-F238E27FC236}">
                <a16:creationId xmlns:a16="http://schemas.microsoft.com/office/drawing/2014/main" id="{8B28EA83-44EC-4951-A4E8-12139311D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5667" y="2864027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1" name="Straight Connector 30">
            <a:extLst>
              <a:ext uri="{FF2B5EF4-FFF2-40B4-BE49-F238E27FC236}">
                <a16:creationId xmlns:a16="http://schemas.microsoft.com/office/drawing/2014/main" id="{BA223301-A1DF-4C83-A60F-E9F071425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082" y="3376791"/>
            <a:ext cx="77466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2" name="Text Box 6151">
            <a:extLst>
              <a:ext uri="{FF2B5EF4-FFF2-40B4-BE49-F238E27FC236}">
                <a16:creationId xmlns:a16="http://schemas.microsoft.com/office/drawing/2014/main" id="{111036B5-256A-434F-9132-970DF7C87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969" y="3949878"/>
            <a:ext cx="519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id="{A50BD14B-5B3A-425C-BED9-6EC185A57A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3507" y="3964164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4" name="Rectangles 6155">
            <a:extLst>
              <a:ext uri="{FF2B5EF4-FFF2-40B4-BE49-F238E27FC236}">
                <a16:creationId xmlns:a16="http://schemas.microsoft.com/office/drawing/2014/main" id="{44AE0C8D-FDE0-41A2-A893-C22224BE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568" y="265924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Rectangles 6156">
            <a:extLst>
              <a:ext uri="{FF2B5EF4-FFF2-40B4-BE49-F238E27FC236}">
                <a16:creationId xmlns:a16="http://schemas.microsoft.com/office/drawing/2014/main" id="{DB2FF315-F2E6-4000-8E85-F17FBABA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543" y="345140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Rectangles 6161">
            <a:extLst>
              <a:ext uri="{FF2B5EF4-FFF2-40B4-BE49-F238E27FC236}">
                <a16:creationId xmlns:a16="http://schemas.microsoft.com/office/drawing/2014/main" id="{F73026FC-A3EB-459E-91CF-A0E82613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605" y="345194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Rectangles 6163">
            <a:extLst>
              <a:ext uri="{FF2B5EF4-FFF2-40B4-BE49-F238E27FC236}">
                <a16:creationId xmlns:a16="http://schemas.microsoft.com/office/drawing/2014/main" id="{4825317D-630B-4DD6-AF7A-E0EF5488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167" y="4819828"/>
            <a:ext cx="495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FFFC4906-6A3D-4FA9-BD92-6D2A2E10C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056" y="5552264"/>
            <a:ext cx="75406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39" name="Rectangles 6154">
            <a:extLst>
              <a:ext uri="{FF2B5EF4-FFF2-40B4-BE49-F238E27FC236}">
                <a16:creationId xmlns:a16="http://schemas.microsoft.com/office/drawing/2014/main" id="{884BAC6A-ABCD-4CB4-B1D1-6FB527C4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056" y="2661324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Rectangles 6158">
            <a:extLst>
              <a:ext uri="{FF2B5EF4-FFF2-40B4-BE49-F238E27FC236}">
                <a16:creationId xmlns:a16="http://schemas.microsoft.com/office/drawing/2014/main" id="{B090CC78-B87F-4F95-94CD-1758161D9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274" y="3187880"/>
            <a:ext cx="10080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3" name="Text Box 6147">
            <a:extLst>
              <a:ext uri="{FF2B5EF4-FFF2-40B4-BE49-F238E27FC236}">
                <a16:creationId xmlns:a16="http://schemas.microsoft.com/office/drawing/2014/main" id="{EB006C3F-81AC-4E39-9130-79312998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850" y="2614792"/>
            <a:ext cx="108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44" name="Straight Connector 43">
            <a:extLst>
              <a:ext uri="{FF2B5EF4-FFF2-40B4-BE49-F238E27FC236}">
                <a16:creationId xmlns:a16="http://schemas.microsoft.com/office/drawing/2014/main" id="{F3910497-8902-40AD-8520-60B6C126EB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69460" y="2816403"/>
            <a:ext cx="14288" cy="11684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45" name="Straight Connector 44">
            <a:extLst>
              <a:ext uri="{FF2B5EF4-FFF2-40B4-BE49-F238E27FC236}">
                <a16:creationId xmlns:a16="http://schemas.microsoft.com/office/drawing/2014/main" id="{7A522913-B1D8-4897-A70B-3D8157E11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7875" y="3329167"/>
            <a:ext cx="78474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46" name="Text Box 6151">
            <a:extLst>
              <a:ext uri="{FF2B5EF4-FFF2-40B4-BE49-F238E27FC236}">
                <a16:creationId xmlns:a16="http://schemas.microsoft.com/office/drawing/2014/main" id="{8CE56196-BB03-45CD-B0C7-AB911522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762" y="3902254"/>
            <a:ext cx="519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CFE28B36-05B3-45A4-8D71-3D7F65AC6B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7300" y="3916540"/>
            <a:ext cx="663573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ea typeface="黑体"/>
            </a:endParaRPr>
          </a:p>
        </p:txBody>
      </p:sp>
      <p:sp>
        <p:nvSpPr>
          <p:cNvPr id="48" name="Rectangles 6155">
            <a:extLst>
              <a:ext uri="{FF2B5EF4-FFF2-40B4-BE49-F238E27FC236}">
                <a16:creationId xmlns:a16="http://schemas.microsoft.com/office/drawing/2014/main" id="{9B48159D-16BF-426B-B61E-D8E5B02C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361" y="261161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Rectangles 6156">
            <a:extLst>
              <a:ext uri="{FF2B5EF4-FFF2-40B4-BE49-F238E27FC236}">
                <a16:creationId xmlns:a16="http://schemas.microsoft.com/office/drawing/2014/main" id="{D70B61F5-0B39-4DCD-A77A-5DBC2C6F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336" y="340378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1F497D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4" name="文本框 11">
            <a:extLst>
              <a:ext uri="{FF2B5EF4-FFF2-40B4-BE49-F238E27FC236}">
                <a16:creationId xmlns:a16="http://schemas.microsoft.com/office/drawing/2014/main" id="{687B8B65-4E74-4957-8285-2ABABA58BD52}"/>
              </a:ext>
            </a:extLst>
          </p:cNvPr>
          <p:cNvSpPr txBox="1"/>
          <p:nvPr/>
        </p:nvSpPr>
        <p:spPr>
          <a:xfrm>
            <a:off x="1870482" y="277543"/>
            <a:ext cx="882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800" b="1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KHỞI ĐỘNG</a:t>
            </a:r>
            <a:endParaRPr lang="en-US" altLang="zh-CN" sz="4800" b="1">
              <a:solidFill>
                <a:srgbClr val="0070C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2" grpId="0"/>
      <p:bldP spid="32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9" grpId="0"/>
      <p:bldP spid="39" grpId="1"/>
      <p:bldP spid="42" grpId="0"/>
      <p:bldP spid="42" grpId="1"/>
      <p:bldP spid="43" grpId="0"/>
      <p:bldP spid="43" grpId="1"/>
      <p:bldP spid="46" grpId="0"/>
      <p:bldP spid="46" grpId="1"/>
      <p:bldP spid="48" grpId="0"/>
      <p:bldP spid="49" grpId="0"/>
      <p:bldP spid="49" grpId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B21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0FA425-2AB7-4832-9680-26264EDA5FD9}"/>
              </a:ext>
            </a:extLst>
          </p:cNvPr>
          <p:cNvCxnSpPr>
            <a:cxnSpLocks/>
          </p:cNvCxnSpPr>
          <p:nvPr/>
        </p:nvCxnSpPr>
        <p:spPr>
          <a:xfrm>
            <a:off x="0" y="1295400"/>
            <a:ext cx="12192000" cy="0"/>
          </a:xfrm>
          <a:prstGeom prst="line">
            <a:avLst/>
          </a:prstGeom>
          <a:ln w="57150">
            <a:solidFill>
              <a:srgbClr val="FF7B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41198E-C67C-4C07-BC54-B5490458851B}"/>
              </a:ext>
            </a:extLst>
          </p:cNvPr>
          <p:cNvCxnSpPr/>
          <p:nvPr/>
        </p:nvCxnSpPr>
        <p:spPr>
          <a:xfrm>
            <a:off x="478971" y="0"/>
            <a:ext cx="0" cy="6858000"/>
          </a:xfrm>
          <a:prstGeom prst="line">
            <a:avLst/>
          </a:prstGeom>
          <a:ln w="28575">
            <a:solidFill>
              <a:srgbClr val="FF7B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65C4CA-3117-4633-9479-0BF30489BAA3}"/>
              </a:ext>
            </a:extLst>
          </p:cNvPr>
          <p:cNvCxnSpPr/>
          <p:nvPr/>
        </p:nvCxnSpPr>
        <p:spPr>
          <a:xfrm>
            <a:off x="566057" y="0"/>
            <a:ext cx="0" cy="6858000"/>
          </a:xfrm>
          <a:prstGeom prst="line">
            <a:avLst/>
          </a:prstGeom>
          <a:ln w="38100">
            <a:solidFill>
              <a:srgbClr val="FF7B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13C4C30-AFD2-45E0-812E-EBC155F690C4}"/>
              </a:ext>
            </a:extLst>
          </p:cNvPr>
          <p:cNvSpPr/>
          <p:nvPr/>
        </p:nvSpPr>
        <p:spPr>
          <a:xfrm rot="16200000">
            <a:off x="5949018" y="691216"/>
            <a:ext cx="293968" cy="12192000"/>
          </a:xfrm>
          <a:prstGeom prst="rect">
            <a:avLst/>
          </a:prstGeom>
          <a:solidFill>
            <a:srgbClr val="FF80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4258B9B-A765-4D8B-9983-58E3C3756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6" y="1"/>
            <a:ext cx="115606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BC20E4B-C2B1-4595-915E-2CA1AD67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255" y="1762808"/>
            <a:ext cx="99168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Bước 1:</a:t>
            </a:r>
            <a:r>
              <a:rPr lang="vi-VN" altLang="en-US" sz="4000" b="1" dirty="0">
                <a:solidFill>
                  <a:srgbClr val="202124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Đặt tính.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Bước 2: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4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Chia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 lần lượt từ trái sang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sz="4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hia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 từ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của </a:t>
            </a:r>
            <a:r>
              <a:rPr lang="vi-VN" altLang="en-US" sz="40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số bị chia 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mới </a:t>
            </a:r>
            <a:r>
              <a:rPr lang="vi-VN" altLang="en-US" sz="4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chia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 </a:t>
            </a:r>
            <a:endParaRPr lang="en-US" altLang="en-US" sz="4000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đến </a:t>
            </a:r>
            <a:r>
              <a:rPr lang="vi-VN" altLang="en-US" sz="40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hàng đơn vị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Ở mỗi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lượt </a:t>
            </a:r>
            <a:r>
              <a:rPr lang="vi-VN" altLang="en-US" sz="4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chia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,ta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tiếp các phép </a:t>
            </a:r>
            <a:endParaRPr lang="en-US" altLang="en-US" sz="4000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nhẩm </a:t>
            </a:r>
            <a:r>
              <a:rPr lang="vi-VN" altLang="en-US" sz="4000" b="1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chia - nhân - trừ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89902-77AE-4039-AAB9-3D4ECBD6D190}"/>
              </a:ext>
            </a:extLst>
          </p:cNvPr>
          <p:cNvGrpSpPr/>
          <p:nvPr/>
        </p:nvGrpSpPr>
        <p:grpSpPr>
          <a:xfrm rot="5400000" flipH="1">
            <a:off x="-1123681" y="3099980"/>
            <a:ext cx="5377544" cy="1768387"/>
            <a:chOff x="-2312971" y="1930801"/>
            <a:chExt cx="12183754" cy="4016330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E6BCD7B6-07B6-4F39-9AFF-000987D616AC}"/>
                </a:ext>
              </a:extLst>
            </p:cNvPr>
            <p:cNvSpPr/>
            <p:nvPr/>
          </p:nvSpPr>
          <p:spPr>
            <a:xfrm>
              <a:off x="-2312971" y="1930803"/>
              <a:ext cx="12183754" cy="4016328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noFill/>
            <a:ln w="50800" cap="flat" cmpd="sng" algn="ctr">
              <a:solidFill>
                <a:srgbClr val="FF7B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BD6DFDF-6E5E-4B44-AFDC-514B4E1C362A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rgbClr val="BE8BE2"/>
            </a:solidFill>
            <a:ln w="12700" cap="flat" cmpd="sng" algn="ctr">
              <a:solidFill>
                <a:srgbClr val="FF7B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3A99A1-55E1-47F6-B861-68F5250B8882}"/>
              </a:ext>
            </a:extLst>
          </p:cNvPr>
          <p:cNvSpPr/>
          <p:nvPr/>
        </p:nvSpPr>
        <p:spPr>
          <a:xfrm rot="5400000">
            <a:off x="2788920" y="-2788920"/>
            <a:ext cx="6614160" cy="12192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rgbClr val="FF6600">
              <a:alpha val="1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4"/>
    </mc:Choice>
    <mc:Fallback xmlns="">
      <p:transition spd="slow" advTm="29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2925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0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3199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</a:endParaRPr>
          </a:p>
          <a:p>
            <a:pPr defTabSz="91420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Thứ năm ngày 9 tháng 12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9" y="1701801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0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Toán</a:t>
            </a:r>
            <a:endParaRPr lang="en-US" altLang="en-US" sz="3199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238994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20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Chia số có hai chữ số cho số có một chữ số</a:t>
            </a:r>
            <a:endParaRPr lang="en-US" altLang="en-US" sz="3199" b="1" dirty="0">
              <a:solidFill>
                <a:srgbClr val="FFFF00"/>
              </a:solidFill>
              <a:latin typeface="HP001 4 hàng" panose="020B06030503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82CA14A9-146A-4F5F-92D6-6564735A7456}"/>
              </a:ext>
            </a:extLst>
          </p:cNvPr>
          <p:cNvSpPr/>
          <p:nvPr/>
        </p:nvSpPr>
        <p:spPr>
          <a:xfrm>
            <a:off x="152400" y="0"/>
            <a:ext cx="2865120" cy="6858000"/>
          </a:xfrm>
          <a:prstGeom prst="rect">
            <a:avLst/>
          </a:prstGeom>
          <a:solidFill>
            <a:srgbClr val="FF80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F2EE7B8-F388-4721-93F9-22A69C7EBA74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solidFill>
            <a:srgbClr val="FF8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166341">
            <a:off x="-1176829" y="65608"/>
            <a:ext cx="5692180" cy="6763423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rgbClr val="FFFF99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9585" y="1764339"/>
            <a:ext cx="95809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418A56-7D2A-4130-8498-5C5D15390FEB}"/>
              </a:ext>
            </a:extLst>
          </p:cNvPr>
          <p:cNvGrpSpPr/>
          <p:nvPr/>
        </p:nvGrpSpPr>
        <p:grpSpPr>
          <a:xfrm rot="20391107">
            <a:off x="1552574" y="3245027"/>
            <a:ext cx="2315135" cy="2777739"/>
            <a:chOff x="8479089" y="1262387"/>
            <a:chExt cx="6147593" cy="56848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738F09-BE00-45D3-88A5-FDB1618D8D1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7DC8659-9D27-456B-9E4E-B4A13119D357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A8E1560-9381-49AF-96E5-169BE3FD3DC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85072EC-EAC1-4A8C-A727-218C44150C9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C63F105-6E15-46F1-9DCD-F9479B05DEE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430C843-00CE-447B-8F31-3A35BF7F4D19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30D7E1F-305A-450C-84D1-009E7FA1308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FDEF37D-0B4C-4463-837A-9B5CC6542C5E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00D410-542E-4490-AC2E-5733428A9F8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C3E2579-7C0E-49CE-A38F-AD49B5FF5C1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720685C-A63C-4EE8-A0F3-8B5F5E67F00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DE35E59-3952-4EEF-909A-DF104EB419D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1B19BB-6475-456B-B918-41FBADBDFD3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C2EA56C-7A9A-4469-A4AE-1EA267D7966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6FA2514-C561-429A-BF52-4E36E2723D8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31D85F1-37B9-4685-82B7-A8D03589147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632AC1-AF4C-4594-996E-7255A1A0B77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9B70B08-F517-40CC-8C79-7C67CBA9FD67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BD33883-AAD7-44F7-BD37-9B8ECADB67A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07A9DD2-FFCD-4720-94D7-F30DB64636B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D2DFBBD-AAD1-447F-BB48-1B2BCB778C1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E774126-BA1E-4A48-8286-FFA0F8E3F8D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2E37550-39D3-476A-9D0C-CB0EE00DFCD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C742560-5EB7-40E4-8A20-8D18F0243DAB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524E513-E2C8-468A-A58A-CFC7E25F7891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169EB12-DA5E-44B6-8F39-54A0F020640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C6E7EBD-1C9C-466A-AD4E-1DB6D8D8C9F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70A29CA-6CC1-490C-9C31-08B6E00B3901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891C4E6-CB29-4C2D-90B2-D70B47755178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E1001C2-8267-477D-89A7-F90FDF5DB246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6729FEA-1322-4C15-BE3C-1C6A37D38183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C27F096-CD01-4245-8DA2-8C084E2D4440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CEB3E5-BC80-48C6-8415-C2DFAE3BD223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CC0AB56-626B-44BB-897D-173DA308714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F5555B2-70BE-43DD-B410-FF80124DFB2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C6CB87F-E252-406E-BD88-096A9A34CCA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6737F00-F775-4784-B59F-E5F4A06D534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8CF56DE-8CEC-4B4E-B918-C1DFB6A5FEE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0001AC1-5456-4312-AF36-914B7BB6D8B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DDF2BA6-4189-4AC4-AB05-6B7AB839F67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94258E-8492-48DA-9616-17FFEA325B93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CDD47DD-FE7C-4A6C-9773-3FDD1269F05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14748D4-0EF0-46A5-BB1E-C3876C30068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0F5CC18-E877-471D-A6C7-D1E9B8FF8EB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3F6DF02-1AEB-45DE-AFC1-367D8AD2052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50D4811-28B8-4155-B542-0267B4D7F6A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2E5FAA2-8A3B-44B6-BF6F-24890A7306F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490B12C-A200-46FA-BC51-A665EE4FFD8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777C03F-1225-43D8-8EE3-6D63ADD53603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2E72525-178B-4FA0-84BF-CC01B581051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9CC5269-8E33-44FE-9CE8-DB9A37AA8711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404344F-BCA1-4CF1-BE67-5C7679EB54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734C2D2-F60A-42DD-B42B-64384E82577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26592D0-DC86-4FEE-A0C6-1D7DA641218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B87A9A3-74F6-420F-AFBC-CC0A40DFF15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1BAFB78-B42B-4B72-A936-0DCE58C642A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79CCFBB-54D7-4D4F-9064-405F738524D6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5B5626F-E6D7-4A94-BF42-F2FAB1CD864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434F757-486E-4106-A1E3-0218FEF3CCB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07355F6-81D2-4D0A-B020-739E29AAB2E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D154E2-89F2-432E-AA9B-7424E2761CD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617580-2F50-45D1-B20C-A64020C0BDB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A7D66DE4-00B6-4AC5-BD23-7E2CCEE95FD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AE1DCA4-A861-42AE-944C-5EC37A8C55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7342380-A1E7-43F3-9E43-7F9C32335906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FDD9D8A-523A-4FBA-A662-46E5AC35D20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CA98B03-5D1A-41C6-8201-E8104EFA23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E6C900F-9F37-4FAC-9D63-C787BA0181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45227E2-265B-4C48-BC65-812317D1C9E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5B11BFA-D821-4CCB-A3C3-A8456C306E2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61C27F5-BE5E-4C9E-B308-A6A0BD4673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EA7DB35-43EA-46C1-BFD9-305A3AD67D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81C25F-6C2B-4DFA-8B10-E10F977CFCD7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B0437A3-BE79-4F53-A9D4-DD75820D12F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6F73B6E-777C-47EE-A0F8-1D6AA17964B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BD1BA57-FC50-433A-B978-339684C0AA5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6C56A76-B71D-4348-9DFA-5DFE99CB0FF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AF2679-7A3F-484E-9A5B-649D26E6218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242437E-E71E-492D-9572-EA09D1F965B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27169D8-D601-475C-BFDC-E628F818BD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1591C5-C04F-4C21-8ABD-82AA023FBA22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255C69-2E23-4D49-9A54-EF2DC9B24D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98F8893-BA0E-411D-A35B-EF99CA6A4C5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B21944C-D3A3-40F6-8CEB-8CB9CA33C65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1212871-D3C6-450D-A8A2-D9EFD7F6BB3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C02299B-C22A-4011-87B9-225C10BC1AC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61FAA8A-DD86-4F31-A454-EADF3A7C00E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0A9A607-097C-4648-BCA5-1140489E9E0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D65AD6E-67BC-4A89-9CA4-98E433159BEC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4ECD2AB-45AE-4A6C-98B6-B63FE7018C6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7D0A7C-B0D0-42D3-AFB3-E76E5104D00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20C431C-78D2-4354-ACA6-A3D45C4F754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C57BE7-E305-4D02-A27E-537823FFC66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111D2B6-D3D7-4151-BFB3-655C8D2865C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CD3E767-D8CD-4CA8-BF25-F3504410C03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E135B22-61E9-4C0E-857C-E93DE1BDF25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253972" y="5803302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993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80CC7526-C3E5-47B3-96C0-15195B9F61CE}"/>
              </a:ext>
            </a:extLst>
          </p:cNvPr>
          <p:cNvSpPr txBox="1"/>
          <p:nvPr/>
        </p:nvSpPr>
        <p:spPr>
          <a:xfrm>
            <a:off x="3831686" y="3347799"/>
            <a:ext cx="95809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6894F85-4E08-4FC4-BF43-E0D0FF68696D}"/>
              </a:ext>
            </a:extLst>
          </p:cNvPr>
          <p:cNvSpPr txBox="1"/>
          <p:nvPr/>
        </p:nvSpPr>
        <p:spPr>
          <a:xfrm>
            <a:off x="3899049" y="4955223"/>
            <a:ext cx="95809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ED84E3F-2950-4230-9710-86191F7A8EC5}"/>
              </a:ext>
            </a:extLst>
          </p:cNvPr>
          <p:cNvSpPr txBox="1"/>
          <p:nvPr/>
        </p:nvSpPr>
        <p:spPr>
          <a:xfrm>
            <a:off x="5219043" y="674892"/>
            <a:ext cx="5097775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685715">
              <a:defRPr/>
            </a:pPr>
            <a:r>
              <a:rPr lang="en-US" altLang="ko-KR" sz="40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ko-KR" altLang="en-US" sz="4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264160" y="91440"/>
            <a:ext cx="2642773" cy="667512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3" name="TextBox 8">
            <a:extLst>
              <a:ext uri="{FF2B5EF4-FFF2-40B4-BE49-F238E27FC236}">
                <a16:creationId xmlns:a16="http://schemas.microsoft.com/office/drawing/2014/main" id="{1421D56B-74BE-4A84-BB4C-4584193E7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120" y="1759269"/>
            <a:ext cx="69455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rIns="81000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chia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chia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ko-KR" altLang="en-US" sz="28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73">
            <a:extLst>
              <a:ext uri="{FF2B5EF4-FFF2-40B4-BE49-F238E27FC236}">
                <a16:creationId xmlns:a16="http://schemas.microsoft.com/office/drawing/2014/main" id="{FB712F18-0F3E-489C-92CC-85780A912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461" y="3392896"/>
            <a:ext cx="67877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rIns="81000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b="1" dirty="0">
                <a:solidFill>
                  <a:srgbClr val="996600"/>
                </a:solidFill>
                <a:cs typeface="Arial" panose="020B0604020202020204" pitchFamily="34" charset="0"/>
              </a:rPr>
              <a:t>.</a:t>
            </a:r>
            <a:endParaRPr lang="ko-KR" altLang="en-US" b="1" dirty="0">
              <a:solidFill>
                <a:srgbClr val="996600"/>
              </a:solidFill>
              <a:cs typeface="Arial" panose="020B0604020202020204" pitchFamily="34" charset="0"/>
            </a:endParaRPr>
          </a:p>
        </p:txBody>
      </p:sp>
      <p:sp>
        <p:nvSpPr>
          <p:cNvPr id="155" name="TextBox 178">
            <a:extLst>
              <a:ext uri="{FF2B5EF4-FFF2-40B4-BE49-F238E27FC236}">
                <a16:creationId xmlns:a16="http://schemas.microsoft.com/office/drawing/2014/main" id="{F28EFAB8-2803-48B4-9241-82EF0901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852" y="5048613"/>
            <a:ext cx="66103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0" rIns="81000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8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ko-KR" altLang="en-US" sz="28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8"/>
    </mc:Choice>
    <mc:Fallback xmlns="">
      <p:transition spd="slow" advTm="3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2" grpId="0"/>
      <p:bldP spid="177" grpId="0"/>
      <p:bldP spid="153" grpId="0"/>
      <p:bldP spid="154" grpId="0"/>
      <p:bldP spid="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Tuyển tập 20 hình nền powerpoint bảng đen chuyên nghiệp | Зеленые фоны,  Абстрактный стиль, Исламские узоры">
            <a:extLst>
              <a:ext uri="{FF2B5EF4-FFF2-40B4-BE49-F238E27FC236}">
                <a16:creationId xmlns:a16="http://schemas.microsoft.com/office/drawing/2014/main" id="{49370D34-7298-40F9-848F-03808551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86" y="0"/>
            <a:ext cx="12401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DD0ABAF0-C899-4955-9AB5-BBED793987CD}"/>
              </a:ext>
            </a:extLst>
          </p:cNvPr>
          <p:cNvGrpSpPr/>
          <p:nvPr/>
        </p:nvGrpSpPr>
        <p:grpSpPr>
          <a:xfrm>
            <a:off x="2390751" y="1657336"/>
            <a:ext cx="782320" cy="1717040"/>
            <a:chOff x="4289202" y="2031465"/>
            <a:chExt cx="546304" cy="147704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0D97452-1904-4ED5-906F-7EAD2F57CE32}"/>
                </a:ext>
              </a:extLst>
            </p:cNvPr>
            <p:cNvCxnSpPr>
              <a:cxnSpLocks/>
            </p:cNvCxnSpPr>
            <p:nvPr/>
          </p:nvCxnSpPr>
          <p:spPr>
            <a:xfrm>
              <a:off x="4289202" y="2031465"/>
              <a:ext cx="0" cy="14770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C3538A5-2283-4B36-80C5-37437D1EE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9202" y="2451149"/>
              <a:ext cx="5463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CE957D1-E7E5-4A27-9C5B-5B8AA18D4F45}"/>
              </a:ext>
            </a:extLst>
          </p:cNvPr>
          <p:cNvSpPr txBox="1"/>
          <p:nvPr/>
        </p:nvSpPr>
        <p:spPr>
          <a:xfrm>
            <a:off x="3378943" y="1478998"/>
            <a:ext cx="607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F934CF-2E8A-4147-8E57-46A6333B9610}"/>
              </a:ext>
            </a:extLst>
          </p:cNvPr>
          <p:cNvSpPr txBox="1"/>
          <p:nvPr/>
        </p:nvSpPr>
        <p:spPr>
          <a:xfrm>
            <a:off x="3222083" y="3081988"/>
            <a:ext cx="351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2,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B8876E-9DDA-4C66-8F0D-232878A49297}"/>
              </a:ext>
            </a:extLst>
          </p:cNvPr>
          <p:cNvSpPr txBox="1"/>
          <p:nvPr/>
        </p:nvSpPr>
        <p:spPr>
          <a:xfrm>
            <a:off x="1586520" y="3023264"/>
            <a:ext cx="47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D495CB7-1790-4002-9033-BBC080B46F7E}"/>
              </a:ext>
            </a:extLst>
          </p:cNvPr>
          <p:cNvSpPr txBox="1"/>
          <p:nvPr/>
        </p:nvSpPr>
        <p:spPr>
          <a:xfrm>
            <a:off x="1569584" y="2250394"/>
            <a:ext cx="47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A010DF7-3E51-4375-A136-3BACA0CB30B6}"/>
              </a:ext>
            </a:extLst>
          </p:cNvPr>
          <p:cNvSpPr txBox="1"/>
          <p:nvPr/>
        </p:nvSpPr>
        <p:spPr>
          <a:xfrm>
            <a:off x="2353852" y="2280519"/>
            <a:ext cx="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9307C5-836B-437D-A0F0-3CDF26FB086A}"/>
              </a:ext>
            </a:extLst>
          </p:cNvPr>
          <p:cNvSpPr txBox="1"/>
          <p:nvPr/>
        </p:nvSpPr>
        <p:spPr>
          <a:xfrm>
            <a:off x="3787367" y="2311416"/>
            <a:ext cx="372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6;</a:t>
            </a:r>
            <a:endParaRPr lang="en-US" sz="3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B07D689D-B10C-4ACD-BF1D-07686D657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63" y="615520"/>
            <a:ext cx="3200364" cy="5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66FFFF"/>
                </a:solidFill>
                <a:latin typeface="Times New Roman" panose="02020603050405020304" pitchFamily="18" charset="0"/>
              </a:rPr>
              <a:t>a)    72 : 3 = ?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6CC8425E-FA31-478B-93DE-6C7CB007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71" y="1665130"/>
            <a:ext cx="50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600" b="1" dirty="0">
                <a:solidFill>
                  <a:schemeClr val="bg1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vi-VN" sz="3600" b="1" dirty="0">
              <a:solidFill>
                <a:schemeClr val="bg1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346EB935-4615-44F9-B238-6F41E593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87" y="1665130"/>
            <a:ext cx="411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600" b="1" dirty="0">
                <a:solidFill>
                  <a:schemeClr val="bg1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vi-VN" sz="3600" b="1" dirty="0">
              <a:solidFill>
                <a:schemeClr val="bg1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CAC6FB39-5143-4A40-996B-0995156F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129" y="1647872"/>
            <a:ext cx="619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600" b="1" dirty="0">
                <a:solidFill>
                  <a:schemeClr val="bg1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vi-VN" sz="3600" b="1" dirty="0">
              <a:solidFill>
                <a:schemeClr val="bg1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FD5C4CE3-1542-415C-A2E4-536B6DFCB60E}"/>
              </a:ext>
            </a:extLst>
          </p:cNvPr>
          <p:cNvSpPr/>
          <p:nvPr/>
        </p:nvSpPr>
        <p:spPr>
          <a:xfrm>
            <a:off x="1716279" y="1556157"/>
            <a:ext cx="242222" cy="261253"/>
          </a:xfrm>
          <a:prstGeom prst="arc">
            <a:avLst/>
          </a:prstGeom>
          <a:ln w="28575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8A5B30-821C-425E-8AB1-0A343A5ABC79}"/>
              </a:ext>
            </a:extLst>
          </p:cNvPr>
          <p:cNvSpPr txBox="1"/>
          <p:nvPr/>
        </p:nvSpPr>
        <p:spPr>
          <a:xfrm>
            <a:off x="1867425" y="1670174"/>
            <a:ext cx="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165E41-4C6E-49C9-9374-5EE06D004CEE}"/>
              </a:ext>
            </a:extLst>
          </p:cNvPr>
          <p:cNvSpPr txBox="1"/>
          <p:nvPr/>
        </p:nvSpPr>
        <p:spPr>
          <a:xfrm>
            <a:off x="2669091" y="2295133"/>
            <a:ext cx="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4F6B7E-7013-46F5-AFF6-20870EBF60DB}"/>
              </a:ext>
            </a:extLst>
          </p:cNvPr>
          <p:cNvCxnSpPr>
            <a:cxnSpLocks/>
          </p:cNvCxnSpPr>
          <p:nvPr/>
        </p:nvCxnSpPr>
        <p:spPr>
          <a:xfrm>
            <a:off x="1741207" y="4099691"/>
            <a:ext cx="5731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8A45B4-EED1-45BA-B055-F9158B421E57}"/>
              </a:ext>
            </a:extLst>
          </p:cNvPr>
          <p:cNvSpPr txBox="1"/>
          <p:nvPr/>
        </p:nvSpPr>
        <p:spPr>
          <a:xfrm>
            <a:off x="1564421" y="3508793"/>
            <a:ext cx="98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1 2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791E3A-7694-491B-9F57-99C5A2D93F36}"/>
              </a:ext>
            </a:extLst>
          </p:cNvPr>
          <p:cNvCxnSpPr>
            <a:cxnSpLocks/>
          </p:cNvCxnSpPr>
          <p:nvPr/>
        </p:nvCxnSpPr>
        <p:spPr>
          <a:xfrm>
            <a:off x="1555404" y="2786545"/>
            <a:ext cx="47083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2BDA8D-AA9A-4758-9551-C09F0B1D12B5}"/>
              </a:ext>
            </a:extLst>
          </p:cNvPr>
          <p:cNvSpPr txBox="1"/>
          <p:nvPr/>
        </p:nvSpPr>
        <p:spPr>
          <a:xfrm>
            <a:off x="2439602" y="4747227"/>
            <a:ext cx="383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noProof="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72 : 3 = 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62FFD4-BB02-4E6F-B731-29081170CB39}"/>
              </a:ext>
            </a:extLst>
          </p:cNvPr>
          <p:cNvSpPr txBox="1"/>
          <p:nvPr/>
        </p:nvSpPr>
        <p:spPr>
          <a:xfrm>
            <a:off x="3612311" y="3899347"/>
            <a:ext cx="402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;</a:t>
            </a:r>
            <a:endParaRPr lang="en-US" sz="3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3E62EEF2-78F1-42A3-8E7D-7A101F8A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443" y="4670209"/>
            <a:ext cx="3150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sym typeface="Wingdings" panose="05000000000000000000" pitchFamily="2" charset="2"/>
              </a:rPr>
              <a:t>phép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sym typeface="Wingdings" panose="05000000000000000000" pitchFamily="2" charset="2"/>
              </a:rPr>
              <a:t> chia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sym typeface="Wingdings" panose="05000000000000000000" pitchFamily="2" charset="2"/>
              </a:rPr>
              <a:t>hết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422B57-4B73-44A6-BF04-7F8B17625A71}"/>
              </a:ext>
            </a:extLst>
          </p:cNvPr>
          <p:cNvSpPr txBox="1"/>
          <p:nvPr/>
        </p:nvSpPr>
        <p:spPr>
          <a:xfrm>
            <a:off x="7351441" y="2249860"/>
            <a:ext cx="293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26C8A4-0295-4ECA-9744-2AA07875E9F2}"/>
              </a:ext>
            </a:extLst>
          </p:cNvPr>
          <p:cNvSpPr txBox="1"/>
          <p:nvPr/>
        </p:nvSpPr>
        <p:spPr>
          <a:xfrm>
            <a:off x="6448942" y="3067038"/>
            <a:ext cx="448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12 chia 3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4,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D3A636-D3D4-49A6-B143-04118B54D3D2}"/>
              </a:ext>
            </a:extLst>
          </p:cNvPr>
          <p:cNvSpPr txBox="1"/>
          <p:nvPr/>
        </p:nvSpPr>
        <p:spPr>
          <a:xfrm>
            <a:off x="7513418" y="3885305"/>
            <a:ext cx="368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86F1AC-4249-42B7-96C0-A5B6B896D7F1}"/>
              </a:ext>
            </a:extLst>
          </p:cNvPr>
          <p:cNvSpPr txBox="1"/>
          <p:nvPr/>
        </p:nvSpPr>
        <p:spPr>
          <a:xfrm>
            <a:off x="1932143" y="4276334"/>
            <a:ext cx="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8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204">
        <p14:flash/>
      </p:transition>
    </mc:Choice>
    <mc:Fallback xmlns="">
      <p:transition spd="slow" advClick="0" advTm="40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0196 0.197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2" grpId="0"/>
      <p:bldP spid="86" grpId="0"/>
      <p:bldP spid="87" grpId="0"/>
      <p:bldP spid="87" grpId="1"/>
      <p:bldP spid="103" grpId="0"/>
      <p:bldP spid="22" grpId="0"/>
      <p:bldP spid="23" grpId="0"/>
      <p:bldP spid="24" grpId="0"/>
      <p:bldP spid="25" grpId="0"/>
      <p:bldP spid="25" grpId="1"/>
      <p:bldP spid="25" grpId="2"/>
      <p:bldP spid="27" grpId="0" animBg="1"/>
      <p:bldP spid="28" grpId="0"/>
      <p:bldP spid="28" grpId="1"/>
      <p:bldP spid="29" grpId="0"/>
      <p:bldP spid="29" grpId="1"/>
      <p:bldP spid="31" grpId="0"/>
      <p:bldP spid="39" grpId="0"/>
      <p:bldP spid="40" grpId="0"/>
      <p:bldP spid="33" grpId="0"/>
      <p:bldP spid="36" grpId="0"/>
      <p:bldP spid="37" grpId="0"/>
      <p:bldP spid="38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Tuyển tập 20 hình nền powerpoint bảng đen chuyên nghiệp | Зеленые фоны,  Абстрактный стиль, Исламские узоры">
            <a:extLst>
              <a:ext uri="{FF2B5EF4-FFF2-40B4-BE49-F238E27FC236}">
                <a16:creationId xmlns:a16="http://schemas.microsoft.com/office/drawing/2014/main" id="{49370D34-7298-40F9-848F-03808551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76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DD0ABAF0-C899-4955-9AB5-BBED793987CD}"/>
              </a:ext>
            </a:extLst>
          </p:cNvPr>
          <p:cNvGrpSpPr/>
          <p:nvPr/>
        </p:nvGrpSpPr>
        <p:grpSpPr>
          <a:xfrm>
            <a:off x="2439062" y="1866058"/>
            <a:ext cx="782320" cy="1717040"/>
            <a:chOff x="4289202" y="2031465"/>
            <a:chExt cx="546304" cy="147704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0D97452-1904-4ED5-906F-7EAD2F57CE32}"/>
                </a:ext>
              </a:extLst>
            </p:cNvPr>
            <p:cNvCxnSpPr>
              <a:cxnSpLocks/>
            </p:cNvCxnSpPr>
            <p:nvPr/>
          </p:nvCxnSpPr>
          <p:spPr>
            <a:xfrm>
              <a:off x="4289202" y="2031465"/>
              <a:ext cx="0" cy="14770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C3538A5-2283-4B36-80C5-37437D1EE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9202" y="2451149"/>
              <a:ext cx="5463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CE957D1-E7E5-4A27-9C5B-5B8AA18D4F45}"/>
              </a:ext>
            </a:extLst>
          </p:cNvPr>
          <p:cNvSpPr txBox="1"/>
          <p:nvPr/>
        </p:nvSpPr>
        <p:spPr>
          <a:xfrm>
            <a:off x="3656009" y="1712133"/>
            <a:ext cx="607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F934CF-2E8A-4147-8E57-46A6333B9610}"/>
              </a:ext>
            </a:extLst>
          </p:cNvPr>
          <p:cNvSpPr txBox="1"/>
          <p:nvPr/>
        </p:nvSpPr>
        <p:spPr>
          <a:xfrm>
            <a:off x="3691223" y="3070454"/>
            <a:ext cx="678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5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;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chia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B8876E-9DDA-4C66-8F0D-232878A49297}"/>
              </a:ext>
            </a:extLst>
          </p:cNvPr>
          <p:cNvSpPr txBox="1"/>
          <p:nvPr/>
        </p:nvSpPr>
        <p:spPr>
          <a:xfrm>
            <a:off x="1634831" y="3231986"/>
            <a:ext cx="47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D495CB7-1790-4002-9033-BBC080B46F7E}"/>
              </a:ext>
            </a:extLst>
          </p:cNvPr>
          <p:cNvSpPr txBox="1"/>
          <p:nvPr/>
        </p:nvSpPr>
        <p:spPr>
          <a:xfrm>
            <a:off x="1617895" y="2459116"/>
            <a:ext cx="47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A010DF7-3E51-4375-A136-3BACA0CB30B6}"/>
              </a:ext>
            </a:extLst>
          </p:cNvPr>
          <p:cNvSpPr txBox="1"/>
          <p:nvPr/>
        </p:nvSpPr>
        <p:spPr>
          <a:xfrm>
            <a:off x="2402163" y="2489241"/>
            <a:ext cx="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9307C5-836B-437D-A0F0-3CDF26FB086A}"/>
              </a:ext>
            </a:extLst>
          </p:cNvPr>
          <p:cNvSpPr txBox="1"/>
          <p:nvPr/>
        </p:nvSpPr>
        <p:spPr>
          <a:xfrm>
            <a:off x="4069577" y="2346011"/>
            <a:ext cx="376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6;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B07D689D-B10C-4ACD-BF1D-07686D657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31" y="933099"/>
            <a:ext cx="3200364" cy="5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3600" b="1" dirty="0">
                <a:solidFill>
                  <a:srgbClr val="66FFFF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  65 : 2 = ?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6CC8425E-FA31-478B-93DE-6C7CB007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380" y="1873852"/>
            <a:ext cx="487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346EB935-4615-44F9-B238-6F41E593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598" y="1873852"/>
            <a:ext cx="411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CAC6FB39-5143-4A40-996B-0995156F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440" y="1856594"/>
            <a:ext cx="619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FD5C4CE3-1542-415C-A2E4-536B6DFCB60E}"/>
              </a:ext>
            </a:extLst>
          </p:cNvPr>
          <p:cNvSpPr/>
          <p:nvPr/>
        </p:nvSpPr>
        <p:spPr>
          <a:xfrm>
            <a:off x="1764590" y="1764879"/>
            <a:ext cx="242222" cy="261253"/>
          </a:xfrm>
          <a:prstGeom prst="arc">
            <a:avLst/>
          </a:prstGeom>
          <a:ln w="28575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8A5B30-821C-425E-8AB1-0A343A5ABC79}"/>
              </a:ext>
            </a:extLst>
          </p:cNvPr>
          <p:cNvSpPr txBox="1"/>
          <p:nvPr/>
        </p:nvSpPr>
        <p:spPr>
          <a:xfrm>
            <a:off x="1915736" y="1889781"/>
            <a:ext cx="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165E41-4C6E-49C9-9374-5EE06D004CEE}"/>
              </a:ext>
            </a:extLst>
          </p:cNvPr>
          <p:cNvSpPr txBox="1"/>
          <p:nvPr/>
        </p:nvSpPr>
        <p:spPr>
          <a:xfrm>
            <a:off x="2717402" y="2503855"/>
            <a:ext cx="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4F6B7E-7013-46F5-AFF6-20870EBF60DB}"/>
              </a:ext>
            </a:extLst>
          </p:cNvPr>
          <p:cNvCxnSpPr>
            <a:cxnSpLocks/>
          </p:cNvCxnSpPr>
          <p:nvPr/>
        </p:nvCxnSpPr>
        <p:spPr>
          <a:xfrm>
            <a:off x="1789518" y="4308413"/>
            <a:ext cx="5731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8A45B4-EED1-45BA-B055-F9158B421E57}"/>
              </a:ext>
            </a:extLst>
          </p:cNvPr>
          <p:cNvSpPr txBox="1"/>
          <p:nvPr/>
        </p:nvSpPr>
        <p:spPr>
          <a:xfrm>
            <a:off x="1723825" y="3717516"/>
            <a:ext cx="88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4D2A3-07E4-4564-99CC-A44A12DE4C0B}"/>
              </a:ext>
            </a:extLst>
          </p:cNvPr>
          <p:cNvSpPr txBox="1"/>
          <p:nvPr/>
        </p:nvSpPr>
        <p:spPr>
          <a:xfrm>
            <a:off x="2016696" y="4485056"/>
            <a:ext cx="39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791E3A-7694-491B-9F57-99C5A2D93F36}"/>
              </a:ext>
            </a:extLst>
          </p:cNvPr>
          <p:cNvCxnSpPr>
            <a:cxnSpLocks/>
          </p:cNvCxnSpPr>
          <p:nvPr/>
        </p:nvCxnSpPr>
        <p:spPr>
          <a:xfrm>
            <a:off x="1603715" y="2995267"/>
            <a:ext cx="47083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2BDA8D-AA9A-4758-9551-C09F0B1D12B5}"/>
              </a:ext>
            </a:extLst>
          </p:cNvPr>
          <p:cNvSpPr txBox="1"/>
          <p:nvPr/>
        </p:nvSpPr>
        <p:spPr>
          <a:xfrm>
            <a:off x="2030713" y="5032149"/>
            <a:ext cx="477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: 2 = 32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62FFD4-BB02-4E6F-B731-29081170CB39}"/>
              </a:ext>
            </a:extLst>
          </p:cNvPr>
          <p:cNvSpPr txBox="1"/>
          <p:nvPr/>
        </p:nvSpPr>
        <p:spPr>
          <a:xfrm>
            <a:off x="4145638" y="3655652"/>
            <a:ext cx="39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4 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0684EDD3-2DA9-45FC-B622-E3199ECF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925" y="5008197"/>
            <a:ext cx="44555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Ä"/>
            </a:pPr>
            <a:r>
              <a:rPr lang="en-US" altLang="en-US" sz="2800" dirty="0" err="1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Đây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chia </a:t>
            </a:r>
            <a:r>
              <a:rPr lang="en-US" altLang="en-US" sz="2800" dirty="0" err="1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dư</a:t>
            </a:r>
            <a:endParaRPr lang="en-US" altLang="en-US" sz="2800" dirty="0">
              <a:solidFill>
                <a:srgbClr val="FFFF00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ADDA3-F946-41FB-A2F0-2BC52E5B50DD}"/>
              </a:ext>
            </a:extLst>
          </p:cNvPr>
          <p:cNvSpPr txBox="1"/>
          <p:nvPr/>
        </p:nvSpPr>
        <p:spPr>
          <a:xfrm>
            <a:off x="7610038" y="2302684"/>
            <a:ext cx="320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062F85-2016-4BBE-A561-427F352CDC77}"/>
              </a:ext>
            </a:extLst>
          </p:cNvPr>
          <p:cNvSpPr txBox="1"/>
          <p:nvPr/>
        </p:nvSpPr>
        <p:spPr>
          <a:xfrm>
            <a:off x="7757199" y="3654815"/>
            <a:ext cx="305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3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00196 0.1942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2" grpId="0"/>
      <p:bldP spid="86" grpId="0"/>
      <p:bldP spid="87" grpId="0"/>
      <p:bldP spid="87" grpId="1"/>
      <p:bldP spid="103" grpId="0"/>
      <p:bldP spid="22" grpId="0"/>
      <p:bldP spid="23" grpId="0"/>
      <p:bldP spid="24" grpId="0"/>
      <p:bldP spid="25" grpId="0"/>
      <p:bldP spid="25" grpId="1"/>
      <p:bldP spid="25" grpId="2"/>
      <p:bldP spid="27" grpId="0" animBg="1"/>
      <p:bldP spid="28" grpId="0"/>
      <p:bldP spid="28" grpId="1"/>
      <p:bldP spid="29" grpId="0"/>
      <p:bldP spid="29" grpId="1"/>
      <p:bldP spid="31" grpId="0"/>
      <p:bldP spid="32" grpId="0"/>
      <p:bldP spid="39" grpId="0"/>
      <p:bldP spid="40" grpId="0"/>
      <p:bldP spid="33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3913" y="293913"/>
            <a:ext cx="11604172" cy="6291943"/>
          </a:xfrm>
          <a:prstGeom prst="rect">
            <a:avLst/>
          </a:prstGeom>
          <a:solidFill>
            <a:srgbClr val="FFFFC1">
              <a:alpha val="42000"/>
            </a:srgbClr>
          </a:solidFill>
          <a:ln w="34925" cmpd="sng">
            <a:solidFill>
              <a:srgbClr val="FF7B21"/>
            </a:solidFill>
            <a:bevel/>
          </a:ln>
          <a:effectLst>
            <a:glow rad="1320800">
              <a:srgbClr val="FF7B21">
                <a:alpha val="73000"/>
              </a:srgbClr>
            </a:glow>
            <a:outerShdw blurRad="444500" dir="16860000" algn="ctr" rotWithShape="0">
              <a:schemeClr val="accent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 z="44450"/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17E9DDD-E61C-4AEB-998F-90DF22CE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86" y="317326"/>
            <a:ext cx="25888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72 : 3 = ?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BC8789E9-07CB-4256-8AB2-F984F498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557" y="785682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7 chia 3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2,</a:t>
            </a:r>
            <a:r>
              <a:rPr lang="en-US" altLang="en-US" sz="2800" dirty="0">
                <a:solidFill>
                  <a:srgbClr val="663300"/>
                </a:solidFill>
              </a:rPr>
              <a:t>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76F474A8-3859-42BD-A224-2E93ED5A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424" y="1328478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6; 7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85D145D0-8964-46CA-A819-5AA77A06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180" y="1867570"/>
            <a:ext cx="6175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*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2,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12;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12 chia 3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4,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82B02300-EDF7-400A-A477-0FB572B54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118" y="2392743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12; 12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0FC8AF63-50ED-42AA-9217-DB24B03A1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771" y="3768843"/>
            <a:ext cx="5037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6 chia 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3,</a:t>
            </a:r>
            <a:r>
              <a:rPr lang="en-US" altLang="en-US" sz="2800" dirty="0">
                <a:solidFill>
                  <a:srgbClr val="663300"/>
                </a:solidFill>
              </a:rPr>
              <a:t>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C0C89584-4896-4152-A65A-6497E55D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596" y="4239585"/>
            <a:ext cx="541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6 ; 6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29F06544-5B57-45BA-ACC9-4AA195A27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771" y="4783423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5;</a:t>
            </a:r>
            <a:r>
              <a:rPr lang="en-US" altLang="en-US" dirty="0">
                <a:solidFill>
                  <a:srgbClr val="663300"/>
                </a:solidFill>
              </a:rPr>
              <a:t> 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5 chia 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2,</a:t>
            </a:r>
            <a:r>
              <a:rPr lang="en-US" altLang="en-US" sz="2800" dirty="0">
                <a:solidFill>
                  <a:srgbClr val="663300"/>
                </a:solidFill>
              </a:rPr>
              <a:t>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13" name="Text Box 39">
            <a:extLst>
              <a:ext uri="{FF2B5EF4-FFF2-40B4-BE49-F238E27FC236}">
                <a16:creationId xmlns:a16="http://schemas.microsoft.com/office/drawing/2014/main" id="{BC8AD357-DDC6-4387-9937-CDF6D557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535" y="5275518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4; 5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1818ACD3-B256-4422-88A8-8ADD1E75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37857"/>
            <a:ext cx="2275114" cy="69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65 : 2 = ?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4054E97-5553-4163-9004-62FB1F2F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48" y="951978"/>
            <a:ext cx="1680575" cy="53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72   3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    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A2DA831B-92AC-4C38-86F8-5DAA6378A7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8071" y="1063667"/>
            <a:ext cx="11482" cy="109081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FE77A0D9-B24F-4F85-901C-57450A765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553" y="1431098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2AE18873-9E95-49A9-923D-49664239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049" y="139247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6    24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5E9C9B76-3587-4163-9EFF-8B300CAF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00" y="1862921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81F06C46-1CD6-4A07-A99D-70810C8F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973" y="2673981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6394EB21-4F4E-4D60-AEA8-6F5615CC2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89" y="220529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8B9F1A63-3951-4BE0-966F-BE9DB6D14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6098" y="1887254"/>
            <a:ext cx="461765" cy="4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61120DB5-7FC6-4521-9163-618647A62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149" y="2726498"/>
            <a:ext cx="486817" cy="417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39087FFB-EB48-444C-A3C2-0FB5E8974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514" y="3033984"/>
            <a:ext cx="2005954" cy="6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72 : 3 = 24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D119A953-7778-48AB-8AF5-E594EC0F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63" y="421113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65   2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    </a:t>
            </a:r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314AA4E4-8055-45F9-A144-7779756585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7967" y="4218139"/>
            <a:ext cx="11482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49AAEBBB-5EDD-40FE-8D2D-6BA3EFB6A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449" y="4673252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64C33CC0-21D4-429B-9384-0ABCBC5F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4" y="4617305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6    32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   </a:t>
            </a:r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C9B448C5-46D6-4456-BE2E-13A2262D5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571" y="5968652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39F99237-F261-4BA1-A052-C5AFCD140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554" y="5106444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8BB8740F-9435-4F40-9319-83B3C219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43" y="5461347"/>
            <a:ext cx="575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B151B8FB-CAD4-4A37-B2D8-4E9493AD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7" y="5080022"/>
            <a:ext cx="563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05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id="{3D9EDF42-5F6A-455A-93EE-808239C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91" y="5929705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6BD236FA-CC23-4577-9B20-D58F5DD9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37" y="5780314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65 : 2 = 32 (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E9A57A83-F0F1-44AB-B3E1-E5AF8392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429" y="3156858"/>
            <a:ext cx="2728540" cy="47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phép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chia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hết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0" name="Text Box 25">
            <a:extLst>
              <a:ext uri="{FF2B5EF4-FFF2-40B4-BE49-F238E27FC236}">
                <a16:creationId xmlns:a16="http://schemas.microsoft.com/office/drawing/2014/main" id="{66A4E53E-CFB1-4AEE-BA66-7A9AA25E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76" y="5921226"/>
            <a:ext cx="2990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phép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chia </a:t>
            </a:r>
            <a:r>
              <a:rPr lang="en-US" altLang="en-US" sz="2400" kern="0" dirty="0" err="1">
                <a:solidFill>
                  <a:srgbClr val="C00000"/>
                </a:solidFill>
                <a:sym typeface="Wingdings" panose="05000000000000000000" pitchFamily="2" charset="2"/>
              </a:rPr>
              <a:t>có</a:t>
            </a:r>
            <a:r>
              <a:rPr lang="en-US" altLang="en-US" sz="2400" kern="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kern="0" dirty="0" err="1">
                <a:solidFill>
                  <a:srgbClr val="C00000"/>
                </a:solidFill>
                <a:sym typeface="Wingdings" panose="05000000000000000000" pitchFamily="2" charset="2"/>
              </a:rPr>
              <a:t>dư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F2C83C-7CE9-4C66-8318-E6E617FC4D47}"/>
                  </a:ext>
                </a:extLst>
              </p14:cNvPr>
              <p14:cNvContentPartPr/>
              <p14:nvPr/>
            </p14:nvContentPartPr>
            <p14:xfrm>
              <a:off x="7728240" y="6973029"/>
              <a:ext cx="7200" cy="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F2C83C-7CE9-4C66-8318-E6E617FC4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2600" y="6937029"/>
                <a:ext cx="78840" cy="7632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B8ABEEEF-2359-46C8-AA71-7FC5E1B34857}"/>
              </a:ext>
            </a:extLst>
          </p:cNvPr>
          <p:cNvSpPr/>
          <p:nvPr/>
        </p:nvSpPr>
        <p:spPr>
          <a:xfrm>
            <a:off x="4322618" y="3100646"/>
            <a:ext cx="2884517" cy="611383"/>
          </a:xfrm>
          <a:prstGeom prst="ellipse">
            <a:avLst/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E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0173D0-2472-4EAA-A327-B5CEAC75A5B8}"/>
              </a:ext>
            </a:extLst>
          </p:cNvPr>
          <p:cNvSpPr/>
          <p:nvPr/>
        </p:nvSpPr>
        <p:spPr>
          <a:xfrm>
            <a:off x="4572000" y="5856514"/>
            <a:ext cx="2982686" cy="598715"/>
          </a:xfrm>
          <a:prstGeom prst="ellipse">
            <a:avLst/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838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3|1.5|1|3.6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3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"/>
</p:tagLst>
</file>

<file path=ppt/theme/theme1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3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827</Words>
  <Application>Microsoft Office PowerPoint</Application>
  <PresentationFormat>Widescreen</PresentationFormat>
  <Paragraphs>232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52" baseType="lpstr">
      <vt:lpstr>等线</vt:lpstr>
      <vt:lpstr>等线 Light</vt:lpstr>
      <vt:lpstr>맑은 고딕</vt:lpstr>
      <vt:lpstr>微软雅黑</vt:lpstr>
      <vt:lpstr>黑体</vt:lpstr>
      <vt:lpstr>宋体</vt:lpstr>
      <vt:lpstr>Yu Gothic UI Semilight</vt:lpstr>
      <vt:lpstr>.VnTime</vt:lpstr>
      <vt:lpstr>Algerian</vt:lpstr>
      <vt:lpstr>Arial</vt:lpstr>
      <vt:lpstr>Arial Unicode MS</vt:lpstr>
      <vt:lpstr>Calibri</vt:lpstr>
      <vt:lpstr>Calibri Light</vt:lpstr>
      <vt:lpstr>Cambria</vt:lpstr>
      <vt:lpstr>Comic Sans MS</vt:lpstr>
      <vt:lpstr>HP001</vt:lpstr>
      <vt:lpstr>HP001 4 hàng</vt:lpstr>
      <vt:lpstr>Itim</vt:lpstr>
      <vt:lpstr>Merriweather</vt:lpstr>
      <vt:lpstr>Muli</vt:lpstr>
      <vt:lpstr>Times New Roman</vt:lpstr>
      <vt:lpstr>Wingdings</vt:lpstr>
      <vt:lpstr>Contents Slide Master</vt:lpstr>
      <vt:lpstr>Section Break Slide Master</vt:lpstr>
      <vt:lpstr>1_Office 主题​​</vt:lpstr>
      <vt:lpstr>2_Office Theme</vt:lpstr>
      <vt:lpstr>1_Contents Slide Master</vt:lpstr>
      <vt:lpstr>Online Notebook by Slidesgo</vt:lpstr>
      <vt:lpstr>1_Section Break Slide Master</vt:lpstr>
      <vt:lpstr>Cover and End Slide Master</vt:lpstr>
      <vt:lpstr>2_Contents Slide Master</vt:lpstr>
      <vt:lpstr>3_Contents Slide Master</vt:lpstr>
      <vt:lpstr>Office 主题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okgoogle123987@gmail.com</dc:creator>
  <cp:lastModifiedBy>Admin</cp:lastModifiedBy>
  <cp:revision>71</cp:revision>
  <dcterms:created xsi:type="dcterms:W3CDTF">2021-10-11T03:30:40Z</dcterms:created>
  <dcterms:modified xsi:type="dcterms:W3CDTF">2021-12-05T02:35:51Z</dcterms:modified>
</cp:coreProperties>
</file>