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  <p:sldMasterId id="2147483945" r:id="rId2"/>
    <p:sldMasterId id="2147484082" r:id="rId3"/>
    <p:sldMasterId id="2147484120" r:id="rId4"/>
    <p:sldMasterId id="2147484156" r:id="rId5"/>
    <p:sldMasterId id="2147484211" r:id="rId6"/>
    <p:sldMasterId id="2147484224" r:id="rId7"/>
    <p:sldMasterId id="2147484255" r:id="rId8"/>
    <p:sldMasterId id="2147484267" r:id="rId9"/>
    <p:sldMasterId id="2147484312" r:id="rId10"/>
  </p:sldMasterIdLst>
  <p:notesMasterIdLst>
    <p:notesMasterId r:id="rId29"/>
  </p:notesMasterIdLst>
  <p:sldIdLst>
    <p:sldId id="728" r:id="rId11"/>
    <p:sldId id="421" r:id="rId12"/>
    <p:sldId id="738" r:id="rId13"/>
    <p:sldId id="338" r:id="rId14"/>
    <p:sldId id="384" r:id="rId15"/>
    <p:sldId id="340" r:id="rId16"/>
    <p:sldId id="739" r:id="rId17"/>
    <p:sldId id="749" r:id="rId18"/>
    <p:sldId id="750" r:id="rId19"/>
    <p:sldId id="382" r:id="rId20"/>
    <p:sldId id="313" r:id="rId21"/>
    <p:sldId id="736" r:id="rId22"/>
    <p:sldId id="741" r:id="rId23"/>
    <p:sldId id="742" r:id="rId24"/>
    <p:sldId id="329" r:id="rId25"/>
    <p:sldId id="269" r:id="rId26"/>
    <p:sldId id="411" r:id="rId27"/>
    <p:sldId id="723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5613"/>
    <a:srgbClr val="FFCCFF"/>
    <a:srgbClr val="93E0F0"/>
    <a:srgbClr val="A7E6F5"/>
    <a:srgbClr val="87D0F1"/>
    <a:srgbClr val="D5E286"/>
    <a:srgbClr val="0000CC"/>
    <a:srgbClr val="63D5ED"/>
    <a:srgbClr val="57D0EB"/>
    <a:srgbClr val="D87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5256" autoAdjust="0"/>
  </p:normalViewPr>
  <p:slideViewPr>
    <p:cSldViewPr snapToGrid="0" showGuides="1">
      <p:cViewPr varScale="1">
        <p:scale>
          <a:sx n="60" d="100"/>
          <a:sy n="60" d="100"/>
        </p:scale>
        <p:origin x="8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ags" Target="tags/tag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9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458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25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6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1736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704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7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6A760FB-BB55-4CF0-94F4-ACD792EB8DA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7023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CD1762C-B24C-40AC-8F65-E4EF5E1B94C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3983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D2903E5-6595-49CF-AD23-8EB723657BA5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395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9139E7C-9543-4016-A82D-63557725FC75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0742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85F6AA8-83AB-48CE-A86B-4BF376F8D3D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9759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7479294-5B96-4F23-9BDB-449FB9F7FBF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0160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2" indent="0" algn="ctr">
              <a:buNone/>
              <a:defRPr/>
            </a:lvl2pPr>
            <a:lvl3pPr marL="914201" indent="0" algn="ctr">
              <a:buNone/>
              <a:defRPr/>
            </a:lvl3pPr>
            <a:lvl4pPr marL="1371303" indent="0" algn="ctr">
              <a:buNone/>
              <a:defRPr/>
            </a:lvl4pPr>
            <a:lvl5pPr marL="1828405" indent="0" algn="ctr">
              <a:buNone/>
              <a:defRPr/>
            </a:lvl5pPr>
            <a:lvl6pPr marL="2285506" indent="0" algn="ctr">
              <a:buNone/>
              <a:defRPr/>
            </a:lvl6pPr>
            <a:lvl7pPr marL="2742606" indent="0" algn="ctr">
              <a:buNone/>
              <a:defRPr/>
            </a:lvl7pPr>
            <a:lvl8pPr marL="3199707" indent="0" algn="ctr">
              <a:buNone/>
              <a:defRPr/>
            </a:lvl8pPr>
            <a:lvl9pPr marL="365680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69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9763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102" indent="0">
              <a:buNone/>
              <a:defRPr sz="1799"/>
            </a:lvl2pPr>
            <a:lvl3pPr marL="914201" indent="0">
              <a:buNone/>
              <a:defRPr sz="1599"/>
            </a:lvl3pPr>
            <a:lvl4pPr marL="1371303" indent="0">
              <a:buNone/>
              <a:defRPr sz="1400"/>
            </a:lvl4pPr>
            <a:lvl5pPr marL="1828405" indent="0">
              <a:buNone/>
              <a:defRPr sz="1400"/>
            </a:lvl5pPr>
            <a:lvl6pPr marL="2285506" indent="0">
              <a:buNone/>
              <a:defRPr sz="1400"/>
            </a:lvl6pPr>
            <a:lvl7pPr marL="2742606" indent="0">
              <a:buNone/>
              <a:defRPr sz="1400"/>
            </a:lvl7pPr>
            <a:lvl8pPr marL="3199707" indent="0">
              <a:buNone/>
              <a:defRPr sz="1400"/>
            </a:lvl8pPr>
            <a:lvl9pPr marL="365680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0830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61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3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3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02" indent="0">
              <a:buNone/>
              <a:defRPr sz="1999" b="1"/>
            </a:lvl2pPr>
            <a:lvl3pPr marL="914201" indent="0">
              <a:buNone/>
              <a:defRPr sz="1799" b="1"/>
            </a:lvl3pPr>
            <a:lvl4pPr marL="1371303" indent="0">
              <a:buNone/>
              <a:defRPr sz="1599" b="1"/>
            </a:lvl4pPr>
            <a:lvl5pPr marL="1828405" indent="0">
              <a:buNone/>
              <a:defRPr sz="1599" b="1"/>
            </a:lvl5pPr>
            <a:lvl6pPr marL="2285506" indent="0">
              <a:buNone/>
              <a:defRPr sz="1599" b="1"/>
            </a:lvl6pPr>
            <a:lvl7pPr marL="2742606" indent="0">
              <a:buNone/>
              <a:defRPr sz="1599" b="1"/>
            </a:lvl7pPr>
            <a:lvl8pPr marL="3199707" indent="0">
              <a:buNone/>
              <a:defRPr sz="1599" b="1"/>
            </a:lvl8pPr>
            <a:lvl9pPr marL="365680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02" indent="0">
              <a:buNone/>
              <a:defRPr sz="1999" b="1"/>
            </a:lvl2pPr>
            <a:lvl3pPr marL="914201" indent="0">
              <a:buNone/>
              <a:defRPr sz="1799" b="1"/>
            </a:lvl3pPr>
            <a:lvl4pPr marL="1371303" indent="0">
              <a:buNone/>
              <a:defRPr sz="1599" b="1"/>
            </a:lvl4pPr>
            <a:lvl5pPr marL="1828405" indent="0">
              <a:buNone/>
              <a:defRPr sz="1599" b="1"/>
            </a:lvl5pPr>
            <a:lvl6pPr marL="2285506" indent="0">
              <a:buNone/>
              <a:defRPr sz="1599" b="1"/>
            </a:lvl6pPr>
            <a:lvl7pPr marL="2742606" indent="0">
              <a:buNone/>
              <a:defRPr sz="1599" b="1"/>
            </a:lvl7pPr>
            <a:lvl8pPr marL="3199707" indent="0">
              <a:buNone/>
              <a:defRPr sz="1599" b="1"/>
            </a:lvl8pPr>
            <a:lvl9pPr marL="365680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6856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757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6003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1" indent="0">
              <a:buNone/>
              <a:defRPr sz="1000"/>
            </a:lvl3pPr>
            <a:lvl4pPr marL="1371303" indent="0">
              <a:buNone/>
              <a:defRPr sz="900"/>
            </a:lvl4pPr>
            <a:lvl5pPr marL="1828405" indent="0">
              <a:buNone/>
              <a:defRPr sz="900"/>
            </a:lvl5pPr>
            <a:lvl6pPr marL="2285506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431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2" indent="0">
              <a:buNone/>
              <a:defRPr sz="2799"/>
            </a:lvl2pPr>
            <a:lvl3pPr marL="914201" indent="0">
              <a:buNone/>
              <a:defRPr sz="2399"/>
            </a:lvl3pPr>
            <a:lvl4pPr marL="1371303" indent="0">
              <a:buNone/>
              <a:defRPr sz="1999"/>
            </a:lvl4pPr>
            <a:lvl5pPr marL="1828405" indent="0">
              <a:buNone/>
              <a:defRPr sz="1999"/>
            </a:lvl5pPr>
            <a:lvl6pPr marL="2285506" indent="0">
              <a:buNone/>
              <a:defRPr sz="1999"/>
            </a:lvl6pPr>
            <a:lvl7pPr marL="2742606" indent="0">
              <a:buNone/>
              <a:defRPr sz="1999"/>
            </a:lvl7pPr>
            <a:lvl8pPr marL="3199707" indent="0">
              <a:buNone/>
              <a:defRPr sz="1999"/>
            </a:lvl8pPr>
            <a:lvl9pPr marL="3656807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1" indent="0">
              <a:buNone/>
              <a:defRPr sz="1000"/>
            </a:lvl3pPr>
            <a:lvl4pPr marL="1371303" indent="0">
              <a:buNone/>
              <a:defRPr sz="900"/>
            </a:lvl4pPr>
            <a:lvl5pPr marL="1828405" indent="0">
              <a:buNone/>
              <a:defRPr sz="900"/>
            </a:lvl5pPr>
            <a:lvl6pPr marL="2285506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3647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851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244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45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5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7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42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70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37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9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7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52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9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41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27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505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06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07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4" y="360204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19" indent="0" algn="ctr">
              <a:buNone/>
              <a:defRPr sz="2000"/>
            </a:lvl2pPr>
            <a:lvl3pPr marL="914042" indent="0" algn="ctr">
              <a:buNone/>
              <a:defRPr sz="1867"/>
            </a:lvl3pPr>
            <a:lvl4pPr marL="1371064" indent="0" algn="ctr">
              <a:buNone/>
              <a:defRPr sz="1600"/>
            </a:lvl4pPr>
            <a:lvl5pPr marL="1828085" indent="0" algn="ctr">
              <a:buNone/>
              <a:defRPr sz="1600"/>
            </a:lvl5pPr>
            <a:lvl6pPr marL="2285106" indent="0" algn="ctr">
              <a:buNone/>
              <a:defRPr sz="1600"/>
            </a:lvl6pPr>
            <a:lvl7pPr marL="2742126" indent="0" algn="ctr">
              <a:buNone/>
              <a:defRPr sz="1600"/>
            </a:lvl7pPr>
            <a:lvl8pPr marL="3199147" indent="0" algn="ctr">
              <a:buNone/>
              <a:defRPr sz="1600"/>
            </a:lvl8pPr>
            <a:lvl9pPr marL="365616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8" y="1709750"/>
            <a:ext cx="105155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8" y="4589465"/>
            <a:ext cx="10515599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4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8" y="365129"/>
            <a:ext cx="1051559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42" indent="0">
              <a:buNone/>
              <a:defRPr sz="1867" b="1"/>
            </a:lvl3pPr>
            <a:lvl4pPr marL="1371064" indent="0">
              <a:buNone/>
              <a:defRPr sz="1600" b="1"/>
            </a:lvl4pPr>
            <a:lvl5pPr marL="1828085" indent="0">
              <a:buNone/>
              <a:defRPr sz="1600" b="1"/>
            </a:lvl5pPr>
            <a:lvl6pPr marL="2285106" indent="0">
              <a:buNone/>
              <a:defRPr sz="1600" b="1"/>
            </a:lvl6pPr>
            <a:lvl7pPr marL="2742126" indent="0">
              <a:buNone/>
              <a:defRPr sz="1600" b="1"/>
            </a:lvl7pPr>
            <a:lvl8pPr marL="3199147" indent="0">
              <a:buNone/>
              <a:defRPr sz="1600" b="1"/>
            </a:lvl8pPr>
            <a:lvl9pPr marL="365616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42" indent="0">
              <a:buNone/>
              <a:defRPr sz="1867" b="1"/>
            </a:lvl3pPr>
            <a:lvl4pPr marL="1371064" indent="0">
              <a:buNone/>
              <a:defRPr sz="1600" b="1"/>
            </a:lvl4pPr>
            <a:lvl5pPr marL="1828085" indent="0">
              <a:buNone/>
              <a:defRPr sz="1600" b="1"/>
            </a:lvl5pPr>
            <a:lvl6pPr marL="2285106" indent="0">
              <a:buNone/>
              <a:defRPr sz="1600" b="1"/>
            </a:lvl6pPr>
            <a:lvl7pPr marL="2742126" indent="0">
              <a:buNone/>
              <a:defRPr sz="1600" b="1"/>
            </a:lvl7pPr>
            <a:lvl8pPr marL="3199147" indent="0">
              <a:buNone/>
              <a:defRPr sz="1600" b="1"/>
            </a:lvl8pPr>
            <a:lvl9pPr marL="365616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6" y="250507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3" y="457210"/>
            <a:ext cx="3932239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93" y="98743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9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019" indent="0">
              <a:buNone/>
              <a:defRPr sz="1467"/>
            </a:lvl2pPr>
            <a:lvl3pPr marL="914042" indent="0">
              <a:buNone/>
              <a:defRPr sz="1200"/>
            </a:lvl3pPr>
            <a:lvl4pPr marL="1371064" indent="0">
              <a:buNone/>
              <a:defRPr sz="1067"/>
            </a:lvl4pPr>
            <a:lvl5pPr marL="1828085" indent="0">
              <a:buNone/>
              <a:defRPr sz="1067"/>
            </a:lvl5pPr>
            <a:lvl6pPr marL="2285106" indent="0">
              <a:buNone/>
              <a:defRPr sz="1067"/>
            </a:lvl6pPr>
            <a:lvl7pPr marL="2742126" indent="0">
              <a:buNone/>
              <a:defRPr sz="1067"/>
            </a:lvl7pPr>
            <a:lvl8pPr marL="3199147" indent="0">
              <a:buNone/>
              <a:defRPr sz="1067"/>
            </a:lvl8pPr>
            <a:lvl9pPr marL="365616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3" y="457210"/>
            <a:ext cx="3932239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93" y="98743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19" indent="0">
              <a:buNone/>
              <a:defRPr sz="2800"/>
            </a:lvl2pPr>
            <a:lvl3pPr marL="914042" indent="0">
              <a:buNone/>
              <a:defRPr sz="2400"/>
            </a:lvl3pPr>
            <a:lvl4pPr marL="1371064" indent="0">
              <a:buNone/>
              <a:defRPr sz="2000"/>
            </a:lvl4pPr>
            <a:lvl5pPr marL="1828085" indent="0">
              <a:buNone/>
              <a:defRPr sz="2000"/>
            </a:lvl5pPr>
            <a:lvl6pPr marL="2285106" indent="0">
              <a:buNone/>
              <a:defRPr sz="2000"/>
            </a:lvl6pPr>
            <a:lvl7pPr marL="2742126" indent="0">
              <a:buNone/>
              <a:defRPr sz="2000"/>
            </a:lvl7pPr>
            <a:lvl8pPr marL="3199147" indent="0">
              <a:buNone/>
              <a:defRPr sz="2000"/>
            </a:lvl8pPr>
            <a:lvl9pPr marL="365616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9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019" indent="0">
              <a:buNone/>
              <a:defRPr sz="1467"/>
            </a:lvl2pPr>
            <a:lvl3pPr marL="914042" indent="0">
              <a:buNone/>
              <a:defRPr sz="1200"/>
            </a:lvl3pPr>
            <a:lvl4pPr marL="1371064" indent="0">
              <a:buNone/>
              <a:defRPr sz="1067"/>
            </a:lvl4pPr>
            <a:lvl5pPr marL="1828085" indent="0">
              <a:buNone/>
              <a:defRPr sz="1067"/>
            </a:lvl5pPr>
            <a:lvl6pPr marL="2285106" indent="0">
              <a:buNone/>
              <a:defRPr sz="1067"/>
            </a:lvl6pPr>
            <a:lvl7pPr marL="2742126" indent="0">
              <a:buNone/>
              <a:defRPr sz="1067"/>
            </a:lvl7pPr>
            <a:lvl8pPr marL="3199147" indent="0">
              <a:buNone/>
              <a:defRPr sz="1067"/>
            </a:lvl8pPr>
            <a:lvl9pPr marL="365616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6" y="365133"/>
            <a:ext cx="2628901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045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4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74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39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62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967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902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767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667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31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703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35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4735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833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802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49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31740320 w 596"/>
                  <a:gd name="T1" fmla="*/ 686912176 h 666"/>
                  <a:gd name="T2" fmla="*/ 11362993 w 596"/>
                  <a:gd name="T3" fmla="*/ 632644278 h 666"/>
                  <a:gd name="T4" fmla="*/ 0 w 596"/>
                  <a:gd name="T5" fmla="*/ 536068533 h 666"/>
                  <a:gd name="T6" fmla="*/ 7908201 w 596"/>
                  <a:gd name="T7" fmla="*/ 412185869 h 666"/>
                  <a:gd name="T8" fmla="*/ 49059256 w 596"/>
                  <a:gd name="T9" fmla="*/ 280426508 h 666"/>
                  <a:gd name="T10" fmla="*/ 134810298 w 596"/>
                  <a:gd name="T11" fmla="*/ 155701719 h 666"/>
                  <a:gd name="T12" fmla="*/ 278683983 w 596"/>
                  <a:gd name="T13" fmla="*/ 57449071 h 666"/>
                  <a:gd name="T14" fmla="*/ 484104943 w 596"/>
                  <a:gd name="T15" fmla="*/ 3366408 h 666"/>
                  <a:gd name="T16" fmla="*/ 745342537 w 596"/>
                  <a:gd name="T17" fmla="*/ 16736753 h 666"/>
                  <a:gd name="T18" fmla="*/ 949575773 w 596"/>
                  <a:gd name="T19" fmla="*/ 126586983 h 666"/>
                  <a:gd name="T20" fmla="*/ 1086415223 w 596"/>
                  <a:gd name="T21" fmla="*/ 306548345 h 666"/>
                  <a:gd name="T22" fmla="*/ 1159393106 w 596"/>
                  <a:gd name="T23" fmla="*/ 526699981 h 666"/>
                  <a:gd name="T24" fmla="*/ 1167073472 w 596"/>
                  <a:gd name="T25" fmla="*/ 759221372 h 666"/>
                  <a:gd name="T26" fmla="*/ 1110231722 w 596"/>
                  <a:gd name="T27" fmla="*/ 974620154 h 666"/>
                  <a:gd name="T28" fmla="*/ 994245479 w 596"/>
                  <a:gd name="T29" fmla="*/ 1141070234 h 666"/>
                  <a:gd name="T30" fmla="*/ 818232974 w 596"/>
                  <a:gd name="T31" fmla="*/ 1230262277 h 666"/>
                  <a:gd name="T32" fmla="*/ 762913436 w 596"/>
                  <a:gd name="T33" fmla="*/ 1222392466 h 666"/>
                  <a:gd name="T34" fmla="*/ 864566505 w 596"/>
                  <a:gd name="T35" fmla="*/ 1145283964 h 666"/>
                  <a:gd name="T36" fmla="*/ 945186425 w 596"/>
                  <a:gd name="T37" fmla="*/ 1009668954 h 666"/>
                  <a:gd name="T38" fmla="*/ 997784751 w 596"/>
                  <a:gd name="T39" fmla="*/ 842115501 h 666"/>
                  <a:gd name="T40" fmla="*/ 1019653112 w 596"/>
                  <a:gd name="T41" fmla="*/ 659279338 h 666"/>
                  <a:gd name="T42" fmla="*/ 1008298679 w 596"/>
                  <a:gd name="T43" fmla="*/ 478668284 h 666"/>
                  <a:gd name="T44" fmla="*/ 951472717 w 596"/>
                  <a:gd name="T45" fmla="*/ 322917400 h 666"/>
                  <a:gd name="T46" fmla="*/ 848784033 w 596"/>
                  <a:gd name="T47" fmla="*/ 207885823 h 666"/>
                  <a:gd name="T48" fmla="*/ 669231650 w 596"/>
                  <a:gd name="T49" fmla="*/ 138769689 h 666"/>
                  <a:gd name="T50" fmla="*/ 482253275 w 596"/>
                  <a:gd name="T51" fmla="*/ 113142645 h 666"/>
                  <a:gd name="T52" fmla="*/ 341107583 w 596"/>
                  <a:gd name="T53" fmla="*/ 131389212 h 666"/>
                  <a:gd name="T54" fmla="*/ 237555572 w 596"/>
                  <a:gd name="T55" fmla="*/ 187324422 h 666"/>
                  <a:gd name="T56" fmla="*/ 164587064 w 596"/>
                  <a:gd name="T57" fmla="*/ 276212778 h 666"/>
                  <a:gd name="T58" fmla="*/ 111284912 w 596"/>
                  <a:gd name="T59" fmla="*/ 381848862 h 666"/>
                  <a:gd name="T60" fmla="*/ 77961950 w 596"/>
                  <a:gd name="T61" fmla="*/ 504250607 h 666"/>
                  <a:gd name="T62" fmla="*/ 55257408 w 596"/>
                  <a:gd name="T63" fmla="*/ 629351828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0369732 h 237"/>
                  <a:gd name="T4" fmla="*/ 5718647 w 257"/>
                  <a:gd name="T5" fmla="*/ 101129053 h 237"/>
                  <a:gd name="T6" fmla="*/ 10126203 w 257"/>
                  <a:gd name="T7" fmla="*/ 151579244 h 237"/>
                  <a:gd name="T8" fmla="*/ 18709286 w 257"/>
                  <a:gd name="T9" fmla="*/ 198862834 h 237"/>
                  <a:gd name="T10" fmla="*/ 31441624 w 257"/>
                  <a:gd name="T11" fmla="*/ 241134538 h 237"/>
                  <a:gd name="T12" fmla="*/ 46777955 w 257"/>
                  <a:gd name="T13" fmla="*/ 285416513 h 237"/>
                  <a:gd name="T14" fmla="*/ 65832214 w 257"/>
                  <a:gd name="T15" fmla="*/ 326280702 h 237"/>
                  <a:gd name="T16" fmla="*/ 88566777 w 257"/>
                  <a:gd name="T17" fmla="*/ 360474461 h 237"/>
                  <a:gd name="T18" fmla="*/ 116633275 w 257"/>
                  <a:gd name="T19" fmla="*/ 393041430 h 237"/>
                  <a:gd name="T20" fmla="*/ 149477495 w 257"/>
                  <a:gd name="T21" fmla="*/ 420958932 h 237"/>
                  <a:gd name="T22" fmla="*/ 184709366 w 257"/>
                  <a:gd name="T23" fmla="*/ 443619946 h 237"/>
                  <a:gd name="T24" fmla="*/ 228047995 w 257"/>
                  <a:gd name="T25" fmla="*/ 461615637 h 237"/>
                  <a:gd name="T26" fmla="*/ 274980414 w 257"/>
                  <a:gd name="T27" fmla="*/ 473330720 h 237"/>
                  <a:gd name="T28" fmla="*/ 327547516 w 257"/>
                  <a:gd name="T29" fmla="*/ 479801381 h 237"/>
                  <a:gd name="T30" fmla="*/ 382904222 w 257"/>
                  <a:gd name="T31" fmla="*/ 477857406 h 237"/>
                  <a:gd name="T32" fmla="*/ 447323069 w 257"/>
                  <a:gd name="T33" fmla="*/ 469716842 h 237"/>
                  <a:gd name="T34" fmla="*/ 389909345 w 257"/>
                  <a:gd name="T35" fmla="*/ 459606057 h 237"/>
                  <a:gd name="T36" fmla="*/ 339118404 w 257"/>
                  <a:gd name="T37" fmla="*/ 445553438 h 237"/>
                  <a:gd name="T38" fmla="*/ 296131718 w 257"/>
                  <a:gd name="T39" fmla="*/ 429023222 h 237"/>
                  <a:gd name="T40" fmla="*/ 257689909 w 257"/>
                  <a:gd name="T41" fmla="*/ 412868515 h 237"/>
                  <a:gd name="T42" fmla="*/ 222484831 w 257"/>
                  <a:gd name="T43" fmla="*/ 390386396 h 237"/>
                  <a:gd name="T44" fmla="*/ 195066660 w 257"/>
                  <a:gd name="T45" fmla="*/ 368624598 h 237"/>
                  <a:gd name="T46" fmla="*/ 169130438 w 257"/>
                  <a:gd name="T47" fmla="*/ 342263587 h 237"/>
                  <a:gd name="T48" fmla="*/ 146265347 w 257"/>
                  <a:gd name="T49" fmla="*/ 313340264 h 237"/>
                  <a:gd name="T50" fmla="*/ 125210022 w 257"/>
                  <a:gd name="T51" fmla="*/ 285416513 h 237"/>
                  <a:gd name="T52" fmla="*/ 106507075 w 257"/>
                  <a:gd name="T53" fmla="*/ 252849436 h 237"/>
                  <a:gd name="T54" fmla="*/ 90910814 w 257"/>
                  <a:gd name="T55" fmla="*/ 216867399 h 237"/>
                  <a:gd name="T56" fmla="*/ 75067828 w 257"/>
                  <a:gd name="T57" fmla="*/ 177823007 h 237"/>
                  <a:gd name="T58" fmla="*/ 57127226 w 257"/>
                  <a:gd name="T59" fmla="*/ 139852434 h 237"/>
                  <a:gd name="T60" fmla="*/ 39862805 w 257"/>
                  <a:gd name="T61" fmla="*/ 94855969 h 237"/>
                  <a:gd name="T62" fmla="*/ 21054176 w 257"/>
                  <a:gd name="T63" fmla="*/ 4875740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47700166 w 124"/>
                  <a:gd name="T1" fmla="*/ 0 h 110"/>
                  <a:gd name="T2" fmla="*/ 238020274 w 124"/>
                  <a:gd name="T3" fmla="*/ 262469177 h 110"/>
                  <a:gd name="T4" fmla="*/ 230328476 w 124"/>
                  <a:gd name="T5" fmla="*/ 260332900 h 110"/>
                  <a:gd name="T6" fmla="*/ 205342667 w 124"/>
                  <a:gd name="T7" fmla="*/ 256153933 h 110"/>
                  <a:gd name="T8" fmla="*/ 171066213 w 124"/>
                  <a:gd name="T9" fmla="*/ 246238715 h 110"/>
                  <a:gd name="T10" fmla="*/ 130841982 w 124"/>
                  <a:gd name="T11" fmla="*/ 241038599 h 110"/>
                  <a:gd name="T12" fmla="*/ 86919211 w 124"/>
                  <a:gd name="T13" fmla="*/ 236626070 h 110"/>
                  <a:gd name="T14" fmla="*/ 48022025 w 124"/>
                  <a:gd name="T15" fmla="*/ 239120927 h 110"/>
                  <a:gd name="T16" fmla="*/ 17418053 w 124"/>
                  <a:gd name="T17" fmla="*/ 248572908 h 110"/>
                  <a:gd name="T18" fmla="*/ 0 w 124"/>
                  <a:gd name="T19" fmla="*/ 268115141 h 110"/>
                  <a:gd name="T20" fmla="*/ 7797251 w 124"/>
                  <a:gd name="T21" fmla="*/ 239120927 h 110"/>
                  <a:gd name="T22" fmla="*/ 15345816 w 124"/>
                  <a:gd name="T23" fmla="*/ 216290898 h 110"/>
                  <a:gd name="T24" fmla="*/ 30836610 w 124"/>
                  <a:gd name="T25" fmla="*/ 200059202 h 110"/>
                  <a:gd name="T26" fmla="*/ 48022025 w 124"/>
                  <a:gd name="T27" fmla="*/ 184947267 h 110"/>
                  <a:gd name="T28" fmla="*/ 68885008 w 124"/>
                  <a:gd name="T29" fmla="*/ 175280136 h 110"/>
                  <a:gd name="T30" fmla="*/ 90381966 w 124"/>
                  <a:gd name="T31" fmla="*/ 172987530 h 110"/>
                  <a:gd name="T32" fmla="*/ 113420074 w 124"/>
                  <a:gd name="T33" fmla="*/ 172987530 h 110"/>
                  <a:gd name="T34" fmla="*/ 138388606 w 124"/>
                  <a:gd name="T35" fmla="*/ 180563663 h 110"/>
                  <a:gd name="T36" fmla="*/ 139951216 w 124"/>
                  <a:gd name="T37" fmla="*/ 172987530 h 110"/>
                  <a:gd name="T38" fmla="*/ 133772061 w 124"/>
                  <a:gd name="T39" fmla="*/ 136434916 h 110"/>
                  <a:gd name="T40" fmla="*/ 128768409 w 124"/>
                  <a:gd name="T41" fmla="*/ 92561734 h 110"/>
                  <a:gd name="T42" fmla="*/ 124600176 w 124"/>
                  <a:gd name="T43" fmla="*/ 73250523 h 110"/>
                  <a:gd name="T44" fmla="*/ 121217447 w 124"/>
                  <a:gd name="T45" fmla="*/ 73250523 h 110"/>
                  <a:gd name="T46" fmla="*/ 116910770 w 124"/>
                  <a:gd name="T47" fmla="*/ 70757160 h 110"/>
                  <a:gd name="T48" fmla="*/ 113420074 w 124"/>
                  <a:gd name="T49" fmla="*/ 63625410 h 110"/>
                  <a:gd name="T50" fmla="*/ 109116003 w 124"/>
                  <a:gd name="T51" fmla="*/ 56005743 h 110"/>
                  <a:gd name="T52" fmla="*/ 109116003 w 124"/>
                  <a:gd name="T53" fmla="*/ 46179504 h 110"/>
                  <a:gd name="T54" fmla="*/ 113420074 w 124"/>
                  <a:gd name="T55" fmla="*/ 34207346 h 110"/>
                  <a:gd name="T56" fmla="*/ 126142177 w 124"/>
                  <a:gd name="T57" fmla="*/ 19584502 h 110"/>
                  <a:gd name="T58" fmla="*/ 14770016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0578430 w 109"/>
                  <a:gd name="T3" fmla="*/ 1438224 h 156"/>
                  <a:gd name="T4" fmla="*/ 38132481 w 109"/>
                  <a:gd name="T5" fmla="*/ 8554495 h 156"/>
                  <a:gd name="T6" fmla="*/ 79325653 w 109"/>
                  <a:gd name="T7" fmla="*/ 21476822 h 156"/>
                  <a:gd name="T8" fmla="*/ 123840310 w 109"/>
                  <a:gd name="T9" fmla="*/ 42325699 h 156"/>
                  <a:gd name="T10" fmla="*/ 166775081 w 109"/>
                  <a:gd name="T11" fmla="*/ 78316069 h 156"/>
                  <a:gd name="T12" fmla="*/ 206171508 w 109"/>
                  <a:gd name="T13" fmla="*/ 126093590 h 156"/>
                  <a:gd name="T14" fmla="*/ 230014508 w 109"/>
                  <a:gd name="T15" fmla="*/ 191851524 h 156"/>
                  <a:gd name="T16" fmla="*/ 233797123 w 109"/>
                  <a:gd name="T17" fmla="*/ 277219799 h 156"/>
                  <a:gd name="T18" fmla="*/ 224896255 w 109"/>
                  <a:gd name="T19" fmla="*/ 277219799 h 156"/>
                  <a:gd name="T20" fmla="*/ 212634992 w 109"/>
                  <a:gd name="T21" fmla="*/ 277219799 h 156"/>
                  <a:gd name="T22" fmla="*/ 199452470 w 109"/>
                  <a:gd name="T23" fmla="*/ 277219799 h 156"/>
                  <a:gd name="T24" fmla="*/ 187112490 w 109"/>
                  <a:gd name="T25" fmla="*/ 274025506 h 156"/>
                  <a:gd name="T26" fmla="*/ 173581432 w 109"/>
                  <a:gd name="T27" fmla="*/ 271547281 h 156"/>
                  <a:gd name="T28" fmla="*/ 158295772 w 109"/>
                  <a:gd name="T29" fmla="*/ 266910096 h 156"/>
                  <a:gd name="T30" fmla="*/ 141219940 w 109"/>
                  <a:gd name="T31" fmla="*/ 257842045 h 156"/>
                  <a:gd name="T32" fmla="*/ 123840310 w 109"/>
                  <a:gd name="T33" fmla="*/ 246734254 h 156"/>
                  <a:gd name="T34" fmla="*/ 113327690 w 109"/>
                  <a:gd name="T35" fmla="*/ 223806968 h 156"/>
                  <a:gd name="T36" fmla="*/ 113327690 w 109"/>
                  <a:gd name="T37" fmla="*/ 197135558 h 156"/>
                  <a:gd name="T38" fmla="*/ 120126818 w 109"/>
                  <a:gd name="T39" fmla="*/ 171035646 h 156"/>
                  <a:gd name="T40" fmla="*/ 126868442 w 109"/>
                  <a:gd name="T41" fmla="*/ 142281026 h 156"/>
                  <a:gd name="T42" fmla="*/ 120126818 w 109"/>
                  <a:gd name="T43" fmla="*/ 110264998 h 156"/>
                  <a:gd name="T44" fmla="*/ 103090046 w 109"/>
                  <a:gd name="T45" fmla="*/ 76892106 h 156"/>
                  <a:gd name="T46" fmla="*/ 66600483 w 109"/>
                  <a:gd name="T47" fmla="*/ 404899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61884612 w 46"/>
                  <a:gd name="T1" fmla="*/ 0 h 94"/>
                  <a:gd name="T2" fmla="*/ 40300853 w 46"/>
                  <a:gd name="T3" fmla="*/ 66761653 h 94"/>
                  <a:gd name="T4" fmla="*/ 30340397 w 46"/>
                  <a:gd name="T5" fmla="*/ 109581195 h 94"/>
                  <a:gd name="T6" fmla="*/ 22302133 w 46"/>
                  <a:gd name="T7" fmla="*/ 139417477 h 94"/>
                  <a:gd name="T8" fmla="*/ 0 w 46"/>
                  <a:gd name="T9" fmla="*/ 165893654 h 94"/>
                  <a:gd name="T10" fmla="*/ 23905391 w 46"/>
                  <a:gd name="T11" fmla="*/ 155415006 h 94"/>
                  <a:gd name="T12" fmla="*/ 46347788 w 46"/>
                  <a:gd name="T13" fmla="*/ 141196049 h 94"/>
                  <a:gd name="T14" fmla="*/ 64346203 w 46"/>
                  <a:gd name="T15" fmla="*/ 121305083 h 94"/>
                  <a:gd name="T16" fmla="*/ 80591851 w 46"/>
                  <a:gd name="T17" fmla="*/ 100560528 h 94"/>
                  <a:gd name="T18" fmla="*/ 90238867 w 46"/>
                  <a:gd name="T19" fmla="*/ 77797958 h 94"/>
                  <a:gd name="T20" fmla="*/ 92219328 w 46"/>
                  <a:gd name="T21" fmla="*/ 53087848 h 94"/>
                  <a:gd name="T22" fmla="*/ 83782466 w 46"/>
                  <a:gd name="T23" fmla="*/ 25964241 h 94"/>
                  <a:gd name="T24" fmla="*/ 61884612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421907 w 54"/>
                  <a:gd name="T3" fmla="*/ 2125537 h 40"/>
                  <a:gd name="T4" fmla="*/ 10181156 w 54"/>
                  <a:gd name="T5" fmla="*/ 6906146 h 40"/>
                  <a:gd name="T6" fmla="*/ 22624791 w 54"/>
                  <a:gd name="T7" fmla="*/ 17657964 h 40"/>
                  <a:gd name="T8" fmla="*/ 36736449 w 54"/>
                  <a:gd name="T9" fmla="*/ 26246259 h 40"/>
                  <a:gd name="T10" fmla="*/ 50277313 w 54"/>
                  <a:gd name="T11" fmla="*/ 33146334 h 40"/>
                  <a:gd name="T12" fmla="*/ 66162504 w 54"/>
                  <a:gd name="T13" fmla="*/ 37237082 h 40"/>
                  <a:gd name="T14" fmla="*/ 80213353 w 54"/>
                  <a:gd name="T15" fmla="*/ 39730419 h 40"/>
                  <a:gd name="T16" fmla="*/ 94395467 w 54"/>
                  <a:gd name="T17" fmla="*/ 34962365 h 40"/>
                  <a:gd name="T18" fmla="*/ 92588820 w 54"/>
                  <a:gd name="T19" fmla="*/ 54475189 h 40"/>
                  <a:gd name="T20" fmla="*/ 87367120 w 54"/>
                  <a:gd name="T21" fmla="*/ 72118492 h 40"/>
                  <a:gd name="T22" fmla="*/ 77056376 w 54"/>
                  <a:gd name="T23" fmla="*/ 83783435 h 40"/>
                  <a:gd name="T24" fmla="*/ 64336000 w 54"/>
                  <a:gd name="T25" fmla="*/ 87603577 h 40"/>
                  <a:gd name="T26" fmla="*/ 48861916 w 54"/>
                  <a:gd name="T27" fmla="*/ 85568643 h 40"/>
                  <a:gd name="T28" fmla="*/ 32938784 w 54"/>
                  <a:gd name="T29" fmla="*/ 69963507 h 40"/>
                  <a:gd name="T30" fmla="*/ 17347916 w 54"/>
                  <a:gd name="T31" fmla="*/ 4356842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9680131 w 149"/>
                  <a:gd name="T3" fmla="*/ 1517994691 h 704"/>
                  <a:gd name="T4" fmla="*/ 26156194 w 149"/>
                  <a:gd name="T5" fmla="*/ 2147483646 h 704"/>
                  <a:gd name="T6" fmla="*/ 45841469 w 149"/>
                  <a:gd name="T7" fmla="*/ 2147483646 h 704"/>
                  <a:gd name="T8" fmla="*/ 67654226 w 149"/>
                  <a:gd name="T9" fmla="*/ 2147483646 h 704"/>
                  <a:gd name="T10" fmla="*/ 94900751 w 149"/>
                  <a:gd name="T11" fmla="*/ 2147483646 h 704"/>
                  <a:gd name="T12" fmla="*/ 120322248 w 149"/>
                  <a:gd name="T13" fmla="*/ 2147483646 h 704"/>
                  <a:gd name="T14" fmla="*/ 144837534 w 149"/>
                  <a:gd name="T15" fmla="*/ 2147483646 h 704"/>
                  <a:gd name="T16" fmla="*/ 163906066 w 149"/>
                  <a:gd name="T17" fmla="*/ 2147483646 h 704"/>
                  <a:gd name="T18" fmla="*/ 183994195 w 149"/>
                  <a:gd name="T19" fmla="*/ 2147483646 h 704"/>
                  <a:gd name="T20" fmla="*/ 197321050 w 149"/>
                  <a:gd name="T21" fmla="*/ 2147483646 h 704"/>
                  <a:gd name="T22" fmla="*/ 204165569 w 149"/>
                  <a:gd name="T23" fmla="*/ 2147483646 h 704"/>
                  <a:gd name="T24" fmla="*/ 207158056 w 149"/>
                  <a:gd name="T25" fmla="*/ 2147483646 h 704"/>
                  <a:gd name="T26" fmla="*/ 197321050 w 149"/>
                  <a:gd name="T27" fmla="*/ 2147483646 h 704"/>
                  <a:gd name="T28" fmla="*/ 179019397 w 149"/>
                  <a:gd name="T29" fmla="*/ 2147483646 h 704"/>
                  <a:gd name="T30" fmla="*/ 151464831 w 149"/>
                  <a:gd name="T31" fmla="*/ 2147483646 h 704"/>
                  <a:gd name="T32" fmla="*/ 109863447 w 149"/>
                  <a:gd name="T33" fmla="*/ 2147483646 h 704"/>
                  <a:gd name="T34" fmla="*/ 63671894 w 149"/>
                  <a:gd name="T35" fmla="*/ 2147483646 h 704"/>
                  <a:gd name="T36" fmla="*/ 34765956 w 149"/>
                  <a:gd name="T37" fmla="*/ 2147483646 h 704"/>
                  <a:gd name="T38" fmla="*/ 16478477 w 149"/>
                  <a:gd name="T39" fmla="*/ 2147483646 h 704"/>
                  <a:gd name="T40" fmla="*/ 9680131 w 149"/>
                  <a:gd name="T41" fmla="*/ 2147483646 h 704"/>
                  <a:gd name="T42" fmla="*/ 9680131 w 149"/>
                  <a:gd name="T43" fmla="*/ 2147483646 h 704"/>
                  <a:gd name="T44" fmla="*/ 13451281 w 149"/>
                  <a:gd name="T45" fmla="*/ 2147483646 h 704"/>
                  <a:gd name="T46" fmla="*/ 20145293 w 149"/>
                  <a:gd name="T47" fmla="*/ 2147483646 h 704"/>
                  <a:gd name="T48" fmla="*/ 23163869 w 149"/>
                  <a:gd name="T49" fmla="*/ 2147483646 h 704"/>
                  <a:gd name="T50" fmla="*/ 67654226 w 149"/>
                  <a:gd name="T51" fmla="*/ 2147483646 h 704"/>
                  <a:gd name="T52" fmla="*/ 63671894 w 149"/>
                  <a:gd name="T53" fmla="*/ 2147483646 h 704"/>
                  <a:gd name="T54" fmla="*/ 59296920 w 149"/>
                  <a:gd name="T55" fmla="*/ 2147483646 h 704"/>
                  <a:gd name="T56" fmla="*/ 54327318 w 149"/>
                  <a:gd name="T57" fmla="*/ 2147483646 h 704"/>
                  <a:gd name="T58" fmla="*/ 57929826 w 149"/>
                  <a:gd name="T59" fmla="*/ 2147483646 h 704"/>
                  <a:gd name="T60" fmla="*/ 67654226 w 149"/>
                  <a:gd name="T61" fmla="*/ 2147483646 h 704"/>
                  <a:gd name="T62" fmla="*/ 94900751 w 149"/>
                  <a:gd name="T63" fmla="*/ 2147483646 h 704"/>
                  <a:gd name="T64" fmla="*/ 141018289 w 149"/>
                  <a:gd name="T65" fmla="*/ 2147483646 h 704"/>
                  <a:gd name="T66" fmla="*/ 212158646 w 149"/>
                  <a:gd name="T67" fmla="*/ 2147483646 h 704"/>
                  <a:gd name="T68" fmla="*/ 235322034 w 149"/>
                  <a:gd name="T69" fmla="*/ 2147483646 h 704"/>
                  <a:gd name="T70" fmla="*/ 245020812 w 149"/>
                  <a:gd name="T71" fmla="*/ 2147483646 h 704"/>
                  <a:gd name="T72" fmla="*/ 236969676 w 149"/>
                  <a:gd name="T73" fmla="*/ 2147483646 h 704"/>
                  <a:gd name="T74" fmla="*/ 215152441 w 149"/>
                  <a:gd name="T75" fmla="*/ 2147483646 h 704"/>
                  <a:gd name="T76" fmla="*/ 179019397 w 149"/>
                  <a:gd name="T77" fmla="*/ 2147483646 h 704"/>
                  <a:gd name="T78" fmla="*/ 132691651 w 149"/>
                  <a:gd name="T79" fmla="*/ 2147483646 h 704"/>
                  <a:gd name="T80" fmla="*/ 72000651 w 149"/>
                  <a:gd name="T81" fmla="*/ 214748364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616531300 w 128"/>
                <a:gd name="T1" fmla="*/ 0 h 217"/>
                <a:gd name="T2" fmla="*/ 1808468756 w 128"/>
                <a:gd name="T3" fmla="*/ 2147483646 h 217"/>
                <a:gd name="T4" fmla="*/ 1978735009 w 128"/>
                <a:gd name="T5" fmla="*/ 2147483646 h 217"/>
                <a:gd name="T6" fmla="*/ 2113610641 w 128"/>
                <a:gd name="T7" fmla="*/ 2147483646 h 217"/>
                <a:gd name="T8" fmla="*/ 2147483646 w 128"/>
                <a:gd name="T9" fmla="*/ 2147483646 h 217"/>
                <a:gd name="T10" fmla="*/ 2147483646 w 128"/>
                <a:gd name="T11" fmla="*/ 2147483646 h 217"/>
                <a:gd name="T12" fmla="*/ 1997736132 w 128"/>
                <a:gd name="T13" fmla="*/ 2147483646 h 217"/>
                <a:gd name="T14" fmla="*/ 1616531300 w 128"/>
                <a:gd name="T15" fmla="*/ 2147483646 h 217"/>
                <a:gd name="T16" fmla="*/ 1029391885 w 128"/>
                <a:gd name="T17" fmla="*/ 2147483646 h 217"/>
                <a:gd name="T18" fmla="*/ 846554707 w 128"/>
                <a:gd name="T19" fmla="*/ 2147483646 h 217"/>
                <a:gd name="T20" fmla="*/ 654613878 w 128"/>
                <a:gd name="T21" fmla="*/ 2147483646 h 217"/>
                <a:gd name="T22" fmla="*/ 450869465 w 128"/>
                <a:gd name="T23" fmla="*/ 2147483646 h 217"/>
                <a:gd name="T24" fmla="*/ 273064743 w 128"/>
                <a:gd name="T25" fmla="*/ 2147483646 h 217"/>
                <a:gd name="T26" fmla="*/ 134921602 w 128"/>
                <a:gd name="T27" fmla="*/ 2147483646 h 217"/>
                <a:gd name="T28" fmla="*/ 35136778 w 128"/>
                <a:gd name="T29" fmla="*/ 2147483646 h 217"/>
                <a:gd name="T30" fmla="*/ 0 w 128"/>
                <a:gd name="T31" fmla="*/ 2147483646 h 217"/>
                <a:gd name="T32" fmla="*/ 21188313 w 128"/>
                <a:gd name="T33" fmla="*/ 2147483646 h 217"/>
                <a:gd name="T34" fmla="*/ 223741754 w 128"/>
                <a:gd name="T35" fmla="*/ 2147483646 h 217"/>
                <a:gd name="T36" fmla="*/ 497134084 w 128"/>
                <a:gd name="T37" fmla="*/ 2147483646 h 217"/>
                <a:gd name="T38" fmla="*/ 791672523 w 128"/>
                <a:gd name="T39" fmla="*/ 2147483646 h 217"/>
                <a:gd name="T40" fmla="*/ 1084261654 w 128"/>
                <a:gd name="T41" fmla="*/ 2147483646 h 217"/>
                <a:gd name="T42" fmla="*/ 1357150304 w 128"/>
                <a:gd name="T43" fmla="*/ 2147483646 h 217"/>
                <a:gd name="T44" fmla="*/ 1568212870 w 128"/>
                <a:gd name="T45" fmla="*/ 2147483646 h 217"/>
                <a:gd name="T46" fmla="*/ 1670011891 w 128"/>
                <a:gd name="T47" fmla="*/ 2147483646 h 217"/>
                <a:gd name="T48" fmla="*/ 16165313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1335468289 w 117"/>
                <a:gd name="T5" fmla="*/ 2147483646 h 132"/>
                <a:gd name="T6" fmla="*/ 2147483646 w 117"/>
                <a:gd name="T7" fmla="*/ 2147483646 h 132"/>
                <a:gd name="T8" fmla="*/ 2147483646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6 w 29"/>
                <a:gd name="T1" fmla="*/ 0 h 77"/>
                <a:gd name="T2" fmla="*/ 2147483646 w 29"/>
                <a:gd name="T3" fmla="*/ 0 h 77"/>
                <a:gd name="T4" fmla="*/ 2147483646 w 29"/>
                <a:gd name="T5" fmla="*/ 2147483646 h 77"/>
                <a:gd name="T6" fmla="*/ 2147483646 w 29"/>
                <a:gd name="T7" fmla="*/ 2147483646 h 77"/>
                <a:gd name="T8" fmla="*/ 1549681956 w 29"/>
                <a:gd name="T9" fmla="*/ 2147483646 h 77"/>
                <a:gd name="T10" fmla="*/ 387420489 w 29"/>
                <a:gd name="T11" fmla="*/ 2147483646 h 77"/>
                <a:gd name="T12" fmla="*/ 0 w 29"/>
                <a:gd name="T13" fmla="*/ 2147483646 h 77"/>
                <a:gd name="T14" fmla="*/ 1162261467 w 29"/>
                <a:gd name="T15" fmla="*/ 2147483646 h 77"/>
                <a:gd name="T16" fmla="*/ 2147483646 w 29"/>
                <a:gd name="T17" fmla="*/ 2147483646 h 77"/>
                <a:gd name="T18" fmla="*/ 2147483646 w 29"/>
                <a:gd name="T19" fmla="*/ 2147483646 h 77"/>
                <a:gd name="T20" fmla="*/ 2147483646 w 29"/>
                <a:gd name="T21" fmla="*/ 2147483646 h 77"/>
                <a:gd name="T22" fmla="*/ 2147483646 w 29"/>
                <a:gd name="T23" fmla="*/ 2147483646 h 77"/>
                <a:gd name="T24" fmla="*/ 2147483646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2418885 h 237"/>
                <a:gd name="T4" fmla="*/ 124497468 w 257"/>
                <a:gd name="T5" fmla="*/ 738479854 h 237"/>
                <a:gd name="T6" fmla="*/ 247324902 w 257"/>
                <a:gd name="T7" fmla="*/ 1108969142 h 237"/>
                <a:gd name="T8" fmla="*/ 455344569 w 257"/>
                <a:gd name="T9" fmla="*/ 1446755419 h 237"/>
                <a:gd name="T10" fmla="*/ 751244498 w 257"/>
                <a:gd name="T11" fmla="*/ 1760698499 h 237"/>
                <a:gd name="T12" fmla="*/ 1128205363 w 257"/>
                <a:gd name="T13" fmla="*/ 2083426141 h 237"/>
                <a:gd name="T14" fmla="*/ 1582608922 w 257"/>
                <a:gd name="T15" fmla="*/ 2147483646 h 237"/>
                <a:gd name="T16" fmla="*/ 2115948113 w 257"/>
                <a:gd name="T17" fmla="*/ 2147483646 h 237"/>
                <a:gd name="T18" fmla="*/ 2147483646 w 257"/>
                <a:gd name="T19" fmla="*/ 2147483646 h 237"/>
                <a:gd name="T20" fmla="*/ 2147483646 w 257"/>
                <a:gd name="T21" fmla="*/ 2147483646 h 237"/>
                <a:gd name="T22" fmla="*/ 2147483646 w 257"/>
                <a:gd name="T23" fmla="*/ 2147483646 h 237"/>
                <a:gd name="T24" fmla="*/ 2147483646 w 257"/>
                <a:gd name="T25" fmla="*/ 2147483646 h 237"/>
                <a:gd name="T26" fmla="*/ 2147483646 w 257"/>
                <a:gd name="T27" fmla="*/ 2147483646 h 237"/>
                <a:gd name="T28" fmla="*/ 2147483646 w 257"/>
                <a:gd name="T29" fmla="*/ 2147483646 h 237"/>
                <a:gd name="T30" fmla="*/ 2147483646 w 257"/>
                <a:gd name="T31" fmla="*/ 2147483646 h 237"/>
                <a:gd name="T32" fmla="*/ 2147483646 w 257"/>
                <a:gd name="T33" fmla="*/ 2147483646 h 237"/>
                <a:gd name="T34" fmla="*/ 2147483646 w 257"/>
                <a:gd name="T35" fmla="*/ 2147483646 h 237"/>
                <a:gd name="T36" fmla="*/ 2147483646 w 257"/>
                <a:gd name="T37" fmla="*/ 2147483646 h 237"/>
                <a:gd name="T38" fmla="*/ 2147483646 w 257"/>
                <a:gd name="T39" fmla="*/ 2147483646 h 237"/>
                <a:gd name="T40" fmla="*/ 2147483646 w 257"/>
                <a:gd name="T41" fmla="*/ 2147483646 h 237"/>
                <a:gd name="T42" fmla="*/ 2147483646 w 257"/>
                <a:gd name="T43" fmla="*/ 2147483646 h 237"/>
                <a:gd name="T44" fmla="*/ 2147483646 w 257"/>
                <a:gd name="T45" fmla="*/ 2147483646 h 237"/>
                <a:gd name="T46" fmla="*/ 2147483646 w 257"/>
                <a:gd name="T47" fmla="*/ 2147483646 h 237"/>
                <a:gd name="T48" fmla="*/ 2147483646 w 257"/>
                <a:gd name="T49" fmla="*/ 2147483646 h 237"/>
                <a:gd name="T50" fmla="*/ 2147483646 w 257"/>
                <a:gd name="T51" fmla="*/ 2083426141 h 237"/>
                <a:gd name="T52" fmla="*/ 2147483646 w 257"/>
                <a:gd name="T53" fmla="*/ 1847757609 h 237"/>
                <a:gd name="T54" fmla="*/ 2147483646 w 257"/>
                <a:gd name="T55" fmla="*/ 1583536476 h 237"/>
                <a:gd name="T56" fmla="*/ 1783941593 w 257"/>
                <a:gd name="T57" fmla="*/ 1297893768 h 237"/>
                <a:gd name="T58" fmla="*/ 1364762393 w 257"/>
                <a:gd name="T59" fmla="*/ 1021592401 h 237"/>
                <a:gd name="T60" fmla="*/ 956716979 w 257"/>
                <a:gd name="T61" fmla="*/ 696157294 h 237"/>
                <a:gd name="T62" fmla="*/ 501375163 w 257"/>
                <a:gd name="T63" fmla="*/ 35355001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6 w 124"/>
                <a:gd name="T1" fmla="*/ 0 h 110"/>
                <a:gd name="T2" fmla="*/ 2147483646 w 124"/>
                <a:gd name="T3" fmla="*/ 1911465607 h 110"/>
                <a:gd name="T4" fmla="*/ 2147483646 w 124"/>
                <a:gd name="T5" fmla="*/ 1889334171 h 110"/>
                <a:gd name="T6" fmla="*/ 2147483646 w 124"/>
                <a:gd name="T7" fmla="*/ 1855510431 h 110"/>
                <a:gd name="T8" fmla="*/ 2147483646 w 124"/>
                <a:gd name="T9" fmla="*/ 1783973980 h 110"/>
                <a:gd name="T10" fmla="*/ 2147483646 w 124"/>
                <a:gd name="T11" fmla="*/ 1750148158 h 110"/>
                <a:gd name="T12" fmla="*/ 2019428682 w 124"/>
                <a:gd name="T13" fmla="*/ 1714091245 h 110"/>
                <a:gd name="T14" fmla="*/ 1127223836 w 124"/>
                <a:gd name="T15" fmla="*/ 1737114320 h 110"/>
                <a:gd name="T16" fmla="*/ 404117412 w 124"/>
                <a:gd name="T17" fmla="*/ 1806101997 h 110"/>
                <a:gd name="T18" fmla="*/ 0 w 124"/>
                <a:gd name="T19" fmla="*/ 1947519128 h 110"/>
                <a:gd name="T20" fmla="*/ 183389958 w 124"/>
                <a:gd name="T21" fmla="*/ 1737114320 h 110"/>
                <a:gd name="T22" fmla="*/ 355019708 w 124"/>
                <a:gd name="T23" fmla="*/ 1575802083 h 110"/>
                <a:gd name="T24" fmla="*/ 720454310 w 124"/>
                <a:gd name="T25" fmla="*/ 1448840709 h 110"/>
                <a:gd name="T26" fmla="*/ 1127223836 w 124"/>
                <a:gd name="T27" fmla="*/ 1343340894 h 110"/>
                <a:gd name="T28" fmla="*/ 1615277906 w 124"/>
                <a:gd name="T29" fmla="*/ 1274542577 h 110"/>
                <a:gd name="T30" fmla="*/ 2107786235 w 124"/>
                <a:gd name="T31" fmla="*/ 1251552629 h 110"/>
                <a:gd name="T32" fmla="*/ 2147483646 w 124"/>
                <a:gd name="T33" fmla="*/ 1251552629 h 110"/>
                <a:gd name="T34" fmla="*/ 2147483646 w 124"/>
                <a:gd name="T35" fmla="*/ 1309516945 h 110"/>
                <a:gd name="T36" fmla="*/ 2147483646 w 124"/>
                <a:gd name="T37" fmla="*/ 1251552629 h 110"/>
                <a:gd name="T38" fmla="*/ 2147483646 w 124"/>
                <a:gd name="T39" fmla="*/ 993952572 h 110"/>
                <a:gd name="T40" fmla="*/ 2147483646 w 124"/>
                <a:gd name="T41" fmla="*/ 672946821 h 110"/>
                <a:gd name="T42" fmla="*/ 2147483646 w 124"/>
                <a:gd name="T43" fmla="*/ 531537764 h 110"/>
                <a:gd name="T44" fmla="*/ 2147483646 w 124"/>
                <a:gd name="T45" fmla="*/ 531537764 h 110"/>
                <a:gd name="T46" fmla="*/ 2147483646 w 124"/>
                <a:gd name="T47" fmla="*/ 509611068 h 110"/>
                <a:gd name="T48" fmla="*/ 2147483646 w 124"/>
                <a:gd name="T49" fmla="*/ 462764494 h 110"/>
                <a:gd name="T50" fmla="*/ 2147483646 w 124"/>
                <a:gd name="T51" fmla="*/ 407691635 h 110"/>
                <a:gd name="T52" fmla="*/ 2147483646 w 124"/>
                <a:gd name="T53" fmla="*/ 335260585 h 110"/>
                <a:gd name="T54" fmla="*/ 2147483646 w 124"/>
                <a:gd name="T55" fmla="*/ 243333969 h 110"/>
                <a:gd name="T56" fmla="*/ 2147483646 w 124"/>
                <a:gd name="T57" fmla="*/ 141364547 h 110"/>
                <a:gd name="T58" fmla="*/ 21474836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16629700 w 46"/>
                <a:gd name="T1" fmla="*/ 0 h 94"/>
                <a:gd name="T2" fmla="*/ 970507905 w 46"/>
                <a:gd name="T3" fmla="*/ 473612425 h 94"/>
                <a:gd name="T4" fmla="*/ 730864444 w 46"/>
                <a:gd name="T5" fmla="*/ 775773044 h 94"/>
                <a:gd name="T6" fmla="*/ 534066976 w 46"/>
                <a:gd name="T7" fmla="*/ 987242191 h 94"/>
                <a:gd name="T8" fmla="*/ 0 w 46"/>
                <a:gd name="T9" fmla="*/ 1173954202 h 94"/>
                <a:gd name="T10" fmla="*/ 587277471 w 46"/>
                <a:gd name="T11" fmla="*/ 1096974820 h 94"/>
                <a:gd name="T12" fmla="*/ 1133788531 w 46"/>
                <a:gd name="T13" fmla="*/ 997136275 h 94"/>
                <a:gd name="T14" fmla="*/ 1570328890 w 46"/>
                <a:gd name="T15" fmla="*/ 860981496 h 94"/>
                <a:gd name="T16" fmla="*/ 1954267970 w 46"/>
                <a:gd name="T17" fmla="*/ 711280575 h 94"/>
                <a:gd name="T18" fmla="*/ 2147483646 w 46"/>
                <a:gd name="T19" fmla="*/ 548051639 h 94"/>
                <a:gd name="T20" fmla="*/ 2147483646 w 46"/>
                <a:gd name="T21" fmla="*/ 371873654 h 94"/>
                <a:gd name="T22" fmla="*/ 2043261387 w 46"/>
                <a:gd name="T23" fmla="*/ 186666141 h 94"/>
                <a:gd name="T24" fmla="*/ 151662970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31149802 w 149"/>
                <a:gd name="T3" fmla="*/ 2147483646 h 704"/>
                <a:gd name="T4" fmla="*/ 609676995 w 149"/>
                <a:gd name="T5" fmla="*/ 2147483646 h 704"/>
                <a:gd name="T6" fmla="*/ 1069606807 w 149"/>
                <a:gd name="T7" fmla="*/ 2147483646 h 704"/>
                <a:gd name="T8" fmla="*/ 1563831814 w 149"/>
                <a:gd name="T9" fmla="*/ 2147483646 h 704"/>
                <a:gd name="T10" fmla="*/ 2147483646 w 149"/>
                <a:gd name="T11" fmla="*/ 2147483646 h 704"/>
                <a:gd name="T12" fmla="*/ 2147483646 w 149"/>
                <a:gd name="T13" fmla="*/ 2147483646 h 704"/>
                <a:gd name="T14" fmla="*/ 2147483646 w 149"/>
                <a:gd name="T15" fmla="*/ 2147483646 h 704"/>
                <a:gd name="T16" fmla="*/ 2147483646 w 149"/>
                <a:gd name="T17" fmla="*/ 2147483646 h 704"/>
                <a:gd name="T18" fmla="*/ 2147483646 w 149"/>
                <a:gd name="T19" fmla="*/ 2147483646 h 704"/>
                <a:gd name="T20" fmla="*/ 2147483646 w 149"/>
                <a:gd name="T21" fmla="*/ 2147483646 h 704"/>
                <a:gd name="T22" fmla="*/ 2147483646 w 149"/>
                <a:gd name="T23" fmla="*/ 2147483646 h 704"/>
                <a:gd name="T24" fmla="*/ 2147483646 w 149"/>
                <a:gd name="T25" fmla="*/ 2147483646 h 704"/>
                <a:gd name="T26" fmla="*/ 2147483646 w 149"/>
                <a:gd name="T27" fmla="*/ 2147483646 h 704"/>
                <a:gd name="T28" fmla="*/ 2147483646 w 149"/>
                <a:gd name="T29" fmla="*/ 2147483646 h 704"/>
                <a:gd name="T30" fmla="*/ 2147483646 w 149"/>
                <a:gd name="T31" fmla="*/ 2147483646 h 704"/>
                <a:gd name="T32" fmla="*/ 2147483646 w 149"/>
                <a:gd name="T33" fmla="*/ 2147483646 h 704"/>
                <a:gd name="T34" fmla="*/ 1491410871 w 149"/>
                <a:gd name="T35" fmla="*/ 2147483646 h 704"/>
                <a:gd name="T36" fmla="*/ 795000721 w 149"/>
                <a:gd name="T37" fmla="*/ 2147483646 h 704"/>
                <a:gd name="T38" fmla="*/ 378520224 w 149"/>
                <a:gd name="T39" fmla="*/ 2147483646 h 704"/>
                <a:gd name="T40" fmla="*/ 231149802 w 149"/>
                <a:gd name="T41" fmla="*/ 2147483646 h 704"/>
                <a:gd name="T42" fmla="*/ 231149802 w 149"/>
                <a:gd name="T43" fmla="*/ 2147483646 h 704"/>
                <a:gd name="T44" fmla="*/ 301412487 w 149"/>
                <a:gd name="T45" fmla="*/ 2147483646 h 704"/>
                <a:gd name="T46" fmla="*/ 462296522 w 149"/>
                <a:gd name="T47" fmla="*/ 2147483646 h 704"/>
                <a:gd name="T48" fmla="*/ 536440906 w 149"/>
                <a:gd name="T49" fmla="*/ 2147483646 h 704"/>
                <a:gd name="T50" fmla="*/ 1563831814 w 149"/>
                <a:gd name="T51" fmla="*/ 2147483646 h 704"/>
                <a:gd name="T52" fmla="*/ 1491410871 w 149"/>
                <a:gd name="T53" fmla="*/ 2147483646 h 704"/>
                <a:gd name="T54" fmla="*/ 1376924572 w 149"/>
                <a:gd name="T55" fmla="*/ 2147483646 h 704"/>
                <a:gd name="T56" fmla="*/ 1256401891 w 149"/>
                <a:gd name="T57" fmla="*/ 2147483646 h 704"/>
                <a:gd name="T58" fmla="*/ 1333640177 w 149"/>
                <a:gd name="T59" fmla="*/ 2147483646 h 704"/>
                <a:gd name="T60" fmla="*/ 1563831814 w 149"/>
                <a:gd name="T61" fmla="*/ 2147483646 h 704"/>
                <a:gd name="T62" fmla="*/ 2147483646 w 149"/>
                <a:gd name="T63" fmla="*/ 2147483646 h 704"/>
                <a:gd name="T64" fmla="*/ 2147483646 w 149"/>
                <a:gd name="T65" fmla="*/ 2147483646 h 704"/>
                <a:gd name="T66" fmla="*/ 2147483646 w 149"/>
                <a:gd name="T67" fmla="*/ 2147483646 h 704"/>
                <a:gd name="T68" fmla="*/ 2147483646 w 149"/>
                <a:gd name="T69" fmla="*/ 2147483646 h 704"/>
                <a:gd name="T70" fmla="*/ 2147483646 w 149"/>
                <a:gd name="T71" fmla="*/ 2147483646 h 704"/>
                <a:gd name="T72" fmla="*/ 2147483646 w 149"/>
                <a:gd name="T73" fmla="*/ 2147483646 h 704"/>
                <a:gd name="T74" fmla="*/ 2147483646 w 149"/>
                <a:gd name="T75" fmla="*/ 2147483646 h 704"/>
                <a:gd name="T76" fmla="*/ 2147483646 w 149"/>
                <a:gd name="T77" fmla="*/ 2147483646 h 704"/>
                <a:gd name="T78" fmla="*/ 2147483646 w 149"/>
                <a:gd name="T79" fmla="*/ 2147483646 h 704"/>
                <a:gd name="T80" fmla="*/ 1678941593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710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5710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789FDB8-6E30-4D12-A05A-E1825978B92F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46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DCBE76C-43AA-4AD3-BF57-CD9DE34C9CF6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53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A5A92BD-61E4-477C-8C56-564E76B1A4C0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35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4315A3-C193-4321-A367-73E7553113E0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67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A4B5F3C-AFA0-4C36-A247-57557B0711DB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21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3CC524C-DCC5-4A5A-B21D-8C8EF134A875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B6DF9D1-6F61-4388-A950-D01B84FE3077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293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1E7EE3A-895D-42BE-9486-D8350E2BFB4D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88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C08FE1-8D20-45C2-846E-33AAEAEBC3F3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9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638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3D210-D750-40CB-B53D-4A16135260AF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55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5FC8E4-7B66-4D21-B440-6DE915C15379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352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8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416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395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5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3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1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1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826443-F5F8-4F9C-99D2-EC127FDC1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AA8D-E40B-422B-96BF-3942E9CA1FD7}" type="datetimeFigureOut">
              <a:rPr lang="en-US" altLang="en-US"/>
              <a:pPr>
                <a:defRPr/>
              </a:pPr>
              <a:t>12/12/2021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8B6E85-7243-4BCF-A6AF-4C9E055B95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645F11-3274-456B-90C9-95F4C2F4A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CF99D-5C90-4260-AC12-0DE98AA1E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3441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8BC8CD-4397-4CF3-BB73-F5261F16C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164A-4043-49AA-9FD5-5A08936A2BCC}" type="datetimeFigureOut">
              <a:rPr lang="en-US" altLang="en-US"/>
              <a:pPr>
                <a:defRPr/>
              </a:pPr>
              <a:t>12/12/2021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D40254-0EF1-43E1-8E1B-DF4BA6E49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FCD9B6-EE8B-44E1-8BEB-DAE644030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DA6CC-0AA0-44E6-BA52-47A595C8A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6581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E9FA12-C610-44E8-B1AA-1B6184E7C1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C0DA8-1FE4-456C-8BCC-AC20C1A020BD}" type="datetimeFigureOut">
              <a:rPr lang="en-US" altLang="en-US"/>
              <a:pPr>
                <a:defRPr/>
              </a:pPr>
              <a:t>12/12/2021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EF5772-FCB0-4A6C-B479-944BA38F8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EFB790-92D3-4043-A43C-F378EAB5D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2E37C-3BF6-4E9A-8A77-321617422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440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F59DE-64F1-4630-B979-56CB948CA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CB8C2-4030-40CD-BA2C-8607B4AED397}" type="datetimeFigureOut">
              <a:rPr lang="en-US" altLang="en-US"/>
              <a:pPr>
                <a:defRPr/>
              </a:pPr>
              <a:t>12/12/2021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FBAF26-E8A3-4416-8CFB-055B2E1E6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AE2B92-A0E7-4899-ACFD-027538A48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94A32-4DBF-4AF3-9C7E-F07251FC6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98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B6DC24-8918-493D-9EBC-41E0DB3FB7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1EDE-6DA0-4D00-A3F4-B856DDCE693B}" type="datetimeFigureOut">
              <a:rPr lang="en-US" altLang="en-US"/>
              <a:pPr>
                <a:defRPr/>
              </a:pPr>
              <a:t>12/12/2021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848421-6CAB-4F96-9B41-8E1D4AA6D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DFA0E4-1340-414B-96F3-75D0E5CF4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2ADD7-EA02-497E-919E-4E2FB15DA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675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9B76CC-619B-44E4-9F66-B1F1C5BF18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BDBCB-658B-4B72-870C-7EA7F872FFBE}" type="datetimeFigureOut">
              <a:rPr lang="en-US" altLang="en-US"/>
              <a:pPr>
                <a:defRPr/>
              </a:pPr>
              <a:t>12/12/2021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A92CD4-607E-4C2B-B5EB-B64B01B40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74715A-85DC-4F63-9289-DFEB54B6A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3458F-02B8-4A3A-B610-82EBD968D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4600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7BA6C6-4BFA-4144-8507-D971107B3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E5586-2B80-445F-97F4-B85B5759BBB7}" type="datetimeFigureOut">
              <a:rPr lang="en-US" altLang="en-US"/>
              <a:pPr>
                <a:defRPr/>
              </a:pPr>
              <a:t>12/12/2021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249229-4DC2-45E4-B297-48DFF878E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27A530-FA3F-45E6-88FC-F5AE6E229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AA4A7-56D6-4EDA-A024-E49AC12CA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1623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F82AC3-114F-4592-8A0C-EBCE7C6C4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A4912-A193-44F8-9F1C-F6D499E6E23A}" type="datetimeFigureOut">
              <a:rPr lang="en-US" altLang="en-US"/>
              <a:pPr>
                <a:defRPr/>
              </a:pPr>
              <a:t>12/12/2021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AA911-0A17-4F88-9117-7F164DA9E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9D12A-7F49-42C4-8D57-C3B71F8E7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D9BB4-81D4-41BB-9FDA-27CA4284A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25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403" indent="0">
              <a:buNone/>
              <a:defRPr sz="2800"/>
            </a:lvl2pPr>
            <a:lvl3pPr marL="912877" indent="0">
              <a:buNone/>
              <a:defRPr sz="2400"/>
            </a:lvl3pPr>
            <a:lvl4pPr marL="1369314" indent="0">
              <a:buNone/>
              <a:defRPr sz="2000"/>
            </a:lvl4pPr>
            <a:lvl5pPr marL="1825756" indent="0">
              <a:buNone/>
              <a:defRPr sz="2000"/>
            </a:lvl5pPr>
            <a:lvl6pPr marL="2282226" indent="0">
              <a:buNone/>
              <a:defRPr sz="2000"/>
            </a:lvl6pPr>
            <a:lvl7pPr marL="2738630" indent="0">
              <a:buNone/>
              <a:defRPr sz="2000"/>
            </a:lvl7pPr>
            <a:lvl8pPr marL="3195036" indent="0">
              <a:buNone/>
              <a:defRPr sz="2000"/>
            </a:lvl8pPr>
            <a:lvl9pPr marL="365143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9FC95-CC57-4937-A029-A7D5138EC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326EF-8D15-4459-A4DA-FEE028E898C0}" type="datetimeFigureOut">
              <a:rPr lang="en-US" altLang="en-US"/>
              <a:pPr>
                <a:defRPr/>
              </a:pPr>
              <a:t>12/12/2021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BC421-1129-4B9A-B3BD-10F1AD9E4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BBFF0-15CB-4F8E-86D6-AC37127EE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F6E0E-39E2-4FBF-AA16-9A8A2132D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1128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6156C-D995-41DC-B4EC-A744BF7DF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39304-C6AF-4252-84E0-AC682F95F23A}" type="datetimeFigureOut">
              <a:rPr lang="en-US" altLang="en-US"/>
              <a:pPr>
                <a:defRPr/>
              </a:pPr>
              <a:t>12/12/2021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D71F6-02E5-4540-A260-8DEFE4CB2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D0743C-3A68-4411-BFF5-DFC080713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0A349-1310-4B8D-88DB-C6DC96A44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1087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0453FD-4E7B-4ED7-944C-C02FA6DD0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842D-F7A0-40A0-9B7C-C2FE10594D94}" type="datetimeFigureOut">
              <a:rPr lang="en-US" altLang="en-US"/>
              <a:pPr>
                <a:defRPr/>
              </a:pPr>
              <a:t>12/12/2021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11AF8-B18E-44D3-991F-E09DCA384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D5FC9D-FCAE-40C7-882A-2C0F5083C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1C142-36D5-4562-95B2-4C7EA1211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8083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7D095A4-4BF5-4E32-B980-94D092B24E3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2588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6FB7A2E-DEEF-4BE0-BE3D-4B12DEEB67AF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9475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82E609-FD5C-4AB1-AA27-13C9E3F691F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1373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0CBEFD3-EBA2-43D3-805D-BF865348A10D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2622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B91F53D-F02A-4821-935B-9FED89F92C6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4094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5D0CDFE-0972-4FB4-BFF5-4B7EBA6684E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7280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A93FFA9-BCCD-4FAB-B224-26D151F4D61D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780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9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28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7" indent="-228237" algn="l" defTabSz="9128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10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4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17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23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95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3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7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46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3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7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14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3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3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39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14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102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20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30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405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85" indent="-227008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73" indent="-227008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62" indent="-227008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054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156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257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358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01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5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6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7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9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8" y="365129"/>
            <a:ext cx="10515599" cy="1325563"/>
          </a:xfrm>
          <a:prstGeom prst="rect">
            <a:avLst/>
          </a:prstGeom>
        </p:spPr>
        <p:txBody>
          <a:bodyPr vert="horz" lIns="68555" tIns="34280" rIns="68555" bIns="342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8" y="1825625"/>
            <a:ext cx="10515599" cy="4351339"/>
          </a:xfrm>
          <a:prstGeom prst="rect">
            <a:avLst/>
          </a:prstGeom>
        </p:spPr>
        <p:txBody>
          <a:bodyPr vert="horz" lIns="68555" tIns="34280" rIns="68555" bIns="3428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199" y="6356352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 defTabSz="914042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42"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7" y="6356352"/>
            <a:ext cx="4114801" cy="365125"/>
          </a:xfrm>
          <a:prstGeom prst="rect">
            <a:avLst/>
          </a:prstGeom>
        </p:spPr>
        <p:txBody>
          <a:bodyPr vert="horz" lIns="68555" tIns="34280" rIns="68555" bIns="342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 defTabSz="91404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 defTabSz="914042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4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4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defTabSz="91404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512" indent="-228512" algn="l" defTabSz="9140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534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2554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599572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6591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3617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6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660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682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19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042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4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5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6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7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7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2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  <p:sldLayoutId id="214748417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33508 w 217"/>
                  <a:gd name="T1" fmla="*/ 154185 h 210"/>
                  <a:gd name="T2" fmla="*/ 26772 w 217"/>
                  <a:gd name="T3" fmla="*/ 145781 h 210"/>
                  <a:gd name="T4" fmla="*/ 19233 w 217"/>
                  <a:gd name="T5" fmla="*/ 133105 h 210"/>
                  <a:gd name="T6" fmla="*/ 11166 w 217"/>
                  <a:gd name="T7" fmla="*/ 116400 h 210"/>
                  <a:gd name="T8" fmla="*/ 3433 w 217"/>
                  <a:gd name="T9" fmla="*/ 99002 h 210"/>
                  <a:gd name="T10" fmla="*/ 0 w 217"/>
                  <a:gd name="T11" fmla="*/ 80112 h 210"/>
                  <a:gd name="T12" fmla="*/ 1 w 217"/>
                  <a:gd name="T13" fmla="*/ 59974 h 210"/>
                  <a:gd name="T14" fmla="*/ 6602 w 217"/>
                  <a:gd name="T15" fmla="*/ 41566 h 210"/>
                  <a:gd name="T16" fmla="*/ 19813 w 217"/>
                  <a:gd name="T17" fmla="*/ 26080 h 210"/>
                  <a:gd name="T18" fmla="*/ 33041 w 217"/>
                  <a:gd name="T19" fmla="*/ 16157 h 210"/>
                  <a:gd name="T20" fmla="*/ 43865 w 217"/>
                  <a:gd name="T21" fmla="*/ 8817 h 210"/>
                  <a:gd name="T22" fmla="*/ 52610 w 217"/>
                  <a:gd name="T23" fmla="*/ 4968 h 210"/>
                  <a:gd name="T24" fmla="*/ 59457 w 217"/>
                  <a:gd name="T25" fmla="*/ 3443 h 210"/>
                  <a:gd name="T26" fmla="*/ 64325 w 217"/>
                  <a:gd name="T27" fmla="*/ 3443 h 210"/>
                  <a:gd name="T28" fmla="*/ 75884 w 217"/>
                  <a:gd name="T29" fmla="*/ 0 h 210"/>
                  <a:gd name="T30" fmla="*/ 107868 w 217"/>
                  <a:gd name="T31" fmla="*/ 6111 h 210"/>
                  <a:gd name="T32" fmla="*/ 116776 w 217"/>
                  <a:gd name="T33" fmla="*/ 8817 h 210"/>
                  <a:gd name="T34" fmla="*/ 125545 w 217"/>
                  <a:gd name="T35" fmla="*/ 11198 h 210"/>
                  <a:gd name="T36" fmla="*/ 133067 w 217"/>
                  <a:gd name="T37" fmla="*/ 13778 h 210"/>
                  <a:gd name="T38" fmla="*/ 138786 w 217"/>
                  <a:gd name="T39" fmla="*/ 16932 h 210"/>
                  <a:gd name="T40" fmla="*/ 145040 w 217"/>
                  <a:gd name="T41" fmla="*/ 19880 h 210"/>
                  <a:gd name="T42" fmla="*/ 149960 w 217"/>
                  <a:gd name="T43" fmla="*/ 23312 h 210"/>
                  <a:gd name="T44" fmla="*/ 153826 w 217"/>
                  <a:gd name="T45" fmla="*/ 27797 h 210"/>
                  <a:gd name="T46" fmla="*/ 158349 w 217"/>
                  <a:gd name="T47" fmla="*/ 33225 h 210"/>
                  <a:gd name="T48" fmla="*/ 149960 w 217"/>
                  <a:gd name="T49" fmla="*/ 29729 h 210"/>
                  <a:gd name="T50" fmla="*/ 141927 w 217"/>
                  <a:gd name="T51" fmla="*/ 26485 h 210"/>
                  <a:gd name="T52" fmla="*/ 133828 w 217"/>
                  <a:gd name="T53" fmla="*/ 24430 h 210"/>
                  <a:gd name="T54" fmla="*/ 125545 w 217"/>
                  <a:gd name="T55" fmla="*/ 21724 h 210"/>
                  <a:gd name="T56" fmla="*/ 118957 w 217"/>
                  <a:gd name="T57" fmla="*/ 19880 h 210"/>
                  <a:gd name="T58" fmla="*/ 112074 w 217"/>
                  <a:gd name="T59" fmla="*/ 19265 h 210"/>
                  <a:gd name="T60" fmla="*/ 104140 w 217"/>
                  <a:gd name="T61" fmla="*/ 18075 h 210"/>
                  <a:gd name="T62" fmla="*/ 97565 w 217"/>
                  <a:gd name="T63" fmla="*/ 18075 h 210"/>
                  <a:gd name="T64" fmla="*/ 91262 w 217"/>
                  <a:gd name="T65" fmla="*/ 18075 h 210"/>
                  <a:gd name="T66" fmla="*/ 84664 w 217"/>
                  <a:gd name="T67" fmla="*/ 18356 h 210"/>
                  <a:gd name="T68" fmla="*/ 77901 w 217"/>
                  <a:gd name="T69" fmla="*/ 19880 h 210"/>
                  <a:gd name="T70" fmla="*/ 72199 w 217"/>
                  <a:gd name="T71" fmla="*/ 21530 h 210"/>
                  <a:gd name="T72" fmla="*/ 66383 w 217"/>
                  <a:gd name="T73" fmla="*/ 24430 h 210"/>
                  <a:gd name="T74" fmla="*/ 59544 w 217"/>
                  <a:gd name="T75" fmla="*/ 26485 h 210"/>
                  <a:gd name="T76" fmla="*/ 54008 w 217"/>
                  <a:gd name="T77" fmla="*/ 29948 h 210"/>
                  <a:gd name="T78" fmla="*/ 48332 w 217"/>
                  <a:gd name="T79" fmla="*/ 33636 h 210"/>
                  <a:gd name="T80" fmla="*/ 37993 w 217"/>
                  <a:gd name="T81" fmla="*/ 44822 h 210"/>
                  <a:gd name="T82" fmla="*/ 30918 w 217"/>
                  <a:gd name="T83" fmla="*/ 58619 h 210"/>
                  <a:gd name="T84" fmla="*/ 26772 w 217"/>
                  <a:gd name="T85" fmla="*/ 75769 h 210"/>
                  <a:gd name="T86" fmla="*/ 25287 w 217"/>
                  <a:gd name="T87" fmla="*/ 92637 h 210"/>
                  <a:gd name="T88" fmla="*/ 25287 w 217"/>
                  <a:gd name="T89" fmla="*/ 111380 h 210"/>
                  <a:gd name="T90" fmla="*/ 27742 w 217"/>
                  <a:gd name="T91" fmla="*/ 127579 h 210"/>
                  <a:gd name="T92" fmla="*/ 29862 w 217"/>
                  <a:gd name="T93" fmla="*/ 142461 h 210"/>
                  <a:gd name="T94" fmla="*/ 33508 w 217"/>
                  <a:gd name="T95" fmla="*/ 15418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76834 w 182"/>
                  <a:gd name="T1" fmla="*/ 0 h 213"/>
                  <a:gd name="T2" fmla="*/ 78878 w 182"/>
                  <a:gd name="T3" fmla="*/ 1541 h 213"/>
                  <a:gd name="T4" fmla="*/ 83293 w 182"/>
                  <a:gd name="T5" fmla="*/ 6253 h 213"/>
                  <a:gd name="T6" fmla="*/ 89575 w 182"/>
                  <a:gd name="T7" fmla="*/ 14051 h 213"/>
                  <a:gd name="T8" fmla="*/ 96761 w 182"/>
                  <a:gd name="T9" fmla="*/ 25419 h 213"/>
                  <a:gd name="T10" fmla="*/ 102246 w 182"/>
                  <a:gd name="T11" fmla="*/ 39534 h 213"/>
                  <a:gd name="T12" fmla="*/ 105897 w 182"/>
                  <a:gd name="T13" fmla="*/ 58258 h 213"/>
                  <a:gd name="T14" fmla="*/ 105897 w 182"/>
                  <a:gd name="T15" fmla="*/ 80372 h 213"/>
                  <a:gd name="T16" fmla="*/ 101463 w 182"/>
                  <a:gd name="T17" fmla="*/ 106464 h 213"/>
                  <a:gd name="T18" fmla="*/ 98986 w 182"/>
                  <a:gd name="T19" fmla="*/ 113733 h 213"/>
                  <a:gd name="T20" fmla="*/ 95912 w 182"/>
                  <a:gd name="T21" fmla="*/ 119738 h 213"/>
                  <a:gd name="T22" fmla="*/ 92603 w 182"/>
                  <a:gd name="T23" fmla="*/ 126294 h 213"/>
                  <a:gd name="T24" fmla="*/ 88143 w 182"/>
                  <a:gd name="T25" fmla="*/ 132063 h 213"/>
                  <a:gd name="T26" fmla="*/ 82197 w 182"/>
                  <a:gd name="T27" fmla="*/ 137576 h 213"/>
                  <a:gd name="T28" fmla="*/ 77323 w 182"/>
                  <a:gd name="T29" fmla="*/ 141735 h 213"/>
                  <a:gd name="T30" fmla="*/ 72082 w 182"/>
                  <a:gd name="T31" fmla="*/ 145768 h 213"/>
                  <a:gd name="T32" fmla="*/ 64626 w 182"/>
                  <a:gd name="T33" fmla="*/ 149003 h 213"/>
                  <a:gd name="T34" fmla="*/ 57860 w 182"/>
                  <a:gd name="T35" fmla="*/ 150605 h 213"/>
                  <a:gd name="T36" fmla="*/ 51100 w 182"/>
                  <a:gd name="T37" fmla="*/ 152518 h 213"/>
                  <a:gd name="T38" fmla="*/ 43224 w 182"/>
                  <a:gd name="T39" fmla="*/ 153948 h 213"/>
                  <a:gd name="T40" fmla="*/ 34783 w 182"/>
                  <a:gd name="T41" fmla="*/ 153948 h 213"/>
                  <a:gd name="T42" fmla="*/ 25755 w 182"/>
                  <a:gd name="T43" fmla="*/ 152518 h 213"/>
                  <a:gd name="T44" fmla="*/ 17655 w 182"/>
                  <a:gd name="T45" fmla="*/ 150605 h 213"/>
                  <a:gd name="T46" fmla="*/ 8266 w 182"/>
                  <a:gd name="T47" fmla="*/ 147306 h 213"/>
                  <a:gd name="T48" fmla="*/ 0 w 182"/>
                  <a:gd name="T49" fmla="*/ 143392 h 213"/>
                  <a:gd name="T50" fmla="*/ 7893 w 182"/>
                  <a:gd name="T51" fmla="*/ 149003 h 213"/>
                  <a:gd name="T52" fmla="*/ 15651 w 182"/>
                  <a:gd name="T53" fmla="*/ 152518 h 213"/>
                  <a:gd name="T54" fmla="*/ 23545 w 182"/>
                  <a:gd name="T55" fmla="*/ 156305 h 213"/>
                  <a:gd name="T56" fmla="*/ 30163 w 182"/>
                  <a:gd name="T57" fmla="*/ 159036 h 213"/>
                  <a:gd name="T58" fmla="*/ 37076 w 182"/>
                  <a:gd name="T59" fmla="*/ 161310 h 213"/>
                  <a:gd name="T60" fmla="*/ 44685 w 182"/>
                  <a:gd name="T61" fmla="*/ 162215 h 213"/>
                  <a:gd name="T62" fmla="*/ 51185 w 182"/>
                  <a:gd name="T63" fmla="*/ 162500 h 213"/>
                  <a:gd name="T64" fmla="*/ 58170 w 182"/>
                  <a:gd name="T65" fmla="*/ 162500 h 213"/>
                  <a:gd name="T66" fmla="*/ 64327 w 182"/>
                  <a:gd name="T67" fmla="*/ 162215 h 213"/>
                  <a:gd name="T68" fmla="*/ 70482 w 182"/>
                  <a:gd name="T69" fmla="*/ 160699 h 213"/>
                  <a:gd name="T70" fmla="*/ 75819 w 182"/>
                  <a:gd name="T71" fmla="*/ 159036 h 213"/>
                  <a:gd name="T72" fmla="*/ 81491 w 182"/>
                  <a:gd name="T73" fmla="*/ 157431 h 213"/>
                  <a:gd name="T74" fmla="*/ 86634 w 182"/>
                  <a:gd name="T75" fmla="*/ 155482 h 213"/>
                  <a:gd name="T76" fmla="*/ 91496 w 182"/>
                  <a:gd name="T77" fmla="*/ 152007 h 213"/>
                  <a:gd name="T78" fmla="*/ 95912 w 182"/>
                  <a:gd name="T79" fmla="*/ 149003 h 213"/>
                  <a:gd name="T80" fmla="*/ 99980 w 182"/>
                  <a:gd name="T81" fmla="*/ 145768 h 213"/>
                  <a:gd name="T82" fmla="*/ 111311 w 182"/>
                  <a:gd name="T83" fmla="*/ 134347 h 213"/>
                  <a:gd name="T84" fmla="*/ 119128 w 182"/>
                  <a:gd name="T85" fmla="*/ 123060 h 213"/>
                  <a:gd name="T86" fmla="*/ 123752 w 182"/>
                  <a:gd name="T87" fmla="*/ 109983 h 213"/>
                  <a:gd name="T88" fmla="*/ 126285 w 182"/>
                  <a:gd name="T89" fmla="*/ 98018 h 213"/>
                  <a:gd name="T90" fmla="*/ 127811 w 182"/>
                  <a:gd name="T91" fmla="*/ 85103 h 213"/>
                  <a:gd name="T92" fmla="*/ 127811 w 182"/>
                  <a:gd name="T93" fmla="*/ 72334 h 213"/>
                  <a:gd name="T94" fmla="*/ 128426 w 182"/>
                  <a:gd name="T95" fmla="*/ 60401 h 213"/>
                  <a:gd name="T96" fmla="*/ 121649 w 182"/>
                  <a:gd name="T97" fmla="*/ 35239 h 213"/>
                  <a:gd name="T98" fmla="*/ 110151 w 182"/>
                  <a:gd name="T99" fmla="*/ 15686 h 213"/>
                  <a:gd name="T100" fmla="*/ 106073 w 182"/>
                  <a:gd name="T101" fmla="*/ 14051 h 213"/>
                  <a:gd name="T102" fmla="*/ 103766 w 182"/>
                  <a:gd name="T103" fmla="*/ 11655 h 213"/>
                  <a:gd name="T104" fmla="*/ 99980 w 182"/>
                  <a:gd name="T105" fmla="*/ 9742 h 213"/>
                  <a:gd name="T106" fmla="*/ 97352 w 182"/>
                  <a:gd name="T107" fmla="*/ 8407 h 213"/>
                  <a:gd name="T108" fmla="*/ 93033 w 182"/>
                  <a:gd name="T109" fmla="*/ 6737 h 213"/>
                  <a:gd name="T110" fmla="*/ 88785 w 182"/>
                  <a:gd name="T111" fmla="*/ 4659 h 213"/>
                  <a:gd name="T112" fmla="*/ 83739 w 182"/>
                  <a:gd name="T113" fmla="*/ 2228 h 213"/>
                  <a:gd name="T114" fmla="*/ 7683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1 w 109"/>
                <a:gd name="T3" fmla="*/ 1 h 156"/>
                <a:gd name="T4" fmla="*/ 579 w 109"/>
                <a:gd name="T5" fmla="*/ 5 h 156"/>
                <a:gd name="T6" fmla="*/ 1153 w 109"/>
                <a:gd name="T7" fmla="*/ 39 h 156"/>
                <a:gd name="T8" fmla="*/ 1826 w 109"/>
                <a:gd name="T9" fmla="*/ 82 h 156"/>
                <a:gd name="T10" fmla="*/ 2440 w 109"/>
                <a:gd name="T11" fmla="*/ 151 h 156"/>
                <a:gd name="T12" fmla="*/ 3003 w 109"/>
                <a:gd name="T13" fmla="*/ 243 h 156"/>
                <a:gd name="T14" fmla="*/ 3352 w 109"/>
                <a:gd name="T15" fmla="*/ 367 h 156"/>
                <a:gd name="T16" fmla="*/ 3434 w 109"/>
                <a:gd name="T17" fmla="*/ 538 h 156"/>
                <a:gd name="T18" fmla="*/ 3272 w 109"/>
                <a:gd name="T19" fmla="*/ 538 h 156"/>
                <a:gd name="T20" fmla="*/ 3109 w 109"/>
                <a:gd name="T21" fmla="*/ 538 h 156"/>
                <a:gd name="T22" fmla="*/ 2921 w 109"/>
                <a:gd name="T23" fmla="*/ 538 h 156"/>
                <a:gd name="T24" fmla="*/ 2702 w 109"/>
                <a:gd name="T25" fmla="*/ 521 h 156"/>
                <a:gd name="T26" fmla="*/ 2544 w 109"/>
                <a:gd name="T27" fmla="*/ 520 h 156"/>
                <a:gd name="T28" fmla="*/ 2342 w 109"/>
                <a:gd name="T29" fmla="*/ 513 h 156"/>
                <a:gd name="T30" fmla="*/ 2065 w 109"/>
                <a:gd name="T31" fmla="*/ 494 h 156"/>
                <a:gd name="T32" fmla="*/ 1826 w 109"/>
                <a:gd name="T33" fmla="*/ 475 h 156"/>
                <a:gd name="T34" fmla="*/ 1664 w 109"/>
                <a:gd name="T35" fmla="*/ 431 h 156"/>
                <a:gd name="T36" fmla="*/ 1664 w 109"/>
                <a:gd name="T37" fmla="*/ 383 h 156"/>
                <a:gd name="T38" fmla="*/ 1751 w 109"/>
                <a:gd name="T39" fmla="*/ 328 h 156"/>
                <a:gd name="T40" fmla="*/ 1836 w 109"/>
                <a:gd name="T41" fmla="*/ 273 h 156"/>
                <a:gd name="T42" fmla="*/ 1751 w 109"/>
                <a:gd name="T43" fmla="*/ 212 h 156"/>
                <a:gd name="T44" fmla="*/ 1508 w 109"/>
                <a:gd name="T45" fmla="*/ 146 h 156"/>
                <a:gd name="T46" fmla="*/ 986 w 109"/>
                <a:gd name="T47" fmla="*/ 7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16 w 54"/>
                <a:gd name="T5" fmla="*/ 3 h 40"/>
                <a:gd name="T6" fmla="*/ 483 w 54"/>
                <a:gd name="T7" fmla="*/ 32 h 40"/>
                <a:gd name="T8" fmla="*/ 805 w 54"/>
                <a:gd name="T9" fmla="*/ 43 h 40"/>
                <a:gd name="T10" fmla="*/ 1077 w 54"/>
                <a:gd name="T11" fmla="*/ 53 h 40"/>
                <a:gd name="T12" fmla="*/ 1364 w 54"/>
                <a:gd name="T13" fmla="*/ 61 h 40"/>
                <a:gd name="T14" fmla="*/ 1667 w 54"/>
                <a:gd name="T15" fmla="*/ 66 h 40"/>
                <a:gd name="T16" fmla="*/ 2011 w 54"/>
                <a:gd name="T17" fmla="*/ 57 h 40"/>
                <a:gd name="T18" fmla="*/ 1965 w 54"/>
                <a:gd name="T19" fmla="*/ 90 h 40"/>
                <a:gd name="T20" fmla="*/ 1855 w 54"/>
                <a:gd name="T21" fmla="*/ 120 h 40"/>
                <a:gd name="T22" fmla="*/ 1645 w 54"/>
                <a:gd name="T23" fmla="*/ 139 h 40"/>
                <a:gd name="T24" fmla="*/ 1349 w 54"/>
                <a:gd name="T25" fmla="*/ 147 h 40"/>
                <a:gd name="T26" fmla="*/ 1034 w 54"/>
                <a:gd name="T27" fmla="*/ 145 h 40"/>
                <a:gd name="T28" fmla="*/ 692 w 54"/>
                <a:gd name="T29" fmla="*/ 118 h 40"/>
                <a:gd name="T30" fmla="*/ 363 w 54"/>
                <a:gd name="T31" fmla="*/ 7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3 h 237"/>
                <a:gd name="T4" fmla="*/ 518 w 257"/>
                <a:gd name="T5" fmla="*/ 91 h 237"/>
                <a:gd name="T6" fmla="*/ 1185 w 257"/>
                <a:gd name="T7" fmla="*/ 137 h 237"/>
                <a:gd name="T8" fmla="*/ 2123 w 257"/>
                <a:gd name="T9" fmla="*/ 178 h 237"/>
                <a:gd name="T10" fmla="*/ 3431 w 257"/>
                <a:gd name="T11" fmla="*/ 216 h 237"/>
                <a:gd name="T12" fmla="*/ 5092 w 257"/>
                <a:gd name="T13" fmla="*/ 256 h 237"/>
                <a:gd name="T14" fmla="*/ 7213 w 257"/>
                <a:gd name="T15" fmla="*/ 293 h 237"/>
                <a:gd name="T16" fmla="*/ 9655 w 257"/>
                <a:gd name="T17" fmla="*/ 324 h 237"/>
                <a:gd name="T18" fmla="*/ 12794 w 257"/>
                <a:gd name="T19" fmla="*/ 353 h 237"/>
                <a:gd name="T20" fmla="*/ 16345 w 257"/>
                <a:gd name="T21" fmla="*/ 377 h 237"/>
                <a:gd name="T22" fmla="*/ 20131 w 257"/>
                <a:gd name="T23" fmla="*/ 398 h 237"/>
                <a:gd name="T24" fmla="*/ 24816 w 257"/>
                <a:gd name="T25" fmla="*/ 415 h 237"/>
                <a:gd name="T26" fmla="*/ 29929 w 257"/>
                <a:gd name="T27" fmla="*/ 425 h 237"/>
                <a:gd name="T28" fmla="*/ 35776 w 257"/>
                <a:gd name="T29" fmla="*/ 431 h 237"/>
                <a:gd name="T30" fmla="*/ 41813 w 257"/>
                <a:gd name="T31" fmla="*/ 429 h 237"/>
                <a:gd name="T32" fmla="*/ 48881 w 257"/>
                <a:gd name="T33" fmla="*/ 422 h 237"/>
                <a:gd name="T34" fmla="*/ 42688 w 257"/>
                <a:gd name="T35" fmla="*/ 412 h 237"/>
                <a:gd name="T36" fmla="*/ 37037 w 257"/>
                <a:gd name="T37" fmla="*/ 399 h 237"/>
                <a:gd name="T38" fmla="*/ 32344 w 257"/>
                <a:gd name="T39" fmla="*/ 385 h 237"/>
                <a:gd name="T40" fmla="*/ 28152 w 257"/>
                <a:gd name="T41" fmla="*/ 371 h 237"/>
                <a:gd name="T42" fmla="*/ 24329 w 257"/>
                <a:gd name="T43" fmla="*/ 351 h 237"/>
                <a:gd name="T44" fmla="*/ 21315 w 257"/>
                <a:gd name="T45" fmla="*/ 330 h 237"/>
                <a:gd name="T46" fmla="*/ 18535 w 257"/>
                <a:gd name="T47" fmla="*/ 308 h 237"/>
                <a:gd name="T48" fmla="*/ 15924 w 257"/>
                <a:gd name="T49" fmla="*/ 282 h 237"/>
                <a:gd name="T50" fmla="*/ 13579 w 257"/>
                <a:gd name="T51" fmla="*/ 256 h 237"/>
                <a:gd name="T52" fmla="*/ 11665 w 257"/>
                <a:gd name="T53" fmla="*/ 225 h 237"/>
                <a:gd name="T54" fmla="*/ 10024 w 257"/>
                <a:gd name="T55" fmla="*/ 195 h 237"/>
                <a:gd name="T56" fmla="*/ 8227 w 257"/>
                <a:gd name="T57" fmla="*/ 159 h 237"/>
                <a:gd name="T58" fmla="*/ 6271 w 257"/>
                <a:gd name="T59" fmla="*/ 125 h 237"/>
                <a:gd name="T60" fmla="*/ 4404 w 257"/>
                <a:gd name="T61" fmla="*/ 87 h 237"/>
                <a:gd name="T62" fmla="*/ 2225 w 257"/>
                <a:gd name="T63" fmla="*/ 4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6456 w 124"/>
                <a:gd name="T1" fmla="*/ 0 h 110"/>
                <a:gd name="T2" fmla="*/ 26309 w 124"/>
                <a:gd name="T3" fmla="*/ 240 h 110"/>
                <a:gd name="T4" fmla="*/ 25566 w 124"/>
                <a:gd name="T5" fmla="*/ 239 h 110"/>
                <a:gd name="T6" fmla="*/ 22712 w 124"/>
                <a:gd name="T7" fmla="*/ 234 h 110"/>
                <a:gd name="T8" fmla="*/ 18983 w 124"/>
                <a:gd name="T9" fmla="*/ 227 h 110"/>
                <a:gd name="T10" fmla="*/ 14505 w 124"/>
                <a:gd name="T11" fmla="*/ 221 h 110"/>
                <a:gd name="T12" fmla="*/ 9546 w 124"/>
                <a:gd name="T13" fmla="*/ 217 h 110"/>
                <a:gd name="T14" fmla="*/ 5419 w 124"/>
                <a:gd name="T15" fmla="*/ 219 h 110"/>
                <a:gd name="T16" fmla="*/ 1929 w 124"/>
                <a:gd name="T17" fmla="*/ 229 h 110"/>
                <a:gd name="T18" fmla="*/ 0 w 124"/>
                <a:gd name="T19" fmla="*/ 245 h 110"/>
                <a:gd name="T20" fmla="*/ 789 w 124"/>
                <a:gd name="T21" fmla="*/ 219 h 110"/>
                <a:gd name="T22" fmla="*/ 1735 w 124"/>
                <a:gd name="T23" fmla="*/ 199 h 110"/>
                <a:gd name="T24" fmla="*/ 3499 w 124"/>
                <a:gd name="T25" fmla="*/ 183 h 110"/>
                <a:gd name="T26" fmla="*/ 5419 w 124"/>
                <a:gd name="T27" fmla="*/ 169 h 110"/>
                <a:gd name="T28" fmla="*/ 7687 w 124"/>
                <a:gd name="T29" fmla="*/ 160 h 110"/>
                <a:gd name="T30" fmla="*/ 9926 w 124"/>
                <a:gd name="T31" fmla="*/ 159 h 110"/>
                <a:gd name="T32" fmla="*/ 12447 w 124"/>
                <a:gd name="T33" fmla="*/ 159 h 110"/>
                <a:gd name="T34" fmla="*/ 15299 w 124"/>
                <a:gd name="T35" fmla="*/ 166 h 110"/>
                <a:gd name="T36" fmla="*/ 15503 w 124"/>
                <a:gd name="T37" fmla="*/ 159 h 110"/>
                <a:gd name="T38" fmla="*/ 14885 w 124"/>
                <a:gd name="T39" fmla="*/ 127 h 110"/>
                <a:gd name="T40" fmla="*/ 14200 w 124"/>
                <a:gd name="T41" fmla="*/ 85 h 110"/>
                <a:gd name="T42" fmla="*/ 13943 w 124"/>
                <a:gd name="T43" fmla="*/ 67 h 110"/>
                <a:gd name="T44" fmla="*/ 13368 w 124"/>
                <a:gd name="T45" fmla="*/ 67 h 110"/>
                <a:gd name="T46" fmla="*/ 12856 w 124"/>
                <a:gd name="T47" fmla="*/ 64 h 110"/>
                <a:gd name="T48" fmla="*/ 12447 w 124"/>
                <a:gd name="T49" fmla="*/ 55 h 110"/>
                <a:gd name="T50" fmla="*/ 12219 w 124"/>
                <a:gd name="T51" fmla="*/ 49 h 110"/>
                <a:gd name="T52" fmla="*/ 12219 w 124"/>
                <a:gd name="T53" fmla="*/ 41 h 110"/>
                <a:gd name="T54" fmla="*/ 12447 w 124"/>
                <a:gd name="T55" fmla="*/ 32 h 110"/>
                <a:gd name="T56" fmla="*/ 14095 w 124"/>
                <a:gd name="T57" fmla="*/ 8 h 110"/>
                <a:gd name="T58" fmla="*/ 1645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071 w 109"/>
                <a:gd name="T3" fmla="*/ 1 h 156"/>
                <a:gd name="T4" fmla="*/ 3815 w 109"/>
                <a:gd name="T5" fmla="*/ 5 h 156"/>
                <a:gd name="T6" fmla="*/ 7987 w 109"/>
                <a:gd name="T7" fmla="*/ 12 h 156"/>
                <a:gd name="T8" fmla="*/ 12620 w 109"/>
                <a:gd name="T9" fmla="*/ 42 h 156"/>
                <a:gd name="T10" fmla="*/ 17020 w 109"/>
                <a:gd name="T11" fmla="*/ 65 h 156"/>
                <a:gd name="T12" fmla="*/ 20882 w 109"/>
                <a:gd name="T13" fmla="*/ 111 h 156"/>
                <a:gd name="T14" fmla="*/ 23237 w 109"/>
                <a:gd name="T15" fmla="*/ 170 h 156"/>
                <a:gd name="T16" fmla="*/ 23699 w 109"/>
                <a:gd name="T17" fmla="*/ 246 h 156"/>
                <a:gd name="T18" fmla="*/ 22954 w 109"/>
                <a:gd name="T19" fmla="*/ 246 h 156"/>
                <a:gd name="T20" fmla="*/ 21691 w 109"/>
                <a:gd name="T21" fmla="*/ 246 h 156"/>
                <a:gd name="T22" fmla="*/ 20221 w 109"/>
                <a:gd name="T23" fmla="*/ 246 h 156"/>
                <a:gd name="T24" fmla="*/ 18892 w 109"/>
                <a:gd name="T25" fmla="*/ 242 h 156"/>
                <a:gd name="T26" fmla="*/ 17573 w 109"/>
                <a:gd name="T27" fmla="*/ 241 h 156"/>
                <a:gd name="T28" fmla="*/ 16100 w 109"/>
                <a:gd name="T29" fmla="*/ 236 h 156"/>
                <a:gd name="T30" fmla="*/ 14337 w 109"/>
                <a:gd name="T31" fmla="*/ 229 h 156"/>
                <a:gd name="T32" fmla="*/ 12620 w 109"/>
                <a:gd name="T33" fmla="*/ 219 h 156"/>
                <a:gd name="T34" fmla="*/ 11481 w 109"/>
                <a:gd name="T35" fmla="*/ 198 h 156"/>
                <a:gd name="T36" fmla="*/ 11481 w 109"/>
                <a:gd name="T37" fmla="*/ 174 h 156"/>
                <a:gd name="T38" fmla="*/ 12270 w 109"/>
                <a:gd name="T39" fmla="*/ 153 h 156"/>
                <a:gd name="T40" fmla="*/ 12997 w 109"/>
                <a:gd name="T41" fmla="*/ 125 h 156"/>
                <a:gd name="T42" fmla="*/ 12270 w 109"/>
                <a:gd name="T43" fmla="*/ 98 h 156"/>
                <a:gd name="T44" fmla="*/ 10523 w 109"/>
                <a:gd name="T45" fmla="*/ 63 h 156"/>
                <a:gd name="T46" fmla="*/ 6848 w 109"/>
                <a:gd name="T47" fmla="*/ 4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6805 w 46"/>
                <a:gd name="T1" fmla="*/ 0 h 94"/>
                <a:gd name="T2" fmla="*/ 4314 w 46"/>
                <a:gd name="T3" fmla="*/ 65 h 94"/>
                <a:gd name="T4" fmla="*/ 3201 w 46"/>
                <a:gd name="T5" fmla="*/ 107 h 94"/>
                <a:gd name="T6" fmla="*/ 2375 w 46"/>
                <a:gd name="T7" fmla="*/ 140 h 94"/>
                <a:gd name="T8" fmla="*/ 0 w 46"/>
                <a:gd name="T9" fmla="*/ 164 h 94"/>
                <a:gd name="T10" fmla="*/ 2607 w 46"/>
                <a:gd name="T11" fmla="*/ 154 h 94"/>
                <a:gd name="T12" fmla="*/ 5049 w 46"/>
                <a:gd name="T13" fmla="*/ 142 h 94"/>
                <a:gd name="T14" fmla="*/ 6838 w 46"/>
                <a:gd name="T15" fmla="*/ 120 h 94"/>
                <a:gd name="T16" fmla="*/ 8603 w 46"/>
                <a:gd name="T17" fmla="*/ 100 h 94"/>
                <a:gd name="T18" fmla="*/ 9793 w 46"/>
                <a:gd name="T19" fmla="*/ 77 h 94"/>
                <a:gd name="T20" fmla="*/ 9913 w 46"/>
                <a:gd name="T21" fmla="*/ 49 h 94"/>
                <a:gd name="T22" fmla="*/ 9172 w 46"/>
                <a:gd name="T23" fmla="*/ 15 h 94"/>
                <a:gd name="T24" fmla="*/ 68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29 w 54"/>
                <a:gd name="T5" fmla="*/ 3 h 40"/>
                <a:gd name="T6" fmla="*/ 2288 w 54"/>
                <a:gd name="T7" fmla="*/ 8 h 40"/>
                <a:gd name="T8" fmla="*/ 3679 w 54"/>
                <a:gd name="T9" fmla="*/ 12 h 40"/>
                <a:gd name="T10" fmla="*/ 5185 w 54"/>
                <a:gd name="T11" fmla="*/ 15 h 40"/>
                <a:gd name="T12" fmla="*/ 6805 w 54"/>
                <a:gd name="T13" fmla="*/ 17 h 40"/>
                <a:gd name="T14" fmla="*/ 8087 w 54"/>
                <a:gd name="T15" fmla="*/ 18 h 40"/>
                <a:gd name="T16" fmla="*/ 9593 w 54"/>
                <a:gd name="T17" fmla="*/ 16 h 40"/>
                <a:gd name="T18" fmla="*/ 9471 w 54"/>
                <a:gd name="T19" fmla="*/ 43 h 40"/>
                <a:gd name="T20" fmla="*/ 8939 w 54"/>
                <a:gd name="T21" fmla="*/ 51 h 40"/>
                <a:gd name="T22" fmla="*/ 7872 w 54"/>
                <a:gd name="T23" fmla="*/ 56 h 40"/>
                <a:gd name="T24" fmla="*/ 6540 w 54"/>
                <a:gd name="T25" fmla="*/ 58 h 40"/>
                <a:gd name="T26" fmla="*/ 4905 w 54"/>
                <a:gd name="T27" fmla="*/ 57 h 40"/>
                <a:gd name="T28" fmla="*/ 3321 w 54"/>
                <a:gd name="T29" fmla="*/ 50 h 40"/>
                <a:gd name="T30" fmla="*/ 1716 w 54"/>
                <a:gd name="T31" fmla="*/ 38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557 w 596"/>
                <a:gd name="T1" fmla="*/ 628 h 666"/>
                <a:gd name="T2" fmla="*/ 1318 w 596"/>
                <a:gd name="T3" fmla="*/ 582 h 666"/>
                <a:gd name="T4" fmla="*/ 0 w 596"/>
                <a:gd name="T5" fmla="*/ 492 h 666"/>
                <a:gd name="T6" fmla="*/ 796 w 596"/>
                <a:gd name="T7" fmla="*/ 379 h 666"/>
                <a:gd name="T8" fmla="*/ 5542 w 596"/>
                <a:gd name="T9" fmla="*/ 258 h 666"/>
                <a:gd name="T10" fmla="*/ 15055 w 596"/>
                <a:gd name="T11" fmla="*/ 145 h 666"/>
                <a:gd name="T12" fmla="*/ 31115 w 596"/>
                <a:gd name="T13" fmla="*/ 49 h 666"/>
                <a:gd name="T14" fmla="*/ 53995 w 596"/>
                <a:gd name="T15" fmla="*/ 2 h 666"/>
                <a:gd name="T16" fmla="*/ 83264 w 596"/>
                <a:gd name="T17" fmla="*/ 9 h 666"/>
                <a:gd name="T18" fmla="*/ 105926 w 596"/>
                <a:gd name="T19" fmla="*/ 114 h 666"/>
                <a:gd name="T20" fmla="*/ 121243 w 596"/>
                <a:gd name="T21" fmla="*/ 280 h 666"/>
                <a:gd name="T22" fmla="*/ 129286 w 596"/>
                <a:gd name="T23" fmla="*/ 486 h 666"/>
                <a:gd name="T24" fmla="*/ 130282 w 596"/>
                <a:gd name="T25" fmla="*/ 698 h 666"/>
                <a:gd name="T26" fmla="*/ 123975 w 596"/>
                <a:gd name="T27" fmla="*/ 894 h 666"/>
                <a:gd name="T28" fmla="*/ 110934 w 596"/>
                <a:gd name="T29" fmla="*/ 1048 h 666"/>
                <a:gd name="T30" fmla="*/ 91266 w 596"/>
                <a:gd name="T31" fmla="*/ 1130 h 666"/>
                <a:gd name="T32" fmla="*/ 85162 w 596"/>
                <a:gd name="T33" fmla="*/ 1123 h 666"/>
                <a:gd name="T34" fmla="*/ 96577 w 596"/>
                <a:gd name="T35" fmla="*/ 1053 h 666"/>
                <a:gd name="T36" fmla="*/ 105455 w 596"/>
                <a:gd name="T37" fmla="*/ 925 h 666"/>
                <a:gd name="T38" fmla="*/ 111562 w 596"/>
                <a:gd name="T39" fmla="*/ 773 h 666"/>
                <a:gd name="T40" fmla="*/ 113730 w 596"/>
                <a:gd name="T41" fmla="*/ 606 h 666"/>
                <a:gd name="T42" fmla="*/ 112418 w 596"/>
                <a:gd name="T43" fmla="*/ 439 h 666"/>
                <a:gd name="T44" fmla="*/ 106066 w 596"/>
                <a:gd name="T45" fmla="*/ 296 h 666"/>
                <a:gd name="T46" fmla="*/ 94751 w 596"/>
                <a:gd name="T47" fmla="*/ 191 h 666"/>
                <a:gd name="T48" fmla="*/ 74682 w 596"/>
                <a:gd name="T49" fmla="*/ 126 h 666"/>
                <a:gd name="T50" fmla="*/ 53863 w 596"/>
                <a:gd name="T51" fmla="*/ 103 h 666"/>
                <a:gd name="T52" fmla="*/ 38117 w 596"/>
                <a:gd name="T53" fmla="*/ 118 h 666"/>
                <a:gd name="T54" fmla="*/ 26525 w 596"/>
                <a:gd name="T55" fmla="*/ 171 h 666"/>
                <a:gd name="T56" fmla="*/ 18353 w 596"/>
                <a:gd name="T57" fmla="*/ 253 h 666"/>
                <a:gd name="T58" fmla="*/ 12490 w 596"/>
                <a:gd name="T59" fmla="*/ 351 h 666"/>
                <a:gd name="T60" fmla="*/ 8731 w 596"/>
                <a:gd name="T61" fmla="*/ 462 h 666"/>
                <a:gd name="T62" fmla="*/ 6133 w 596"/>
                <a:gd name="T63" fmla="*/ 575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607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607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607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5608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5608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47D0A9E-0AD7-4995-AC5D-E0B984967EE3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77" grpId="0"/>
      <p:bldP spid="556078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743BAF-14F3-448B-A725-708FB1C0B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ACCF0C-8911-4F96-ABF1-31D9BD9D5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EDAAACB0-04BC-4392-803C-07DEFA57F6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634893-5AE8-4217-B277-3CD4B1F6BD71}" type="datetimeFigureOut">
              <a:rPr lang="en-US" altLang="en-US"/>
              <a:pPr>
                <a:defRPr/>
              </a:pPr>
              <a:t>12/12/2021</a:t>
            </a:fld>
            <a:endParaRPr lang="en-US" altLang="en-US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AD1D8D2-71A8-46D8-843C-B9395713F9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ADFAAE60-2858-41C3-8FCF-02571B6AF1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>
                <a:latin typeface="Arial" panose="020B0604020202020204" pitchFamily="34" charset="0"/>
              </a:defRPr>
            </a:lvl1pPr>
          </a:lstStyle>
          <a:p>
            <a:fld id="{7FF626DD-3DFB-4F4D-AF5E-57B2A3563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35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3A70CF-5E80-4B38-B60A-C047F83FDB1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2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audio" Target="../media/media1.wav"/><Relationship Id="rId16" Type="http://schemas.openxmlformats.org/officeDocument/2006/relationships/image" Target="../media/image38.GIF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33.emf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39.png"/><Relationship Id="rId10" Type="http://schemas.openxmlformats.org/officeDocument/2006/relationships/image" Target="../media/image32.pn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0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3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GIF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GIF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GIF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GIF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GIF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7330" y="1404263"/>
            <a:ext cx="101116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MÔN TOÁN – LỚP</a:t>
            </a:r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sz="54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6000" dirty="0" err="1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6000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Giới thiệu bảng nhân.</a:t>
            </a:r>
            <a:endParaRPr lang="en-US" sz="4800" dirty="0">
              <a:solidFill>
                <a:srgbClr val="7030A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88627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2" y="2771828"/>
            <a:ext cx="2693079" cy="337003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38012" y="2701299"/>
            <a:ext cx="8738307" cy="3704031"/>
            <a:chOff x="150127" y="102542"/>
            <a:chExt cx="11127474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7" y="359923"/>
                <a:ext cx="9698330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/>
                <a:endParaRPr lang="en-US" sz="3733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7761" y="-55092"/>
              <a:ext cx="2009400" cy="232466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0" y="784210"/>
              <a:ext cx="909211" cy="6066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endParaRPr lang="en-US" sz="6667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77217" y="3244335"/>
            <a:ext cx="26161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121917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77217" y="3244335"/>
            <a:ext cx="26161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121917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4" name="Picture 18" descr="Entertainment-02-june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90021" y="333128"/>
            <a:ext cx="2133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: Rounded Corners 37"/>
          <p:cNvSpPr/>
          <p:nvPr/>
        </p:nvSpPr>
        <p:spPr>
          <a:xfrm>
            <a:off x="1775521" y="3631258"/>
            <a:ext cx="7200799" cy="18441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Thỏ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2925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2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tư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15 tháng 12 năm 2021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9" y="1701801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436" y="2400262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Giới thiệu bảng nhân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70EF51-B319-4D21-B99F-834809C4609C}"/>
              </a:ext>
            </a:extLst>
          </p:cNvPr>
          <p:cNvSpPr txBox="1"/>
          <p:nvPr/>
        </p:nvSpPr>
        <p:spPr>
          <a:xfrm>
            <a:off x="1698170" y="163514"/>
            <a:ext cx="7464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1AA7C-830C-42AD-8DD9-F6BE4943FE28}"/>
              </a:ext>
            </a:extLst>
          </p:cNvPr>
          <p:cNvSpPr txBox="1"/>
          <p:nvPr/>
        </p:nvSpPr>
        <p:spPr>
          <a:xfrm>
            <a:off x="1850570" y="315914"/>
            <a:ext cx="7464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82F64D0-00B0-49CA-81E2-3FA11D175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19694"/>
              </p:ext>
            </p:extLst>
          </p:nvPr>
        </p:nvGraphicFramePr>
        <p:xfrm>
          <a:off x="2244014" y="1187846"/>
          <a:ext cx="7750632" cy="5612030"/>
        </p:xfrm>
        <a:graphic>
          <a:graphicData uri="http://schemas.openxmlformats.org/drawingml/2006/table">
            <a:tbl>
              <a:tblPr firstRow="1" bandRow="1"/>
              <a:tblGrid>
                <a:gridCol w="742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A43C1F-56FD-4F1C-9818-E61D12273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18602"/>
              </p:ext>
            </p:extLst>
          </p:nvPr>
        </p:nvGraphicFramePr>
        <p:xfrm>
          <a:off x="2975305" y="1195728"/>
          <a:ext cx="7019344" cy="502245"/>
        </p:xfrm>
        <a:graphic>
          <a:graphicData uri="http://schemas.openxmlformats.org/drawingml/2006/table">
            <a:tbl>
              <a:tblPr firstRow="1" bandRow="1"/>
              <a:tblGrid>
                <a:gridCol w="746551">
                  <a:extLst>
                    <a:ext uri="{9D8B030D-6E8A-4147-A177-3AD203B41FA5}">
                      <a16:colId xmlns:a16="http://schemas.microsoft.com/office/drawing/2014/main" val="2471690904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3532823217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3657231503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727262920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853452100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2186709391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3197492694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1193564275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102545627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val="101149118"/>
                    </a:ext>
                  </a:extLst>
                </a:gridCol>
              </a:tblGrid>
              <a:tr h="502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025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3282BA-06BC-412F-95E4-B211FD71B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17740"/>
              </p:ext>
            </p:extLst>
          </p:nvPr>
        </p:nvGraphicFramePr>
        <p:xfrm>
          <a:off x="2244012" y="1726163"/>
          <a:ext cx="726240" cy="5053900"/>
        </p:xfrm>
        <a:graphic>
          <a:graphicData uri="http://schemas.openxmlformats.org/drawingml/2006/table">
            <a:tbl>
              <a:tblPr firstRow="1" bandRow="1"/>
              <a:tblGrid>
                <a:gridCol w="726240">
                  <a:extLst>
                    <a:ext uri="{9D8B030D-6E8A-4147-A177-3AD203B41FA5}">
                      <a16:colId xmlns:a16="http://schemas.microsoft.com/office/drawing/2014/main" val="844648667"/>
                    </a:ext>
                  </a:extLst>
                </a:gridCol>
              </a:tblGrid>
              <a:tr h="49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90972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245981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6153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62743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21615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05821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68065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09062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81304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27582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22C1D95-1B86-4CD9-8C21-8C516EC037D0}"/>
              </a:ext>
            </a:extLst>
          </p:cNvPr>
          <p:cNvSpPr/>
          <p:nvPr/>
        </p:nvSpPr>
        <p:spPr bwMode="auto">
          <a:xfrm rot="16200000">
            <a:off x="652668" y="427769"/>
            <a:ext cx="663037" cy="1968372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A1B80-16F0-473A-9F3F-89BFBE08AF41}"/>
              </a:ext>
            </a:extLst>
          </p:cNvPr>
          <p:cNvSpPr txBox="1"/>
          <p:nvPr/>
        </p:nvSpPr>
        <p:spPr>
          <a:xfrm>
            <a:off x="3722914" y="291687"/>
            <a:ext cx="539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mbria" panose="02040503050406030204" pitchFamily="18" charset="0"/>
              </a:rPr>
              <a:t>Cấu tạo bảng nhân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2FB715-CBE4-4867-A748-CD0ED1F1EB39}"/>
              </a:ext>
            </a:extLst>
          </p:cNvPr>
          <p:cNvSpPr txBox="1"/>
          <p:nvPr/>
        </p:nvSpPr>
        <p:spPr>
          <a:xfrm>
            <a:off x="43745" y="1102913"/>
            <a:ext cx="206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Phép nhân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9614FE-C2E4-4C93-ADAF-B50A4CE39861}"/>
              </a:ext>
            </a:extLst>
          </p:cNvPr>
          <p:cNvSpPr/>
          <p:nvPr/>
        </p:nvSpPr>
        <p:spPr bwMode="auto">
          <a:xfrm>
            <a:off x="2340816" y="1195728"/>
            <a:ext cx="556724" cy="48272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EF6FB4E4-8E1A-440C-B379-99C556443638}"/>
              </a:ext>
            </a:extLst>
          </p:cNvPr>
          <p:cNvSpPr/>
          <p:nvPr/>
        </p:nvSpPr>
        <p:spPr bwMode="auto">
          <a:xfrm rot="16200000">
            <a:off x="674541" y="3462922"/>
            <a:ext cx="663037" cy="1924628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E255F-6920-49AD-9F1E-A5A5C5B8539B}"/>
              </a:ext>
            </a:extLst>
          </p:cNvPr>
          <p:cNvSpPr txBox="1"/>
          <p:nvPr/>
        </p:nvSpPr>
        <p:spPr>
          <a:xfrm>
            <a:off x="154571" y="4132848"/>
            <a:ext cx="181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Cambria" panose="02040503050406030204" pitchFamily="18" charset="0"/>
              </a:rPr>
              <a:t>Thừa số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BD370650-0F7D-4F3D-B132-F3F731D05E34}"/>
              </a:ext>
            </a:extLst>
          </p:cNvPr>
          <p:cNvSpPr/>
          <p:nvPr/>
        </p:nvSpPr>
        <p:spPr bwMode="auto">
          <a:xfrm rot="5400000">
            <a:off x="10849672" y="762516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56E56C-F62B-4206-AD47-46F2F8E0EFE7}"/>
              </a:ext>
            </a:extLst>
          </p:cNvPr>
          <p:cNvSpPr txBox="1"/>
          <p:nvPr/>
        </p:nvSpPr>
        <p:spPr>
          <a:xfrm>
            <a:off x="10482127" y="1288824"/>
            <a:ext cx="1525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Thừa số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10FDEC48-E3E2-456A-9732-862D05144A49}"/>
              </a:ext>
            </a:extLst>
          </p:cNvPr>
          <p:cNvSpPr/>
          <p:nvPr/>
        </p:nvSpPr>
        <p:spPr bwMode="auto">
          <a:xfrm rot="5400000">
            <a:off x="10849672" y="3786816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21887E-57DD-460E-813E-BC7413449E0A}"/>
              </a:ext>
            </a:extLst>
          </p:cNvPr>
          <p:cNvSpPr txBox="1"/>
          <p:nvPr/>
        </p:nvSpPr>
        <p:spPr>
          <a:xfrm>
            <a:off x="10693514" y="4316894"/>
            <a:ext cx="128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Cambria" panose="02040503050406030204" pitchFamily="18" charset="0"/>
              </a:rPr>
              <a:t>Tích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B46314-C6D4-4915-9FC3-42F8839F6F94}"/>
              </a:ext>
            </a:extLst>
          </p:cNvPr>
          <p:cNvSpPr/>
          <p:nvPr/>
        </p:nvSpPr>
        <p:spPr bwMode="auto">
          <a:xfrm>
            <a:off x="2970252" y="1743474"/>
            <a:ext cx="7019344" cy="503658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8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3"/>
    </mc:Choice>
    <mc:Fallback xmlns="">
      <p:transition spd="slow" advTm="48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70EF51-B319-4D21-B99F-834809C4609C}"/>
              </a:ext>
            </a:extLst>
          </p:cNvPr>
          <p:cNvSpPr txBox="1"/>
          <p:nvPr/>
        </p:nvSpPr>
        <p:spPr>
          <a:xfrm>
            <a:off x="1698170" y="163514"/>
            <a:ext cx="7464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mbria" panose="02040503050406030204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1AA7C-830C-42AD-8DD9-F6BE4943FE28}"/>
              </a:ext>
            </a:extLst>
          </p:cNvPr>
          <p:cNvSpPr txBox="1"/>
          <p:nvPr/>
        </p:nvSpPr>
        <p:spPr>
          <a:xfrm>
            <a:off x="1850570" y="369685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F543C-425F-4ADC-B65A-AAEC0F90A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55" y="944671"/>
            <a:ext cx="9293293" cy="58343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B091CE-2B05-4041-9242-DEB07387B672}"/>
              </a:ext>
            </a:extLst>
          </p:cNvPr>
          <p:cNvSpPr txBox="1"/>
          <p:nvPr/>
        </p:nvSpPr>
        <p:spPr>
          <a:xfrm>
            <a:off x="2274354" y="129162"/>
            <a:ext cx="539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mbria" panose="02040503050406030204" pitchFamily="18" charset="0"/>
              </a:rPr>
              <a:t>Cấu tạo bảng nhân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745471-BDE9-4049-90D8-942591CFD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13143"/>
              </p:ext>
            </p:extLst>
          </p:nvPr>
        </p:nvGraphicFramePr>
        <p:xfrm>
          <a:off x="1223178" y="1998175"/>
          <a:ext cx="8381400" cy="543152"/>
        </p:xfrm>
        <a:graphic>
          <a:graphicData uri="http://schemas.openxmlformats.org/drawingml/2006/table">
            <a:tbl>
              <a:tblPr firstRow="1" bandRow="1"/>
              <a:tblGrid>
                <a:gridCol w="819978">
                  <a:extLst>
                    <a:ext uri="{9D8B030D-6E8A-4147-A177-3AD203B41FA5}">
                      <a16:colId xmlns:a16="http://schemas.microsoft.com/office/drawing/2014/main" val="3306752063"/>
                    </a:ext>
                  </a:extLst>
                </a:gridCol>
                <a:gridCol w="839502">
                  <a:extLst>
                    <a:ext uri="{9D8B030D-6E8A-4147-A177-3AD203B41FA5}">
                      <a16:colId xmlns:a16="http://schemas.microsoft.com/office/drawing/2014/main" val="3753856044"/>
                    </a:ext>
                  </a:extLst>
                </a:gridCol>
                <a:gridCol w="849263">
                  <a:extLst>
                    <a:ext uri="{9D8B030D-6E8A-4147-A177-3AD203B41FA5}">
                      <a16:colId xmlns:a16="http://schemas.microsoft.com/office/drawing/2014/main" val="730078866"/>
                    </a:ext>
                  </a:extLst>
                </a:gridCol>
                <a:gridCol w="810217">
                  <a:extLst>
                    <a:ext uri="{9D8B030D-6E8A-4147-A177-3AD203B41FA5}">
                      <a16:colId xmlns:a16="http://schemas.microsoft.com/office/drawing/2014/main" val="2138644013"/>
                    </a:ext>
                  </a:extLst>
                </a:gridCol>
                <a:gridCol w="878549">
                  <a:extLst>
                    <a:ext uri="{9D8B030D-6E8A-4147-A177-3AD203B41FA5}">
                      <a16:colId xmlns:a16="http://schemas.microsoft.com/office/drawing/2014/main" val="1598003023"/>
                    </a:ext>
                  </a:extLst>
                </a:gridCol>
                <a:gridCol w="819978">
                  <a:extLst>
                    <a:ext uri="{9D8B030D-6E8A-4147-A177-3AD203B41FA5}">
                      <a16:colId xmlns:a16="http://schemas.microsoft.com/office/drawing/2014/main" val="871274722"/>
                    </a:ext>
                  </a:extLst>
                </a:gridCol>
                <a:gridCol w="839502">
                  <a:extLst>
                    <a:ext uri="{9D8B030D-6E8A-4147-A177-3AD203B41FA5}">
                      <a16:colId xmlns:a16="http://schemas.microsoft.com/office/drawing/2014/main" val="736624779"/>
                    </a:ext>
                  </a:extLst>
                </a:gridCol>
                <a:gridCol w="819978">
                  <a:extLst>
                    <a:ext uri="{9D8B030D-6E8A-4147-A177-3AD203B41FA5}">
                      <a16:colId xmlns:a16="http://schemas.microsoft.com/office/drawing/2014/main" val="1657116815"/>
                    </a:ext>
                  </a:extLst>
                </a:gridCol>
                <a:gridCol w="849263">
                  <a:extLst>
                    <a:ext uri="{9D8B030D-6E8A-4147-A177-3AD203B41FA5}">
                      <a16:colId xmlns:a16="http://schemas.microsoft.com/office/drawing/2014/main" val="3631918577"/>
                    </a:ext>
                  </a:extLst>
                </a:gridCol>
                <a:gridCol w="855170">
                  <a:extLst>
                    <a:ext uri="{9D8B030D-6E8A-4147-A177-3AD203B41FA5}">
                      <a16:colId xmlns:a16="http://schemas.microsoft.com/office/drawing/2014/main" val="3618196174"/>
                    </a:ext>
                  </a:extLst>
                </a:gridCol>
              </a:tblGrid>
              <a:tr h="543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4221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0B0711C-2665-4079-8520-82BA68DFB74E}"/>
              </a:ext>
            </a:extLst>
          </p:cNvPr>
          <p:cNvSpPr txBox="1"/>
          <p:nvPr/>
        </p:nvSpPr>
        <p:spPr>
          <a:xfrm>
            <a:off x="10006262" y="1999113"/>
            <a:ext cx="201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</a:rPr>
              <a:t>Bảng nhân2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9BC34-7961-43D5-A210-08E95B658506}"/>
              </a:ext>
            </a:extLst>
          </p:cNvPr>
          <p:cNvSpPr txBox="1"/>
          <p:nvPr/>
        </p:nvSpPr>
        <p:spPr>
          <a:xfrm>
            <a:off x="10006262" y="1521121"/>
            <a:ext cx="201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</a:rPr>
              <a:t>Bảng nhân1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161E33-0959-4646-8E1F-6B0D93E006CE}"/>
              </a:ext>
            </a:extLst>
          </p:cNvPr>
          <p:cNvCxnSpPr/>
          <p:nvPr/>
        </p:nvCxnSpPr>
        <p:spPr bwMode="auto">
          <a:xfrm>
            <a:off x="9883302" y="1805814"/>
            <a:ext cx="1" cy="47117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FF9CD9-E5F7-4233-97D7-EE658BC660A5}"/>
              </a:ext>
            </a:extLst>
          </p:cNvPr>
          <p:cNvSpPr txBox="1"/>
          <p:nvPr/>
        </p:nvSpPr>
        <p:spPr>
          <a:xfrm>
            <a:off x="10006263" y="6040478"/>
            <a:ext cx="234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</a:rPr>
              <a:t>Bảng nhân10</a:t>
            </a:r>
            <a:endParaRPr lang="en-US" sz="2400" b="1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70EF51-B319-4D21-B99F-834809C4609C}"/>
              </a:ext>
            </a:extLst>
          </p:cNvPr>
          <p:cNvSpPr txBox="1"/>
          <p:nvPr/>
        </p:nvSpPr>
        <p:spPr>
          <a:xfrm>
            <a:off x="1698170" y="163514"/>
            <a:ext cx="7464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uLnTx/>
              <a:uFillTx/>
              <a:latin typeface="Cambria" panose="02040503050406030204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1AA7C-830C-42AD-8DD9-F6BE4943FE28}"/>
              </a:ext>
            </a:extLst>
          </p:cNvPr>
          <p:cNvSpPr txBox="1"/>
          <p:nvPr/>
        </p:nvSpPr>
        <p:spPr>
          <a:xfrm>
            <a:off x="1850570" y="369685"/>
            <a:ext cx="7464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ambria" panose="02040503050406030204" pitchFamily="18" charset="0"/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D71E13-0603-4103-B505-D88D52A38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38492"/>
              </p:ext>
            </p:extLst>
          </p:nvPr>
        </p:nvGraphicFramePr>
        <p:xfrm>
          <a:off x="1583964" y="662073"/>
          <a:ext cx="7483146" cy="5920508"/>
        </p:xfrm>
        <a:graphic>
          <a:graphicData uri="http://schemas.openxmlformats.org/drawingml/2006/table">
            <a:tbl>
              <a:tblPr firstRow="1" bandRow="1"/>
              <a:tblGrid>
                <a:gridCol w="68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060CA0-D0CF-4D32-B85D-51B01319CBF8}"/>
              </a:ext>
            </a:extLst>
          </p:cNvPr>
          <p:cNvSpPr txBox="1"/>
          <p:nvPr/>
        </p:nvSpPr>
        <p:spPr>
          <a:xfrm>
            <a:off x="9002669" y="147639"/>
            <a:ext cx="2865869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 x 3 = ?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-Hai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12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 3 = 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4DDDE-7D92-4350-8D0A-3ED83921BCF1}"/>
              </a:ext>
            </a:extLst>
          </p:cNvPr>
          <p:cNvSpPr/>
          <p:nvPr/>
        </p:nvSpPr>
        <p:spPr>
          <a:xfrm>
            <a:off x="1685894" y="2823806"/>
            <a:ext cx="55808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C7B567-5F21-4E71-89D7-AFA3A2A3EB76}"/>
              </a:ext>
            </a:extLst>
          </p:cNvPr>
          <p:cNvCxnSpPr>
            <a:cxnSpLocks/>
          </p:cNvCxnSpPr>
          <p:nvPr/>
        </p:nvCxnSpPr>
        <p:spPr>
          <a:xfrm>
            <a:off x="2216601" y="3085416"/>
            <a:ext cx="137422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CB3D284-813A-4914-B369-AA68C6862A94}"/>
              </a:ext>
            </a:extLst>
          </p:cNvPr>
          <p:cNvSpPr/>
          <p:nvPr/>
        </p:nvSpPr>
        <p:spPr>
          <a:xfrm>
            <a:off x="3653033" y="662073"/>
            <a:ext cx="5790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395C47-5DFD-48CA-8C12-0FEE4554BAEB}"/>
              </a:ext>
            </a:extLst>
          </p:cNvPr>
          <p:cNvCxnSpPr>
            <a:cxnSpLocks/>
          </p:cNvCxnSpPr>
          <p:nvPr/>
        </p:nvCxnSpPr>
        <p:spPr>
          <a:xfrm>
            <a:off x="3909342" y="1126034"/>
            <a:ext cx="27944" cy="162665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E0B555-2F39-4F97-9397-7CB6F1AB712C}"/>
              </a:ext>
            </a:extLst>
          </p:cNvPr>
          <p:cNvSpPr/>
          <p:nvPr/>
        </p:nvSpPr>
        <p:spPr>
          <a:xfrm>
            <a:off x="3590829" y="2805789"/>
            <a:ext cx="6824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13C7BD-BDD2-4084-A8D8-844937C9A893}"/>
              </a:ext>
            </a:extLst>
          </p:cNvPr>
          <p:cNvSpPr txBox="1"/>
          <p:nvPr/>
        </p:nvSpPr>
        <p:spPr>
          <a:xfrm>
            <a:off x="1483566" y="-34731"/>
            <a:ext cx="661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</a:rPr>
              <a:t>Cách sử dụng bảng nhân</a:t>
            </a:r>
            <a:endParaRPr lang="en-US" sz="3200" b="1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4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805" y="412883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845" y="431228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1" y="2696705"/>
            <a:ext cx="1615475" cy="161547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66845" y="-567915"/>
            <a:ext cx="11131602" cy="7601013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82" y="3202747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9" y="-61873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71363" y="-334190"/>
            <a:ext cx="1183531" cy="1183531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43" y="4792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7560" y="3636102"/>
            <a:ext cx="8303521" cy="1107959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vi-VN" sz="6600" b="1">
                <a:ln/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 tập thực hành </a:t>
            </a:r>
            <a:endParaRPr lang="en-US" sz="6600" b="1" dirty="0">
              <a:ln/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1" y="4556588"/>
            <a:ext cx="10424739" cy="57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48CD95D-9BD6-4E5C-90A1-F007F2D730BF}"/>
              </a:ext>
            </a:extLst>
          </p:cNvPr>
          <p:cNvSpPr/>
          <p:nvPr/>
        </p:nvSpPr>
        <p:spPr>
          <a:xfrm>
            <a:off x="5609307" y="4755838"/>
            <a:ext cx="338263" cy="830960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vi-VN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36" name="Group 168">
            <a:extLst>
              <a:ext uri="{FF2B5EF4-FFF2-40B4-BE49-F238E27FC236}">
                <a16:creationId xmlns:a16="http://schemas.microsoft.com/office/drawing/2014/main" id="{513BC81A-023F-495A-B779-CD3B82150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28"/>
              </p:ext>
            </p:extLst>
          </p:nvPr>
        </p:nvGraphicFramePr>
        <p:xfrm>
          <a:off x="986264" y="72015"/>
          <a:ext cx="9707009" cy="4524607"/>
        </p:xfrm>
        <a:graphic>
          <a:graphicData uri="http://schemas.openxmlformats.org/drawingml/2006/table">
            <a:tbl>
              <a:tblPr/>
              <a:tblGrid>
                <a:gridCol w="62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7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55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2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508" name="Text Box 219">
            <a:extLst>
              <a:ext uri="{FF2B5EF4-FFF2-40B4-BE49-F238E27FC236}">
                <a16:creationId xmlns:a16="http://schemas.microsoft.com/office/drawing/2014/main" id="{D64F6241-20BD-4D1E-A228-CD46A705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6076719"/>
            <a:ext cx="162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15509" name="Line 220">
            <a:extLst>
              <a:ext uri="{FF2B5EF4-FFF2-40B4-BE49-F238E27FC236}">
                <a16:creationId xmlns:a16="http://schemas.microsoft.com/office/drawing/2014/main" id="{89D33932-3EB4-4EB9-9F6E-89807B113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26321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510" name="Line 221">
            <a:extLst>
              <a:ext uri="{FF2B5EF4-FFF2-40B4-BE49-F238E27FC236}">
                <a16:creationId xmlns:a16="http://schemas.microsoft.com/office/drawing/2014/main" id="{CA919B6D-AFBC-428A-9D5E-5EE73AF0F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54166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511" name="Text Box 222">
            <a:extLst>
              <a:ext uri="{FF2B5EF4-FFF2-40B4-BE49-F238E27FC236}">
                <a16:creationId xmlns:a16="http://schemas.microsoft.com/office/drawing/2014/main" id="{2289805E-B052-4A01-8724-9B74BAD6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1" y="5037435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5512" name="Line 225">
            <a:extLst>
              <a:ext uri="{FF2B5EF4-FFF2-40B4-BE49-F238E27FC236}">
                <a16:creationId xmlns:a16="http://schemas.microsoft.com/office/drawing/2014/main" id="{CB3B7FAF-151B-4A55-9CEA-67ABB2BF9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30531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513" name="Line 226">
            <a:extLst>
              <a:ext uri="{FF2B5EF4-FFF2-40B4-BE49-F238E27FC236}">
                <a16:creationId xmlns:a16="http://schemas.microsoft.com/office/drawing/2014/main" id="{B4359A7F-DFE3-4330-AFFD-7F692F7CA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5353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514" name="Line 227">
            <a:extLst>
              <a:ext uri="{FF2B5EF4-FFF2-40B4-BE49-F238E27FC236}">
                <a16:creationId xmlns:a16="http://schemas.microsoft.com/office/drawing/2014/main" id="{9C0DB5E1-13B3-4FAA-871E-B9CC2F855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630531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515" name="Line 228">
            <a:extLst>
              <a:ext uri="{FF2B5EF4-FFF2-40B4-BE49-F238E27FC236}">
                <a16:creationId xmlns:a16="http://schemas.microsoft.com/office/drawing/2014/main" id="{9B786E5C-3DE6-44D4-A696-808394CEE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5364" y="552036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519" name="Rectangle 229">
            <a:extLst>
              <a:ext uri="{FF2B5EF4-FFF2-40B4-BE49-F238E27FC236}">
                <a16:creationId xmlns:a16="http://schemas.microsoft.com/office/drawing/2014/main" id="{C452FD2E-F855-4530-B0F1-7F583F632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000518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42</a:t>
            </a:r>
          </a:p>
        </p:txBody>
      </p:sp>
      <p:sp>
        <p:nvSpPr>
          <p:cNvPr id="15520" name="Rectangle 230">
            <a:extLst>
              <a:ext uri="{FF2B5EF4-FFF2-40B4-BE49-F238E27FC236}">
                <a16:creationId xmlns:a16="http://schemas.microsoft.com/office/drawing/2014/main" id="{14D8C975-A5EE-40EE-A506-5504B7870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0" y="6000518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72</a:t>
            </a:r>
          </a:p>
        </p:txBody>
      </p:sp>
      <p:sp>
        <p:nvSpPr>
          <p:cNvPr id="15518" name="Text Box 231">
            <a:extLst>
              <a:ext uri="{FF2B5EF4-FFF2-40B4-BE49-F238E27FC236}">
                <a16:creationId xmlns:a16="http://schemas.microsoft.com/office/drawing/2014/main" id="{442EF24E-6C90-4678-8339-7A2BB42CA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607671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8" name="Text Box 232">
            <a:extLst>
              <a:ext uri="{FF2B5EF4-FFF2-40B4-BE49-F238E27FC236}">
                <a16:creationId xmlns:a16="http://schemas.microsoft.com/office/drawing/2014/main" id="{E6B785B2-2B50-4D0B-B0D6-4B0F6CD2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5071302"/>
            <a:ext cx="50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9" name="Line 233">
            <a:extLst>
              <a:ext uri="{FF2B5EF4-FFF2-40B4-BE49-F238E27FC236}">
                <a16:creationId xmlns:a16="http://schemas.microsoft.com/office/drawing/2014/main" id="{09E87915-2AD5-4F15-87A4-403B501B9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98656" y="552036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521" name="Line 234">
            <a:extLst>
              <a:ext uri="{FF2B5EF4-FFF2-40B4-BE49-F238E27FC236}">
                <a16:creationId xmlns:a16="http://schemas.microsoft.com/office/drawing/2014/main" id="{365743F2-59A7-4843-A4D8-F814EBF78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6800" y="630531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522" name="Text Box 236">
            <a:extLst>
              <a:ext uri="{FF2B5EF4-FFF2-40B4-BE49-F238E27FC236}">
                <a16:creationId xmlns:a16="http://schemas.microsoft.com/office/drawing/2014/main" id="{41937B98-4483-4800-8E70-27B0F68A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981" y="5071302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5523" name="Text Box 237">
            <a:extLst>
              <a:ext uri="{FF2B5EF4-FFF2-40B4-BE49-F238E27FC236}">
                <a16:creationId xmlns:a16="http://schemas.microsoft.com/office/drawing/2014/main" id="{DFA30B29-2757-4EB6-B887-A817F0155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345" y="6088241"/>
            <a:ext cx="71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15524" name="Text Box 238">
            <a:extLst>
              <a:ext uri="{FF2B5EF4-FFF2-40B4-BE49-F238E27FC236}">
                <a16:creationId xmlns:a16="http://schemas.microsoft.com/office/drawing/2014/main" id="{F3738D76-C7A8-43DF-AA20-0E7CDC57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6094447"/>
            <a:ext cx="50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15525" name="Text Box 239">
            <a:extLst>
              <a:ext uri="{FF2B5EF4-FFF2-40B4-BE49-F238E27FC236}">
                <a16:creationId xmlns:a16="http://schemas.microsoft.com/office/drawing/2014/main" id="{2380C7F2-4210-4A5A-936A-E910FEBF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0" y="508611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15529" name="Rectangle 240">
            <a:extLst>
              <a:ext uri="{FF2B5EF4-FFF2-40B4-BE49-F238E27FC236}">
                <a16:creationId xmlns:a16="http://schemas.microsoft.com/office/drawing/2014/main" id="{929876E8-D301-42C0-9F6E-594E42A3B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6000518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28</a:t>
            </a:r>
          </a:p>
        </p:txBody>
      </p:sp>
      <p:sp>
        <p:nvSpPr>
          <p:cNvPr id="15527" name="Rectangle 224">
            <a:extLst>
              <a:ext uri="{FF2B5EF4-FFF2-40B4-BE49-F238E27FC236}">
                <a16:creationId xmlns:a16="http://schemas.microsoft.com/office/drawing/2014/main" id="{99B16F1B-D66B-423F-9291-85657A61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998" y="5977569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535" name="Rectangle 175">
            <a:extLst>
              <a:ext uri="{FF2B5EF4-FFF2-40B4-BE49-F238E27FC236}">
                <a16:creationId xmlns:a16="http://schemas.microsoft.com/office/drawing/2014/main" id="{F586A700-8C09-4E58-9D4C-A875F04D5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5958418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30</a:t>
            </a:r>
          </a:p>
        </p:txBody>
      </p:sp>
      <p:sp>
        <p:nvSpPr>
          <p:cNvPr id="10" name="Text Box 179">
            <a:extLst>
              <a:ext uri="{FF2B5EF4-FFF2-40B4-BE49-F238E27FC236}">
                <a16:creationId xmlns:a16="http://schemas.microsoft.com/office/drawing/2014/main" id="{AFBE08F1-D67F-41C9-A630-689137F5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712335"/>
            <a:ext cx="1127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2400" b="1" u="sng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vi-VN" altLang="en-US" sz="2400" b="1" u="sng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dùng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bảng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để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tìm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thích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hợp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 ở ô </a:t>
            </a: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trống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9636" name="Text Box 180">
            <a:extLst>
              <a:ext uri="{FF2B5EF4-FFF2-40B4-BE49-F238E27FC236}">
                <a16:creationId xmlns:a16="http://schemas.microsoft.com/office/drawing/2014/main" id="{87EF8141-4C0B-4193-9CF4-571331D1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664" y="2975708"/>
            <a:ext cx="1087336" cy="4205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33" b="1" dirty="0">
                <a:solidFill>
                  <a:srgbClr val="000000"/>
                </a:solidFill>
                <a:latin typeface="Cambria" panose="02040503050406030204" pitchFamily="18" charset="0"/>
              </a:rPr>
              <a:t>28</a:t>
            </a:r>
          </a:p>
        </p:txBody>
      </p:sp>
      <p:sp>
        <p:nvSpPr>
          <p:cNvPr id="4" name="Line 151">
            <a:extLst>
              <a:ext uri="{FF2B5EF4-FFF2-40B4-BE49-F238E27FC236}">
                <a16:creationId xmlns:a16="http://schemas.microsoft.com/office/drawing/2014/main" id="{4692030C-D10F-40ED-8CDC-1BA5FB32B4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0588" y="3122172"/>
            <a:ext cx="3306211" cy="2061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Line 150">
            <a:extLst>
              <a:ext uri="{FF2B5EF4-FFF2-40B4-BE49-F238E27FC236}">
                <a16:creationId xmlns:a16="http://schemas.microsoft.com/office/drawing/2014/main" id="{D9F069BC-D104-4042-890A-20E635F8CC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8400" y="594404"/>
            <a:ext cx="1319" cy="251074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637" name="Text Box 181">
            <a:extLst>
              <a:ext uri="{FF2B5EF4-FFF2-40B4-BE49-F238E27FC236}">
                <a16:creationId xmlns:a16="http://schemas.microsoft.com/office/drawing/2014/main" id="{385EB402-E5C1-4AA1-AE0B-EF4863548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2618965"/>
            <a:ext cx="880534" cy="4205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33" b="1" dirty="0">
                <a:solidFill>
                  <a:srgbClr val="000000"/>
                </a:solidFill>
                <a:latin typeface="Cambria" panose="02040503050406030204" pitchFamily="18" charset="0"/>
              </a:rPr>
              <a:t>30</a:t>
            </a:r>
          </a:p>
        </p:txBody>
      </p:sp>
      <p:sp>
        <p:nvSpPr>
          <p:cNvPr id="9366" name="Line 150">
            <a:extLst>
              <a:ext uri="{FF2B5EF4-FFF2-40B4-BE49-F238E27FC236}">
                <a16:creationId xmlns:a16="http://schemas.microsoft.com/office/drawing/2014/main" id="{436DE1E6-AC62-434C-827E-4B43220A02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4536" y="580808"/>
            <a:ext cx="5233" cy="214984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367" name="Line 151">
            <a:extLst>
              <a:ext uri="{FF2B5EF4-FFF2-40B4-BE49-F238E27FC236}">
                <a16:creationId xmlns:a16="http://schemas.microsoft.com/office/drawing/2014/main" id="{2C3D52D5-1871-49A1-B791-6E5F094FF3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0588" y="2730654"/>
            <a:ext cx="4095752" cy="4205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638" name="Text Box 182">
            <a:extLst>
              <a:ext uri="{FF2B5EF4-FFF2-40B4-BE49-F238E27FC236}">
                <a16:creationId xmlns:a16="http://schemas.microsoft.com/office/drawing/2014/main" id="{7356D150-341D-400B-8B16-18C96B198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412" y="2580897"/>
            <a:ext cx="880534" cy="4205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33" b="1" dirty="0">
                <a:solidFill>
                  <a:srgbClr val="000000"/>
                </a:solidFill>
                <a:latin typeface="Cambria" panose="02040503050406030204" pitchFamily="18" charset="0"/>
              </a:rPr>
              <a:t>42</a:t>
            </a:r>
          </a:p>
        </p:txBody>
      </p:sp>
      <p:sp>
        <p:nvSpPr>
          <p:cNvPr id="19639" name="Text Box 183">
            <a:extLst>
              <a:ext uri="{FF2B5EF4-FFF2-40B4-BE49-F238E27FC236}">
                <a16:creationId xmlns:a16="http://schemas.microsoft.com/office/drawing/2014/main" id="{6AFAA11B-DBF0-4051-BD75-7D8173D3A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581" y="3411095"/>
            <a:ext cx="846667" cy="4205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33" b="1" dirty="0">
                <a:solidFill>
                  <a:srgbClr val="000000"/>
                </a:solidFill>
                <a:latin typeface="Cambria" panose="02040503050406030204" pitchFamily="18" charset="0"/>
              </a:rPr>
              <a:t>72</a:t>
            </a:r>
          </a:p>
        </p:txBody>
      </p:sp>
      <p:sp>
        <p:nvSpPr>
          <p:cNvPr id="6" name="Line 151">
            <a:extLst>
              <a:ext uri="{FF2B5EF4-FFF2-40B4-BE49-F238E27FC236}">
                <a16:creationId xmlns:a16="http://schemas.microsoft.com/office/drawing/2014/main" id="{C55159E8-AF21-4280-968E-C52FEA3845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2340" y="3547169"/>
            <a:ext cx="7539544" cy="6064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Line 150">
            <a:extLst>
              <a:ext uri="{FF2B5EF4-FFF2-40B4-BE49-F238E27FC236}">
                <a16:creationId xmlns:a16="http://schemas.microsoft.com/office/drawing/2014/main" id="{BCFD6185-3580-4E12-A667-DA03B15A2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4786" y="506834"/>
            <a:ext cx="42255" cy="295919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Line 150">
            <a:extLst>
              <a:ext uri="{FF2B5EF4-FFF2-40B4-BE49-F238E27FC236}">
                <a16:creationId xmlns:a16="http://schemas.microsoft.com/office/drawing/2014/main" id="{9E1459EF-22F3-42F8-BB32-00CAE9384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52681"/>
            <a:ext cx="12975" cy="210247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Line 151">
            <a:extLst>
              <a:ext uri="{FF2B5EF4-FFF2-40B4-BE49-F238E27FC236}">
                <a16:creationId xmlns:a16="http://schemas.microsoft.com/office/drawing/2014/main" id="{5619FE1C-3B99-455D-BA68-3AEE69BA65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0588" y="2811697"/>
            <a:ext cx="5580208" cy="1354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5" grpId="0"/>
      <p:bldP spid="19636" grpId="0" animBg="1"/>
      <p:bldP spid="19637" grpId="0" animBg="1"/>
      <p:bldP spid="19638" grpId="0" animBg="1"/>
      <p:bldP spid="196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7" y="5253203"/>
            <a:ext cx="2721251" cy="20415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12" y="5228888"/>
            <a:ext cx="2721251" cy="2041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206428"/>
            <a:ext cx="2721251" cy="2041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1863D0-E2D5-4A08-95CE-91F453177AB9}"/>
              </a:ext>
            </a:extLst>
          </p:cNvPr>
          <p:cNvSpPr txBox="1"/>
          <p:nvPr/>
        </p:nvSpPr>
        <p:spPr>
          <a:xfrm>
            <a:off x="713232" y="1137362"/>
            <a:ext cx="307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u="sng">
                <a:solidFill>
                  <a:srgbClr val="000000"/>
                </a:solidFill>
                <a:latin typeface="Cambria" panose="02040503050406030204" pitchFamily="18" charset="0"/>
              </a:rPr>
              <a:t>Bài 2</a:t>
            </a:r>
            <a:r>
              <a:rPr lang="vi-VN" sz="4000" b="1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</a:rPr>
              <a:t>S</a:t>
            </a:r>
            <a:r>
              <a:rPr lang="vi-VN" sz="4000" b="1">
                <a:solidFill>
                  <a:srgbClr val="000000"/>
                </a:solidFill>
                <a:latin typeface="Cambria" panose="02040503050406030204" pitchFamily="18" charset="0"/>
              </a:rPr>
              <a:t>ố </a:t>
            </a:r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49382E-293E-42C4-B169-84322E7E8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5892"/>
              </p:ext>
            </p:extLst>
          </p:nvPr>
        </p:nvGraphicFramePr>
        <p:xfrm>
          <a:off x="500945" y="2007705"/>
          <a:ext cx="11485647" cy="3083041"/>
        </p:xfrm>
        <a:graphic>
          <a:graphicData uri="http://schemas.openxmlformats.org/drawingml/2006/table">
            <a:tbl>
              <a:tblPr/>
              <a:tblGrid>
                <a:gridCol w="3018411">
                  <a:extLst>
                    <a:ext uri="{9D8B030D-6E8A-4147-A177-3AD203B41FA5}">
                      <a16:colId xmlns:a16="http://schemas.microsoft.com/office/drawing/2014/main" val="3186349144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801526392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50976817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2637119594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3782308048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802518481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2427491355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210759681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309211499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val="339518308"/>
                    </a:ext>
                  </a:extLst>
                </a:gridCol>
              </a:tblGrid>
              <a:tr h="975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Thừa</a:t>
                      </a:r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số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763634"/>
                  </a:ext>
                </a:extLst>
              </a:tr>
              <a:tr h="959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Thừa</a:t>
                      </a:r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số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472855"/>
                  </a:ext>
                </a:extLst>
              </a:tr>
              <a:tr h="1147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Tích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6300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6B2D33-24F7-4EB6-A24F-E20F9BC04EA6}"/>
              </a:ext>
            </a:extLst>
          </p:cNvPr>
          <p:cNvSpPr txBox="1"/>
          <p:nvPr/>
        </p:nvSpPr>
        <p:spPr>
          <a:xfrm>
            <a:off x="4701209" y="2206488"/>
            <a:ext cx="56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6F212-890D-4D8F-AA85-F941FDCD0DA6}"/>
              </a:ext>
            </a:extLst>
          </p:cNvPr>
          <p:cNvSpPr txBox="1"/>
          <p:nvPr/>
        </p:nvSpPr>
        <p:spPr>
          <a:xfrm>
            <a:off x="3791712" y="4179091"/>
            <a:ext cx="50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C4968-8171-4652-AB8D-1F6A2BB5A0A5}"/>
              </a:ext>
            </a:extLst>
          </p:cNvPr>
          <p:cNvSpPr txBox="1"/>
          <p:nvPr/>
        </p:nvSpPr>
        <p:spPr>
          <a:xfrm>
            <a:off x="5659353" y="3105834"/>
            <a:ext cx="57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CB56C-676D-4E03-9583-4C8557BEDCAF}"/>
              </a:ext>
            </a:extLst>
          </p:cNvPr>
          <p:cNvSpPr txBox="1"/>
          <p:nvPr/>
        </p:nvSpPr>
        <p:spPr>
          <a:xfrm>
            <a:off x="7523921" y="3140477"/>
            <a:ext cx="57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CD0296-1666-4DEF-A44E-50E1D982B0F5}"/>
              </a:ext>
            </a:extLst>
          </p:cNvPr>
          <p:cNvSpPr txBox="1"/>
          <p:nvPr/>
        </p:nvSpPr>
        <p:spPr>
          <a:xfrm>
            <a:off x="6383754" y="4190321"/>
            <a:ext cx="76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56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CCA9C-4449-4AE4-A800-815EA8723626}"/>
              </a:ext>
            </a:extLst>
          </p:cNvPr>
          <p:cNvSpPr txBox="1"/>
          <p:nvPr/>
        </p:nvSpPr>
        <p:spPr>
          <a:xfrm>
            <a:off x="8378688" y="2221541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8A98B-7129-46C2-8795-C7989A293280}"/>
              </a:ext>
            </a:extLst>
          </p:cNvPr>
          <p:cNvSpPr txBox="1"/>
          <p:nvPr/>
        </p:nvSpPr>
        <p:spPr>
          <a:xfrm>
            <a:off x="9237264" y="4202478"/>
            <a:ext cx="76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90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241CAD-B1BF-47FE-981A-419D933B7DF7}"/>
              </a:ext>
            </a:extLst>
          </p:cNvPr>
          <p:cNvSpPr txBox="1"/>
          <p:nvPr/>
        </p:nvSpPr>
        <p:spPr>
          <a:xfrm>
            <a:off x="10227365" y="2221541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CB9C32-1060-4BD5-BB23-ED054C43DD65}"/>
              </a:ext>
            </a:extLst>
          </p:cNvPr>
          <p:cNvSpPr txBox="1"/>
          <p:nvPr/>
        </p:nvSpPr>
        <p:spPr>
          <a:xfrm>
            <a:off x="11313368" y="2221541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6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1303868" y="673100"/>
            <a:ext cx="24405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2125136" y="1925638"/>
            <a:ext cx="652991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524935" y="2911490"/>
            <a:ext cx="11402484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141678"/>
            <a:ext cx="121920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962045" y="488384"/>
            <a:ext cx="10972800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421545" y="3442956"/>
            <a:ext cx="5346484" cy="106997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Chào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tạm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biệt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em</a:t>
            </a:r>
            <a:r>
              <a:rPr lang="vi-VN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!</a:t>
            </a:r>
            <a:endParaRPr lang="en-US" sz="6000" b="1" i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0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B68309-F824-49C8-A9E3-D186598B9A2D}"/>
              </a:ext>
            </a:extLst>
          </p:cNvPr>
          <p:cNvSpPr txBox="1"/>
          <p:nvPr/>
        </p:nvSpPr>
        <p:spPr>
          <a:xfrm>
            <a:off x="3886200" y="6858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Đồ dùng học tập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05A9C-FE8A-4CF8-9A00-753ECA58B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2674690"/>
            <a:ext cx="1904761" cy="27332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FFFD5B-267D-4CD6-9EE7-2F1AB9E0AB90}"/>
              </a:ext>
            </a:extLst>
          </p:cNvPr>
          <p:cNvGrpSpPr/>
          <p:nvPr/>
        </p:nvGrpSpPr>
        <p:grpSpPr>
          <a:xfrm>
            <a:off x="5029200" y="1545205"/>
            <a:ext cx="3200400" cy="2662008"/>
            <a:chOff x="2043250" y="3947898"/>
            <a:chExt cx="4485356" cy="3249638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0CBB4C3-C8B9-4950-AD3A-5F1F0C398AA8}"/>
                </a:ext>
              </a:extLst>
            </p:cNvPr>
            <p:cNvSpPr/>
            <p:nvPr/>
          </p:nvSpPr>
          <p:spPr>
            <a:xfrm>
              <a:off x="2043250" y="3947898"/>
              <a:ext cx="4485356" cy="2883505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4D0234-4C5D-48BD-9948-7DF7CE6FB579}"/>
                </a:ext>
              </a:extLst>
            </p:cNvPr>
            <p:cNvSpPr txBox="1"/>
            <p:nvPr/>
          </p:nvSpPr>
          <p:spPr>
            <a:xfrm>
              <a:off x="2560936" y="4381826"/>
              <a:ext cx="2618734" cy="281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3000" b="1" dirty="0" err="1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3000" b="1" dirty="0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dirty="0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3000" b="1" dirty="0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chì</a:t>
              </a:r>
              <a:r>
                <a:rPr lang="en-US" sz="3000" b="1" dirty="0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thước</a:t>
              </a:r>
              <a:endParaRPr lang="en-US" sz="30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D167B49-E0CB-45B2-A873-91F3916CE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03" y="4314030"/>
              <a:ext cx="1722318" cy="172231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908F0C-CDD3-465C-949B-0ABB9BBD9414}"/>
              </a:ext>
            </a:extLst>
          </p:cNvPr>
          <p:cNvGrpSpPr/>
          <p:nvPr/>
        </p:nvGrpSpPr>
        <p:grpSpPr>
          <a:xfrm>
            <a:off x="6666745" y="3733800"/>
            <a:ext cx="3200400" cy="1985678"/>
            <a:chOff x="8675064" y="1823944"/>
            <a:chExt cx="3342010" cy="2648642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0204A5DB-41F5-40C8-8F04-008B41A9562E}"/>
                </a:ext>
              </a:extLst>
            </p:cNvPr>
            <p:cNvSpPr/>
            <p:nvPr/>
          </p:nvSpPr>
          <p:spPr>
            <a:xfrm>
              <a:off x="8675064" y="1823944"/>
              <a:ext cx="3342010" cy="2648642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6854D9-5A95-429B-9053-54D772DD79A8}"/>
                </a:ext>
              </a:extLst>
            </p:cNvPr>
            <p:cNvSpPr txBox="1"/>
            <p:nvPr/>
          </p:nvSpPr>
          <p:spPr>
            <a:xfrm>
              <a:off x="9408339" y="2115991"/>
              <a:ext cx="1364589" cy="738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000" b="1" dirty="0">
                  <a:solidFill>
                    <a:srgbClr val="00206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ghi</a:t>
              </a:r>
              <a:endParaRPr lang="en-US" sz="3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7">
              <a:extLst>
                <a:ext uri="{FF2B5EF4-FFF2-40B4-BE49-F238E27FC236}">
                  <a16:creationId xmlns:a16="http://schemas.microsoft.com/office/drawing/2014/main" id="{D42B8DD7-4062-4D73-AECE-85EC2E8F8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008928" y="2788111"/>
              <a:ext cx="1380290" cy="126897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163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9FFF56-B751-4071-9EF5-93CE20786929}"/>
              </a:ext>
            </a:extLst>
          </p:cNvPr>
          <p:cNvSpPr/>
          <p:nvPr/>
        </p:nvSpPr>
        <p:spPr>
          <a:xfrm>
            <a:off x="3941292" y="586538"/>
            <a:ext cx="4913234" cy="830960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vi-VN" sz="4800" b="1" dirty="0">
                <a:ln/>
                <a:solidFill>
                  <a:srgbClr val="FF0000"/>
                </a:solidFill>
                <a:latin typeface="Cambria" panose="02040503050406030204" pitchFamily="18" charset="0"/>
                <a:ea typeface="黑体"/>
                <a:cs typeface="Times New Roman" panose="02020603050405020304" pitchFamily="18" charset="0"/>
              </a:rPr>
              <a:t>Mục tiêu bài học </a:t>
            </a:r>
            <a:endParaRPr lang="en-US" sz="4800" b="1" dirty="0">
              <a:ln/>
              <a:solidFill>
                <a:srgbClr val="FF0000"/>
              </a:solidFill>
              <a:latin typeface="Cambria" panose="020405030504060302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B8B49-D7E9-4A0A-AC6C-76FADCE81BE4}"/>
              </a:ext>
            </a:extLst>
          </p:cNvPr>
          <p:cNvSpPr/>
          <p:nvPr/>
        </p:nvSpPr>
        <p:spPr>
          <a:xfrm>
            <a:off x="710123" y="1701500"/>
            <a:ext cx="11130963" cy="646294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vi-VN" sz="3600" b="1" dirty="0">
                <a:ln/>
                <a:solidFill>
                  <a:srgbClr val="0070C0"/>
                </a:solidFill>
                <a:latin typeface="Cambria" panose="02040503050406030204" pitchFamily="18" charset="0"/>
                <a:ea typeface="黑体"/>
                <a:cs typeface="Times New Roman" panose="02020603050405020304" pitchFamily="18" charset="0"/>
              </a:rPr>
              <a:t>- Biết cấu tạo và cách sử dụng bảng nhân, bảng chia. </a:t>
            </a:r>
            <a:endParaRPr lang="en-US" sz="3600" b="1" dirty="0">
              <a:ln/>
              <a:solidFill>
                <a:srgbClr val="0070C0"/>
              </a:solidFill>
              <a:latin typeface="Cambria" panose="020405030504060302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FB499-0CBA-4664-80F2-22A2C0F0C1B7}"/>
              </a:ext>
            </a:extLst>
          </p:cNvPr>
          <p:cNvSpPr/>
          <p:nvPr/>
        </p:nvSpPr>
        <p:spPr>
          <a:xfrm>
            <a:off x="766838" y="2445071"/>
            <a:ext cx="9855356" cy="646294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vi-VN" sz="3600" b="1" dirty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黑体"/>
                <a:cs typeface="Times New Roman" panose="02020603050405020304" pitchFamily="18" charset="0"/>
              </a:rPr>
              <a:t>-Vận dụng bảng nhân, bảng chia vào giải toán .</a:t>
            </a:r>
            <a:endParaRPr lang="en-US" sz="3600" b="1" dirty="0">
              <a:ln/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2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21759" y="-185771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271799" y="3970691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>
              <a:solidFill>
                <a:srgbClr val="FFFF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271798" y="2658248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 dirty="0">
              <a:solidFill>
                <a:srgbClr val="FFFF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60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 x 9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vi-VN" sz="6000" b="1" dirty="0">
                  <a:solidFill>
                    <a:srgbClr val="FFFFFF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  <a:endParaRPr lang="en-US" sz="60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8689" y="4042132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B. 82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0432" y="2697983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A. 83</a:t>
            </a: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535054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>
              <a:solidFill>
                <a:srgbClr val="FFFF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2" y="548648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C. 81</a:t>
            </a: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11" y="2616555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595694" y="3923909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>
              <a:solidFill>
                <a:srgbClr val="FFFF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595693" y="2611465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 dirty="0">
              <a:solidFill>
                <a:srgbClr val="FFFF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60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6 x 7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vi-VN" sz="6000" b="1" dirty="0">
                  <a:solidFill>
                    <a:srgbClr val="FFFFFF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lang="en-US" sz="60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6573" y="3995350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B. 42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2212" y="2730119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A. 36</a:t>
            </a:r>
          </a:p>
        </p:txBody>
      </p:sp>
      <p:sp>
        <p:nvSpPr>
          <p:cNvPr id="47" name="Freeform: Shape 29"/>
          <p:cNvSpPr/>
          <p:nvPr/>
        </p:nvSpPr>
        <p:spPr>
          <a:xfrm flipH="1">
            <a:off x="4595694" y="5303757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>
              <a:solidFill>
                <a:srgbClr val="FFFF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16573" y="5439705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C. 48</a:t>
            </a:r>
          </a:p>
        </p:txBody>
      </p:sp>
      <p:pic>
        <p:nvPicPr>
          <p:cNvPr id="49" name="Picture 18" descr="Entertainment-02-june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3781" y="3442724"/>
            <a:ext cx="2133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271799" y="3970691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271798" y="2658248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  x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6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>
                  <a:solidFill>
                    <a:srgbClr val="FFFFFF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8689" y="4042132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36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0432" y="2697983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15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535054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2" y="548648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54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7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26" y="-185771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271799" y="3970691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271798" y="2658248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7</a:t>
                </a: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x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6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>
                  <a:solidFill>
                    <a:srgbClr val="FFFFFF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8689" y="4042132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36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0432" y="2697983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15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535054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2" y="548648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C. 42</a:t>
            </a: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1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271799" y="3970691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271798" y="2658248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8</a:t>
                </a: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x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4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>
                  <a:solidFill>
                    <a:srgbClr val="FFFFFF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8689" y="4042132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36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0432" y="2697983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15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535054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2" y="548648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C. 32</a:t>
            </a: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80143&quot;&gt;&lt;property id=&quot;20148&quot; value=&quot;5&quot;/&gt;&lt;property id=&quot;20300&quot; value=&quot;Slide 6&quot;/&gt;&lt;property id=&quot;20307&quot; value=&quot;297&quot;/&gt;&lt;/object&gt;&lt;object type=&quot;3&quot; unique_id=&quot;480144&quot;&gt;&lt;property id=&quot;20148&quot; value=&quot;5&quot;/&gt;&lt;property id=&quot;20300&quot; value=&quot;Slide 7&quot;/&gt;&lt;property id=&quot;20307&quot; value=&quot;298&quot;/&gt;&lt;/object&gt;&lt;object type=&quot;3&quot; unique_id=&quot;480153&quot;&gt;&lt;property id=&quot;20148&quot; value=&quot;5&quot;/&gt;&lt;property id=&quot;20300&quot; value=&quot;Slide 11&quot;/&gt;&lt;property id=&quot;20307&quot; value=&quot;307&quot;/&gt;&lt;/object&gt;&lt;object type=&quot;3&quot; unique_id=&quot;480154&quot;&gt;&lt;property id=&quot;20148&quot; value=&quot;5&quot;/&gt;&lt;property id=&quot;20300&quot; value=&quot;Slide 12&quot;/&gt;&lt;property id=&quot;20307&quot; value=&quot;308&quot;/&gt;&lt;/object&gt;&lt;object type=&quot;3&quot; unique_id=&quot;480155&quot;&gt;&lt;property id=&quot;20148&quot; value=&quot;5&quot;/&gt;&lt;property id=&quot;20300&quot; value=&quot;Slide 13&quot;/&gt;&lt;property id=&quot;20307&quot; value=&quot;309&quot;/&gt;&lt;/object&gt;&lt;object type=&quot;3&quot; unique_id=&quot;480156&quot;&gt;&lt;property id=&quot;20148&quot; value=&quot;5&quot;/&gt;&lt;property id=&quot;20300&quot; value=&quot;Slide 16&quot;/&gt;&lt;property id=&quot;20307&quot; value=&quot;310&quot;/&gt;&lt;/object&gt;&lt;object type=&quot;3&quot; unique_id=&quot;480359&quot;&gt;&lt;property id=&quot;20148&quot; value=&quot;5&quot;/&gt;&lt;property id=&quot;20300&quot; value=&quot;Slide 1&quot;/&gt;&lt;property id=&quot;20307&quot; value=&quot;319&quot;/&gt;&lt;/object&gt;&lt;object type=&quot;3&quot; unique_id=&quot;484667&quot;&gt;&lt;property id=&quot;20148&quot; value=&quot;5&quot;/&gt;&lt;property id=&quot;20300&quot; value=&quot;Slide 2&quot;/&gt;&lt;property id=&quot;20307&quot; value=&quot;329&quot;/&gt;&lt;/object&gt;&lt;object type=&quot;3&quot; unique_id=&quot;484668&quot;&gt;&lt;property id=&quot;20148&quot; value=&quot;5&quot;/&gt;&lt;property id=&quot;20300&quot; value=&quot;Slide 3 - &amp;quot;CHIM ĐƯA THƯ&amp;quot;&quot;/&gt;&lt;property id=&quot;20307&quot; value=&quot;330&quot;/&gt;&lt;/object&gt;&lt;object type=&quot;3&quot; unique_id=&quot;484669&quot;&gt;&lt;property id=&quot;20148&quot; value=&quot;5&quot;/&gt;&lt;property id=&quot;20300&quot; value=&quot;Slide 4&quot;/&gt;&lt;property id=&quot;20307&quot; value=&quot;331&quot;/&gt;&lt;/object&gt;&lt;object type=&quot;3&quot; unique_id=&quot;484816&quot;&gt;&lt;property id=&quot;20148&quot; value=&quot;5&quot;/&gt;&lt;property id=&quot;20300&quot; value=&quot;Slide 5&quot;/&gt;&lt;property id=&quot;20307&quot; value=&quot;332&quot;/&gt;&lt;/object&gt;&lt;object type=&quot;3&quot; unique_id=&quot;485364&quot;&gt;&lt;property id=&quot;20148&quot; value=&quot;5&quot;/&gt;&lt;property id=&quot;20300&quot; value=&quot;Slide 10&quot;/&gt;&lt;property id=&quot;20307&quot; value=&quot;334&quot;/&gt;&lt;/object&gt;&lt;object type=&quot;3&quot; unique_id=&quot;485592&quot;&gt;&lt;property id=&quot;20148&quot; value=&quot;5&quot;/&gt;&lt;property id=&quot;20300&quot; value=&quot;Slide 8&quot;/&gt;&lt;property id=&quot;20307&quot; value=&quot;335&quot;/&gt;&lt;/object&gt;&lt;object type=&quot;3&quot; unique_id=&quot;485593&quot;&gt;&lt;property id=&quot;20148&quot; value=&quot;5&quot;/&gt;&lt;property id=&quot;20300&quot; value=&quot;Slide 9&quot;/&gt;&lt;property id=&quot;20307&quot; value=&quot;336&quot;/&gt;&lt;/object&gt;&lt;object type=&quot;3&quot; unique_id=&quot;485774&quot;&gt;&lt;property id=&quot;20148&quot; value=&quot;5&quot;/&gt;&lt;property id=&quot;20300&quot; value=&quot;Slide 14&quot;/&gt;&lt;property id=&quot;20307&quot; value=&quot;337&quot;/&gt;&lt;/object&gt;&lt;object type=&quot;3&quot; unique_id=&quot;485853&quot;&gt;&lt;property id=&quot;20148&quot; value=&quot;5&quot;/&gt;&lt;property id=&quot;20300&quot; value=&quot;Slide 15&quot;/&gt;&lt;property id=&quot;20307&quot; value=&quot;338&quot;/&gt;&lt;/object&gt;&lt;/object&gt;&lt;object type=&quot;8&quot; unique_id=&quot;1001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5.5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2|16|6.5|6.2|3.5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6.5|9.5|5.2|0.9|6.4|6.5|8.3|1.3|6.5|10.2|7.6|0.9|6.4|1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1|8.5|10.5|5.9|11.5|7.4|8|8.9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8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7|1.9|26.8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1|1.8|2|25.5|1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7|2.2|24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7|2.2|24|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7|2.2|24|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1.5|1.2|2.9|6.1|2.5|4.5|4|5.9"/>
</p:tagLst>
</file>

<file path=ppt/theme/theme1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3740</TotalTime>
  <Words>711</Words>
  <Application>Microsoft Office PowerPoint</Application>
  <PresentationFormat>Widescreen</PresentationFormat>
  <Paragraphs>523</Paragraphs>
  <Slides>18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46" baseType="lpstr">
      <vt:lpstr>微软雅黑</vt:lpstr>
      <vt:lpstr>黑体</vt:lpstr>
      <vt:lpstr>宋体</vt:lpstr>
      <vt:lpstr>华文新魏</vt:lpstr>
      <vt:lpstr>.VnTime</vt:lpstr>
      <vt:lpstr>Arial</vt:lpstr>
      <vt:lpstr>Arial Black</vt:lpstr>
      <vt:lpstr>Arial Unicode MS</vt:lpstr>
      <vt:lpstr>Calibri</vt:lpstr>
      <vt:lpstr>Cambria</vt:lpstr>
      <vt:lpstr>HP001 4 hàng</vt:lpstr>
      <vt:lpstr>Tahoma</vt:lpstr>
      <vt:lpstr>Times New Roman</vt:lpstr>
      <vt:lpstr>Trebuchet MS</vt:lpstr>
      <vt:lpstr>Verdana</vt:lpstr>
      <vt:lpstr>VNI-Garam</vt:lpstr>
      <vt:lpstr>Wingdings 3</vt:lpstr>
      <vt:lpstr>华康方圆体W7</vt:lpstr>
      <vt:lpstr>2_Office 主题</vt:lpstr>
      <vt:lpstr>Toán 2 SHS</vt:lpstr>
      <vt:lpstr>Office 主题​​</vt:lpstr>
      <vt:lpstr>3_Office 主题</vt:lpstr>
      <vt:lpstr>Facet</vt:lpstr>
      <vt:lpstr>1_Balloons</vt:lpstr>
      <vt:lpstr>更多模版请关注:尚佳素材公社shop64427429.taobao.com</vt:lpstr>
      <vt:lpstr>Default Design</vt:lpstr>
      <vt:lpstr>1_Default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Zalo: https://zalo.me/g/bfdqtd011</dc:creator>
  <cp:lastModifiedBy>Admin</cp:lastModifiedBy>
  <cp:revision>358</cp:revision>
  <dcterms:created xsi:type="dcterms:W3CDTF">2021-01-08T03:00:40Z</dcterms:created>
  <dcterms:modified xsi:type="dcterms:W3CDTF">2021-12-12T05:45:28Z</dcterms:modified>
</cp:coreProperties>
</file>