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1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5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92005-E3F1-4220-9689-4522F57B47BB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BC800-091B-4E26-BE44-1E6025AAB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40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11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BC800-091B-4E26-BE44-1E6025AAB6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56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428B636-1772-4FCF-A6EB-D1A68413215E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997F98-CAF8-4C30-945F-66D26992B0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lc="http://schemas.openxmlformats.org/drawingml/2006/lockedCanvas" xmlns="" xmlns:a16="http://schemas.microsoft.com/office/drawing/2014/main" id="{1EA7BDE3-ABD3-4F89-B10E-6C971FE7D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1929" y="-791817"/>
            <a:ext cx="12187858" cy="8441635"/>
          </a:xfrm>
          <a:prstGeom prst="rect">
            <a:avLst/>
          </a:prstGeom>
        </p:spPr>
      </p:pic>
      <p:sp>
        <p:nvSpPr>
          <p:cNvPr id="5" name="WordArt 38">
            <a:extLst>
              <a:ext uri="{FF2B5EF4-FFF2-40B4-BE49-F238E27FC236}">
                <a16:creationId xmlns:lc="http://schemas.openxmlformats.org/drawingml/2006/lockedCanvas" xmlns="" xmlns:a16="http://schemas.microsoft.com/office/drawing/2014/main" id="{8F9F0AF6-0DF8-40F4-B355-407442D53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19150" y="1736839"/>
            <a:ext cx="7505700" cy="52387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kern="10" dirty="0">
                <a:ln w="9525">
                  <a:solidFill>
                    <a:srgbClr val="C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CỰ KHỐI</a:t>
            </a:r>
            <a:endParaRPr lang="en-US" kern="1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lc="http://schemas.openxmlformats.org/drawingml/2006/lockedCanvas" xmlns="" xmlns:a16="http://schemas.microsoft.com/office/drawing/2014/main" id="{7BD65802-8C84-4BC0-8AA8-4F752F4DDB0C}"/>
              </a:ext>
            </a:extLst>
          </p:cNvPr>
          <p:cNvSpPr txBox="1"/>
          <p:nvPr/>
        </p:nvSpPr>
        <p:spPr>
          <a:xfrm>
            <a:off x="3505843" y="3707407"/>
            <a:ext cx="213231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400" i="1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i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2A1</a:t>
            </a:r>
            <a:endParaRPr lang="en-US" sz="44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150" y="2704358"/>
            <a:ext cx="8172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 A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97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686386"/>
            <a:ext cx="474483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065664" y="1583106"/>
            <a:ext cx="63360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14044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1171577"/>
            <a:ext cx="6858000" cy="92011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55249" y="1621647"/>
            <a:ext cx="6247250" cy="37987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443567" y="1707337"/>
            <a:ext cx="332232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966426" y="2001520"/>
            <a:ext cx="3349769" cy="54929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4764524" y="1941339"/>
            <a:ext cx="4105932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khung1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4425" y="-1171578"/>
            <a:ext cx="6858000" cy="92011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368086" y="2406690"/>
            <a:ext cx="801391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66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52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238FBA-DAA8-43F2-ABE2-2E1FD2BD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974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FA4BEF7-3DC4-4A17-A797-76EB00FCB608}"/>
              </a:ext>
            </a:extLst>
          </p:cNvPr>
          <p:cNvSpPr/>
          <p:nvPr/>
        </p:nvSpPr>
        <p:spPr>
          <a:xfrm>
            <a:off x="1910695" y="2702868"/>
            <a:ext cx="5322611" cy="1452265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64122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19" y="-457200"/>
            <a:ext cx="7035781" cy="6117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C6F4310-48C2-4BDE-BE0D-B587E2A4D51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07" y="1745224"/>
            <a:ext cx="3234413" cy="261355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-76200" y="1369874"/>
            <a:ext cx="4495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0" y="3371671"/>
            <a:ext cx="4052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804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828800" y="3133754"/>
            <a:ext cx="685800" cy="60004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1980009" y="2405065"/>
            <a:ext cx="239821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4 ô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9093" y="381000"/>
            <a:ext cx="6208514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 </a:t>
            </a: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984051" y="1451571"/>
            <a:ext cx="7550349" cy="4985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*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vừa</a:t>
            </a: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966439" y="3286780"/>
            <a:ext cx="1963340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012156" y="4048780"/>
            <a:ext cx="1931194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6 ô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4107" name="Group 119"/>
          <p:cNvGrpSpPr/>
          <p:nvPr/>
        </p:nvGrpSpPr>
        <p:grpSpPr>
          <a:xfrm>
            <a:off x="4572000" y="2238377"/>
            <a:ext cx="2757488" cy="4214813"/>
            <a:chOff x="4901092" y="1500174"/>
            <a:chExt cx="3419637" cy="4214842"/>
          </a:xfrm>
        </p:grpSpPr>
        <p:pic>
          <p:nvPicPr>
            <p:cNvPr id="4108" name="Picture 330"/>
            <p:cNvPicPr>
              <a:picLocks noChangeAspect="1"/>
            </p:cNvPicPr>
            <p:nvPr/>
          </p:nvPicPr>
          <p:blipFill>
            <a:blip r:embed="rId3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4109" name="Picture 331" descr="aa hoa"/>
            <p:cNvPicPr>
              <a:picLocks noChangeAspect="1"/>
            </p:cNvPicPr>
            <p:nvPr/>
          </p:nvPicPr>
          <p:blipFill>
            <a:blip r:embed="rId4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6" name="Arc 332"/>
            <p:cNvSpPr/>
            <p:nvPr/>
          </p:nvSpPr>
          <p:spPr bwMode="auto">
            <a:xfrm rot="3012920" flipH="1">
              <a:off x="5086681" y="4673397"/>
              <a:ext cx="625479" cy="606853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7" name="Arc 333"/>
            <p:cNvSpPr/>
            <p:nvPr/>
          </p:nvSpPr>
          <p:spPr bwMode="auto">
            <a:xfrm rot="2886845" flipH="1">
              <a:off x="6342633" y="2452463"/>
              <a:ext cx="620717" cy="754505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8" name="Arc 334"/>
            <p:cNvSpPr/>
            <p:nvPr/>
          </p:nvSpPr>
          <p:spPr bwMode="auto">
            <a:xfrm rot="6471623" flipH="1">
              <a:off x="6199420" y="3545601"/>
              <a:ext cx="493715" cy="863769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9" name="Text Box 335"/>
            <p:cNvSpPr txBox="1">
              <a:spLocks noChangeArrowheads="1"/>
            </p:cNvSpPr>
            <p:nvPr/>
          </p:nvSpPr>
          <p:spPr bwMode="auto">
            <a:xfrm>
              <a:off x="5490227" y="3840165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20" name="Line 336"/>
            <p:cNvSpPr>
              <a:spLocks noChangeShapeType="1"/>
            </p:cNvSpPr>
            <p:nvPr/>
          </p:nvSpPr>
          <p:spPr bwMode="auto">
            <a:xfrm flipH="1">
              <a:off x="7427431" y="2359018"/>
              <a:ext cx="28054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1" name="Text Box 337"/>
            <p:cNvSpPr txBox="1">
              <a:spLocks noChangeArrowheads="1"/>
            </p:cNvSpPr>
            <p:nvPr/>
          </p:nvSpPr>
          <p:spPr bwMode="auto">
            <a:xfrm>
              <a:off x="7194139" y="1590663"/>
              <a:ext cx="466583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22" name="Text Box 338"/>
            <p:cNvSpPr txBox="1">
              <a:spLocks noChangeArrowheads="1"/>
            </p:cNvSpPr>
            <p:nvPr/>
          </p:nvSpPr>
          <p:spPr bwMode="auto">
            <a:xfrm>
              <a:off x="5649692" y="3309936"/>
              <a:ext cx="468059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2715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690688" y="4306669"/>
            <a:ext cx="230385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6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676400" y="3444740"/>
            <a:ext cx="546624" cy="5579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729615" y="2660979"/>
            <a:ext cx="235386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3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676400" y="3578393"/>
            <a:ext cx="308282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2 ô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rưỡi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grpSp>
        <p:nvGrpSpPr>
          <p:cNvPr id="2" name="Group 234"/>
          <p:cNvGrpSpPr/>
          <p:nvPr/>
        </p:nvGrpSpPr>
        <p:grpSpPr>
          <a:xfrm>
            <a:off x="4867276" y="2495552"/>
            <a:ext cx="2321719" cy="3121025"/>
            <a:chOff x="5761044" y="3571876"/>
            <a:chExt cx="1739914" cy="2105024"/>
          </a:xfrm>
        </p:grpSpPr>
        <p:pic>
          <p:nvPicPr>
            <p:cNvPr id="5133" name="Picture 330"/>
            <p:cNvPicPr>
              <a:picLocks noChangeAspect="1"/>
            </p:cNvPicPr>
            <p:nvPr/>
          </p:nvPicPr>
          <p:blipFill>
            <a:blip r:embed="rId2"/>
            <a:srcRect l="20361" t="54475" r="66866" b="30208"/>
            <a:stretch>
              <a:fillRect/>
            </a:stretch>
          </p:blipFill>
          <p:spPr>
            <a:xfrm>
              <a:off x="5770498" y="3571876"/>
              <a:ext cx="1730460" cy="2080104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134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5761044" y="3857628"/>
              <a:ext cx="1707333" cy="1819272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5135" name="Group 222"/>
            <p:cNvGrpSpPr/>
            <p:nvPr/>
          </p:nvGrpSpPr>
          <p:grpSpPr>
            <a:xfrm>
              <a:off x="5915407" y="3614704"/>
              <a:ext cx="1188495" cy="1754900"/>
              <a:chOff x="5096656" y="1590600"/>
              <a:chExt cx="2505473" cy="3699514"/>
            </a:xfrm>
          </p:grpSpPr>
          <p:sp>
            <p:nvSpPr>
              <p:cNvPr id="27" name="Arc 332"/>
              <p:cNvSpPr/>
              <p:nvPr/>
            </p:nvSpPr>
            <p:spPr bwMode="auto">
              <a:xfrm rot="3012920" flipH="1">
                <a:off x="5085747" y="4673528"/>
                <a:ext cx="627495" cy="605678"/>
              </a:xfrm>
              <a:custGeom>
                <a:avLst/>
                <a:gdLst>
                  <a:gd name="T0" fmla="*/ 0 w 21600"/>
                  <a:gd name="T1" fmla="*/ 0 h 24238"/>
                  <a:gd name="T2" fmla="*/ 0 w 21600"/>
                  <a:gd name="T3" fmla="*/ 0 h 24238"/>
                  <a:gd name="T4" fmla="*/ 0 w 21600"/>
                  <a:gd name="T5" fmla="*/ 0 h 2423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4238"/>
                  <a:gd name="T11" fmla="*/ 21600 w 21600"/>
                  <a:gd name="T12" fmla="*/ 24238 h 2423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4238" fill="none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</a:path>
                  <a:path w="21600" h="24238" stroke="0" extrusionOk="0">
                    <a:moveTo>
                      <a:pt x="21370" y="0"/>
                    </a:moveTo>
                    <a:cubicBezTo>
                      <a:pt x="21523" y="1038"/>
                      <a:pt x="21600" y="2087"/>
                      <a:pt x="21600" y="3137"/>
                    </a:cubicBezTo>
                    <a:cubicBezTo>
                      <a:pt x="21600" y="13287"/>
                      <a:pt x="14532" y="22068"/>
                      <a:pt x="4616" y="24238"/>
                    </a:cubicBezTo>
                    <a:lnTo>
                      <a:pt x="0" y="3137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8" name="Arc 333"/>
              <p:cNvSpPr/>
              <p:nvPr/>
            </p:nvSpPr>
            <p:spPr bwMode="auto">
              <a:xfrm rot="2886845" flipH="1">
                <a:off x="6340741" y="2451712"/>
                <a:ext cx="622981" cy="756157"/>
              </a:xfrm>
              <a:custGeom>
                <a:avLst/>
                <a:gdLst>
                  <a:gd name="T0" fmla="*/ 0 w 21507"/>
                  <a:gd name="T1" fmla="*/ 0 h 17587"/>
                  <a:gd name="T2" fmla="*/ 0 w 21507"/>
                  <a:gd name="T3" fmla="*/ 0 h 17587"/>
                  <a:gd name="T4" fmla="*/ 0 w 21507"/>
                  <a:gd name="T5" fmla="*/ 0 h 17587"/>
                  <a:gd name="T6" fmla="*/ 0 60000 65536"/>
                  <a:gd name="T7" fmla="*/ 0 60000 65536"/>
                  <a:gd name="T8" fmla="*/ 0 60000 65536"/>
                  <a:gd name="T9" fmla="*/ 0 w 21507"/>
                  <a:gd name="T10" fmla="*/ 0 h 17587"/>
                  <a:gd name="T11" fmla="*/ 21507 w 21507"/>
                  <a:gd name="T12" fmla="*/ 17587 h 175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07" h="17587" fill="none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</a:path>
                  <a:path w="21507" h="17587" stroke="0" extrusionOk="0">
                    <a:moveTo>
                      <a:pt x="21506" y="2004"/>
                    </a:moveTo>
                    <a:cubicBezTo>
                      <a:pt x="20924" y="8254"/>
                      <a:pt x="17651" y="13942"/>
                      <a:pt x="12540" y="17586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29" name="Arc 334"/>
              <p:cNvSpPr/>
              <p:nvPr/>
            </p:nvSpPr>
            <p:spPr bwMode="auto">
              <a:xfrm rot="6471623" flipH="1">
                <a:off x="6197221" y="3545879"/>
                <a:ext cx="494323" cy="863374"/>
              </a:xfrm>
              <a:custGeom>
                <a:avLst/>
                <a:gdLst>
                  <a:gd name="T0" fmla="*/ 0 w 17031"/>
                  <a:gd name="T1" fmla="*/ 0 h 20119"/>
                  <a:gd name="T2" fmla="*/ 0 w 17031"/>
                  <a:gd name="T3" fmla="*/ 0 h 20119"/>
                  <a:gd name="T4" fmla="*/ 0 w 17031"/>
                  <a:gd name="T5" fmla="*/ 0 h 20119"/>
                  <a:gd name="T6" fmla="*/ 0 60000 65536"/>
                  <a:gd name="T7" fmla="*/ 0 60000 65536"/>
                  <a:gd name="T8" fmla="*/ 0 60000 65536"/>
                  <a:gd name="T9" fmla="*/ 0 w 17031"/>
                  <a:gd name="T10" fmla="*/ 0 h 20119"/>
                  <a:gd name="T11" fmla="*/ 17031 w 17031"/>
                  <a:gd name="T12" fmla="*/ 20119 h 201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031" h="20119" fill="none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</a:path>
                  <a:path w="17031" h="20119" stroke="0" extrusionOk="0">
                    <a:moveTo>
                      <a:pt x="17030" y="13285"/>
                    </a:moveTo>
                    <a:cubicBezTo>
                      <a:pt x="14643" y="16345"/>
                      <a:pt x="11475" y="18706"/>
                      <a:pt x="7860" y="20118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rgbClr val="0000CC"/>
                </a:solidFill>
                <a:round/>
                <a:headEnd type="triangle" w="med" len="med"/>
              </a:ln>
            </p:spPr>
            <p:txBody>
              <a:bodyPr wrap="none" anchor="ctr"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0" name="Text Box 335"/>
              <p:cNvSpPr txBox="1">
                <a:spLocks noChangeArrowheads="1"/>
              </p:cNvSpPr>
              <p:nvPr/>
            </p:nvSpPr>
            <p:spPr bwMode="auto">
              <a:xfrm>
                <a:off x="5277229" y="3841006"/>
                <a:ext cx="464603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1</a:t>
                </a:r>
              </a:p>
            </p:txBody>
          </p:sp>
          <p:sp>
            <p:nvSpPr>
              <p:cNvPr id="31" name="Line 336"/>
              <p:cNvSpPr>
                <a:spLocks noChangeShapeType="1"/>
              </p:cNvSpPr>
              <p:nvPr/>
            </p:nvSpPr>
            <p:spPr bwMode="auto">
              <a:xfrm flipH="1">
                <a:off x="7425316" y="2360298"/>
                <a:ext cx="30096" cy="5462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tailEnd type="triangle" w="med" len="med"/>
              </a:ln>
            </p:spPr>
            <p:txBody>
              <a:bodyPr/>
              <a:lstStyle/>
              <a:p>
                <a:pPr algn="just" fontAlgn="base">
                  <a:spcBef>
                    <a:spcPct val="20000"/>
                  </a:spcBef>
                  <a:spcAft>
                    <a:spcPct val="0"/>
                  </a:spcAft>
                  <a:defRPr/>
                </a:pPr>
                <a:endParaRPr lang="en-US" sz="3600">
                  <a:solidFill>
                    <a:srgbClr val="1F497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endParaRPr>
              </a:p>
            </p:txBody>
          </p:sp>
          <p:sp>
            <p:nvSpPr>
              <p:cNvPr id="32" name="Text Box 337"/>
              <p:cNvSpPr txBox="1">
                <a:spLocks noChangeArrowheads="1"/>
              </p:cNvSpPr>
              <p:nvPr/>
            </p:nvSpPr>
            <p:spPr bwMode="auto">
              <a:xfrm>
                <a:off x="7137525" y="1590600"/>
                <a:ext cx="464604" cy="568894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2000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2</a:t>
                </a:r>
              </a:p>
            </p:txBody>
          </p:sp>
          <p:sp>
            <p:nvSpPr>
              <p:cNvPr id="33" name="Text Box 338"/>
              <p:cNvSpPr txBox="1">
                <a:spLocks noChangeArrowheads="1"/>
              </p:cNvSpPr>
              <p:nvPr/>
            </p:nvSpPr>
            <p:spPr bwMode="auto">
              <a:xfrm>
                <a:off x="5651545" y="3310570"/>
                <a:ext cx="464604" cy="52513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just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b="1" dirty="0">
                    <a:solidFill>
                      <a:srgbClr val="3333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.VnTime" panose="020B7200000000000000" pitchFamily="34" charset="0"/>
                  </a:rPr>
                  <a:t>3</a:t>
                </a:r>
              </a:p>
            </p:txBody>
          </p:sp>
        </p:grpSp>
        <p:sp>
          <p:nvSpPr>
            <p:cNvPr id="25" name="Oval 431"/>
            <p:cNvSpPr>
              <a:spLocks noChangeArrowheads="1"/>
            </p:cNvSpPr>
            <p:nvPr/>
          </p:nvSpPr>
          <p:spPr bwMode="auto">
            <a:xfrm>
              <a:off x="6024262" y="4953097"/>
              <a:ext cx="56212" cy="55677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rgbClr val="00CC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26" name="Oval 431"/>
            <p:cNvSpPr>
              <a:spLocks noChangeArrowheads="1"/>
            </p:cNvSpPr>
            <p:nvPr/>
          </p:nvSpPr>
          <p:spPr bwMode="auto">
            <a:xfrm>
              <a:off x="7332320" y="5301080"/>
              <a:ext cx="56212" cy="5567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4879181" y="2970213"/>
            <a:ext cx="230981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839093" y="381000"/>
            <a:ext cx="6208514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 </a:t>
            </a: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984051" y="1451571"/>
            <a:ext cx="7550349" cy="4985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*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cỡ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cao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80459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  <p:bldP spid="16" grpId="0" build="allAtOnce"/>
      <p:bldP spid="17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107"/>
          <p:cNvGrpSpPr/>
          <p:nvPr/>
        </p:nvGrpSpPr>
        <p:grpSpPr>
          <a:xfrm>
            <a:off x="4833939" y="2044702"/>
            <a:ext cx="2564606" cy="4214813"/>
            <a:chOff x="4901092" y="1500174"/>
            <a:chExt cx="3419637" cy="4214842"/>
          </a:xfrm>
        </p:grpSpPr>
        <p:pic>
          <p:nvPicPr>
            <p:cNvPr id="6246" name="Picture 330"/>
            <p:cNvPicPr>
              <a:picLocks noChangeAspect="1"/>
            </p:cNvPicPr>
            <p:nvPr/>
          </p:nvPicPr>
          <p:blipFill>
            <a:blip r:embed="rId2"/>
            <a:srcRect l="20361" t="39278" r="54736" b="30208"/>
            <a:stretch>
              <a:fillRect/>
            </a:stretch>
          </p:blipFill>
          <p:spPr>
            <a:xfrm>
              <a:off x="4947035" y="1500174"/>
              <a:ext cx="3373694" cy="4144108"/>
            </a:xfrm>
            <a:prstGeom prst="rect">
              <a:avLst/>
            </a:prstGeom>
            <a:noFill/>
            <a:ln w="28575" cap="flat" cmpd="sng">
              <a:solidFill>
                <a:srgbClr val="0000CC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" name="Picture 331" descr="aa hoa"/>
            <p:cNvPicPr>
              <a:picLocks noChangeAspect="1"/>
            </p:cNvPicPr>
            <p:nvPr/>
          </p:nvPicPr>
          <p:blipFill>
            <a:blip r:embed="rId3"/>
            <a:srcRect t="20689"/>
            <a:stretch>
              <a:fillRect/>
            </a:stretch>
          </p:blipFill>
          <p:spPr>
            <a:xfrm>
              <a:off x="4901092" y="2036839"/>
              <a:ext cx="3343274" cy="367817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7" name="Arc 332"/>
            <p:cNvSpPr/>
            <p:nvPr/>
          </p:nvSpPr>
          <p:spPr bwMode="auto">
            <a:xfrm rot="3012920" flipH="1">
              <a:off x="5086852" y="4673597"/>
              <a:ext cx="625479" cy="606454"/>
            </a:xfrm>
            <a:custGeom>
              <a:avLst/>
              <a:gdLst>
                <a:gd name="T0" fmla="*/ 0 w 21600"/>
                <a:gd name="T1" fmla="*/ 0 h 24238"/>
                <a:gd name="T2" fmla="*/ 0 w 21600"/>
                <a:gd name="T3" fmla="*/ 0 h 24238"/>
                <a:gd name="T4" fmla="*/ 0 w 21600"/>
                <a:gd name="T5" fmla="*/ 0 h 2423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4238"/>
                <a:gd name="T11" fmla="*/ 21600 w 21600"/>
                <a:gd name="T12" fmla="*/ 24238 h 242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4238" fill="none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</a:path>
                <a:path w="21600" h="24238" stroke="0" extrusionOk="0">
                  <a:moveTo>
                    <a:pt x="21370" y="0"/>
                  </a:moveTo>
                  <a:cubicBezTo>
                    <a:pt x="21523" y="1038"/>
                    <a:pt x="21600" y="2087"/>
                    <a:pt x="21600" y="3137"/>
                  </a:cubicBezTo>
                  <a:cubicBezTo>
                    <a:pt x="21600" y="13287"/>
                    <a:pt x="14532" y="22068"/>
                    <a:pt x="4616" y="24238"/>
                  </a:cubicBezTo>
                  <a:lnTo>
                    <a:pt x="0" y="3137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8" name="Arc 333"/>
            <p:cNvSpPr/>
            <p:nvPr/>
          </p:nvSpPr>
          <p:spPr bwMode="auto">
            <a:xfrm rot="2886845" flipH="1">
              <a:off x="6342623" y="2452665"/>
              <a:ext cx="620717" cy="754099"/>
            </a:xfrm>
            <a:custGeom>
              <a:avLst/>
              <a:gdLst>
                <a:gd name="T0" fmla="*/ 0 w 21507"/>
                <a:gd name="T1" fmla="*/ 0 h 17587"/>
                <a:gd name="T2" fmla="*/ 0 w 21507"/>
                <a:gd name="T3" fmla="*/ 0 h 17587"/>
                <a:gd name="T4" fmla="*/ 0 w 21507"/>
                <a:gd name="T5" fmla="*/ 0 h 17587"/>
                <a:gd name="T6" fmla="*/ 0 60000 65536"/>
                <a:gd name="T7" fmla="*/ 0 60000 65536"/>
                <a:gd name="T8" fmla="*/ 0 60000 65536"/>
                <a:gd name="T9" fmla="*/ 0 w 21507"/>
                <a:gd name="T10" fmla="*/ 0 h 17587"/>
                <a:gd name="T11" fmla="*/ 21507 w 21507"/>
                <a:gd name="T12" fmla="*/ 17587 h 1758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7" h="17587" fill="none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</a:path>
                <a:path w="21507" h="17587" stroke="0" extrusionOk="0">
                  <a:moveTo>
                    <a:pt x="21506" y="2004"/>
                  </a:moveTo>
                  <a:cubicBezTo>
                    <a:pt x="20924" y="8254"/>
                    <a:pt x="17651" y="13942"/>
                    <a:pt x="12540" y="17586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49" name="Arc 334"/>
            <p:cNvSpPr/>
            <p:nvPr/>
          </p:nvSpPr>
          <p:spPr bwMode="auto">
            <a:xfrm rot="6471623" flipH="1">
              <a:off x="6198945" y="3545665"/>
              <a:ext cx="493715" cy="863641"/>
            </a:xfrm>
            <a:custGeom>
              <a:avLst/>
              <a:gdLst>
                <a:gd name="T0" fmla="*/ 0 w 17031"/>
                <a:gd name="T1" fmla="*/ 0 h 20119"/>
                <a:gd name="T2" fmla="*/ 0 w 17031"/>
                <a:gd name="T3" fmla="*/ 0 h 20119"/>
                <a:gd name="T4" fmla="*/ 0 w 17031"/>
                <a:gd name="T5" fmla="*/ 0 h 20119"/>
                <a:gd name="T6" fmla="*/ 0 60000 65536"/>
                <a:gd name="T7" fmla="*/ 0 60000 65536"/>
                <a:gd name="T8" fmla="*/ 0 60000 65536"/>
                <a:gd name="T9" fmla="*/ 0 w 17031"/>
                <a:gd name="T10" fmla="*/ 0 h 20119"/>
                <a:gd name="T11" fmla="*/ 17031 w 17031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031" h="20119" fill="none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</a:path>
                <a:path w="17031" h="20119" stroke="0" extrusionOk="0">
                  <a:moveTo>
                    <a:pt x="17030" y="13285"/>
                  </a:moveTo>
                  <a:cubicBezTo>
                    <a:pt x="14643" y="16345"/>
                    <a:pt x="11475" y="18706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head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0" name="Text Box 335"/>
            <p:cNvSpPr txBox="1">
              <a:spLocks noChangeArrowheads="1"/>
            </p:cNvSpPr>
            <p:nvPr/>
          </p:nvSpPr>
          <p:spPr bwMode="auto">
            <a:xfrm>
              <a:off x="5490083" y="3840165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51" name="Line 336"/>
            <p:cNvSpPr>
              <a:spLocks noChangeShapeType="1"/>
            </p:cNvSpPr>
            <p:nvPr/>
          </p:nvSpPr>
          <p:spPr bwMode="auto">
            <a:xfrm flipH="1">
              <a:off x="7426925" y="2359018"/>
              <a:ext cx="28576" cy="547691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52" name="Text Box 337"/>
            <p:cNvSpPr txBox="1">
              <a:spLocks noChangeArrowheads="1"/>
            </p:cNvSpPr>
            <p:nvPr/>
          </p:nvSpPr>
          <p:spPr bwMode="auto">
            <a:xfrm>
              <a:off x="7193551" y="1590663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  <p:sp>
          <p:nvSpPr>
            <p:cNvPr id="153" name="Text Box 338"/>
            <p:cNvSpPr txBox="1">
              <a:spLocks noChangeArrowheads="1"/>
            </p:cNvSpPr>
            <p:nvPr/>
          </p:nvSpPr>
          <p:spPr bwMode="auto">
            <a:xfrm>
              <a:off x="5650427" y="3309936"/>
              <a:ext cx="466747" cy="58420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</p:grpSp>
      <p:sp>
        <p:nvSpPr>
          <p:cNvPr id="232" name="Rectangle 419"/>
          <p:cNvSpPr>
            <a:spLocks noChangeArrowheads="1"/>
          </p:cNvSpPr>
          <p:nvPr/>
        </p:nvSpPr>
        <p:spPr bwMode="auto">
          <a:xfrm rot="9608893">
            <a:off x="5697141" y="4500565"/>
            <a:ext cx="10596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793081" y="3068640"/>
            <a:ext cx="2474118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</a:t>
            </a:r>
            <a:r>
              <a:rPr 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4 nét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1752600" y="2192335"/>
            <a:ext cx="597694" cy="62706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838324" y="2336802"/>
            <a:ext cx="242887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) 3 nét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1834753" y="3819525"/>
            <a:ext cx="2224465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</a:t>
            </a:r>
            <a:r>
              <a:rPr lang="en-US" sz="36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5 </a:t>
            </a:r>
            <a:r>
              <a:rPr lang="en-US" sz="36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</a:p>
        </p:txBody>
      </p:sp>
      <p:sp>
        <p:nvSpPr>
          <p:cNvPr id="154" name="Rectangle 363"/>
          <p:cNvSpPr>
            <a:spLocks noChangeArrowheads="1"/>
          </p:cNvSpPr>
          <p:nvPr/>
        </p:nvSpPr>
        <p:spPr bwMode="auto">
          <a:xfrm>
            <a:off x="5228035" y="4808538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5" name="Rectangle 364"/>
          <p:cNvSpPr>
            <a:spLocks noChangeArrowheads="1"/>
          </p:cNvSpPr>
          <p:nvPr/>
        </p:nvSpPr>
        <p:spPr bwMode="auto">
          <a:xfrm rot="21104433">
            <a:off x="5187555" y="4819650"/>
            <a:ext cx="5953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6" name="Rectangle 365"/>
          <p:cNvSpPr>
            <a:spLocks noChangeArrowheads="1"/>
          </p:cNvSpPr>
          <p:nvPr/>
        </p:nvSpPr>
        <p:spPr bwMode="auto">
          <a:xfrm rot="20239631">
            <a:off x="5129212" y="4849813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7" name="Rectangle 366"/>
          <p:cNvSpPr>
            <a:spLocks noChangeArrowheads="1"/>
          </p:cNvSpPr>
          <p:nvPr/>
        </p:nvSpPr>
        <p:spPr bwMode="auto">
          <a:xfrm rot="20239631">
            <a:off x="5086351" y="4881563"/>
            <a:ext cx="5953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8" name="Rectangle 367"/>
          <p:cNvSpPr>
            <a:spLocks noChangeArrowheads="1"/>
          </p:cNvSpPr>
          <p:nvPr/>
        </p:nvSpPr>
        <p:spPr bwMode="auto">
          <a:xfrm rot="19350042">
            <a:off x="5039916" y="4938713"/>
            <a:ext cx="6191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59" name="Rectangle 368"/>
          <p:cNvSpPr>
            <a:spLocks noChangeArrowheads="1"/>
          </p:cNvSpPr>
          <p:nvPr/>
        </p:nvSpPr>
        <p:spPr bwMode="auto">
          <a:xfrm rot="18862236">
            <a:off x="4976812" y="5026025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0" name="Rectangle 369"/>
          <p:cNvSpPr>
            <a:spLocks noChangeArrowheads="1"/>
          </p:cNvSpPr>
          <p:nvPr/>
        </p:nvSpPr>
        <p:spPr bwMode="auto">
          <a:xfrm rot="18278581">
            <a:off x="4942880" y="5096472"/>
            <a:ext cx="109538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1" name="Rectangle 370"/>
          <p:cNvSpPr>
            <a:spLocks noChangeArrowheads="1"/>
          </p:cNvSpPr>
          <p:nvPr/>
        </p:nvSpPr>
        <p:spPr bwMode="auto">
          <a:xfrm rot="18067020">
            <a:off x="4911328" y="5181600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2" name="Rectangle 371"/>
          <p:cNvSpPr>
            <a:spLocks noChangeArrowheads="1"/>
          </p:cNvSpPr>
          <p:nvPr/>
        </p:nvSpPr>
        <p:spPr bwMode="auto">
          <a:xfrm rot="17608645">
            <a:off x="4886325" y="5272088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3" name="Rectangle 372"/>
          <p:cNvSpPr>
            <a:spLocks noChangeArrowheads="1"/>
          </p:cNvSpPr>
          <p:nvPr/>
        </p:nvSpPr>
        <p:spPr bwMode="auto">
          <a:xfrm rot="16930049">
            <a:off x="4870847" y="5362575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4" name="Rectangle 373"/>
          <p:cNvSpPr>
            <a:spLocks noChangeArrowheads="1"/>
          </p:cNvSpPr>
          <p:nvPr/>
        </p:nvSpPr>
        <p:spPr bwMode="auto">
          <a:xfrm rot="16200000">
            <a:off x="4863703" y="5468938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5" name="Rectangle 374"/>
          <p:cNvSpPr>
            <a:spLocks noChangeArrowheads="1"/>
          </p:cNvSpPr>
          <p:nvPr/>
        </p:nvSpPr>
        <p:spPr bwMode="auto">
          <a:xfrm rot="15906053">
            <a:off x="4864893" y="5556250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6" name="Rectangle 375"/>
          <p:cNvSpPr>
            <a:spLocks noChangeArrowheads="1"/>
          </p:cNvSpPr>
          <p:nvPr/>
        </p:nvSpPr>
        <p:spPr bwMode="auto">
          <a:xfrm rot="15416183">
            <a:off x="4874419" y="5653088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7" name="Rectangle 376"/>
          <p:cNvSpPr>
            <a:spLocks noChangeArrowheads="1"/>
          </p:cNvSpPr>
          <p:nvPr/>
        </p:nvSpPr>
        <p:spPr bwMode="auto">
          <a:xfrm rot="15416183">
            <a:off x="4886325" y="5746750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8" name="Rectangle 377"/>
          <p:cNvSpPr>
            <a:spLocks noChangeArrowheads="1"/>
          </p:cNvSpPr>
          <p:nvPr/>
        </p:nvSpPr>
        <p:spPr bwMode="auto">
          <a:xfrm rot="14643683">
            <a:off x="4905375" y="5837238"/>
            <a:ext cx="109538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69" name="Rectangle 378"/>
          <p:cNvSpPr>
            <a:spLocks noChangeArrowheads="1"/>
          </p:cNvSpPr>
          <p:nvPr/>
        </p:nvSpPr>
        <p:spPr bwMode="auto">
          <a:xfrm rot="14268904">
            <a:off x="4932164" y="5926735"/>
            <a:ext cx="109538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0" name="Rectangle 379"/>
          <p:cNvSpPr>
            <a:spLocks noChangeArrowheads="1"/>
          </p:cNvSpPr>
          <p:nvPr/>
        </p:nvSpPr>
        <p:spPr bwMode="auto">
          <a:xfrm rot="13379315">
            <a:off x="4991100" y="5984875"/>
            <a:ext cx="61913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1" name="Rectangle 380"/>
          <p:cNvSpPr>
            <a:spLocks noChangeArrowheads="1"/>
          </p:cNvSpPr>
          <p:nvPr/>
        </p:nvSpPr>
        <p:spPr bwMode="auto">
          <a:xfrm rot="12561695">
            <a:off x="5037535" y="6046788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2" name="Rectangle 381"/>
          <p:cNvSpPr>
            <a:spLocks noChangeArrowheads="1"/>
          </p:cNvSpPr>
          <p:nvPr/>
        </p:nvSpPr>
        <p:spPr bwMode="auto">
          <a:xfrm rot="11863677">
            <a:off x="5094686" y="6092825"/>
            <a:ext cx="59531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3" name="Rectangle 382"/>
          <p:cNvSpPr>
            <a:spLocks noChangeArrowheads="1"/>
          </p:cNvSpPr>
          <p:nvPr/>
        </p:nvSpPr>
        <p:spPr bwMode="auto">
          <a:xfrm rot="11361724">
            <a:off x="5150644" y="6121400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4" name="Rectangle 383"/>
          <p:cNvSpPr>
            <a:spLocks noChangeArrowheads="1"/>
          </p:cNvSpPr>
          <p:nvPr/>
        </p:nvSpPr>
        <p:spPr bwMode="auto">
          <a:xfrm rot="10663705">
            <a:off x="5212556" y="6124575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5" name="Rectangle 384"/>
          <p:cNvSpPr>
            <a:spLocks noChangeArrowheads="1"/>
          </p:cNvSpPr>
          <p:nvPr/>
        </p:nvSpPr>
        <p:spPr bwMode="auto">
          <a:xfrm rot="10663705">
            <a:off x="5270899" y="6121400"/>
            <a:ext cx="60722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6" name="Rectangle 385"/>
          <p:cNvSpPr>
            <a:spLocks noChangeArrowheads="1"/>
          </p:cNvSpPr>
          <p:nvPr/>
        </p:nvSpPr>
        <p:spPr bwMode="auto">
          <a:xfrm rot="10164133">
            <a:off x="5328047" y="6108700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7" name="Rectangle 386"/>
          <p:cNvSpPr>
            <a:spLocks noChangeArrowheads="1"/>
          </p:cNvSpPr>
          <p:nvPr/>
        </p:nvSpPr>
        <p:spPr bwMode="auto">
          <a:xfrm rot="10063227">
            <a:off x="5393533" y="6084888"/>
            <a:ext cx="59531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8" name="Rectangle 387"/>
          <p:cNvSpPr>
            <a:spLocks noChangeArrowheads="1"/>
          </p:cNvSpPr>
          <p:nvPr/>
        </p:nvSpPr>
        <p:spPr bwMode="auto">
          <a:xfrm rot="9660636">
            <a:off x="5451872" y="6049963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79" name="Rectangle 388"/>
          <p:cNvSpPr>
            <a:spLocks noChangeArrowheads="1"/>
          </p:cNvSpPr>
          <p:nvPr/>
        </p:nvSpPr>
        <p:spPr bwMode="auto">
          <a:xfrm rot="8856136">
            <a:off x="5503070" y="6005513"/>
            <a:ext cx="60722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0" name="Rectangle 389"/>
          <p:cNvSpPr>
            <a:spLocks noChangeArrowheads="1"/>
          </p:cNvSpPr>
          <p:nvPr/>
        </p:nvSpPr>
        <p:spPr bwMode="auto">
          <a:xfrm rot="8856136">
            <a:off x="5542360" y="5965825"/>
            <a:ext cx="61913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1" name="Rectangle 390"/>
          <p:cNvSpPr>
            <a:spLocks noChangeArrowheads="1"/>
          </p:cNvSpPr>
          <p:nvPr/>
        </p:nvSpPr>
        <p:spPr bwMode="auto">
          <a:xfrm rot="8255657">
            <a:off x="5588795" y="5900738"/>
            <a:ext cx="60722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2" name="Rectangle 391"/>
          <p:cNvSpPr>
            <a:spLocks noChangeArrowheads="1"/>
          </p:cNvSpPr>
          <p:nvPr/>
        </p:nvSpPr>
        <p:spPr bwMode="auto">
          <a:xfrm rot="7953110">
            <a:off x="5604272" y="5852718"/>
            <a:ext cx="109538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3" name="Rectangle 392"/>
          <p:cNvSpPr>
            <a:spLocks noChangeArrowheads="1"/>
          </p:cNvSpPr>
          <p:nvPr/>
        </p:nvSpPr>
        <p:spPr bwMode="auto">
          <a:xfrm rot="7551716">
            <a:off x="5621735" y="5765800"/>
            <a:ext cx="15081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4" name="Rectangle 393"/>
          <p:cNvSpPr>
            <a:spLocks noChangeArrowheads="1"/>
          </p:cNvSpPr>
          <p:nvPr/>
        </p:nvSpPr>
        <p:spPr bwMode="auto">
          <a:xfrm rot="7048045">
            <a:off x="5669162" y="5640191"/>
            <a:ext cx="14287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5" name="Rectangle 394"/>
          <p:cNvSpPr>
            <a:spLocks noChangeArrowheads="1"/>
          </p:cNvSpPr>
          <p:nvPr/>
        </p:nvSpPr>
        <p:spPr bwMode="auto">
          <a:xfrm rot="7048045">
            <a:off x="5705477" y="5512594"/>
            <a:ext cx="142875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6" name="Rectangle 395"/>
          <p:cNvSpPr>
            <a:spLocks noChangeArrowheads="1"/>
          </p:cNvSpPr>
          <p:nvPr/>
        </p:nvSpPr>
        <p:spPr bwMode="auto">
          <a:xfrm rot="6548647">
            <a:off x="5732067" y="5397500"/>
            <a:ext cx="14446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7" name="Rectangle 396"/>
          <p:cNvSpPr>
            <a:spLocks noChangeArrowheads="1"/>
          </p:cNvSpPr>
          <p:nvPr/>
        </p:nvSpPr>
        <p:spPr bwMode="auto">
          <a:xfrm rot="6548647">
            <a:off x="5762031" y="5256016"/>
            <a:ext cx="14287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8" name="Rectangle 397"/>
          <p:cNvSpPr>
            <a:spLocks noChangeArrowheads="1"/>
          </p:cNvSpPr>
          <p:nvPr/>
        </p:nvSpPr>
        <p:spPr bwMode="auto">
          <a:xfrm rot="6548647">
            <a:off x="5785050" y="5118697"/>
            <a:ext cx="144463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89" name="Rectangle 398"/>
          <p:cNvSpPr>
            <a:spLocks noChangeArrowheads="1"/>
          </p:cNvSpPr>
          <p:nvPr/>
        </p:nvSpPr>
        <p:spPr bwMode="auto">
          <a:xfrm rot="6248681">
            <a:off x="5804894" y="4987728"/>
            <a:ext cx="14287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0" name="Rectangle 399"/>
          <p:cNvSpPr>
            <a:spLocks noChangeArrowheads="1"/>
          </p:cNvSpPr>
          <p:nvPr/>
        </p:nvSpPr>
        <p:spPr bwMode="auto">
          <a:xfrm rot="6248681">
            <a:off x="5822753" y="4876603"/>
            <a:ext cx="14287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1" name="Rectangle 400"/>
          <p:cNvSpPr>
            <a:spLocks noChangeArrowheads="1"/>
          </p:cNvSpPr>
          <p:nvPr/>
        </p:nvSpPr>
        <p:spPr bwMode="auto">
          <a:xfrm rot="6046694">
            <a:off x="5823745" y="4722813"/>
            <a:ext cx="18256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2" name="Rectangle 418"/>
          <p:cNvSpPr>
            <a:spLocks noChangeArrowheads="1"/>
          </p:cNvSpPr>
          <p:nvPr/>
        </p:nvSpPr>
        <p:spPr bwMode="auto">
          <a:xfrm rot="6046694">
            <a:off x="5850733" y="4525169"/>
            <a:ext cx="180975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3" name="Rectangle 401"/>
          <p:cNvSpPr>
            <a:spLocks noChangeArrowheads="1"/>
          </p:cNvSpPr>
          <p:nvPr/>
        </p:nvSpPr>
        <p:spPr bwMode="auto">
          <a:xfrm rot="6046694">
            <a:off x="5873354" y="4343799"/>
            <a:ext cx="180975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4" name="Rectangle 402"/>
          <p:cNvSpPr>
            <a:spLocks noChangeArrowheads="1"/>
          </p:cNvSpPr>
          <p:nvPr/>
        </p:nvSpPr>
        <p:spPr bwMode="auto">
          <a:xfrm rot="6046694">
            <a:off x="5887046" y="4193978"/>
            <a:ext cx="18097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5" name="Rectangle 403"/>
          <p:cNvSpPr>
            <a:spLocks noChangeArrowheads="1"/>
          </p:cNvSpPr>
          <p:nvPr/>
        </p:nvSpPr>
        <p:spPr bwMode="auto">
          <a:xfrm rot="6046694">
            <a:off x="5904311" y="4026299"/>
            <a:ext cx="180975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6" name="Rectangle 404"/>
          <p:cNvSpPr>
            <a:spLocks noChangeArrowheads="1"/>
          </p:cNvSpPr>
          <p:nvPr/>
        </p:nvSpPr>
        <p:spPr bwMode="auto">
          <a:xfrm rot="6147773">
            <a:off x="5949356" y="3874097"/>
            <a:ext cx="125413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7" name="Rectangle 405"/>
          <p:cNvSpPr>
            <a:spLocks noChangeArrowheads="1"/>
          </p:cNvSpPr>
          <p:nvPr/>
        </p:nvSpPr>
        <p:spPr bwMode="auto">
          <a:xfrm rot="6550365">
            <a:off x="5964834" y="3761385"/>
            <a:ext cx="125413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8" name="Rectangle 406"/>
          <p:cNvSpPr>
            <a:spLocks noChangeArrowheads="1"/>
          </p:cNvSpPr>
          <p:nvPr/>
        </p:nvSpPr>
        <p:spPr bwMode="auto">
          <a:xfrm rot="6550365">
            <a:off x="5983289" y="3660775"/>
            <a:ext cx="12541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99" name="Rectangle 407"/>
          <p:cNvSpPr>
            <a:spLocks noChangeArrowheads="1"/>
          </p:cNvSpPr>
          <p:nvPr/>
        </p:nvSpPr>
        <p:spPr bwMode="auto">
          <a:xfrm rot="6550365">
            <a:off x="6009483" y="3541318"/>
            <a:ext cx="125413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0" name="Rectangle 408"/>
          <p:cNvSpPr>
            <a:spLocks noChangeArrowheads="1"/>
          </p:cNvSpPr>
          <p:nvPr/>
        </p:nvSpPr>
        <p:spPr bwMode="auto">
          <a:xfrm rot="6852912">
            <a:off x="6035875" y="3419278"/>
            <a:ext cx="123825" cy="6072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1" name="Rectangle 409"/>
          <p:cNvSpPr>
            <a:spLocks noChangeArrowheads="1"/>
          </p:cNvSpPr>
          <p:nvPr/>
        </p:nvSpPr>
        <p:spPr bwMode="auto">
          <a:xfrm rot="6752526">
            <a:off x="6064251" y="3298825"/>
            <a:ext cx="12541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2" name="Rectangle 410"/>
          <p:cNvSpPr>
            <a:spLocks noChangeArrowheads="1"/>
          </p:cNvSpPr>
          <p:nvPr/>
        </p:nvSpPr>
        <p:spPr bwMode="auto">
          <a:xfrm rot="7275703">
            <a:off x="6094017" y="3198813"/>
            <a:ext cx="12541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3" name="Rectangle 411"/>
          <p:cNvSpPr>
            <a:spLocks noChangeArrowheads="1"/>
          </p:cNvSpPr>
          <p:nvPr/>
        </p:nvSpPr>
        <p:spPr bwMode="auto">
          <a:xfrm rot="7275703">
            <a:off x="6121401" y="3117455"/>
            <a:ext cx="125413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4" name="Rectangle 412"/>
          <p:cNvSpPr>
            <a:spLocks noChangeArrowheads="1"/>
          </p:cNvSpPr>
          <p:nvPr/>
        </p:nvSpPr>
        <p:spPr bwMode="auto">
          <a:xfrm rot="7275703">
            <a:off x="6153152" y="3029349"/>
            <a:ext cx="123825" cy="59531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5" name="Rectangle 413"/>
          <p:cNvSpPr>
            <a:spLocks noChangeArrowheads="1"/>
          </p:cNvSpPr>
          <p:nvPr/>
        </p:nvSpPr>
        <p:spPr bwMode="auto">
          <a:xfrm rot="7678293">
            <a:off x="6172598" y="2970213"/>
            <a:ext cx="125413" cy="6191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6" name="Rectangle 414"/>
          <p:cNvSpPr>
            <a:spLocks noChangeArrowheads="1"/>
          </p:cNvSpPr>
          <p:nvPr/>
        </p:nvSpPr>
        <p:spPr bwMode="auto">
          <a:xfrm rot="8180247">
            <a:off x="6238876" y="2873375"/>
            <a:ext cx="70247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7" name="Rectangle 415"/>
          <p:cNvSpPr>
            <a:spLocks noChangeArrowheads="1"/>
          </p:cNvSpPr>
          <p:nvPr/>
        </p:nvSpPr>
        <p:spPr bwMode="auto">
          <a:xfrm rot="8780726">
            <a:off x="6293645" y="2792413"/>
            <a:ext cx="70247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8" name="Rectangle 416"/>
          <p:cNvSpPr>
            <a:spLocks noChangeArrowheads="1"/>
          </p:cNvSpPr>
          <p:nvPr/>
        </p:nvSpPr>
        <p:spPr bwMode="auto">
          <a:xfrm rot="9092391">
            <a:off x="6344841" y="2736850"/>
            <a:ext cx="71438" cy="107950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09" name="Rectangle 339"/>
          <p:cNvSpPr>
            <a:spLocks noChangeArrowheads="1"/>
          </p:cNvSpPr>
          <p:nvPr/>
        </p:nvSpPr>
        <p:spPr bwMode="auto">
          <a:xfrm rot="9886823">
            <a:off x="6376989" y="2708275"/>
            <a:ext cx="69056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0" name="Rectangle 417"/>
          <p:cNvSpPr>
            <a:spLocks noChangeArrowheads="1"/>
          </p:cNvSpPr>
          <p:nvPr/>
        </p:nvSpPr>
        <p:spPr bwMode="auto">
          <a:xfrm rot="10800000">
            <a:off x="6443663" y="2692400"/>
            <a:ext cx="85725" cy="109538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1" name="Oval 430"/>
          <p:cNvSpPr>
            <a:spLocks noChangeArrowheads="1"/>
          </p:cNvSpPr>
          <p:nvPr/>
        </p:nvSpPr>
        <p:spPr bwMode="auto">
          <a:xfrm>
            <a:off x="5236370" y="4773615"/>
            <a:ext cx="89297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2" name="Rectangle 340"/>
          <p:cNvSpPr>
            <a:spLocks noChangeArrowheads="1"/>
          </p:cNvSpPr>
          <p:nvPr/>
        </p:nvSpPr>
        <p:spPr bwMode="auto">
          <a:xfrm rot="10800000">
            <a:off x="6491287" y="2703513"/>
            <a:ext cx="63104" cy="274320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3" name="Rectangle 345"/>
          <p:cNvSpPr>
            <a:spLocks noChangeArrowheads="1"/>
          </p:cNvSpPr>
          <p:nvPr/>
        </p:nvSpPr>
        <p:spPr bwMode="auto">
          <a:xfrm rot="15616344">
            <a:off x="6468666" y="5443936"/>
            <a:ext cx="109538" cy="6429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4" name="Rectangle 346"/>
          <p:cNvSpPr>
            <a:spLocks noChangeArrowheads="1"/>
          </p:cNvSpPr>
          <p:nvPr/>
        </p:nvSpPr>
        <p:spPr bwMode="auto">
          <a:xfrm rot="15514378">
            <a:off x="6481366" y="5552680"/>
            <a:ext cx="107950" cy="6429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5" name="Rectangle 347"/>
          <p:cNvSpPr>
            <a:spLocks noChangeArrowheads="1"/>
          </p:cNvSpPr>
          <p:nvPr/>
        </p:nvSpPr>
        <p:spPr bwMode="auto">
          <a:xfrm rot="15416183">
            <a:off x="6493669" y="5661423"/>
            <a:ext cx="109538" cy="6429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6" name="Rectangle 348"/>
          <p:cNvSpPr>
            <a:spLocks noChangeArrowheads="1"/>
          </p:cNvSpPr>
          <p:nvPr/>
        </p:nvSpPr>
        <p:spPr bwMode="auto">
          <a:xfrm rot="14928377">
            <a:off x="6507956" y="5761436"/>
            <a:ext cx="109538" cy="6429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7" name="Rectangle 349"/>
          <p:cNvSpPr>
            <a:spLocks noChangeArrowheads="1"/>
          </p:cNvSpPr>
          <p:nvPr/>
        </p:nvSpPr>
        <p:spPr bwMode="auto">
          <a:xfrm rot="14525134">
            <a:off x="6529983" y="5846566"/>
            <a:ext cx="109538" cy="6548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8" name="Rectangle 350"/>
          <p:cNvSpPr>
            <a:spLocks noChangeArrowheads="1"/>
          </p:cNvSpPr>
          <p:nvPr/>
        </p:nvSpPr>
        <p:spPr bwMode="auto">
          <a:xfrm rot="14133946">
            <a:off x="6553795" y="5922766"/>
            <a:ext cx="109538" cy="6548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19" name="Rectangle 351"/>
          <p:cNvSpPr>
            <a:spLocks noChangeArrowheads="1"/>
          </p:cNvSpPr>
          <p:nvPr/>
        </p:nvSpPr>
        <p:spPr bwMode="auto">
          <a:xfrm rot="13058271">
            <a:off x="6619876" y="5980113"/>
            <a:ext cx="64294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0" name="Rectangle 352"/>
          <p:cNvSpPr>
            <a:spLocks noChangeArrowheads="1"/>
          </p:cNvSpPr>
          <p:nvPr/>
        </p:nvSpPr>
        <p:spPr bwMode="auto">
          <a:xfrm rot="12556318">
            <a:off x="6667501" y="6035675"/>
            <a:ext cx="6548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1" name="Rectangle 353"/>
          <p:cNvSpPr>
            <a:spLocks noChangeArrowheads="1"/>
          </p:cNvSpPr>
          <p:nvPr/>
        </p:nvSpPr>
        <p:spPr bwMode="auto">
          <a:xfrm rot="11450222">
            <a:off x="6718697" y="6067425"/>
            <a:ext cx="63104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2" name="Rectangle 354"/>
          <p:cNvSpPr>
            <a:spLocks noChangeArrowheads="1"/>
          </p:cNvSpPr>
          <p:nvPr/>
        </p:nvSpPr>
        <p:spPr bwMode="auto">
          <a:xfrm rot="10800000">
            <a:off x="6780611" y="6076950"/>
            <a:ext cx="6548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3" name="Rectangle 355"/>
          <p:cNvSpPr>
            <a:spLocks noChangeArrowheads="1"/>
          </p:cNvSpPr>
          <p:nvPr/>
        </p:nvSpPr>
        <p:spPr bwMode="auto">
          <a:xfrm rot="10176264">
            <a:off x="6842522" y="6070600"/>
            <a:ext cx="63104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4" name="Rectangle 356"/>
          <p:cNvSpPr>
            <a:spLocks noChangeArrowheads="1"/>
          </p:cNvSpPr>
          <p:nvPr/>
        </p:nvSpPr>
        <p:spPr bwMode="auto">
          <a:xfrm rot="9863763">
            <a:off x="6884195" y="6051550"/>
            <a:ext cx="65485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5" name="Rectangle 357"/>
          <p:cNvSpPr>
            <a:spLocks noChangeArrowheads="1"/>
          </p:cNvSpPr>
          <p:nvPr/>
        </p:nvSpPr>
        <p:spPr bwMode="auto">
          <a:xfrm rot="9461172">
            <a:off x="6925867" y="6016625"/>
            <a:ext cx="92869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6" name="Rectangle 358"/>
          <p:cNvSpPr>
            <a:spLocks noChangeArrowheads="1"/>
          </p:cNvSpPr>
          <p:nvPr/>
        </p:nvSpPr>
        <p:spPr bwMode="auto">
          <a:xfrm rot="8639171">
            <a:off x="6998495" y="5945188"/>
            <a:ext cx="92869" cy="109538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7" name="Rectangle 359"/>
          <p:cNvSpPr>
            <a:spLocks noChangeArrowheads="1"/>
          </p:cNvSpPr>
          <p:nvPr/>
        </p:nvSpPr>
        <p:spPr bwMode="auto">
          <a:xfrm rot="7533073">
            <a:off x="7023498" y="5870973"/>
            <a:ext cx="157163" cy="64294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8" name="Rectangle 360"/>
          <p:cNvSpPr>
            <a:spLocks noChangeArrowheads="1"/>
          </p:cNvSpPr>
          <p:nvPr/>
        </p:nvSpPr>
        <p:spPr bwMode="auto">
          <a:xfrm rot="6835055">
            <a:off x="7060606" y="5766397"/>
            <a:ext cx="155575" cy="6548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29" name="Rectangle 361"/>
          <p:cNvSpPr>
            <a:spLocks noChangeArrowheads="1"/>
          </p:cNvSpPr>
          <p:nvPr/>
        </p:nvSpPr>
        <p:spPr bwMode="auto">
          <a:xfrm rot="6432465">
            <a:off x="7091562" y="5631460"/>
            <a:ext cx="155575" cy="6548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0" name="Rectangle 362"/>
          <p:cNvSpPr>
            <a:spLocks noChangeArrowheads="1"/>
          </p:cNvSpPr>
          <p:nvPr/>
        </p:nvSpPr>
        <p:spPr bwMode="auto">
          <a:xfrm rot="6105137">
            <a:off x="7111009" y="5525891"/>
            <a:ext cx="157163" cy="6548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3" name="Rectangle 420"/>
          <p:cNvSpPr>
            <a:spLocks noChangeArrowheads="1"/>
          </p:cNvSpPr>
          <p:nvPr/>
        </p:nvSpPr>
        <p:spPr bwMode="auto">
          <a:xfrm rot="10100778">
            <a:off x="5773342" y="4457702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4" name="Rectangle 421"/>
          <p:cNvSpPr>
            <a:spLocks noChangeArrowheads="1"/>
          </p:cNvSpPr>
          <p:nvPr/>
        </p:nvSpPr>
        <p:spPr bwMode="auto">
          <a:xfrm rot="10403325">
            <a:off x="5869783" y="4432300"/>
            <a:ext cx="107156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5" name="Rectangle 422"/>
          <p:cNvSpPr>
            <a:spLocks noChangeArrowheads="1"/>
          </p:cNvSpPr>
          <p:nvPr/>
        </p:nvSpPr>
        <p:spPr bwMode="auto">
          <a:xfrm rot="10499738">
            <a:off x="5955508" y="4421190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6" name="Rectangle 423"/>
          <p:cNvSpPr>
            <a:spLocks noChangeArrowheads="1"/>
          </p:cNvSpPr>
          <p:nvPr/>
        </p:nvSpPr>
        <p:spPr bwMode="auto">
          <a:xfrm rot="11100217">
            <a:off x="6037660" y="4425950"/>
            <a:ext cx="104775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7" name="Rectangle 424"/>
          <p:cNvSpPr>
            <a:spLocks noChangeArrowheads="1"/>
          </p:cNvSpPr>
          <p:nvPr/>
        </p:nvSpPr>
        <p:spPr bwMode="auto">
          <a:xfrm rot="11100217">
            <a:off x="6135292" y="4438652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8" name="Rectangle 425"/>
          <p:cNvSpPr>
            <a:spLocks noChangeArrowheads="1"/>
          </p:cNvSpPr>
          <p:nvPr/>
        </p:nvSpPr>
        <p:spPr bwMode="auto">
          <a:xfrm rot="11100217">
            <a:off x="6224589" y="4451352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9" name="Rectangle 426"/>
          <p:cNvSpPr>
            <a:spLocks noChangeArrowheads="1"/>
          </p:cNvSpPr>
          <p:nvPr/>
        </p:nvSpPr>
        <p:spPr bwMode="auto">
          <a:xfrm rot="11100217">
            <a:off x="6313886" y="4464052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0" name="Rectangle 427"/>
          <p:cNvSpPr>
            <a:spLocks noChangeArrowheads="1"/>
          </p:cNvSpPr>
          <p:nvPr/>
        </p:nvSpPr>
        <p:spPr bwMode="auto">
          <a:xfrm rot="10800000">
            <a:off x="6396039" y="4471988"/>
            <a:ext cx="107156" cy="107950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1" name="Rectangle 428"/>
          <p:cNvSpPr>
            <a:spLocks noChangeArrowheads="1"/>
          </p:cNvSpPr>
          <p:nvPr/>
        </p:nvSpPr>
        <p:spPr bwMode="auto">
          <a:xfrm rot="10298047">
            <a:off x="6492479" y="4460877"/>
            <a:ext cx="104775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2" name="Rectangle 429"/>
          <p:cNvSpPr>
            <a:spLocks noChangeArrowheads="1"/>
          </p:cNvSpPr>
          <p:nvPr/>
        </p:nvSpPr>
        <p:spPr bwMode="auto">
          <a:xfrm rot="9697568">
            <a:off x="6585349" y="4424365"/>
            <a:ext cx="107156" cy="106363"/>
          </a:xfrm>
          <a:prstGeom prst="rect">
            <a:avLst/>
          </a:prstGeom>
          <a:solidFill>
            <a:srgbClr val="D60093"/>
          </a:solidFill>
          <a:ln w="28575">
            <a:solidFill>
              <a:srgbClr val="D60093"/>
            </a:solidFill>
            <a:miter lim="800000"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43" name="Oval 431"/>
          <p:cNvSpPr>
            <a:spLocks noChangeArrowheads="1"/>
          </p:cNvSpPr>
          <p:nvPr/>
        </p:nvSpPr>
        <p:spPr bwMode="auto">
          <a:xfrm>
            <a:off x="6648450" y="4368800"/>
            <a:ext cx="95250" cy="158750"/>
          </a:xfrm>
          <a:prstGeom prst="ellipse">
            <a:avLst/>
          </a:prstGeom>
          <a:solidFill>
            <a:srgbClr val="FFFF00"/>
          </a:solidFill>
          <a:ln w="9525">
            <a:solidFill>
              <a:srgbClr val="D6009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231" name="Oval 430"/>
          <p:cNvSpPr>
            <a:spLocks noChangeArrowheads="1"/>
          </p:cNvSpPr>
          <p:nvPr/>
        </p:nvSpPr>
        <p:spPr bwMode="auto">
          <a:xfrm>
            <a:off x="5691189" y="4502152"/>
            <a:ext cx="89297" cy="119063"/>
          </a:xfrm>
          <a:prstGeom prst="ellipse">
            <a:avLst/>
          </a:prstGeom>
          <a:solidFill>
            <a:srgbClr val="66FF33"/>
          </a:solidFill>
          <a:ln w="9525">
            <a:solidFill>
              <a:srgbClr val="66FF33"/>
            </a:solidFill>
            <a:round/>
          </a:ln>
        </p:spPr>
        <p:txBody>
          <a:bodyPr wrap="none" anchor="ctr"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360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111" name="Text Box 9"/>
          <p:cNvSpPr txBox="1">
            <a:spLocks noChangeArrowheads="1"/>
          </p:cNvSpPr>
          <p:nvPr/>
        </p:nvSpPr>
        <p:spPr bwMode="auto">
          <a:xfrm>
            <a:off x="839093" y="381000"/>
            <a:ext cx="6208514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i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 nhất: </a:t>
            </a:r>
            <a:endParaRPr lang="en-US" sz="4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 Box 14"/>
          <p:cNvSpPr txBox="1">
            <a:spLocks noChangeArrowheads="1"/>
          </p:cNvSpPr>
          <p:nvPr/>
        </p:nvSpPr>
        <p:spPr bwMode="auto">
          <a:xfrm>
            <a:off x="984051" y="1451571"/>
            <a:ext cx="7550349" cy="49859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*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</a:t>
            </a: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</a:t>
            </a:r>
            <a:r>
              <a:rPr lang="en-US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 mấy nét?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8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1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1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1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1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1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1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1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1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1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1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1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1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1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5" dur="1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1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1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1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1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7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9" dur="1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1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1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1" dur="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1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1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1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1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1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5" dur="1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1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1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45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1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1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2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1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1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0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1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2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1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1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8500"/>
                            </p:stCondLst>
                            <p:childTnLst>
                              <p:par>
                                <p:cTn id="2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1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8" presetClass="entr" presetSubtype="1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4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15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000"/>
                            </p:stCondLst>
                            <p:childTnLst>
                              <p:par>
                                <p:cTn id="2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2" dur="1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500"/>
                            </p:stCondLst>
                            <p:childTnLst>
                              <p:par>
                                <p:cTn id="2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1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4000"/>
                            </p:stCondLst>
                            <p:childTnLst>
                              <p:par>
                                <p:cTn id="2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15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4500"/>
                            </p:stCondLst>
                            <p:childTnLst>
                              <p:par>
                                <p:cTn id="2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4" dur="15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0"/>
                            </p:stCondLst>
                            <p:childTnLst>
                              <p:par>
                                <p:cTn id="2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1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5500"/>
                            </p:stCondLst>
                            <p:childTnLst>
                              <p:par>
                                <p:cTn id="29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1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6000"/>
                            </p:stCondLst>
                            <p:childTnLst>
                              <p:par>
                                <p:cTn id="2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6" dur="1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6500"/>
                            </p:stCondLst>
                            <p:childTnLst>
                              <p:par>
                                <p:cTn id="2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0" dur="1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000"/>
                            </p:stCondLst>
                            <p:childTnLst>
                              <p:par>
                                <p:cTn id="3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4" dur="1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7500"/>
                            </p:stCondLst>
                            <p:childTnLst>
                              <p:par>
                                <p:cTn id="30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8" dur="1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8000"/>
                            </p:stCondLst>
                            <p:childTnLst>
                              <p:par>
                                <p:cTn id="3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2" dur="1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500"/>
                            </p:stCondLst>
                            <p:childTnLst>
                              <p:par>
                                <p:cTn id="3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1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9000"/>
                            </p:stCondLst>
                            <p:childTnLst>
                              <p:par>
                                <p:cTn id="3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0" dur="1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4" dur="1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8" dur="1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2" dur="1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6" dur="1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9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9" presetClass="entr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5" dur="1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00"/>
                            </p:stCondLst>
                            <p:childTnLst>
                              <p:par>
                                <p:cTn id="3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1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500"/>
                            </p:stCondLst>
                            <p:childTnLst>
                              <p:par>
                                <p:cTn id="3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1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1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500"/>
                            </p:stCondLst>
                            <p:childTnLst>
                              <p:par>
                                <p:cTn id="3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1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000"/>
                            </p:stCondLst>
                            <p:childTnLst>
                              <p:par>
                                <p:cTn id="3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5" dur="1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3500"/>
                            </p:stCondLst>
                            <p:childTnLst>
                              <p:par>
                                <p:cTn id="3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9" dur="1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4000"/>
                            </p:stCondLst>
                            <p:childTnLst>
                              <p:par>
                                <p:cTn id="3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45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1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0"/>
                            </p:stCondLst>
                            <p:childTnLst>
                              <p:par>
                                <p:cTn id="3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1" dur="1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500"/>
                            </p:stCondLst>
                            <p:childTnLst>
                              <p:par>
                                <p:cTn id="3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1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5600"/>
                            </p:stCondLst>
                            <p:childTnLst>
                              <p:par>
                                <p:cTn id="3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9" dur="1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2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3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8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20" grpId="0"/>
      <p:bldP spid="13" grpId="0" animBg="1"/>
      <p:bldP spid="19" grpId="0" build="allAtOnce"/>
      <p:bldP spid="21" grpId="0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31" grpId="0" animBg="1"/>
      <p:bldP spid="111" grpId="0"/>
      <p:bldP spid="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7" name="A">
            <a:hlinkClick r:id="" action="ppaction://media"/>
            <a:extLst>
              <a:ext uri="{FF2B5EF4-FFF2-40B4-BE49-F238E27FC236}">
                <a16:creationId xmlns="" xmlns:a16="http://schemas.microsoft.com/office/drawing/2014/main" id="{2C099827-3A5F-445F-8637-E57B28D41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8588" y="464384"/>
            <a:ext cx="7473683" cy="58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pic>
        <p:nvPicPr>
          <p:cNvPr id="6" name="chu A">
            <a:hlinkClick r:id="" action="ppaction://media"/>
            <a:extLst>
              <a:ext uri="{FF2B5EF4-FFF2-40B4-BE49-F238E27FC236}">
                <a16:creationId xmlns="" xmlns:a16="http://schemas.microsoft.com/office/drawing/2014/main" id="{181003EF-CC1D-4C5F-B627-4C7A3C567A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8930" y="101600"/>
            <a:ext cx="527685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95630" y="-976048"/>
            <a:ext cx="6349846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1175868"/>
            <a:ext cx="2265087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987544"/>
            <a:ext cx="818567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686386"/>
            <a:ext cx="474483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065664" y="1583106"/>
            <a:ext cx="63360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5971570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0571"/>
          <a:stretch/>
        </p:blipFill>
        <p:spPr bwMode="auto">
          <a:xfrm>
            <a:off x="85725" y="1233543"/>
            <a:ext cx="9058275" cy="2195457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643398" y="2257961"/>
            <a:ext cx="8424402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7750" y="134716"/>
            <a:ext cx="4417112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097850" y="1996287"/>
            <a:ext cx="233839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85724" y="3773269"/>
            <a:ext cx="852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72E165A-6AEC-4FD5-8198-487526F0F66C}"/>
              </a:ext>
            </a:extLst>
          </p:cNvPr>
          <p:cNvSpPr txBox="1"/>
          <p:nvPr/>
        </p:nvSpPr>
        <p:spPr>
          <a:xfrm>
            <a:off x="85726" y="5144869"/>
            <a:ext cx="9034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ô li?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85722" y="4494798"/>
            <a:ext cx="8296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22D4E9-4390-4397-9545-8F3B6D747120}"/>
              </a:ext>
            </a:extLst>
          </p:cNvPr>
          <p:cNvSpPr txBox="1"/>
          <p:nvPr/>
        </p:nvSpPr>
        <p:spPr>
          <a:xfrm>
            <a:off x="118783" y="5832834"/>
            <a:ext cx="9711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37839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10" grpId="0"/>
      <p:bldP spid="11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</TotalTime>
  <Words>216</Words>
  <Application>Microsoft Office PowerPoint</Application>
  <PresentationFormat>On-screen Show (4:3)</PresentationFormat>
  <Paragraphs>52</Paragraphs>
  <Slides>13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QUYNHANH</dc:creator>
  <cp:lastModifiedBy>QUYNHANH</cp:lastModifiedBy>
  <cp:revision>6</cp:revision>
  <dcterms:created xsi:type="dcterms:W3CDTF">2021-09-01T07:46:51Z</dcterms:created>
  <dcterms:modified xsi:type="dcterms:W3CDTF">2021-09-01T09:12:04Z</dcterms:modified>
</cp:coreProperties>
</file>