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7"/>
  </p:notesMasterIdLst>
  <p:sldIdLst>
    <p:sldId id="295" r:id="rId4"/>
    <p:sldId id="294" r:id="rId5"/>
    <p:sldId id="348" r:id="rId6"/>
    <p:sldId id="360" r:id="rId8"/>
    <p:sldId id="256" r:id="rId9"/>
    <p:sldId id="337" r:id="rId10"/>
    <p:sldId id="339" r:id="rId11"/>
    <p:sldId id="258" r:id="rId12"/>
    <p:sldId id="345" r:id="rId13"/>
    <p:sldId id="328" r:id="rId14"/>
    <p:sldId id="331" r:id="rId15"/>
    <p:sldId id="358" r:id="rId16"/>
    <p:sldId id="361" r:id="rId17"/>
    <p:sldId id="359" r:id="rId18"/>
    <p:sldId id="351" r:id="rId19"/>
    <p:sldId id="362" r:id="rId20"/>
    <p:sldId id="3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body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vi-VN" sz="1865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  <a:endParaRPr lang="vi-VN" sz="8000" b="1" dirty="0"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TNXH 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2720"/>
            <a:ext cx="12191999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4400" b="1" kern="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82800"/>
            <a:ext cx="12192000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Gia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4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0" y="1290320"/>
            <a:ext cx="121920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giới thiệu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tranh ảnh gia đình đến giới thiệu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864" y="594586"/>
            <a:ext cx="11717867" cy="9256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 descr="Chart, bubble ch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3096657" y="3119911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trình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bày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sơ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gia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đình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mình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trước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/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727" y="2929562"/>
            <a:ext cx="350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等腰三角形 14"/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605" y="1230716"/>
            <a:ext cx="61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567" y="3628832"/>
            <a:ext cx="6499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等腰三角形 14"/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5" grpId="0"/>
      <p:bldP spid="6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" y="71120"/>
            <a:ext cx="12324080" cy="686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655" y="813159"/>
            <a:ext cx="809635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665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Chào</a:t>
            </a:r>
            <a:r>
              <a:rPr kumimoji="0" lang="en-US" altLang="zh-CN" sz="10665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 </a:t>
            </a:r>
            <a:r>
              <a:rPr kumimoji="0" lang="en-US" altLang="zh-CN" sz="10665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tạm</a:t>
            </a:r>
            <a:r>
              <a:rPr kumimoji="0" lang="en-US" altLang="zh-CN" sz="10665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 </a:t>
            </a:r>
            <a:r>
              <a:rPr kumimoji="0" lang="en-US" altLang="zh-CN" sz="10665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biệt</a:t>
            </a:r>
            <a:r>
              <a:rPr kumimoji="0" lang="en-US" altLang="zh-CN" sz="10665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 </a:t>
            </a:r>
            <a:r>
              <a:rPr kumimoji="0" lang="en-US" altLang="zh-CN" sz="10665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các</a:t>
            </a:r>
            <a:r>
              <a:rPr kumimoji="0" lang="en-US" altLang="zh-CN" sz="10665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 </a:t>
            </a:r>
            <a:r>
              <a:rPr kumimoji="0" lang="en-US" altLang="zh-CN" sz="10665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charset="0"/>
                <a:cs typeface="+mn-ea"/>
                <a:sym typeface="+mn-lt"/>
              </a:rPr>
              <a:t>em</a:t>
            </a:r>
            <a:endParaRPr kumimoji="0" lang="zh-CN" altLang="en-US" sz="10665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Calibri" panose="020F0502020204030204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310279"/>
            <a:ext cx="1219200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KHỞI ĐộNG</a:t>
            </a:r>
            <a:endParaRPr lang="en-US" sz="72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Chơi trò chơi khởi động truyền bóng: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Bóng tới tay ai người đó kể :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sp>
        <p:nvSpPr>
          <p:cNvPr id="58" name="文本框 9"/>
          <p:cNvSpPr txBox="1"/>
          <p:nvPr/>
        </p:nvSpPr>
        <p:spPr>
          <a:xfrm>
            <a:off x="1403707" y="1563015"/>
            <a:ext cx="10623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体管家棉花糖" panose="00020600040101010101" charset="-122"/>
                <a:cs typeface="Times New Roman" panose="02020603050405020304" pitchFamily="18" charset="0"/>
              </a:rPr>
              <a:t>Khám</a:t>
            </a:r>
            <a:r>
              <a:rPr lang="en-US" altLang="zh-CN" sz="9600" dirty="0">
                <a:solidFill>
                  <a:srgbClr val="FF0000"/>
                </a:solidFill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体管家棉花糖" panose="00020600040101010101" charset="-122"/>
                <a:cs typeface="Times New Roman" panose="02020603050405020304" pitchFamily="18" charset="0"/>
              </a:rPr>
              <a:t>phá</a:t>
            </a:r>
            <a:endParaRPr kumimoji="0" lang="zh-CN" altLang="en-US" sz="9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体管家天蝎座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3200" dirty="0"/>
              <a:t> </a:t>
            </a:r>
            <a:r>
              <a:rPr lang="en-US" sz="6700" b="1" dirty="0">
                <a:solidFill>
                  <a:srgbClr val="FF0000"/>
                </a:solidFill>
              </a:rPr>
              <a:t>BÀI 1: CÁC THẾ HỆ TRONG GIA ĐÌNH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sz="3200" dirty="0"/>
            </a:br>
            <a:br>
              <a:rPr lang="en-US" sz="53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 kern="0" dirty="0" err="1">
                <a:solidFill>
                  <a:srgbClr val="FF0000"/>
                </a:solidFill>
              </a:rPr>
              <a:t>Thảo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luận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nhóm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đôi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endParaRPr lang="en-US" altLang="en-US" sz="4800" b="1" kern="0" dirty="0">
              <a:solidFill>
                <a:srgbClr val="FF0000"/>
              </a:solidFill>
            </a:endParaRP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  <a:endParaRPr lang="en-US" altLang="en-US" sz="3600" b="1" kern="0" dirty="0">
              <a:solidFill>
                <a:srgbClr val="0070C0"/>
              </a:solidFill>
            </a:endParaRP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35651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866669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?</a:t>
            </a:r>
            <a:endParaRPr lang="en-US" altLang="en-US" sz="3600" b="1" kern="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br>
              <a:rPr lang="en-US" sz="4800" dirty="0">
                <a:solidFill>
                  <a:srgbClr val="0070C0"/>
                </a:solidFill>
              </a:rPr>
            </a:b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WPS Presentation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Calibri Light</vt:lpstr>
      <vt:lpstr>Calibri</vt:lpstr>
      <vt:lpstr>UTM Avo</vt:lpstr>
      <vt:lpstr>SVN-Lobster</vt:lpstr>
      <vt:lpstr>Calibri</vt:lpstr>
      <vt:lpstr>Verdana</vt:lpstr>
      <vt:lpstr>Times New Roman</vt:lpstr>
      <vt:lpstr>Arial-Rounded</vt:lpstr>
      <vt:lpstr>Vrinda</vt:lpstr>
      <vt:lpstr>Microsoft YaHei</vt:lpstr>
      <vt:lpstr>Arial Unicode MS</vt:lpstr>
      <vt:lpstr>等线</vt:lpstr>
      <vt:lpstr>Arial</vt:lpstr>
      <vt:lpstr>字魂59号-创粗黑</vt:lpstr>
      <vt:lpstr>字体管家棉花糖</vt:lpstr>
      <vt:lpstr>字体管家天蝎座</vt:lpstr>
      <vt:lpstr>SimHei</vt:lpstr>
      <vt:lpstr>1_Office Theme</vt:lpstr>
      <vt:lpstr>6_Office Theme</vt:lpstr>
      <vt:lpstr>PowerPoint 演示文稿</vt:lpstr>
      <vt:lpstr>PowerPoint 演示文稿</vt:lpstr>
      <vt:lpstr>PowerPoint 演示文稿</vt:lpstr>
      <vt:lpstr>PowerPoint 演示文稿</vt:lpstr>
      <vt:lpstr>    BÀI 1: CÁC THẾ HỆ TRONG GIA ĐÌNH  Hãy cùng tìm hiểu về: * Các thành viên của mỗi thế hệ trong gia đình .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25</cp:revision>
  <dcterms:created xsi:type="dcterms:W3CDTF">2021-05-27T09:39:00Z</dcterms:created>
  <dcterms:modified xsi:type="dcterms:W3CDTF">2021-09-01T18:26:04Z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6529697A8FD44C9DAFEC046F6FE5AAB1</vt:lpwstr>
  </property>
  <property fmtid="{D5CDD505-2E9C-101B-9397-08002B2CF9AE}" pid="3" name="KSOProductBuildVer">
    <vt:lpwstr>1033-11.2.0.10265</vt:lpwstr>
  </property>
</Properties>
</file>