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1"/>
  </p:notesMasterIdLst>
  <p:sldIdLst>
    <p:sldId id="276" r:id="rId2"/>
    <p:sldId id="258" r:id="rId3"/>
    <p:sldId id="259" r:id="rId4"/>
    <p:sldId id="260" r:id="rId5"/>
    <p:sldId id="261" r:id="rId6"/>
    <p:sldId id="277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9" r:id="rId15"/>
    <p:sldId id="280" r:id="rId16"/>
    <p:sldId id="281" r:id="rId17"/>
    <p:sldId id="282" r:id="rId18"/>
    <p:sldId id="275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02" y="-5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C8AA9-BF72-4A8A-B38A-4E73754BF801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FBF3A-CED9-4C1C-B372-93533F730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02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157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06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258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0657-5B19-4E5B-8FDE-76C633A3D7D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7D59-0DB8-4C76-82E9-72A13AF2758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0657-5B19-4E5B-8FDE-76C633A3D7D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7D59-0DB8-4C76-82E9-72A13AF27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0657-5B19-4E5B-8FDE-76C633A3D7D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7D59-0DB8-4C76-82E9-72A13AF27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40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6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0657-5B19-4E5B-8FDE-76C633A3D7D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7D59-0DB8-4C76-82E9-72A13AF275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0657-5B19-4E5B-8FDE-76C633A3D7D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7D59-0DB8-4C76-82E9-72A13AF27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0657-5B19-4E5B-8FDE-76C633A3D7D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7D59-0DB8-4C76-82E9-72A13AF275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0657-5B19-4E5B-8FDE-76C633A3D7D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7D59-0DB8-4C76-82E9-72A13AF275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0657-5B19-4E5B-8FDE-76C633A3D7D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7D59-0DB8-4C76-82E9-72A13AF27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0657-5B19-4E5B-8FDE-76C633A3D7D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7D59-0DB8-4C76-82E9-72A13AF27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0657-5B19-4E5B-8FDE-76C633A3D7D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7D59-0DB8-4C76-82E9-72A13AF275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0657-5B19-4E5B-8FDE-76C633A3D7D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E7D59-0DB8-4C76-82E9-72A13AF2758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9EA0657-5B19-4E5B-8FDE-76C633A3D7DD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0DE7D59-0DB8-4C76-82E9-72A13AF2758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7" r:id="rId13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6.png"/><Relationship Id="rId7" Type="http://schemas.openxmlformats.org/officeDocument/2006/relationships/slide" Target="slide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slide" Target="slide3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slide" Target="slide3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lc="http://schemas.openxmlformats.org/drawingml/2006/lockedCanvas" xmlns="" xmlns:a16="http://schemas.microsoft.com/office/drawing/2014/main" id="{1EA7BDE3-ABD3-4F89-B10E-6C971FE7D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1929" y="-791817"/>
            <a:ext cx="12187858" cy="844163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3239" y="762000"/>
            <a:ext cx="9448800" cy="14456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các em đến với </a:t>
            </a:r>
            <a:r>
              <a:rPr lang="vi-VN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</a:t>
            </a:r>
          </a:p>
          <a:p>
            <a:r>
              <a:rPr lang="en-US" altLang="vi-VN" sz="4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 2A1</a:t>
            </a:r>
            <a:endParaRPr lang="en-US" altLang="vi-VN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E7854D3-9C9C-4370-ABE5-4B27E2737DD0}"/>
              </a:ext>
            </a:extLst>
          </p:cNvPr>
          <p:cNvSpPr/>
          <p:nvPr/>
        </p:nvSpPr>
        <p:spPr>
          <a:xfrm>
            <a:off x="838200" y="2971800"/>
            <a:ext cx="787999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9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0565"/>
            <a:ext cx="6858000" cy="6799745"/>
          </a:xfrm>
          <a:prstGeom prst="rect">
            <a:avLst/>
          </a:prstGeom>
        </p:spPr>
      </p:pic>
      <p:pic>
        <p:nvPicPr>
          <p:cNvPr id="2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9713"/>
            <a:ext cx="9144000" cy="3981451"/>
          </a:xfrm>
          <a:prstGeom prst="rect">
            <a:avLst/>
          </a:prstGeom>
        </p:spPr>
      </p:pic>
      <p:sp>
        <p:nvSpPr>
          <p:cNvPr id="23" name="文本框 32"/>
          <p:cNvSpPr txBox="1"/>
          <p:nvPr/>
        </p:nvSpPr>
        <p:spPr>
          <a:xfrm>
            <a:off x="228600" y="2343685"/>
            <a:ext cx="8686800" cy="19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Sau kì nghỉ hè, đến trường em có cảm xúc như thế nào?</a:t>
            </a:r>
            <a:endParaRPr lang="en-US" altLang="zh-CN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3247"/>
            <a:ext cx="1433272" cy="206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81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5630" y="-976048"/>
            <a:ext cx="6349846" cy="874178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5524933" y="3252718"/>
            <a:ext cx="3548849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990600" y="1929279"/>
            <a:ext cx="74964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động 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iết 2-3 câu về kì nghỉ hè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591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7D038A8-6412-4516-AF6A-C029C2F0A41D}"/>
              </a:ext>
            </a:extLst>
          </p:cNvPr>
          <p:cNvSpPr/>
          <p:nvPr/>
        </p:nvSpPr>
        <p:spPr>
          <a:xfrm>
            <a:off x="82495" y="1976063"/>
            <a:ext cx="9050023" cy="3048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vi-VN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ột hoạt động em thích nhất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vi-VN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ột nơi em từng đến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ảm xúc, suy nghĩ của em trong kì nghỉ hè, …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15235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2964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887" y="3817938"/>
            <a:ext cx="2805113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1579323" y="3046454"/>
            <a:ext cx="6137753" cy="110799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 </a:t>
            </a:r>
            <a:r>
              <a:rPr kumimoji="0" lang="en-US" altLang="en-US" sz="6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 củng 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cố</a:t>
            </a:r>
          </a:p>
        </p:txBody>
      </p:sp>
    </p:spTree>
    <p:extLst>
      <p:ext uri="{BB962C8B-B14F-4D97-AF65-F5344CB8AC3E}">
        <p14:creationId xmlns:p14="http://schemas.microsoft.com/office/powerpoint/2010/main" val="3275719245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CC27203-7097-4587-816B-917000E3CC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0"/>
          <a:stretch/>
        </p:blipFill>
        <p:spPr>
          <a:xfrm>
            <a:off x="0" y="-28888"/>
            <a:ext cx="9144000" cy="68868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2432FB1-2B07-4C8C-8766-3B69F04FFD0E}"/>
              </a:ext>
            </a:extLst>
          </p:cNvPr>
          <p:cNvSpPr/>
          <p:nvPr/>
        </p:nvSpPr>
        <p:spPr>
          <a:xfrm>
            <a:off x="457802" y="832420"/>
            <a:ext cx="8228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Trò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chơi</a:t>
            </a:r>
            <a:r>
              <a:rPr lang="en-US" sz="5400" b="1" dirty="0">
                <a:ln/>
                <a:solidFill>
                  <a:schemeClr val="accent4"/>
                </a:solidFill>
              </a:rPr>
              <a:t>: HỘP QUÀ BÍ ẨN </a:t>
            </a: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5E80B39D-9B8A-4655-8B5C-16EA121FB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11" b="92444" l="2556" r="97000">
                        <a14:foregroundMark x1="48222" y1="8111" x2="52778" y2="1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28" y="2609538"/>
            <a:ext cx="1989008" cy="2652011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="" xmlns:a16="http://schemas.microsoft.com/office/drawing/2014/main" id="{F6CA10D1-AFB5-482C-ADAC-E949F3988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" y="2154107"/>
            <a:ext cx="3125450" cy="3562871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735DBB11-E109-4515-AD1F-50444D220D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51" y="2338287"/>
            <a:ext cx="2282840" cy="3087269"/>
          </a:xfrm>
          <a:prstGeom prst="rect">
            <a:avLst/>
          </a:prstGeom>
        </p:spPr>
      </p:pic>
      <p:sp>
        <p:nvSpPr>
          <p:cNvPr id="12" name="Action Button: Go Home 11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644A7DC8-DD13-416B-9593-0EE80B850CF3}"/>
              </a:ext>
            </a:extLst>
          </p:cNvPr>
          <p:cNvSpPr/>
          <p:nvPr/>
        </p:nvSpPr>
        <p:spPr>
          <a:xfrm>
            <a:off x="8686196" y="6340839"/>
            <a:ext cx="344094" cy="412789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1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5"/>
            <a:ext cx="9144000" cy="6858000"/>
          </a:xfrm>
          <a:prstGeom prst="rect">
            <a:avLst/>
          </a:prstGeom>
        </p:spPr>
      </p:pic>
      <p:sp>
        <p:nvSpPr>
          <p:cNvPr id="18" name="nền C"/>
          <p:cNvSpPr/>
          <p:nvPr/>
        </p:nvSpPr>
        <p:spPr>
          <a:xfrm>
            <a:off x="1152533" y="5014530"/>
            <a:ext cx="7150109" cy="916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ền B"/>
          <p:cNvSpPr/>
          <p:nvPr/>
        </p:nvSpPr>
        <p:spPr>
          <a:xfrm>
            <a:off x="1143000" y="3574065"/>
            <a:ext cx="7150109" cy="916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nền A"/>
          <p:cNvSpPr/>
          <p:nvPr/>
        </p:nvSpPr>
        <p:spPr>
          <a:xfrm>
            <a:off x="1143000" y="2133600"/>
            <a:ext cx="7150109" cy="916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2EDEC34-CE24-4F03-AF1A-E28EEDB7FD88}"/>
              </a:ext>
            </a:extLst>
          </p:cNvPr>
          <p:cNvGrpSpPr/>
          <p:nvPr/>
        </p:nvGrpSpPr>
        <p:grpSpPr>
          <a:xfrm>
            <a:off x="-50848" y="4972357"/>
            <a:ext cx="1382899" cy="1874234"/>
            <a:chOff x="-67797" y="4972357"/>
            <a:chExt cx="1843865" cy="18742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797" y="4999889"/>
              <a:ext cx="1843865" cy="184670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00" b="53395"/>
            <a:stretch/>
          </p:blipFill>
          <p:spPr>
            <a:xfrm>
              <a:off x="810776" y="4972357"/>
              <a:ext cx="965292" cy="950883"/>
            </a:xfrm>
            <a:prstGeom prst="rect">
              <a:avLst/>
            </a:prstGeom>
          </p:spPr>
        </p:pic>
      </p:grpSp>
      <p:sp>
        <p:nvSpPr>
          <p:cNvPr id="6" name="câu hỏi 2"/>
          <p:cNvSpPr txBox="1"/>
          <p:nvPr/>
        </p:nvSpPr>
        <p:spPr>
          <a:xfrm>
            <a:off x="1" y="3952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phượng đỏ rực trời</a:t>
            </a:r>
          </a:p>
          <a:p>
            <a:pPr lvl="0" algn="ctr">
              <a:defRPr/>
            </a:pPr>
            <a:r>
              <a:rPr lang="en-US" sz="36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ra rả rộn ràng </a:t>
            </a:r>
            <a:r>
              <a:rPr lang="en-US" sz="36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 </a:t>
            </a:r>
            <a:r>
              <a:rPr lang="en-US" sz="3600" b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nơi.</a:t>
            </a:r>
            <a:endParaRPr lang="en-US" sz="3600" b="1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mùa gì ?</a:t>
            </a:r>
            <a:endParaRPr lang="en-US" sz="3600" b="1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đáp án A"/>
          <p:cNvGrpSpPr/>
          <p:nvPr/>
        </p:nvGrpSpPr>
        <p:grpSpPr>
          <a:xfrm>
            <a:off x="1311615" y="2262375"/>
            <a:ext cx="6755075" cy="643944"/>
            <a:chOff x="128790" y="5486401"/>
            <a:chExt cx="2871989" cy="643944"/>
          </a:xfrm>
        </p:grpSpPr>
        <p:sp>
          <p:nvSpPr>
            <p:cNvPr id="8" name="Flowchart: Terminator 7"/>
            <p:cNvSpPr/>
            <p:nvPr/>
          </p:nvSpPr>
          <p:spPr>
            <a:xfrm>
              <a:off x="489399" y="5486401"/>
              <a:ext cx="2511380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Xuân</a:t>
              </a:r>
              <a:endPara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28790" y="5486401"/>
              <a:ext cx="505352" cy="643944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0" name="đáp án B"/>
          <p:cNvGrpSpPr/>
          <p:nvPr/>
        </p:nvGrpSpPr>
        <p:grpSpPr>
          <a:xfrm>
            <a:off x="1311615" y="3710531"/>
            <a:ext cx="6755075" cy="643944"/>
            <a:chOff x="128790" y="5486401"/>
            <a:chExt cx="2871989" cy="643944"/>
          </a:xfrm>
        </p:grpSpPr>
        <p:sp>
          <p:nvSpPr>
            <p:cNvPr id="11" name="Flowchart: Terminator 10"/>
            <p:cNvSpPr/>
            <p:nvPr/>
          </p:nvSpPr>
          <p:spPr>
            <a:xfrm>
              <a:off x="489399" y="5486401"/>
              <a:ext cx="2511380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Hạ</a:t>
              </a:r>
              <a:endPara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28790" y="5486401"/>
              <a:ext cx="505352" cy="643944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3" name="đáp án C"/>
          <p:cNvGrpSpPr/>
          <p:nvPr/>
        </p:nvGrpSpPr>
        <p:grpSpPr>
          <a:xfrm>
            <a:off x="1311615" y="5154133"/>
            <a:ext cx="6755075" cy="643944"/>
            <a:chOff x="128790" y="5486401"/>
            <a:chExt cx="2871989" cy="643944"/>
          </a:xfrm>
        </p:grpSpPr>
        <p:sp>
          <p:nvSpPr>
            <p:cNvPr id="14" name="Flowchart: Terminator 13"/>
            <p:cNvSpPr/>
            <p:nvPr/>
          </p:nvSpPr>
          <p:spPr>
            <a:xfrm>
              <a:off x="489399" y="5486401"/>
              <a:ext cx="2511380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Thu</a:t>
              </a:r>
              <a:endPara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28790" y="5486401"/>
              <a:ext cx="505352" cy="643944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20" name="Action Button: Home 19">
            <a:hlinkClick r:id="rId7" action="ppaction://hlinksldjump" highlightClick="1">
              <a:snd r:embed="rId8" name="hammer.wav"/>
            </a:hlinkClick>
          </p:cNvPr>
          <p:cNvSpPr/>
          <p:nvPr/>
        </p:nvSpPr>
        <p:spPr>
          <a:xfrm>
            <a:off x="8523475" y="6448203"/>
            <a:ext cx="404865" cy="319177"/>
          </a:xfrm>
          <a:prstGeom prst="actionButtonHome">
            <a:avLst/>
          </a:prstGeom>
          <a:solidFill>
            <a:srgbClr val="99CCFF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4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nền C"/>
          <p:cNvSpPr/>
          <p:nvPr/>
        </p:nvSpPr>
        <p:spPr>
          <a:xfrm>
            <a:off x="970066" y="4334788"/>
            <a:ext cx="7377053" cy="916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nền B"/>
          <p:cNvSpPr/>
          <p:nvPr/>
        </p:nvSpPr>
        <p:spPr>
          <a:xfrm>
            <a:off x="970066" y="3036865"/>
            <a:ext cx="7377053" cy="916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nền A"/>
          <p:cNvSpPr/>
          <p:nvPr/>
        </p:nvSpPr>
        <p:spPr>
          <a:xfrm>
            <a:off x="970067" y="1738942"/>
            <a:ext cx="7377053" cy="916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đáp án A"/>
          <p:cNvGrpSpPr/>
          <p:nvPr/>
        </p:nvGrpSpPr>
        <p:grpSpPr>
          <a:xfrm>
            <a:off x="1064448" y="1921035"/>
            <a:ext cx="7109486" cy="643944"/>
            <a:chOff x="128790" y="5486401"/>
            <a:chExt cx="2871989" cy="643944"/>
          </a:xfrm>
        </p:grpSpPr>
        <p:sp>
          <p:nvSpPr>
            <p:cNvPr id="7" name="Flowchart: Terminator 6"/>
            <p:cNvSpPr/>
            <p:nvPr/>
          </p:nvSpPr>
          <p:spPr>
            <a:xfrm>
              <a:off x="489399" y="5486401"/>
              <a:ext cx="2511380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bưởi</a:t>
              </a:r>
              <a:endPara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8790" y="5486401"/>
              <a:ext cx="473785" cy="643944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9" name="đáp án B"/>
          <p:cNvGrpSpPr/>
          <p:nvPr/>
        </p:nvGrpSpPr>
        <p:grpSpPr>
          <a:xfrm>
            <a:off x="1064449" y="3173331"/>
            <a:ext cx="7109485" cy="643944"/>
            <a:chOff x="128790" y="5486401"/>
            <a:chExt cx="2871989" cy="643944"/>
          </a:xfrm>
        </p:grpSpPr>
        <p:sp>
          <p:nvSpPr>
            <p:cNvPr id="10" name="Flowchart: Terminator 9"/>
            <p:cNvSpPr/>
            <p:nvPr/>
          </p:nvSpPr>
          <p:spPr>
            <a:xfrm>
              <a:off x="489399" y="5486401"/>
              <a:ext cx="2511380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dưa hấu</a:t>
              </a:r>
              <a:endPara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8790" y="5486401"/>
              <a:ext cx="473785" cy="643944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2" name="đáp án C"/>
          <p:cNvGrpSpPr/>
          <p:nvPr/>
        </p:nvGrpSpPr>
        <p:grpSpPr>
          <a:xfrm>
            <a:off x="1064448" y="4471254"/>
            <a:ext cx="7109486" cy="643944"/>
            <a:chOff x="128790" y="5486401"/>
            <a:chExt cx="2871989" cy="643944"/>
          </a:xfrm>
        </p:grpSpPr>
        <p:sp>
          <p:nvSpPr>
            <p:cNvPr id="13" name="Flowchart: Terminator 12"/>
            <p:cNvSpPr/>
            <p:nvPr/>
          </p:nvSpPr>
          <p:spPr>
            <a:xfrm>
              <a:off x="489399" y="5486401"/>
              <a:ext cx="2511380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đu đủ</a:t>
              </a:r>
              <a:endPara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28790" y="5486401"/>
              <a:ext cx="473785" cy="643944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5" name="câu hỏi 3"/>
          <p:cNvSpPr txBox="1"/>
          <p:nvPr/>
        </p:nvSpPr>
        <p:spPr>
          <a:xfrm>
            <a:off x="442815" y="228600"/>
            <a:ext cx="8485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như quả bóng xanh</a:t>
            </a:r>
          </a:p>
          <a:p>
            <a:pPr lvl="0" algn="ctr">
              <a:defRPr/>
            </a:pPr>
            <a:r>
              <a:rPr lang="en-US" sz="36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 đưa trên cành chờ tết Trung thu ?</a:t>
            </a:r>
            <a:endParaRPr lang="en-US" sz="3600" b="1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ction Button: Home 20">
            <a:hlinkClick r:id="rId5" action="ppaction://hlinksldjump" highlightClick="1">
              <a:snd r:embed="rId6" name="hammer.wav"/>
            </a:hlinkClick>
          </p:cNvPr>
          <p:cNvSpPr/>
          <p:nvPr/>
        </p:nvSpPr>
        <p:spPr>
          <a:xfrm>
            <a:off x="8523475" y="6448203"/>
            <a:ext cx="404865" cy="319177"/>
          </a:xfrm>
          <a:prstGeom prst="actionButtonHome">
            <a:avLst/>
          </a:prstGeom>
          <a:solidFill>
            <a:srgbClr val="99CCFF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4DF4E8A-21E9-4122-83E2-2FA133A0912E}"/>
              </a:ext>
            </a:extLst>
          </p:cNvPr>
          <p:cNvGrpSpPr/>
          <p:nvPr/>
        </p:nvGrpSpPr>
        <p:grpSpPr>
          <a:xfrm>
            <a:off x="-216115" y="5029186"/>
            <a:ext cx="1382899" cy="1874234"/>
            <a:chOff x="-67797" y="4972357"/>
            <a:chExt cx="1843865" cy="1874234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C3DCE4C6-AB65-4A71-B3E9-0AF98C9DA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797" y="4999889"/>
              <a:ext cx="1843865" cy="184670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BFFA2A15-A151-4625-8F15-4F3AD0C74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00" b="53395"/>
            <a:stretch/>
          </p:blipFill>
          <p:spPr>
            <a:xfrm>
              <a:off x="810776" y="4972357"/>
              <a:ext cx="965292" cy="950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3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18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nền C"/>
          <p:cNvSpPr/>
          <p:nvPr/>
        </p:nvSpPr>
        <p:spPr>
          <a:xfrm>
            <a:off x="970066" y="3202923"/>
            <a:ext cx="7377053" cy="916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nền B"/>
          <p:cNvSpPr/>
          <p:nvPr/>
        </p:nvSpPr>
        <p:spPr>
          <a:xfrm>
            <a:off x="970066" y="1905000"/>
            <a:ext cx="7377053" cy="916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nền A"/>
          <p:cNvSpPr/>
          <p:nvPr/>
        </p:nvSpPr>
        <p:spPr>
          <a:xfrm>
            <a:off x="970067" y="4275859"/>
            <a:ext cx="7377053" cy="916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đáp án A"/>
          <p:cNvGrpSpPr/>
          <p:nvPr/>
        </p:nvGrpSpPr>
        <p:grpSpPr>
          <a:xfrm>
            <a:off x="1064448" y="4457952"/>
            <a:ext cx="7109486" cy="643944"/>
            <a:chOff x="128790" y="5486401"/>
            <a:chExt cx="2871989" cy="643944"/>
          </a:xfrm>
        </p:grpSpPr>
        <p:sp>
          <p:nvSpPr>
            <p:cNvPr id="7" name="Flowchart: Terminator 6"/>
            <p:cNvSpPr/>
            <p:nvPr/>
          </p:nvSpPr>
          <p:spPr>
            <a:xfrm>
              <a:off x="489399" y="5486401"/>
              <a:ext cx="2511380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chuối</a:t>
              </a:r>
              <a:endPara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8790" y="5486401"/>
              <a:ext cx="473785" cy="643944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đáp án B"/>
          <p:cNvGrpSpPr/>
          <p:nvPr/>
        </p:nvGrpSpPr>
        <p:grpSpPr>
          <a:xfrm>
            <a:off x="1064449" y="2041466"/>
            <a:ext cx="7109485" cy="643944"/>
            <a:chOff x="128790" y="5486401"/>
            <a:chExt cx="2871989" cy="643944"/>
          </a:xfrm>
        </p:grpSpPr>
        <p:sp>
          <p:nvSpPr>
            <p:cNvPr id="10" name="Flowchart: Terminator 9"/>
            <p:cNvSpPr/>
            <p:nvPr/>
          </p:nvSpPr>
          <p:spPr>
            <a:xfrm>
              <a:off x="489399" y="5486401"/>
              <a:ext cx="2511380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dừa</a:t>
              </a:r>
              <a:endPara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8790" y="5486401"/>
              <a:ext cx="473785" cy="643944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đáp án C"/>
          <p:cNvGrpSpPr/>
          <p:nvPr/>
        </p:nvGrpSpPr>
        <p:grpSpPr>
          <a:xfrm>
            <a:off x="1064448" y="3339389"/>
            <a:ext cx="7109486" cy="643944"/>
            <a:chOff x="128790" y="5486401"/>
            <a:chExt cx="2871989" cy="643944"/>
          </a:xfrm>
        </p:grpSpPr>
        <p:sp>
          <p:nvSpPr>
            <p:cNvPr id="13" name="Flowchart: Terminator 12"/>
            <p:cNvSpPr/>
            <p:nvPr/>
          </p:nvSpPr>
          <p:spPr>
            <a:xfrm>
              <a:off x="489399" y="5486401"/>
              <a:ext cx="2511380" cy="643943"/>
            </a:xfrm>
            <a:prstGeom prst="flowChartTerminator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ổi</a:t>
              </a:r>
              <a:endPara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28790" y="5486401"/>
              <a:ext cx="473785" cy="643944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Action Button: Home 20">
            <a:hlinkClick r:id="rId5" action="ppaction://hlinksldjump" highlightClick="1">
              <a:snd r:embed="rId6" name="hammer.wav"/>
            </a:hlinkClick>
          </p:cNvPr>
          <p:cNvSpPr/>
          <p:nvPr/>
        </p:nvSpPr>
        <p:spPr>
          <a:xfrm>
            <a:off x="8523475" y="6448203"/>
            <a:ext cx="404865" cy="319177"/>
          </a:xfrm>
          <a:prstGeom prst="actionButtonHome">
            <a:avLst/>
          </a:prstGeom>
          <a:solidFill>
            <a:srgbClr val="99CCFF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4DF4E8A-21E9-4122-83E2-2FA133A0912E}"/>
              </a:ext>
            </a:extLst>
          </p:cNvPr>
          <p:cNvGrpSpPr/>
          <p:nvPr/>
        </p:nvGrpSpPr>
        <p:grpSpPr>
          <a:xfrm>
            <a:off x="-216115" y="5029186"/>
            <a:ext cx="1382899" cy="1874234"/>
            <a:chOff x="-67797" y="4972357"/>
            <a:chExt cx="1843865" cy="1874234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C3DCE4C6-AB65-4A71-B3E9-0AF98C9DA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797" y="4999889"/>
              <a:ext cx="1843865" cy="184670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BFFA2A15-A151-4625-8F15-4F3AD0C74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00" b="53395"/>
            <a:stretch/>
          </p:blipFill>
          <p:spPr>
            <a:xfrm>
              <a:off x="810776" y="4972357"/>
              <a:ext cx="965292" cy="950883"/>
            </a:xfrm>
            <a:prstGeom prst="rect">
              <a:avLst/>
            </a:prstGeom>
          </p:spPr>
        </p:pic>
      </p:grpSp>
      <p:sp>
        <p:nvSpPr>
          <p:cNvPr id="25" name="câu hỏi 3"/>
          <p:cNvSpPr txBox="1"/>
          <p:nvPr/>
        </p:nvSpPr>
        <p:spPr>
          <a:xfrm>
            <a:off x="442815" y="228600"/>
            <a:ext cx="8485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gì thân nhẵn, lá xanh</a:t>
            </a:r>
            <a:endParaRPr lang="en-US" sz="3600" b="1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buồng quả chín, ngọt lành thơm ngon?</a:t>
            </a:r>
            <a:endParaRPr lang="en-US" sz="3600" b="1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11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18" grpId="1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533400" y="3495660"/>
            <a:ext cx="8013914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xmlns="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-304800" y="0"/>
            <a:ext cx="4688312" cy="34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776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238FBA-DAA8-43F2-ABE2-2E1FD2BD9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74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FA4BEF7-3DC4-4A17-A797-76EB00FCB608}"/>
              </a:ext>
            </a:extLst>
          </p:cNvPr>
          <p:cNvSpPr/>
          <p:nvPr/>
        </p:nvSpPr>
        <p:spPr>
          <a:xfrm>
            <a:off x="1910695" y="2702868"/>
            <a:ext cx="5322611" cy="1452265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biệt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44631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5630" y="-976048"/>
            <a:ext cx="6349846" cy="874178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5524933" y="3252718"/>
            <a:ext cx="3548849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192355" y="685800"/>
            <a:ext cx="907378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</a:t>
            </a:r>
          </a:p>
          <a:p>
            <a:pPr lvl="0"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2DB958F-F643-4B27-8A4C-3BA507DD2E1D}"/>
              </a:ext>
            </a:extLst>
          </p:cNvPr>
          <p:cNvSpPr/>
          <p:nvPr/>
        </p:nvSpPr>
        <p:spPr>
          <a:xfrm>
            <a:off x="228600" y="2448847"/>
            <a:ext cx="85395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4800" b="1" i="1" u="none" strike="noStrike" kern="1200" cap="none" spc="0" normalizeH="0" baseline="0" noProof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973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5630" y="-976048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7270016" y="-1175868"/>
            <a:ext cx="2265087" cy="3146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675494-4361-455B-852C-519F60233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235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05DF74-40D9-438B-8479-619209C08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DDB87C4-F0A0-4353-AE2E-3AF94EB8773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80015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2D252C-478C-47C2-A488-CC6A2CCD1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59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8" descr="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762000"/>
            <a:ext cx="9341325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CAFB1A-1105-42F1-9EF7-70F318F59EB3}"/>
              </a:ext>
            </a:extLst>
          </p:cNvPr>
          <p:cNvSpPr txBox="1"/>
          <p:nvPr/>
        </p:nvSpPr>
        <p:spPr>
          <a:xfrm>
            <a:off x="228600" y="1964392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0E5C68F-3035-4666-8332-C8AAB9607572}"/>
              </a:ext>
            </a:extLst>
          </p:cNvPr>
          <p:cNvSpPr txBox="1"/>
          <p:nvPr/>
        </p:nvSpPr>
        <p:spPr>
          <a:xfrm>
            <a:off x="228600" y="2852259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Trong tranh có những ai?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0D38CD-1A58-41A9-92B7-294E49A17E15}"/>
              </a:ext>
            </a:extLst>
          </p:cNvPr>
          <p:cNvSpPr txBox="1"/>
          <p:nvPr/>
        </p:nvSpPr>
        <p:spPr>
          <a:xfrm>
            <a:off x="255740" y="3802559"/>
            <a:ext cx="705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 người đang làm gì?</a:t>
            </a:r>
            <a:endParaRPr lang="nn-NO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0" y="282714"/>
            <a:ext cx="907378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50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hỏi:</a:t>
            </a:r>
            <a:endParaRPr kumimoji="0" lang="en-US" sz="5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62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8139A1-FFB6-4ED7-90BB-B1C22E2100FA}"/>
              </a:ext>
            </a:extLst>
          </p:cNvPr>
          <p:cNvSpPr txBox="1"/>
          <p:nvPr/>
        </p:nvSpPr>
        <p:spPr>
          <a:xfrm>
            <a:off x="185317" y="886361"/>
            <a:ext cx="8509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1286C1E-0C04-47B7-96A9-58B87FCD099D}"/>
              </a:ext>
            </a:extLst>
          </p:cNvPr>
          <p:cNvSpPr/>
          <p:nvPr/>
        </p:nvSpPr>
        <p:spPr>
          <a:xfrm>
            <a:off x="45564" y="2252001"/>
            <a:ext cx="588139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47BA6E-1DC4-4D13-A697-F34D01BCBA38}"/>
              </a:ext>
            </a:extLst>
          </p:cNvPr>
          <p:cNvSpPr/>
          <p:nvPr/>
        </p:nvSpPr>
        <p:spPr>
          <a:xfrm>
            <a:off x="45564" y="3505200"/>
            <a:ext cx="9098435" cy="10105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E085D38-4B03-4165-9115-E401F1367C9E}"/>
              </a:ext>
            </a:extLst>
          </p:cNvPr>
          <p:cNvSpPr/>
          <p:nvPr/>
        </p:nvSpPr>
        <p:spPr>
          <a:xfrm>
            <a:off x="-26096" y="4990392"/>
            <a:ext cx="848429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59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0565"/>
            <a:ext cx="6858000" cy="6799745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638" y="1509713"/>
            <a:ext cx="5956876" cy="3981451"/>
          </a:xfrm>
          <a:prstGeom prst="rect">
            <a:avLst/>
          </a:prstGeom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099" y="995365"/>
            <a:ext cx="1433272" cy="2062609"/>
          </a:xfrm>
          <a:prstGeom prst="rect">
            <a:avLst/>
          </a:prstGeom>
        </p:spPr>
      </p:pic>
      <p:sp>
        <p:nvSpPr>
          <p:cNvPr id="25" name="文本框 32"/>
          <p:cNvSpPr txBox="1"/>
          <p:nvPr/>
        </p:nvSpPr>
        <p:spPr>
          <a:xfrm>
            <a:off x="2286000" y="2125278"/>
            <a:ext cx="4426909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Chia sẻ trước lớp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638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Tm="2000">
        <p15:prstTrans prst="origami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5630" y="-976048"/>
            <a:ext cx="6349846" cy="874178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5524933" y="3252718"/>
            <a:ext cx="3548849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304800" y="1718608"/>
            <a:ext cx="85344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động 2: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Cảm xúc của em khi trở lại trường sau kì nghỉ hè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405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39</TotalTime>
  <Words>291</Words>
  <Application>Microsoft Office PowerPoint</Application>
  <PresentationFormat>On-screen Show (4:3)</PresentationFormat>
  <Paragraphs>62</Paragraphs>
  <Slides>19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QUYNHANH</dc:creator>
  <cp:lastModifiedBy>QUYNHANH</cp:lastModifiedBy>
  <cp:revision>6</cp:revision>
  <dcterms:created xsi:type="dcterms:W3CDTF">2021-09-01T08:30:44Z</dcterms:created>
  <dcterms:modified xsi:type="dcterms:W3CDTF">2021-09-01T09:10:39Z</dcterms:modified>
</cp:coreProperties>
</file>