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99FF"/>
    <a:srgbClr val="0000FF"/>
    <a:srgbClr val="66FFCC"/>
    <a:srgbClr val="66FF33"/>
    <a:srgbClr val="99FF33"/>
    <a:srgbClr val="00FF00"/>
    <a:srgbClr val="99FF66"/>
    <a:srgbClr val="FFFF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3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8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21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6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81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51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04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35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32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5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7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6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1012" y="2672002"/>
            <a:ext cx="7441976" cy="1820486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THẦY CÔ VỀ DỰ GIỜ</a:t>
            </a:r>
          </a:p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42526" y="135836"/>
            <a:ext cx="5458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CỰ KHỐI</a:t>
            </a: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813" y="100809"/>
            <a:ext cx="9135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788" y="1692909"/>
            <a:ext cx="4170025" cy="8596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09801" y="179954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42656" y="1799547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75511" y="1799546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26228" y="1799546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02627" y="1799546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6" t="11736" r="26515" b="20154"/>
          <a:stretch/>
        </p:blipFill>
        <p:spPr>
          <a:xfrm>
            <a:off x="1774371" y="2903649"/>
            <a:ext cx="5584371" cy="3853542"/>
          </a:xfrm>
          <a:prstGeom prst="rect">
            <a:avLst/>
          </a:prstGeom>
        </p:spPr>
      </p:pic>
      <p:cxnSp>
        <p:nvCxnSpPr>
          <p:cNvPr id="17" name="Straight Connector 16"/>
          <p:cNvCxnSpPr>
            <a:cxnSpLocks/>
          </p:cNvCxnSpPr>
          <p:nvPr/>
        </p:nvCxnSpPr>
        <p:spPr>
          <a:xfrm>
            <a:off x="1227166" y="577862"/>
            <a:ext cx="75489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206827" y="977837"/>
            <a:ext cx="2819401" cy="95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3139813" y="977837"/>
            <a:ext cx="4816832" cy="95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002569" y="182096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22912" y="182096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47604" y="1835852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222609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352" y="2902184"/>
            <a:ext cx="8531296" cy="1929123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THẦY </a:t>
            </a:r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</a:t>
            </a:r>
          </a:p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SỨC KHỎE - HẠNH 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076" y="1834480"/>
            <a:ext cx="84378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 SỐ CÓ HAI CHỮ SỐ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SỐ CÓ HAI CHỮ SỐ</a:t>
            </a: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0131" y="2105561"/>
            <a:ext cx="51437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i="1">
                <a:solidFill>
                  <a:srgbClr val="FF0000"/>
                </a:solidFill>
                <a:latin typeface=".VnAristote" panose="020B7200000000000000" pitchFamily="34" charset="0"/>
                <a:cs typeface="Times New Roman" panose="02020603050405020304" pitchFamily="18" charset="0"/>
              </a:rPr>
              <a:t>Kh¸m ph¸</a:t>
            </a:r>
            <a:endParaRPr lang="en-US" sz="8000" b="1" i="1" dirty="0">
              <a:solidFill>
                <a:srgbClr val="FF0000"/>
              </a:solidFill>
              <a:latin typeface=".VnAristote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70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31523" y="318888"/>
            <a:ext cx="4481987" cy="3120915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7" y="51483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81" y="51483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564" y="47673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965" y="574266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n 14"/>
          <p:cNvSpPr/>
          <p:nvPr/>
        </p:nvSpPr>
        <p:spPr>
          <a:xfrm>
            <a:off x="3821014" y="1649938"/>
            <a:ext cx="72000" cy="864000"/>
          </a:xfrm>
          <a:prstGeom prst="can">
            <a:avLst/>
          </a:prstGeom>
          <a:solidFill>
            <a:srgbClr val="66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n 15"/>
          <p:cNvSpPr/>
          <p:nvPr/>
        </p:nvSpPr>
        <p:spPr>
          <a:xfrm>
            <a:off x="4061483" y="1649938"/>
            <a:ext cx="72000" cy="864000"/>
          </a:xfrm>
          <a:prstGeom prst="can">
            <a:avLst/>
          </a:prstGeom>
          <a:solidFill>
            <a:srgbClr val="66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n 16"/>
          <p:cNvSpPr/>
          <p:nvPr/>
        </p:nvSpPr>
        <p:spPr>
          <a:xfrm>
            <a:off x="4300969" y="1649938"/>
            <a:ext cx="72000" cy="864000"/>
          </a:xfrm>
          <a:prstGeom prst="can">
            <a:avLst/>
          </a:prstGeom>
          <a:solidFill>
            <a:srgbClr val="66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20838" y="2731916"/>
            <a:ext cx="2936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+ 15 = ?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740457"/>
              </p:ext>
            </p:extLst>
          </p:nvPr>
        </p:nvGraphicFramePr>
        <p:xfrm>
          <a:off x="5452583" y="399656"/>
          <a:ext cx="3276000" cy="3236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000">
                  <a:extLst>
                    <a:ext uri="{9D8B030D-6E8A-4147-A177-3AD203B41FA5}">
                      <a16:colId xmlns:a16="http://schemas.microsoft.com/office/drawing/2014/main" val="2457861441"/>
                    </a:ext>
                  </a:extLst>
                </a:gridCol>
                <a:gridCol w="1638000">
                  <a:extLst>
                    <a:ext uri="{9D8B030D-6E8A-4147-A177-3AD203B41FA5}">
                      <a16:colId xmlns:a16="http://schemas.microsoft.com/office/drawing/2014/main" val="981496351"/>
                    </a:ext>
                  </a:extLst>
                </a:gridCol>
              </a:tblGrid>
              <a:tr h="76079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4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40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4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590309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650370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802148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000952" y="1164842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68495" y="1164841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68495" y="1977826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00952" y="2862706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68495" y="2862705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52584" y="1633021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3226195" y="4013296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3189186" y="4775296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2768994" y="4339868"/>
            <a:ext cx="5068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9" name="Line 33"/>
          <p:cNvSpPr>
            <a:spLocks noChangeShapeType="1"/>
          </p:cNvSpPr>
          <p:nvPr/>
        </p:nvSpPr>
        <p:spPr bwMode="auto">
          <a:xfrm>
            <a:off x="3073794" y="5537295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3530995" y="5537295"/>
            <a:ext cx="504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226194" y="5537296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203711" y="4276881"/>
            <a:ext cx="5162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8981" r="9393"/>
          <a:stretch/>
        </p:blipFill>
        <p:spPr>
          <a:xfrm>
            <a:off x="602489" y="1649938"/>
            <a:ext cx="385592" cy="1080000"/>
          </a:xfrm>
          <a:prstGeom prst="rect">
            <a:avLst/>
          </a:prstGeom>
        </p:spPr>
      </p:pic>
      <p:sp>
        <p:nvSpPr>
          <p:cNvPr id="34" name="Can 33"/>
          <p:cNvSpPr/>
          <p:nvPr/>
        </p:nvSpPr>
        <p:spPr>
          <a:xfrm>
            <a:off x="3365154" y="1649938"/>
            <a:ext cx="72000" cy="864000"/>
          </a:xfrm>
          <a:prstGeom prst="can">
            <a:avLst/>
          </a:prstGeom>
          <a:solidFill>
            <a:srgbClr val="66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an 34"/>
          <p:cNvSpPr/>
          <p:nvPr/>
        </p:nvSpPr>
        <p:spPr>
          <a:xfrm>
            <a:off x="3592603" y="1649938"/>
            <a:ext cx="72000" cy="864000"/>
          </a:xfrm>
          <a:prstGeom prst="can">
            <a:avLst/>
          </a:prstGeom>
          <a:solidFill>
            <a:srgbClr val="66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518" y="574266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6044494" y="1934282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521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17" grpId="0" animBg="1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/>
      <p:bldP spid="31" grpId="0"/>
      <p:bldP spid="34" grpId="0" animBg="1"/>
      <p:bldP spid="35" grpId="0" animBg="1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92361" y="135048"/>
            <a:ext cx="5935959" cy="371973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45" y="242159"/>
            <a:ext cx="1368000" cy="1129081"/>
          </a:xfrm>
          <a:prstGeom prst="rect">
            <a:avLst/>
          </a:prstGeom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636341"/>
              </p:ext>
            </p:extLst>
          </p:nvPr>
        </p:nvGraphicFramePr>
        <p:xfrm>
          <a:off x="6170299" y="242158"/>
          <a:ext cx="2880000" cy="3236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45786144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981496351"/>
                    </a:ext>
                  </a:extLst>
                </a:gridCol>
              </a:tblGrid>
              <a:tr h="760793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3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3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590309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650370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802148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718668" y="1007344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86211" y="1007343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86211" y="1820328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18668" y="2705208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86211" y="2705207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70300" y="1369507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3695011" y="4225235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715910" y="4969185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3237810" y="4584465"/>
            <a:ext cx="5068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3542610" y="5749234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3999811" y="5749234"/>
            <a:ext cx="504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3695010" y="5749235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99375" y="4351660"/>
            <a:ext cx="5162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825054" y="3146892"/>
            <a:ext cx="2825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+ 30 = 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61" y="1738344"/>
            <a:ext cx="1440000" cy="125052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984" y="1726269"/>
            <a:ext cx="1440000" cy="125052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810" y="1730406"/>
            <a:ext cx="1440000" cy="1250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282" y="884681"/>
            <a:ext cx="468000" cy="4641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089" y="242158"/>
            <a:ext cx="1368000" cy="112908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651" y="875716"/>
            <a:ext cx="468000" cy="4641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776" y="884682"/>
            <a:ext cx="468000" cy="4641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320" y="892619"/>
            <a:ext cx="468000" cy="464100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6718668" y="1837893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1860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 animBg="1"/>
      <p:bldP spid="34" grpId="0"/>
      <p:bldP spid="35" grpId="0"/>
      <p:bldP spid="44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3815" y="1952803"/>
            <a:ext cx="4981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i="1">
                <a:solidFill>
                  <a:srgbClr val="FF0000"/>
                </a:solidFill>
                <a:latin typeface=".VnAristote" panose="020B7200000000000000" pitchFamily="34" charset="0"/>
                <a:cs typeface="Times New Roman" panose="02020603050405020304" pitchFamily="18" charset="0"/>
              </a:rPr>
              <a:t>Ho¹t ®éng</a:t>
            </a:r>
            <a:endParaRPr lang="en-US" sz="8000" b="1" i="1" dirty="0">
              <a:solidFill>
                <a:srgbClr val="FF0000"/>
              </a:solidFill>
              <a:latin typeface=".VnAristote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10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846" y="420220"/>
            <a:ext cx="2751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 Box 28"/>
          <p:cNvSpPr txBox="1">
            <a:spLocks noChangeArrowheads="1"/>
          </p:cNvSpPr>
          <p:nvPr/>
        </p:nvSpPr>
        <p:spPr bwMode="auto">
          <a:xfrm>
            <a:off x="1483668" y="1522645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</a:p>
        </p:txBody>
      </p:sp>
      <p:sp>
        <p:nvSpPr>
          <p:cNvPr id="4" name="Text Box 30"/>
          <p:cNvSpPr txBox="1">
            <a:spLocks noChangeArrowheads="1"/>
          </p:cNvSpPr>
          <p:nvPr/>
        </p:nvSpPr>
        <p:spPr bwMode="auto">
          <a:xfrm>
            <a:off x="1491934" y="2292086"/>
            <a:ext cx="71776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1015582" y="1870989"/>
            <a:ext cx="5068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6" name="Line 33"/>
          <p:cNvSpPr>
            <a:spLocks noChangeShapeType="1"/>
          </p:cNvSpPr>
          <p:nvPr/>
        </p:nvSpPr>
        <p:spPr bwMode="auto">
          <a:xfrm>
            <a:off x="1331268" y="3046644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1483668" y="3046645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3309178" y="1497968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3323197" y="2267409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2841091" y="1846312"/>
            <a:ext cx="5068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2" name="Line 33"/>
          <p:cNvSpPr>
            <a:spLocks noChangeShapeType="1"/>
          </p:cNvSpPr>
          <p:nvPr/>
        </p:nvSpPr>
        <p:spPr bwMode="auto">
          <a:xfrm>
            <a:off x="3156777" y="3021967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3309178" y="3021968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5292524" y="1461591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5292524" y="2194654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4824437" y="1809935"/>
            <a:ext cx="5068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7" name="Line 33"/>
          <p:cNvSpPr>
            <a:spLocks noChangeShapeType="1"/>
          </p:cNvSpPr>
          <p:nvPr/>
        </p:nvSpPr>
        <p:spPr bwMode="auto">
          <a:xfrm>
            <a:off x="5140123" y="2985590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5292524" y="2985591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</a:t>
            </a: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7122233" y="1461591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7115866" y="2216149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6654146" y="1809935"/>
            <a:ext cx="5068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2" name="Line 33"/>
          <p:cNvSpPr>
            <a:spLocks noChangeShapeType="1"/>
          </p:cNvSpPr>
          <p:nvPr/>
        </p:nvSpPr>
        <p:spPr bwMode="auto">
          <a:xfrm>
            <a:off x="6969832" y="2985590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7122233" y="2985591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</a:p>
        </p:txBody>
      </p:sp>
    </p:spTree>
    <p:extLst>
      <p:ext uri="{BB962C8B-B14F-4D97-AF65-F5344CB8AC3E}">
        <p14:creationId xmlns:p14="http://schemas.microsoft.com/office/powerpoint/2010/main" val="193338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8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72" y="226434"/>
            <a:ext cx="4525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51071" y="1446129"/>
            <a:ext cx="1800000" cy="751114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+ 21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614712" y="1479018"/>
            <a:ext cx="1800000" cy="751114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+ 64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145758" y="1502229"/>
            <a:ext cx="1800000" cy="751114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 + 15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94740" y="1479018"/>
            <a:ext cx="1800000" cy="751114"/>
          </a:xfrm>
          <a:prstGeom prst="round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+ 40</a:t>
            </a: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831280" y="2367317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839546" y="3136758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363194" y="2715661"/>
            <a:ext cx="5068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0" name="Line 33"/>
          <p:cNvSpPr>
            <a:spLocks noChangeShapeType="1"/>
          </p:cNvSpPr>
          <p:nvPr/>
        </p:nvSpPr>
        <p:spPr bwMode="auto">
          <a:xfrm>
            <a:off x="678880" y="3891316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831280" y="3891317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3126152" y="2367317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3140171" y="3136758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2658065" y="2715661"/>
            <a:ext cx="5068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5" name="Line 33"/>
          <p:cNvSpPr>
            <a:spLocks noChangeShapeType="1"/>
          </p:cNvSpPr>
          <p:nvPr/>
        </p:nvSpPr>
        <p:spPr bwMode="auto">
          <a:xfrm>
            <a:off x="2973751" y="3891316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3126152" y="3891317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5397208" y="2334428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5397208" y="3067491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4929121" y="2682772"/>
            <a:ext cx="5068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0" name="Line 33"/>
          <p:cNvSpPr>
            <a:spLocks noChangeShapeType="1"/>
          </p:cNvSpPr>
          <p:nvPr/>
        </p:nvSpPr>
        <p:spPr bwMode="auto">
          <a:xfrm>
            <a:off x="5244807" y="3858427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5397208" y="3858428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7692080" y="2334428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7685713" y="3088986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7223993" y="2682772"/>
            <a:ext cx="5068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5" name="Line 33"/>
          <p:cNvSpPr>
            <a:spLocks noChangeShapeType="1"/>
          </p:cNvSpPr>
          <p:nvPr/>
        </p:nvSpPr>
        <p:spPr bwMode="auto">
          <a:xfrm>
            <a:off x="7539679" y="3858427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7692080" y="3858428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</a:p>
        </p:txBody>
      </p:sp>
    </p:spTree>
    <p:extLst>
      <p:ext uri="{BB962C8B-B14F-4D97-AF65-F5344CB8AC3E}">
        <p14:creationId xmlns:p14="http://schemas.microsoft.com/office/powerpoint/2010/main" val="90450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/>
      <p:bldP spid="25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302" y="52579"/>
            <a:ext cx="6783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21" y="1061051"/>
            <a:ext cx="2994792" cy="166156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922" y="713763"/>
            <a:ext cx="2070588" cy="228683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790" y="1093683"/>
            <a:ext cx="2542707" cy="1590626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391638" y="4604657"/>
            <a:ext cx="1800000" cy="180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45" name="Oval 44"/>
          <p:cNvSpPr/>
          <p:nvPr/>
        </p:nvSpPr>
        <p:spPr>
          <a:xfrm>
            <a:off x="3657601" y="4702629"/>
            <a:ext cx="1800000" cy="180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46" name="Oval 45"/>
          <p:cNvSpPr/>
          <p:nvPr/>
        </p:nvSpPr>
        <p:spPr>
          <a:xfrm>
            <a:off x="6930887" y="4634580"/>
            <a:ext cx="1800000" cy="180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00096" y="5856299"/>
            <a:ext cx="1150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 Black" panose="020B0A04020102020204" pitchFamily="34" charset="0"/>
              </a:rPr>
              <a:t>67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166059" y="5954271"/>
            <a:ext cx="1150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 Black" panose="020B0A04020102020204" pitchFamily="34" charset="0"/>
              </a:rPr>
              <a:t>90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482887" y="5886222"/>
            <a:ext cx="1150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 Black" panose="020B0A04020102020204" pitchFamily="34" charset="0"/>
              </a:rPr>
              <a:t>79</a:t>
            </a:r>
          </a:p>
        </p:txBody>
      </p:sp>
      <p:cxnSp>
        <p:nvCxnSpPr>
          <p:cNvPr id="53" name="Curved Connector 52"/>
          <p:cNvCxnSpPr>
            <a:cxnSpLocks/>
            <a:stCxn id="39" idx="0"/>
          </p:cNvCxnSpPr>
          <p:nvPr/>
        </p:nvCxnSpPr>
        <p:spPr>
          <a:xfrm rot="5400000" flipH="1" flipV="1">
            <a:off x="1996266" y="2174695"/>
            <a:ext cx="1725335" cy="3134591"/>
          </a:xfrm>
          <a:prstGeom prst="curvedConnector2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cxnSpLocks/>
            <a:endCxn id="46" idx="0"/>
          </p:cNvCxnSpPr>
          <p:nvPr/>
        </p:nvCxnSpPr>
        <p:spPr>
          <a:xfrm>
            <a:off x="1656522" y="2684309"/>
            <a:ext cx="6174365" cy="195027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cxnSpLocks/>
            <a:stCxn id="32" idx="2"/>
            <a:endCxn id="45" idx="0"/>
          </p:cNvCxnSpPr>
          <p:nvPr/>
        </p:nvCxnSpPr>
        <p:spPr>
          <a:xfrm flipH="1">
            <a:off x="4557601" y="2684309"/>
            <a:ext cx="3111543" cy="20183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1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CFCFC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294</TotalTime>
  <Words>235</Words>
  <Application>Microsoft Office PowerPoint</Application>
  <PresentationFormat>On-screen Show (4:3)</PresentationFormat>
  <Paragraphs>106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.VnAristote</vt:lpstr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A</cp:lastModifiedBy>
  <cp:revision>32</cp:revision>
  <dcterms:created xsi:type="dcterms:W3CDTF">2020-08-13T02:00:35Z</dcterms:created>
  <dcterms:modified xsi:type="dcterms:W3CDTF">2020-08-19T15:07:47Z</dcterms:modified>
</cp:coreProperties>
</file>