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9" r:id="rId2"/>
    <p:sldId id="285" r:id="rId3"/>
    <p:sldId id="286" r:id="rId4"/>
    <p:sldId id="290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2270-5E71-47A2-B0D0-7ECBB52B32E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3422-1529-4916-A07A-F3CCBC94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0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>
            <a:fillRect/>
          </a:stretch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1" y="940526"/>
            <a:ext cx="988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856" y="802868"/>
            <a:ext cx="92384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3-4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" t="58430" r="84263" b="36408"/>
          <a:stretch>
            <a:fillRect/>
          </a:stretch>
        </p:blipFill>
        <p:spPr bwMode="auto">
          <a:xfrm>
            <a:off x="1263508" y="802868"/>
            <a:ext cx="648347" cy="5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767" t="15444" r="11009" b="10682"/>
          <a:stretch>
            <a:fillRect/>
          </a:stretch>
        </p:blipFill>
        <p:spPr>
          <a:xfrm>
            <a:off x="2324528" y="1962487"/>
            <a:ext cx="6095129" cy="3657077"/>
          </a:xfrm>
          <a:prstGeom prst="roundRect">
            <a:avLst>
              <a:gd name="adj" fmla="val 50000"/>
            </a:avLst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103" y="1145219"/>
            <a:ext cx="848705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năm học, mẹ mua cho em đủ thứ đồ dùng học tập, trong đó có cây thước kẻ mà em đang dùng.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thước được làm bằng nhựa cứng, màu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mặt thước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 đến 20. </a:t>
            </a:r>
            <a:r>
              <a:rPr lang="en-US" alt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kẻ những đường thẳng tắp.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thước là người bạn thân của em trong học tập.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103" y="1145219"/>
            <a:ext cx="937063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cho.Thân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tròn, nhỏ xinh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đũa và đầu chì nhọn hoắt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là người bạn thân thiết của em.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>
            <a:fillRect/>
          </a:stretch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>
            <a:fillRect/>
          </a:stretch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bài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học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>
            <a:fillRect/>
          </a:stretch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>
            <a:fillRect/>
          </a:stretch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>
            <a:fillRect/>
          </a:stretch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字魂27号-布丁体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7</cp:revision>
  <dcterms:created xsi:type="dcterms:W3CDTF">2021-07-29T08:20:00Z</dcterms:created>
  <dcterms:modified xsi:type="dcterms:W3CDTF">2022-10-23T16:12:17Z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557E0D45F4504C629D51091DAEE83D59</vt:lpwstr>
  </property>
  <property fmtid="{D5CDD505-2E9C-101B-9397-08002B2CF9AE}" pid="3" name="KSOProductBuildVer">
    <vt:lpwstr>1033-11.2.0.10351</vt:lpwstr>
  </property>
</Properties>
</file>