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66" r:id="rId3"/>
    <p:sldId id="307" r:id="rId4"/>
    <p:sldId id="261" r:id="rId5"/>
    <p:sldId id="304" r:id="rId6"/>
    <p:sldId id="263" r:id="rId7"/>
    <p:sldId id="281" r:id="rId8"/>
    <p:sldId id="264" r:id="rId9"/>
    <p:sldId id="306" r:id="rId10"/>
    <p:sldId id="267" r:id="rId11"/>
    <p:sldId id="269" r:id="rId12"/>
  </p:sldIdLst>
  <p:sldSz cx="9144000" cy="5143500" type="screen16x9"/>
  <p:notesSz cx="6858000" cy="9144000"/>
  <p:embeddedFontLst>
    <p:embeddedFont>
      <p:font typeface="UVF TypoSlabserif" panose="020B0604020202020204" charset="0"/>
      <p:regular r:id="rId14"/>
    </p:embeddedFont>
    <p:embeddedFont>
      <p:font typeface="Comfortaa" panose="020B0604020202020204" charset="0"/>
      <p:regular r:id="rId15"/>
      <p:bold r:id="rId16"/>
    </p:embeddedFont>
    <p:embeddedFont>
      <p:font typeface="SVN-Every Movie Every Night" panose="02000500000000000000" pitchFamily="2" charset="0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Holtwood One SC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5 SVNUT Triumph" panose="00000500000000000000" charset="0"/>
      <p:italic r:id="rId27"/>
    </p:embeddedFont>
    <p:embeddedFont>
      <p:font typeface="SVN-Newton" panose="02040603050506020204" pitchFamily="18" charset="0"/>
      <p:regular r:id="rId28"/>
    </p:embeddedFont>
    <p:embeddedFont>
      <p:font typeface="#9Slide07 HoneyCream" panose="020B0604020202020204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Fredoka One" panose="020B0604020202020204" charset="0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#9Slide07 IcielStormtrooper" panose="020B0604020202020204" charset="0"/>
      <p:regular r:id="rId37"/>
    </p:embeddedFont>
    <p:embeddedFont>
      <p:font typeface="UTM Showcard" panose="02040603050506020204" pitchFamily="18" charset="0"/>
      <p:regular r:id="rId38"/>
    </p:embeddedFont>
    <p:embeddedFont>
      <p:font typeface="#9Slide07 Altus" panose="020B0604020202020204" charset="0"/>
      <p:regular r:id="rId39"/>
    </p:embeddedFont>
    <p:embeddedFont>
      <p:font typeface="#9Slide05 HLT AphroditeSlimStyl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46F"/>
    <a:srgbClr val="E6E6E6"/>
    <a:srgbClr val="F9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B64030-D6B9-444F-A16B-A6F348F0C99F}">
  <a:tblStyle styleId="{F7B64030-D6B9-444F-A16B-A6F348F0C9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c901f3876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c901f3876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96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8c901f3876_0_1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8c901f3876_0_1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25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796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9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06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54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2655000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531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328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1804607" y="1538300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1806310" y="3195768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5677924" y="3195642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053525" y="2033425"/>
            <a:ext cx="24111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053450" y="3690857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5675700" y="3690775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5675700" y="1538300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5675700" y="2033430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77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19857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35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734675" y="2957150"/>
            <a:ext cx="4029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029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323975" y="942138"/>
            <a:ext cx="3309900" cy="10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323975" y="1881713"/>
            <a:ext cx="45528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21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516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08872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3697500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630267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91487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3521850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612882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2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125088" y="1012225"/>
            <a:ext cx="4890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2646050" y="1392654"/>
            <a:ext cx="3852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125088" y="2130913"/>
            <a:ext cx="4890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1926412" y="2722487"/>
            <a:ext cx="52911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125088" y="3252575"/>
            <a:ext cx="4890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2645925" y="4077805"/>
            <a:ext cx="3852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68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191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720000" y="1124850"/>
            <a:ext cx="3914700" cy="17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007650"/>
            <a:ext cx="39147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93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130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254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814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584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862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278A2-8C15-41A0-B248-D54EEFBFC7FE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7A37-C9F4-4569-959A-AF02FE1D41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52AEE-59E0-4DBD-8A88-408C7FB13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44928" y="-427328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C3302-831D-4143-9753-94BB1F274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11700" y="530683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EFB5AB5-27C3-4E23-9DED-620A17BE9251}"/>
              </a:ext>
            </a:extLst>
          </p:cNvPr>
          <p:cNvSpPr txBox="1"/>
          <p:nvPr userDrawn="1"/>
        </p:nvSpPr>
        <p:spPr>
          <a:xfrm>
            <a:off x="1743570" y="661400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434FDC-9AFE-4F3A-AC14-3CC2BB129487}"/>
              </a:ext>
            </a:extLst>
          </p:cNvPr>
          <p:cNvSpPr txBox="1">
            <a:spLocks/>
          </p:cNvSpPr>
          <p:nvPr userDrawn="1"/>
        </p:nvSpPr>
        <p:spPr>
          <a:xfrm>
            <a:off x="7439280" y="-355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0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37DC00-8AB7-4732-B607-8FC53CF41371}"/>
              </a:ext>
            </a:extLst>
          </p:cNvPr>
          <p:cNvSpPr txBox="1">
            <a:spLocks/>
          </p:cNvSpPr>
          <p:nvPr userDrawn="1"/>
        </p:nvSpPr>
        <p:spPr>
          <a:xfrm>
            <a:off x="130582" y="697794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12CB8E-6EF9-4F90-BEAB-674D27C5CBE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0EF39B-1DC4-4C46-9B37-D175FE84491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248B9F8-11A2-4E88-ACFA-DA71BEF1A31C}"/>
              </a:ext>
            </a:extLst>
          </p:cNvPr>
          <p:cNvSpPr txBox="1">
            <a:spLocks/>
          </p:cNvSpPr>
          <p:nvPr userDrawn="1"/>
        </p:nvSpPr>
        <p:spPr>
          <a:xfrm>
            <a:off x="-2244929" y="188494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DIỆU HIỀN</a:t>
            </a:r>
            <a:endParaRPr lang="en-US" sz="18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D1634D-58DC-41AD-99D7-DDCF3E8C0EEE}"/>
              </a:ext>
            </a:extLst>
          </p:cNvPr>
          <p:cNvSpPr txBox="1">
            <a:spLocks/>
          </p:cNvSpPr>
          <p:nvPr userDrawn="1"/>
        </p:nvSpPr>
        <p:spPr>
          <a:xfrm>
            <a:off x="-429061" y="43561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7B0CAB-73ED-4B19-B859-6A463CABAAD6}"/>
              </a:ext>
            </a:extLst>
          </p:cNvPr>
          <p:cNvSpPr txBox="1">
            <a:spLocks/>
          </p:cNvSpPr>
          <p:nvPr userDrawn="1"/>
        </p:nvSpPr>
        <p:spPr>
          <a:xfrm>
            <a:off x="-2244929" y="15731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ADB5D5-2965-4107-BF6C-F974496FB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57843C-3ECD-4643-9465-385E8AF27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44AC91-D21B-4748-85CC-DA9C593D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1CA20F-E87C-4B66-B013-06E9EE6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8E7B024-4044-4BFF-9285-654980376FAF}"/>
              </a:ext>
            </a:extLst>
          </p:cNvPr>
          <p:cNvSpPr txBox="1">
            <a:spLocks/>
          </p:cNvSpPr>
          <p:nvPr userDrawn="1"/>
        </p:nvSpPr>
        <p:spPr>
          <a:xfrm>
            <a:off x="130582" y="725763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DIỆU HIỀN</a:t>
            </a:r>
            <a:endParaRPr lang="en-US" sz="18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3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3" r:id="rId13"/>
    <p:sldLayoutId id="2147483694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413977" y="43220"/>
            <a:ext cx="925424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1788459" y="943828"/>
            <a:ext cx="6054287" cy="3172829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3900904" y="4245868"/>
            <a:ext cx="2451132" cy="71061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242754" y="-147743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2498213" y="3620381"/>
            <a:ext cx="669524" cy="727617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33"/>
          <p:cNvSpPr txBox="1">
            <a:spLocks noGrp="1"/>
          </p:cNvSpPr>
          <p:nvPr>
            <p:ph type="subTitle" idx="4294967295"/>
          </p:nvPr>
        </p:nvSpPr>
        <p:spPr>
          <a:xfrm>
            <a:off x="5360988" y="284163"/>
            <a:ext cx="3783012" cy="1227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dirty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rgbClr val="E2546F"/>
                </a:solidFill>
                <a:latin typeface="#9Slide05 HLT AphroditeSlimStyl" panose="02000507000000020002" pitchFamily="2" charset="0"/>
              </a:rPr>
              <a:t> </a:t>
            </a:r>
            <a:r>
              <a:rPr lang="en-US" sz="11000" dirty="0" err="1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rgbClr val="E2546F"/>
                </a:solidFill>
                <a:latin typeface="#9Slide05 HLT AphroditeSlimStyl" panose="02000507000000020002" pitchFamily="2" charset="0"/>
              </a:rPr>
              <a:t>chữ</a:t>
            </a:r>
            <a:endParaRPr lang="en-US" sz="11000" dirty="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solidFill>
                <a:srgbClr val="E2546F"/>
              </a:solidFill>
              <a:latin typeface="#9Slide05 HLT AphroditeSlimStyl" panose="02000507000000020002" pitchFamily="2" charset="0"/>
            </a:endParaRPr>
          </a:p>
          <a:p>
            <a:pPr marL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0" dirty="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latin typeface="#9Slide05 HLT AphroditeSlimStyl" panose="02000507000000020002" pitchFamily="2" charset="0"/>
            </a:endParaRPr>
          </a:p>
        </p:txBody>
      </p:sp>
      <p:sp>
        <p:nvSpPr>
          <p:cNvPr id="428" name="Google Shape;428;p33"/>
          <p:cNvSpPr txBox="1">
            <a:spLocks noGrp="1"/>
          </p:cNvSpPr>
          <p:nvPr>
            <p:ph type="ctrTitle" idx="4294967295"/>
          </p:nvPr>
        </p:nvSpPr>
        <p:spPr>
          <a:xfrm>
            <a:off x="3248025" y="1173163"/>
            <a:ext cx="5895975" cy="9731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4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#9Slide07 IcielStormtrooper" panose="020B0500000000000000" pitchFamily="34" charset="0"/>
              </a:rPr>
              <a:t>BIỂU THỨC CÓ CHỨA</a:t>
            </a:r>
            <a:endParaRPr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4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#9Slide07 IcielStormtrooper" panose="020B0500000000000000" pitchFamily="34" charset="0"/>
            </a:endParaRPr>
          </a:p>
        </p:txBody>
      </p:sp>
      <p:grpSp>
        <p:nvGrpSpPr>
          <p:cNvPr id="244" name="Google Shape;12;p2">
            <a:extLst>
              <a:ext uri="{FF2B5EF4-FFF2-40B4-BE49-F238E27FC236}">
                <a16:creationId xmlns:a16="http://schemas.microsoft.com/office/drawing/2014/main" id="{16D34F4B-4E4B-4083-A748-7E3CD9638DC1}"/>
              </a:ext>
            </a:extLst>
          </p:cNvPr>
          <p:cNvGrpSpPr/>
          <p:nvPr/>
        </p:nvGrpSpPr>
        <p:grpSpPr>
          <a:xfrm rot="1765417">
            <a:off x="3413454" y="2025811"/>
            <a:ext cx="1290943" cy="1038867"/>
            <a:chOff x="1434600" y="925306"/>
            <a:chExt cx="859224" cy="798550"/>
          </a:xfrm>
        </p:grpSpPr>
        <p:sp>
          <p:nvSpPr>
            <p:cNvPr id="245" name="Google Shape;13;p2">
              <a:extLst>
                <a:ext uri="{FF2B5EF4-FFF2-40B4-BE49-F238E27FC236}">
                  <a16:creationId xmlns:a16="http://schemas.microsoft.com/office/drawing/2014/main" id="{10CE6188-A430-439A-8C83-EE14886ED1C6}"/>
                </a:ext>
              </a:extLst>
            </p:cNvPr>
            <p:cNvSpPr/>
            <p:nvPr/>
          </p:nvSpPr>
          <p:spPr>
            <a:xfrm rot="19238484">
              <a:off x="1434600" y="92530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;p2">
              <a:extLst>
                <a:ext uri="{FF2B5EF4-FFF2-40B4-BE49-F238E27FC236}">
                  <a16:creationId xmlns:a16="http://schemas.microsoft.com/office/drawing/2014/main" id="{99EDC719-C2F5-4D24-B708-D9EF2F0F6E4E}"/>
                </a:ext>
              </a:extLst>
            </p:cNvPr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;p2">
              <a:extLst>
                <a:ext uri="{FF2B5EF4-FFF2-40B4-BE49-F238E27FC236}">
                  <a16:creationId xmlns:a16="http://schemas.microsoft.com/office/drawing/2014/main" id="{25818524-F4A1-41AB-BD23-4109BA054092}"/>
                </a:ext>
              </a:extLst>
            </p:cNvPr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30" y="1782661"/>
            <a:ext cx="2444708" cy="3377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10" y="2166652"/>
            <a:ext cx="2749534" cy="3151905"/>
          </a:xfrm>
          <a:prstGeom prst="rect">
            <a:avLst/>
          </a:prstGeom>
        </p:spPr>
      </p:pic>
      <p:sp>
        <p:nvSpPr>
          <p:cNvPr id="289" name="Google Shape;470;p34">
            <a:extLst>
              <a:ext uri="{FF2B5EF4-FFF2-40B4-BE49-F238E27FC236}">
                <a16:creationId xmlns:a16="http://schemas.microsoft.com/office/drawing/2014/main" id="{E956F8F7-4EE5-4364-B052-061BCD2D502E}"/>
              </a:ext>
            </a:extLst>
          </p:cNvPr>
          <p:cNvSpPr txBox="1">
            <a:spLocks/>
          </p:cNvSpPr>
          <p:nvPr/>
        </p:nvSpPr>
        <p:spPr>
          <a:xfrm>
            <a:off x="3192774" y="3183629"/>
            <a:ext cx="3043494" cy="422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#9Slide05 SVNUT Triumph" panose="00000500000000000000" pitchFamily="2" charset="0"/>
              </a:rPr>
              <a:t>Trang 43</a:t>
            </a:r>
          </a:p>
        </p:txBody>
      </p:sp>
      <p:sp>
        <p:nvSpPr>
          <p:cNvPr id="369" name="Title 1">
            <a:extLst>
              <a:ext uri="{FF2B5EF4-FFF2-40B4-BE49-F238E27FC236}">
                <a16:creationId xmlns:a16="http://schemas.microsoft.com/office/drawing/2014/main" id="{83BB5BB5-95E2-49C8-8950-80FB7AF1EE0C}"/>
              </a:ext>
            </a:extLst>
          </p:cNvPr>
          <p:cNvSpPr txBox="1">
            <a:spLocks/>
          </p:cNvSpPr>
          <p:nvPr/>
        </p:nvSpPr>
        <p:spPr>
          <a:xfrm>
            <a:off x="6103905" y="4084817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9B0B8036-CE5F-43BD-89C0-8EC0BC3425DD}"/>
              </a:ext>
            </a:extLst>
          </p:cNvPr>
          <p:cNvSpPr txBox="1">
            <a:spLocks/>
          </p:cNvSpPr>
          <p:nvPr/>
        </p:nvSpPr>
        <p:spPr>
          <a:xfrm rot="5400000">
            <a:off x="-248638" y="1992094"/>
            <a:ext cx="1010546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tx1">
                    <a:lumMod val="10000"/>
                    <a:lumOff val="90000"/>
                  </a:schemeClr>
                </a:solidFill>
                <a:latin typeface="#9Slide07 Altus" pitchFamily="2" charset="0"/>
              </a:rPr>
              <a:t>DIỆU HIỀN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build="p"/>
      <p:bldP spid="428" grpId="0"/>
      <p:bldP spid="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62">
            <a:extLst>
              <a:ext uri="{FF2B5EF4-FFF2-40B4-BE49-F238E27FC236}">
                <a16:creationId xmlns:a16="http://schemas.microsoft.com/office/drawing/2014/main" id="{7758E045-02F7-40B7-8C18-2510D780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15" y="250314"/>
            <a:ext cx="6343305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  <a:defRPr/>
            </a:pPr>
            <a:r>
              <a:rPr lang="en-US" sz="3800" b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a) a 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9 , b = 5 </a:t>
            </a:r>
            <a:r>
              <a:rPr lang="en-US" sz="3800" b="1" dirty="0" err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c </a:t>
            </a:r>
            <a:r>
              <a:rPr lang="en-US" sz="3800" b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2</a:t>
            </a:r>
            <a:endParaRPr lang="en-US" sz="3800" b="1" dirty="0">
              <a:solidFill>
                <a:schemeClr val="accent5">
                  <a:lumMod val="75000"/>
                </a:schemeClr>
              </a:solidFill>
              <a:latin typeface="UVF TypoSlabserif" panose="02000403050000020004" pitchFamily="2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1E029017-875F-4955-B908-DB93ECA91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640" y="307666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tx1">
                    <a:lumMod val="10000"/>
                    <a:lumOff val="90000"/>
                  </a:schemeClr>
                </a:solidFill>
                <a:latin typeface="UVF TypoSlabserif" panose="02000403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id="{48129E94-7673-4F9F-A648-33E335FB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8" y="1071279"/>
            <a:ext cx="76604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altLang="en-US" b="1">
                <a:solidFill>
                  <a:schemeClr val="tx1">
                    <a:lumMod val="10000"/>
                    <a:lumOff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9 , b = 5 và c = 2 thì giá trị của biểu thức  a x b x c là:</a:t>
            </a:r>
          </a:p>
        </p:txBody>
      </p:sp>
      <p:sp>
        <p:nvSpPr>
          <p:cNvPr id="62" name="Text Box 62">
            <a:extLst>
              <a:ext uri="{FF2B5EF4-FFF2-40B4-BE49-F238E27FC236}">
                <a16:creationId xmlns:a16="http://schemas.microsoft.com/office/drawing/2014/main" id="{ABDA8AFA-BC4B-4A8C-9B2D-113D131E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554" y="2824209"/>
            <a:ext cx="6343305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  <a:defRPr/>
            </a:pPr>
            <a:r>
              <a:rPr lang="en-US" sz="3800" b="1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b) a 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15 , b = 0 </a:t>
            </a:r>
            <a:r>
              <a:rPr lang="en-US" sz="3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c = 37</a:t>
            </a:r>
          </a:p>
        </p:txBody>
      </p:sp>
      <p:sp>
        <p:nvSpPr>
          <p:cNvPr id="63" name="Text Box 62">
            <a:extLst>
              <a:ext uri="{FF2B5EF4-FFF2-40B4-BE49-F238E27FC236}">
                <a16:creationId xmlns:a16="http://schemas.microsoft.com/office/drawing/2014/main" id="{17AFF56B-F544-47CD-AAF3-AC96B55E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8" y="3433857"/>
            <a:ext cx="8880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>
                    <a:lumMod val="10000"/>
                    <a:lumOff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15 , b = 0 và c = 37 thì giá trị của biểu thức  a x b x c là:</a:t>
            </a:r>
          </a:p>
        </p:txBody>
      </p:sp>
      <p:sp>
        <p:nvSpPr>
          <p:cNvPr id="64" name="Text Box 62">
            <a:extLst>
              <a:ext uri="{FF2B5EF4-FFF2-40B4-BE49-F238E27FC236}">
                <a16:creationId xmlns:a16="http://schemas.microsoft.com/office/drawing/2014/main" id="{92ACA7A0-4AA0-4DC8-98E4-20A20D68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478" y="4307398"/>
            <a:ext cx="6440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b x c = 15 x 0 x 37 = 0 x 37 = 0</a:t>
            </a:r>
          </a:p>
        </p:txBody>
      </p:sp>
      <p:sp>
        <p:nvSpPr>
          <p:cNvPr id="65" name="Text Box 62">
            <a:extLst>
              <a:ext uri="{FF2B5EF4-FFF2-40B4-BE49-F238E27FC236}">
                <a16:creationId xmlns:a16="http://schemas.microsoft.com/office/drawing/2014/main" id="{55AFDC79-1B2D-47AB-A743-D6FC70698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22" y="2138313"/>
            <a:ext cx="634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b x c = 9 x 5 x 2 = 45 x 2 = 90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6"/>
          <p:cNvSpPr/>
          <p:nvPr/>
        </p:nvSpPr>
        <p:spPr>
          <a:xfrm rot="10800000" flipH="1">
            <a:off x="6962775" y="70"/>
            <a:ext cx="2181288" cy="5152955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46"/>
          <p:cNvGrpSpPr/>
          <p:nvPr/>
        </p:nvGrpSpPr>
        <p:grpSpPr>
          <a:xfrm rot="-270634">
            <a:off x="7152560" y="2470358"/>
            <a:ext cx="2320150" cy="2327304"/>
            <a:chOff x="6135822" y="-350895"/>
            <a:chExt cx="1642292" cy="2123269"/>
          </a:xfrm>
        </p:grpSpPr>
        <p:grpSp>
          <p:nvGrpSpPr>
            <p:cNvPr id="824" name="Google Shape;824;p46"/>
            <p:cNvGrpSpPr/>
            <p:nvPr/>
          </p:nvGrpSpPr>
          <p:grpSpPr>
            <a:xfrm>
              <a:off x="7130801" y="378075"/>
              <a:ext cx="647313" cy="755099"/>
              <a:chOff x="7049801" y="540000"/>
              <a:chExt cx="647313" cy="755099"/>
            </a:xfrm>
          </p:grpSpPr>
          <p:sp>
            <p:nvSpPr>
              <p:cNvPr id="825" name="Google Shape;825;p46"/>
              <p:cNvSpPr/>
              <p:nvPr/>
            </p:nvSpPr>
            <p:spPr>
              <a:xfrm>
                <a:off x="7049801" y="540000"/>
                <a:ext cx="647313" cy="755090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9701" extrusionOk="0">
                    <a:moveTo>
                      <a:pt x="11961" y="0"/>
                    </a:moveTo>
                    <a:cubicBezTo>
                      <a:pt x="11730" y="0"/>
                      <a:pt x="11515" y="28"/>
                      <a:pt x="11324" y="89"/>
                    </a:cubicBezTo>
                    <a:cubicBezTo>
                      <a:pt x="10228" y="434"/>
                      <a:pt x="9728" y="1779"/>
                      <a:pt x="9062" y="2601"/>
                    </a:cubicBezTo>
                    <a:lnTo>
                      <a:pt x="6180" y="6149"/>
                    </a:lnTo>
                    <a:lnTo>
                      <a:pt x="3299" y="9697"/>
                    </a:lnTo>
                    <a:lnTo>
                      <a:pt x="1858" y="11471"/>
                    </a:lnTo>
                    <a:cubicBezTo>
                      <a:pt x="1084" y="12435"/>
                      <a:pt x="1" y="13221"/>
                      <a:pt x="96" y="14602"/>
                    </a:cubicBezTo>
                    <a:lnTo>
                      <a:pt x="430" y="19293"/>
                    </a:lnTo>
                    <a:cubicBezTo>
                      <a:pt x="418" y="19401"/>
                      <a:pt x="453" y="19508"/>
                      <a:pt x="513" y="19591"/>
                    </a:cubicBezTo>
                    <a:cubicBezTo>
                      <a:pt x="572" y="19670"/>
                      <a:pt x="659" y="19700"/>
                      <a:pt x="755" y="19700"/>
                    </a:cubicBezTo>
                    <a:cubicBezTo>
                      <a:pt x="889" y="19700"/>
                      <a:pt x="1043" y="19642"/>
                      <a:pt x="1168" y="19579"/>
                    </a:cubicBezTo>
                    <a:cubicBezTo>
                      <a:pt x="2513" y="18877"/>
                      <a:pt x="4061" y="18281"/>
                      <a:pt x="5299" y="17400"/>
                    </a:cubicBezTo>
                    <a:cubicBezTo>
                      <a:pt x="6216" y="16746"/>
                      <a:pt x="6799" y="15662"/>
                      <a:pt x="7442" y="14757"/>
                    </a:cubicBezTo>
                    <a:cubicBezTo>
                      <a:pt x="8431" y="13388"/>
                      <a:pt x="9443" y="12043"/>
                      <a:pt x="10467" y="10709"/>
                    </a:cubicBezTo>
                    <a:cubicBezTo>
                      <a:pt x="10776" y="10304"/>
                      <a:pt x="11133" y="9935"/>
                      <a:pt x="11467" y="9554"/>
                    </a:cubicBezTo>
                    <a:cubicBezTo>
                      <a:pt x="12348" y="8578"/>
                      <a:pt x="13217" y="7590"/>
                      <a:pt x="14062" y="6590"/>
                    </a:cubicBezTo>
                    <a:cubicBezTo>
                      <a:pt x="14729" y="5804"/>
                      <a:pt x="15753" y="4851"/>
                      <a:pt x="16134" y="3875"/>
                    </a:cubicBezTo>
                    <a:cubicBezTo>
                      <a:pt x="16888" y="1952"/>
                      <a:pt x="13878" y="0"/>
                      <a:pt x="119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6" name="Google Shape;826;p46"/>
              <p:cNvSpPr/>
              <p:nvPr/>
            </p:nvSpPr>
            <p:spPr>
              <a:xfrm>
                <a:off x="7063983" y="601325"/>
                <a:ext cx="616076" cy="693728"/>
              </a:xfrm>
              <a:custGeom>
                <a:avLst/>
                <a:gdLst/>
                <a:ahLst/>
                <a:cxnLst/>
                <a:rect l="l" t="t" r="r" b="b"/>
                <a:pathLst>
                  <a:path w="16074" h="18100" extrusionOk="0">
                    <a:moveTo>
                      <a:pt x="15097" y="1"/>
                    </a:moveTo>
                    <a:cubicBezTo>
                      <a:pt x="14978" y="167"/>
                      <a:pt x="14859" y="334"/>
                      <a:pt x="14740" y="489"/>
                    </a:cubicBezTo>
                    <a:cubicBezTo>
                      <a:pt x="10942" y="5442"/>
                      <a:pt x="6608" y="9954"/>
                      <a:pt x="1810" y="13943"/>
                    </a:cubicBezTo>
                    <a:lnTo>
                      <a:pt x="0" y="16836"/>
                    </a:lnTo>
                    <a:cubicBezTo>
                      <a:pt x="12" y="17122"/>
                      <a:pt x="36" y="17408"/>
                      <a:pt x="60" y="17693"/>
                    </a:cubicBezTo>
                    <a:cubicBezTo>
                      <a:pt x="48" y="17801"/>
                      <a:pt x="83" y="17896"/>
                      <a:pt x="143" y="17991"/>
                    </a:cubicBezTo>
                    <a:cubicBezTo>
                      <a:pt x="202" y="18069"/>
                      <a:pt x="286" y="18099"/>
                      <a:pt x="381" y="18099"/>
                    </a:cubicBezTo>
                    <a:cubicBezTo>
                      <a:pt x="516" y="18099"/>
                      <a:pt x="671" y="18037"/>
                      <a:pt x="798" y="17967"/>
                    </a:cubicBezTo>
                    <a:cubicBezTo>
                      <a:pt x="2143" y="17277"/>
                      <a:pt x="3691" y="16681"/>
                      <a:pt x="4929" y="15800"/>
                    </a:cubicBezTo>
                    <a:cubicBezTo>
                      <a:pt x="5858" y="15146"/>
                      <a:pt x="6429" y="14062"/>
                      <a:pt x="7084" y="13157"/>
                    </a:cubicBezTo>
                    <a:cubicBezTo>
                      <a:pt x="8061" y="11788"/>
                      <a:pt x="9073" y="10431"/>
                      <a:pt x="10097" y="9097"/>
                    </a:cubicBezTo>
                    <a:cubicBezTo>
                      <a:pt x="10406" y="8704"/>
                      <a:pt x="10763" y="8323"/>
                      <a:pt x="11109" y="7954"/>
                    </a:cubicBezTo>
                    <a:cubicBezTo>
                      <a:pt x="11978" y="6966"/>
                      <a:pt x="12847" y="5990"/>
                      <a:pt x="13692" y="4978"/>
                    </a:cubicBezTo>
                    <a:cubicBezTo>
                      <a:pt x="14359" y="4192"/>
                      <a:pt x="15383" y="3251"/>
                      <a:pt x="15764" y="2275"/>
                    </a:cubicBezTo>
                    <a:cubicBezTo>
                      <a:pt x="16073" y="1477"/>
                      <a:pt x="15740" y="668"/>
                      <a:pt x="15097" y="1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7" name="Google Shape;827;p46"/>
              <p:cNvSpPr/>
              <p:nvPr/>
            </p:nvSpPr>
            <p:spPr>
              <a:xfrm>
                <a:off x="7052101" y="1055397"/>
                <a:ext cx="219195" cy="2396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6253" extrusionOk="0">
                    <a:moveTo>
                      <a:pt x="282" y="0"/>
                    </a:moveTo>
                    <a:cubicBezTo>
                      <a:pt x="268" y="0"/>
                      <a:pt x="253" y="0"/>
                      <a:pt x="239" y="0"/>
                    </a:cubicBezTo>
                    <a:cubicBezTo>
                      <a:pt x="167" y="96"/>
                      <a:pt x="120" y="203"/>
                      <a:pt x="84" y="322"/>
                    </a:cubicBezTo>
                    <a:cubicBezTo>
                      <a:pt x="12" y="596"/>
                      <a:pt x="0" y="882"/>
                      <a:pt x="36" y="1155"/>
                    </a:cubicBezTo>
                    <a:lnTo>
                      <a:pt x="370" y="5846"/>
                    </a:lnTo>
                    <a:cubicBezTo>
                      <a:pt x="358" y="5954"/>
                      <a:pt x="393" y="6049"/>
                      <a:pt x="453" y="6144"/>
                    </a:cubicBezTo>
                    <a:cubicBezTo>
                      <a:pt x="512" y="6222"/>
                      <a:pt x="596" y="6252"/>
                      <a:pt x="691" y="6252"/>
                    </a:cubicBezTo>
                    <a:cubicBezTo>
                      <a:pt x="826" y="6252"/>
                      <a:pt x="981" y="6190"/>
                      <a:pt x="1108" y="6120"/>
                    </a:cubicBezTo>
                    <a:cubicBezTo>
                      <a:pt x="2453" y="5430"/>
                      <a:pt x="4001" y="4834"/>
                      <a:pt x="5239" y="3953"/>
                    </a:cubicBezTo>
                    <a:cubicBezTo>
                      <a:pt x="5382" y="3846"/>
                      <a:pt x="5513" y="3739"/>
                      <a:pt x="5632" y="3620"/>
                    </a:cubicBezTo>
                    <a:cubicBezTo>
                      <a:pt x="5718" y="2737"/>
                      <a:pt x="5015" y="1999"/>
                      <a:pt x="4166" y="1999"/>
                    </a:cubicBezTo>
                    <a:cubicBezTo>
                      <a:pt x="4076" y="1999"/>
                      <a:pt x="3986" y="2008"/>
                      <a:pt x="3894" y="2025"/>
                    </a:cubicBezTo>
                    <a:cubicBezTo>
                      <a:pt x="4022" y="1257"/>
                      <a:pt x="3411" y="679"/>
                      <a:pt x="2761" y="679"/>
                    </a:cubicBezTo>
                    <a:cubicBezTo>
                      <a:pt x="2503" y="679"/>
                      <a:pt x="2239" y="770"/>
                      <a:pt x="2013" y="977"/>
                    </a:cubicBezTo>
                    <a:cubicBezTo>
                      <a:pt x="1744" y="299"/>
                      <a:pt x="1029" y="0"/>
                      <a:pt x="282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8" name="Google Shape;828;p46"/>
              <p:cNvSpPr/>
              <p:nvPr/>
            </p:nvSpPr>
            <p:spPr>
              <a:xfrm>
                <a:off x="7059383" y="1184103"/>
                <a:ext cx="108658" cy="110996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896" extrusionOk="0">
                    <a:moveTo>
                      <a:pt x="1" y="0"/>
                    </a:moveTo>
                    <a:cubicBezTo>
                      <a:pt x="49" y="833"/>
                      <a:pt x="108" y="1655"/>
                      <a:pt x="168" y="2488"/>
                    </a:cubicBezTo>
                    <a:cubicBezTo>
                      <a:pt x="168" y="2596"/>
                      <a:pt x="203" y="2703"/>
                      <a:pt x="263" y="2786"/>
                    </a:cubicBezTo>
                    <a:cubicBezTo>
                      <a:pt x="322" y="2865"/>
                      <a:pt x="409" y="2895"/>
                      <a:pt x="505" y="2895"/>
                    </a:cubicBezTo>
                    <a:cubicBezTo>
                      <a:pt x="639" y="2895"/>
                      <a:pt x="793" y="2837"/>
                      <a:pt x="918" y="2774"/>
                    </a:cubicBezTo>
                    <a:cubicBezTo>
                      <a:pt x="1537" y="2453"/>
                      <a:pt x="2192" y="2155"/>
                      <a:pt x="2835" y="1834"/>
                    </a:cubicBezTo>
                    <a:cubicBezTo>
                      <a:pt x="2763" y="1715"/>
                      <a:pt x="2692" y="1595"/>
                      <a:pt x="2608" y="1476"/>
                    </a:cubicBezTo>
                    <a:cubicBezTo>
                      <a:pt x="2299" y="1024"/>
                      <a:pt x="1882" y="643"/>
                      <a:pt x="1418" y="369"/>
                    </a:cubicBezTo>
                    <a:cubicBezTo>
                      <a:pt x="977" y="131"/>
                      <a:pt x="489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29" name="Google Shape;829;p46"/>
            <p:cNvGrpSpPr/>
            <p:nvPr/>
          </p:nvGrpSpPr>
          <p:grpSpPr>
            <a:xfrm>
              <a:off x="6135822" y="-350895"/>
              <a:ext cx="994972" cy="1036821"/>
              <a:chOff x="6335847" y="-303270"/>
              <a:chExt cx="994972" cy="1036821"/>
            </a:xfrm>
          </p:grpSpPr>
          <p:sp>
            <p:nvSpPr>
              <p:cNvPr id="830" name="Google Shape;830;p46"/>
              <p:cNvSpPr/>
              <p:nvPr/>
            </p:nvSpPr>
            <p:spPr>
              <a:xfrm rot="1798800" flipH="1">
                <a:off x="6490026" y="-185306"/>
                <a:ext cx="686615" cy="800893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9701" extrusionOk="0">
                    <a:moveTo>
                      <a:pt x="11961" y="0"/>
                    </a:moveTo>
                    <a:cubicBezTo>
                      <a:pt x="11730" y="0"/>
                      <a:pt x="11515" y="28"/>
                      <a:pt x="11324" y="89"/>
                    </a:cubicBezTo>
                    <a:cubicBezTo>
                      <a:pt x="10228" y="434"/>
                      <a:pt x="9728" y="1779"/>
                      <a:pt x="9062" y="2601"/>
                    </a:cubicBezTo>
                    <a:lnTo>
                      <a:pt x="6180" y="6149"/>
                    </a:lnTo>
                    <a:lnTo>
                      <a:pt x="3299" y="9697"/>
                    </a:lnTo>
                    <a:lnTo>
                      <a:pt x="1858" y="11471"/>
                    </a:lnTo>
                    <a:cubicBezTo>
                      <a:pt x="1084" y="12435"/>
                      <a:pt x="1" y="13221"/>
                      <a:pt x="96" y="14602"/>
                    </a:cubicBezTo>
                    <a:lnTo>
                      <a:pt x="430" y="19293"/>
                    </a:lnTo>
                    <a:cubicBezTo>
                      <a:pt x="418" y="19401"/>
                      <a:pt x="453" y="19508"/>
                      <a:pt x="513" y="19591"/>
                    </a:cubicBezTo>
                    <a:cubicBezTo>
                      <a:pt x="572" y="19670"/>
                      <a:pt x="659" y="19700"/>
                      <a:pt x="755" y="19700"/>
                    </a:cubicBezTo>
                    <a:cubicBezTo>
                      <a:pt x="889" y="19700"/>
                      <a:pt x="1043" y="19642"/>
                      <a:pt x="1168" y="19579"/>
                    </a:cubicBezTo>
                    <a:cubicBezTo>
                      <a:pt x="2513" y="18877"/>
                      <a:pt x="4061" y="18281"/>
                      <a:pt x="5299" y="17400"/>
                    </a:cubicBezTo>
                    <a:cubicBezTo>
                      <a:pt x="6216" y="16746"/>
                      <a:pt x="6799" y="15662"/>
                      <a:pt x="7442" y="14757"/>
                    </a:cubicBezTo>
                    <a:cubicBezTo>
                      <a:pt x="8431" y="13388"/>
                      <a:pt x="9443" y="12043"/>
                      <a:pt x="10467" y="10709"/>
                    </a:cubicBezTo>
                    <a:cubicBezTo>
                      <a:pt x="10776" y="10304"/>
                      <a:pt x="11133" y="9935"/>
                      <a:pt x="11467" y="9554"/>
                    </a:cubicBezTo>
                    <a:cubicBezTo>
                      <a:pt x="12348" y="8578"/>
                      <a:pt x="13217" y="7590"/>
                      <a:pt x="14062" y="6590"/>
                    </a:cubicBezTo>
                    <a:cubicBezTo>
                      <a:pt x="14729" y="5804"/>
                      <a:pt x="15753" y="4851"/>
                      <a:pt x="16134" y="3875"/>
                    </a:cubicBezTo>
                    <a:cubicBezTo>
                      <a:pt x="16888" y="1952"/>
                      <a:pt x="13878" y="0"/>
                      <a:pt x="11961" y="0"/>
                    </a:cubicBezTo>
                    <a:close/>
                  </a:path>
                </a:pathLst>
              </a:custGeom>
              <a:solidFill>
                <a:srgbClr val="B87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1" name="Google Shape;831;p46"/>
              <p:cNvSpPr/>
              <p:nvPr/>
            </p:nvSpPr>
            <p:spPr>
              <a:xfrm rot="1798800" flipH="1">
                <a:off x="6491670" y="-123851"/>
                <a:ext cx="653482" cy="735809"/>
              </a:xfrm>
              <a:custGeom>
                <a:avLst/>
                <a:gdLst/>
                <a:ahLst/>
                <a:cxnLst/>
                <a:rect l="l" t="t" r="r" b="b"/>
                <a:pathLst>
                  <a:path w="16074" h="18100" extrusionOk="0">
                    <a:moveTo>
                      <a:pt x="15097" y="1"/>
                    </a:moveTo>
                    <a:cubicBezTo>
                      <a:pt x="14978" y="167"/>
                      <a:pt x="14859" y="334"/>
                      <a:pt x="14740" y="489"/>
                    </a:cubicBezTo>
                    <a:cubicBezTo>
                      <a:pt x="10942" y="5442"/>
                      <a:pt x="6608" y="9954"/>
                      <a:pt x="1810" y="13943"/>
                    </a:cubicBezTo>
                    <a:lnTo>
                      <a:pt x="0" y="16836"/>
                    </a:lnTo>
                    <a:cubicBezTo>
                      <a:pt x="12" y="17122"/>
                      <a:pt x="36" y="17408"/>
                      <a:pt x="60" y="17693"/>
                    </a:cubicBezTo>
                    <a:cubicBezTo>
                      <a:pt x="48" y="17801"/>
                      <a:pt x="83" y="17896"/>
                      <a:pt x="143" y="17991"/>
                    </a:cubicBezTo>
                    <a:cubicBezTo>
                      <a:pt x="202" y="18069"/>
                      <a:pt x="286" y="18099"/>
                      <a:pt x="381" y="18099"/>
                    </a:cubicBezTo>
                    <a:cubicBezTo>
                      <a:pt x="516" y="18099"/>
                      <a:pt x="671" y="18037"/>
                      <a:pt x="798" y="17967"/>
                    </a:cubicBezTo>
                    <a:cubicBezTo>
                      <a:pt x="2143" y="17277"/>
                      <a:pt x="3691" y="16681"/>
                      <a:pt x="4929" y="15800"/>
                    </a:cubicBezTo>
                    <a:cubicBezTo>
                      <a:pt x="5858" y="15146"/>
                      <a:pt x="6429" y="14062"/>
                      <a:pt x="7084" y="13157"/>
                    </a:cubicBezTo>
                    <a:cubicBezTo>
                      <a:pt x="8061" y="11788"/>
                      <a:pt x="9073" y="10431"/>
                      <a:pt x="10097" y="9097"/>
                    </a:cubicBezTo>
                    <a:cubicBezTo>
                      <a:pt x="10406" y="8704"/>
                      <a:pt x="10763" y="8323"/>
                      <a:pt x="11109" y="7954"/>
                    </a:cubicBezTo>
                    <a:cubicBezTo>
                      <a:pt x="11978" y="6966"/>
                      <a:pt x="12847" y="5990"/>
                      <a:pt x="13692" y="4978"/>
                    </a:cubicBezTo>
                    <a:cubicBezTo>
                      <a:pt x="14359" y="4192"/>
                      <a:pt x="15383" y="3251"/>
                      <a:pt x="15764" y="2275"/>
                    </a:cubicBezTo>
                    <a:cubicBezTo>
                      <a:pt x="16073" y="1477"/>
                      <a:pt x="15740" y="668"/>
                      <a:pt x="15097" y="1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2" name="Google Shape;832;p46"/>
              <p:cNvSpPr/>
              <p:nvPr/>
            </p:nvSpPr>
            <p:spPr>
              <a:xfrm rot="1798800" flipH="1">
                <a:off x="6775047" y="437011"/>
                <a:ext cx="232504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6253" extrusionOk="0">
                    <a:moveTo>
                      <a:pt x="282" y="0"/>
                    </a:moveTo>
                    <a:cubicBezTo>
                      <a:pt x="268" y="0"/>
                      <a:pt x="253" y="0"/>
                      <a:pt x="239" y="0"/>
                    </a:cubicBezTo>
                    <a:cubicBezTo>
                      <a:pt x="167" y="96"/>
                      <a:pt x="120" y="203"/>
                      <a:pt x="84" y="322"/>
                    </a:cubicBezTo>
                    <a:cubicBezTo>
                      <a:pt x="12" y="596"/>
                      <a:pt x="0" y="882"/>
                      <a:pt x="36" y="1155"/>
                    </a:cubicBezTo>
                    <a:lnTo>
                      <a:pt x="370" y="5846"/>
                    </a:lnTo>
                    <a:cubicBezTo>
                      <a:pt x="358" y="5954"/>
                      <a:pt x="393" y="6049"/>
                      <a:pt x="453" y="6144"/>
                    </a:cubicBezTo>
                    <a:cubicBezTo>
                      <a:pt x="512" y="6222"/>
                      <a:pt x="596" y="6252"/>
                      <a:pt x="691" y="6252"/>
                    </a:cubicBezTo>
                    <a:cubicBezTo>
                      <a:pt x="826" y="6252"/>
                      <a:pt x="981" y="6190"/>
                      <a:pt x="1108" y="6120"/>
                    </a:cubicBezTo>
                    <a:cubicBezTo>
                      <a:pt x="2453" y="5430"/>
                      <a:pt x="4001" y="4834"/>
                      <a:pt x="5239" y="3953"/>
                    </a:cubicBezTo>
                    <a:cubicBezTo>
                      <a:pt x="5382" y="3846"/>
                      <a:pt x="5513" y="3739"/>
                      <a:pt x="5632" y="3620"/>
                    </a:cubicBezTo>
                    <a:cubicBezTo>
                      <a:pt x="5718" y="2737"/>
                      <a:pt x="5015" y="1999"/>
                      <a:pt x="4166" y="1999"/>
                    </a:cubicBezTo>
                    <a:cubicBezTo>
                      <a:pt x="4076" y="1999"/>
                      <a:pt x="3986" y="2008"/>
                      <a:pt x="3894" y="2025"/>
                    </a:cubicBezTo>
                    <a:cubicBezTo>
                      <a:pt x="4022" y="1257"/>
                      <a:pt x="3411" y="679"/>
                      <a:pt x="2761" y="679"/>
                    </a:cubicBezTo>
                    <a:cubicBezTo>
                      <a:pt x="2503" y="679"/>
                      <a:pt x="2239" y="770"/>
                      <a:pt x="2013" y="977"/>
                    </a:cubicBezTo>
                    <a:cubicBezTo>
                      <a:pt x="1744" y="299"/>
                      <a:pt x="1029" y="0"/>
                      <a:pt x="282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3" name="Google Shape;833;p46"/>
              <p:cNvSpPr/>
              <p:nvPr/>
            </p:nvSpPr>
            <p:spPr>
              <a:xfrm rot="1798800" flipH="1">
                <a:off x="6843636" y="589819"/>
                <a:ext cx="115256" cy="11772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896" extrusionOk="0">
                    <a:moveTo>
                      <a:pt x="1" y="0"/>
                    </a:moveTo>
                    <a:cubicBezTo>
                      <a:pt x="49" y="833"/>
                      <a:pt x="108" y="1655"/>
                      <a:pt x="168" y="2488"/>
                    </a:cubicBezTo>
                    <a:cubicBezTo>
                      <a:pt x="168" y="2596"/>
                      <a:pt x="203" y="2703"/>
                      <a:pt x="263" y="2786"/>
                    </a:cubicBezTo>
                    <a:cubicBezTo>
                      <a:pt x="322" y="2865"/>
                      <a:pt x="409" y="2895"/>
                      <a:pt x="505" y="2895"/>
                    </a:cubicBezTo>
                    <a:cubicBezTo>
                      <a:pt x="639" y="2895"/>
                      <a:pt x="793" y="2837"/>
                      <a:pt x="918" y="2774"/>
                    </a:cubicBezTo>
                    <a:cubicBezTo>
                      <a:pt x="1537" y="2453"/>
                      <a:pt x="2192" y="2155"/>
                      <a:pt x="2835" y="1834"/>
                    </a:cubicBezTo>
                    <a:cubicBezTo>
                      <a:pt x="2763" y="1715"/>
                      <a:pt x="2692" y="1595"/>
                      <a:pt x="2608" y="1476"/>
                    </a:cubicBezTo>
                    <a:cubicBezTo>
                      <a:pt x="2299" y="1024"/>
                      <a:pt x="1882" y="643"/>
                      <a:pt x="1418" y="369"/>
                    </a:cubicBezTo>
                    <a:cubicBezTo>
                      <a:pt x="977" y="131"/>
                      <a:pt x="489" y="0"/>
                      <a:pt x="1" y="0"/>
                    </a:cubicBezTo>
                    <a:close/>
                  </a:path>
                </a:pathLst>
              </a:custGeom>
              <a:solidFill>
                <a:srgbClr val="B87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34" name="Google Shape;834;p46"/>
            <p:cNvGrpSpPr/>
            <p:nvPr/>
          </p:nvGrpSpPr>
          <p:grpSpPr>
            <a:xfrm flipH="1">
              <a:off x="6359336" y="1133182"/>
              <a:ext cx="547951" cy="639192"/>
              <a:chOff x="7049801" y="540000"/>
              <a:chExt cx="647313" cy="755099"/>
            </a:xfrm>
          </p:grpSpPr>
          <p:sp>
            <p:nvSpPr>
              <p:cNvPr id="835" name="Google Shape;835;p46"/>
              <p:cNvSpPr/>
              <p:nvPr/>
            </p:nvSpPr>
            <p:spPr>
              <a:xfrm>
                <a:off x="7049801" y="540000"/>
                <a:ext cx="647313" cy="755090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9701" extrusionOk="0">
                    <a:moveTo>
                      <a:pt x="11961" y="0"/>
                    </a:moveTo>
                    <a:cubicBezTo>
                      <a:pt x="11730" y="0"/>
                      <a:pt x="11515" y="28"/>
                      <a:pt x="11324" y="89"/>
                    </a:cubicBezTo>
                    <a:cubicBezTo>
                      <a:pt x="10228" y="434"/>
                      <a:pt x="9728" y="1779"/>
                      <a:pt x="9062" y="2601"/>
                    </a:cubicBezTo>
                    <a:lnTo>
                      <a:pt x="6180" y="6149"/>
                    </a:lnTo>
                    <a:lnTo>
                      <a:pt x="3299" y="9697"/>
                    </a:lnTo>
                    <a:lnTo>
                      <a:pt x="1858" y="11471"/>
                    </a:lnTo>
                    <a:cubicBezTo>
                      <a:pt x="1084" y="12435"/>
                      <a:pt x="1" y="13221"/>
                      <a:pt x="96" y="14602"/>
                    </a:cubicBezTo>
                    <a:lnTo>
                      <a:pt x="430" y="19293"/>
                    </a:lnTo>
                    <a:cubicBezTo>
                      <a:pt x="418" y="19401"/>
                      <a:pt x="453" y="19508"/>
                      <a:pt x="513" y="19591"/>
                    </a:cubicBezTo>
                    <a:cubicBezTo>
                      <a:pt x="572" y="19670"/>
                      <a:pt x="659" y="19700"/>
                      <a:pt x="755" y="19700"/>
                    </a:cubicBezTo>
                    <a:cubicBezTo>
                      <a:pt x="889" y="19700"/>
                      <a:pt x="1043" y="19642"/>
                      <a:pt x="1168" y="19579"/>
                    </a:cubicBezTo>
                    <a:cubicBezTo>
                      <a:pt x="2513" y="18877"/>
                      <a:pt x="4061" y="18281"/>
                      <a:pt x="5299" y="17400"/>
                    </a:cubicBezTo>
                    <a:cubicBezTo>
                      <a:pt x="6216" y="16746"/>
                      <a:pt x="6799" y="15662"/>
                      <a:pt x="7442" y="14757"/>
                    </a:cubicBezTo>
                    <a:cubicBezTo>
                      <a:pt x="8431" y="13388"/>
                      <a:pt x="9443" y="12043"/>
                      <a:pt x="10467" y="10709"/>
                    </a:cubicBezTo>
                    <a:cubicBezTo>
                      <a:pt x="10776" y="10304"/>
                      <a:pt x="11133" y="9935"/>
                      <a:pt x="11467" y="9554"/>
                    </a:cubicBezTo>
                    <a:cubicBezTo>
                      <a:pt x="12348" y="8578"/>
                      <a:pt x="13217" y="7590"/>
                      <a:pt x="14062" y="6590"/>
                    </a:cubicBezTo>
                    <a:cubicBezTo>
                      <a:pt x="14729" y="5804"/>
                      <a:pt x="15753" y="4851"/>
                      <a:pt x="16134" y="3875"/>
                    </a:cubicBezTo>
                    <a:cubicBezTo>
                      <a:pt x="16888" y="1952"/>
                      <a:pt x="13878" y="0"/>
                      <a:pt x="119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6" name="Google Shape;836;p46"/>
              <p:cNvSpPr/>
              <p:nvPr/>
            </p:nvSpPr>
            <p:spPr>
              <a:xfrm>
                <a:off x="7063983" y="601325"/>
                <a:ext cx="616076" cy="693728"/>
              </a:xfrm>
              <a:custGeom>
                <a:avLst/>
                <a:gdLst/>
                <a:ahLst/>
                <a:cxnLst/>
                <a:rect l="l" t="t" r="r" b="b"/>
                <a:pathLst>
                  <a:path w="16074" h="18100" extrusionOk="0">
                    <a:moveTo>
                      <a:pt x="15097" y="1"/>
                    </a:moveTo>
                    <a:cubicBezTo>
                      <a:pt x="14978" y="167"/>
                      <a:pt x="14859" y="334"/>
                      <a:pt x="14740" y="489"/>
                    </a:cubicBezTo>
                    <a:cubicBezTo>
                      <a:pt x="10942" y="5442"/>
                      <a:pt x="6608" y="9954"/>
                      <a:pt x="1810" y="13943"/>
                    </a:cubicBezTo>
                    <a:lnTo>
                      <a:pt x="0" y="16836"/>
                    </a:lnTo>
                    <a:cubicBezTo>
                      <a:pt x="12" y="17122"/>
                      <a:pt x="36" y="17408"/>
                      <a:pt x="60" y="17693"/>
                    </a:cubicBezTo>
                    <a:cubicBezTo>
                      <a:pt x="48" y="17801"/>
                      <a:pt x="83" y="17896"/>
                      <a:pt x="143" y="17991"/>
                    </a:cubicBezTo>
                    <a:cubicBezTo>
                      <a:pt x="202" y="18069"/>
                      <a:pt x="286" y="18099"/>
                      <a:pt x="381" y="18099"/>
                    </a:cubicBezTo>
                    <a:cubicBezTo>
                      <a:pt x="516" y="18099"/>
                      <a:pt x="671" y="18037"/>
                      <a:pt x="798" y="17967"/>
                    </a:cubicBezTo>
                    <a:cubicBezTo>
                      <a:pt x="2143" y="17277"/>
                      <a:pt x="3691" y="16681"/>
                      <a:pt x="4929" y="15800"/>
                    </a:cubicBezTo>
                    <a:cubicBezTo>
                      <a:pt x="5858" y="15146"/>
                      <a:pt x="6429" y="14062"/>
                      <a:pt x="7084" y="13157"/>
                    </a:cubicBezTo>
                    <a:cubicBezTo>
                      <a:pt x="8061" y="11788"/>
                      <a:pt x="9073" y="10431"/>
                      <a:pt x="10097" y="9097"/>
                    </a:cubicBezTo>
                    <a:cubicBezTo>
                      <a:pt x="10406" y="8704"/>
                      <a:pt x="10763" y="8323"/>
                      <a:pt x="11109" y="7954"/>
                    </a:cubicBezTo>
                    <a:cubicBezTo>
                      <a:pt x="11978" y="6966"/>
                      <a:pt x="12847" y="5990"/>
                      <a:pt x="13692" y="4978"/>
                    </a:cubicBezTo>
                    <a:cubicBezTo>
                      <a:pt x="14359" y="4192"/>
                      <a:pt x="15383" y="3251"/>
                      <a:pt x="15764" y="2275"/>
                    </a:cubicBezTo>
                    <a:cubicBezTo>
                      <a:pt x="16073" y="1477"/>
                      <a:pt x="15740" y="668"/>
                      <a:pt x="15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7" name="Google Shape;837;p46"/>
              <p:cNvSpPr/>
              <p:nvPr/>
            </p:nvSpPr>
            <p:spPr>
              <a:xfrm>
                <a:off x="7052101" y="1055397"/>
                <a:ext cx="219195" cy="2396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6253" extrusionOk="0">
                    <a:moveTo>
                      <a:pt x="282" y="0"/>
                    </a:moveTo>
                    <a:cubicBezTo>
                      <a:pt x="268" y="0"/>
                      <a:pt x="253" y="0"/>
                      <a:pt x="239" y="0"/>
                    </a:cubicBezTo>
                    <a:cubicBezTo>
                      <a:pt x="167" y="96"/>
                      <a:pt x="120" y="203"/>
                      <a:pt x="84" y="322"/>
                    </a:cubicBezTo>
                    <a:cubicBezTo>
                      <a:pt x="12" y="596"/>
                      <a:pt x="0" y="882"/>
                      <a:pt x="36" y="1155"/>
                    </a:cubicBezTo>
                    <a:lnTo>
                      <a:pt x="370" y="5846"/>
                    </a:lnTo>
                    <a:cubicBezTo>
                      <a:pt x="358" y="5954"/>
                      <a:pt x="393" y="6049"/>
                      <a:pt x="453" y="6144"/>
                    </a:cubicBezTo>
                    <a:cubicBezTo>
                      <a:pt x="512" y="6222"/>
                      <a:pt x="596" y="6252"/>
                      <a:pt x="691" y="6252"/>
                    </a:cubicBezTo>
                    <a:cubicBezTo>
                      <a:pt x="826" y="6252"/>
                      <a:pt x="981" y="6190"/>
                      <a:pt x="1108" y="6120"/>
                    </a:cubicBezTo>
                    <a:cubicBezTo>
                      <a:pt x="2453" y="5430"/>
                      <a:pt x="4001" y="4834"/>
                      <a:pt x="5239" y="3953"/>
                    </a:cubicBezTo>
                    <a:cubicBezTo>
                      <a:pt x="5382" y="3846"/>
                      <a:pt x="5513" y="3739"/>
                      <a:pt x="5632" y="3620"/>
                    </a:cubicBezTo>
                    <a:cubicBezTo>
                      <a:pt x="5718" y="2737"/>
                      <a:pt x="5015" y="1999"/>
                      <a:pt x="4166" y="1999"/>
                    </a:cubicBezTo>
                    <a:cubicBezTo>
                      <a:pt x="4076" y="1999"/>
                      <a:pt x="3986" y="2008"/>
                      <a:pt x="3894" y="2025"/>
                    </a:cubicBezTo>
                    <a:cubicBezTo>
                      <a:pt x="4022" y="1257"/>
                      <a:pt x="3411" y="679"/>
                      <a:pt x="2761" y="679"/>
                    </a:cubicBezTo>
                    <a:cubicBezTo>
                      <a:pt x="2503" y="679"/>
                      <a:pt x="2239" y="770"/>
                      <a:pt x="2013" y="977"/>
                    </a:cubicBezTo>
                    <a:cubicBezTo>
                      <a:pt x="1744" y="299"/>
                      <a:pt x="1029" y="0"/>
                      <a:pt x="282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8" name="Google Shape;838;p46"/>
              <p:cNvSpPr/>
              <p:nvPr/>
            </p:nvSpPr>
            <p:spPr>
              <a:xfrm>
                <a:off x="7059383" y="1184103"/>
                <a:ext cx="108658" cy="110996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896" extrusionOk="0">
                    <a:moveTo>
                      <a:pt x="1" y="0"/>
                    </a:moveTo>
                    <a:cubicBezTo>
                      <a:pt x="49" y="833"/>
                      <a:pt x="108" y="1655"/>
                      <a:pt x="168" y="2488"/>
                    </a:cubicBezTo>
                    <a:cubicBezTo>
                      <a:pt x="168" y="2596"/>
                      <a:pt x="203" y="2703"/>
                      <a:pt x="263" y="2786"/>
                    </a:cubicBezTo>
                    <a:cubicBezTo>
                      <a:pt x="322" y="2865"/>
                      <a:pt x="409" y="2895"/>
                      <a:pt x="505" y="2895"/>
                    </a:cubicBezTo>
                    <a:cubicBezTo>
                      <a:pt x="639" y="2895"/>
                      <a:pt x="793" y="2837"/>
                      <a:pt x="918" y="2774"/>
                    </a:cubicBezTo>
                    <a:cubicBezTo>
                      <a:pt x="1537" y="2453"/>
                      <a:pt x="2192" y="2155"/>
                      <a:pt x="2835" y="1834"/>
                    </a:cubicBezTo>
                    <a:cubicBezTo>
                      <a:pt x="2763" y="1715"/>
                      <a:pt x="2692" y="1595"/>
                      <a:pt x="2608" y="1476"/>
                    </a:cubicBezTo>
                    <a:cubicBezTo>
                      <a:pt x="2299" y="1024"/>
                      <a:pt x="1882" y="643"/>
                      <a:pt x="1418" y="369"/>
                    </a:cubicBezTo>
                    <a:cubicBezTo>
                      <a:pt x="977" y="131"/>
                      <a:pt x="489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F9C0D63-28D7-4318-8342-A75C21EDD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055" y="2669057"/>
            <a:ext cx="2188592" cy="2508874"/>
          </a:xfrm>
          <a:prstGeom prst="rect">
            <a:avLst/>
          </a:prstGeom>
        </p:spPr>
      </p:pic>
      <p:sp>
        <p:nvSpPr>
          <p:cNvPr id="27" name="Rectangle 13">
            <a:extLst>
              <a:ext uri="{FF2B5EF4-FFF2-40B4-BE49-F238E27FC236}">
                <a16:creationId xmlns:a16="http://schemas.microsoft.com/office/drawing/2014/main" id="{750A5EEC-31A9-4245-9135-E2808F209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27250"/>
            <a:ext cx="2873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 Box 62">
            <a:extLst>
              <a:ext uri="{FF2B5EF4-FFF2-40B4-BE49-F238E27FC236}">
                <a16:creationId xmlns:a16="http://schemas.microsoft.com/office/drawing/2014/main" id="{6316600B-CC22-4500-A569-33A48F3B2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38" y="348486"/>
            <a:ext cx="8929687" cy="43396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 Cho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 = 10, n = 5, p = 2,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	m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n + p 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m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(n + p)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	m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n – p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m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(n + p)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	m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n × p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(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 + n) × p</a:t>
            </a:r>
          </a:p>
        </p:txBody>
      </p:sp>
      <p:sp>
        <p:nvSpPr>
          <p:cNvPr id="29" name="Hộp Văn bản 1">
            <a:extLst>
              <a:ext uri="{FF2B5EF4-FFF2-40B4-BE49-F238E27FC236}">
                <a16:creationId xmlns:a16="http://schemas.microsoft.com/office/drawing/2014/main" id="{90F3C1EC-7E4A-49D8-9FBB-A70BED732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758" y="1060517"/>
            <a:ext cx="3733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+ 5 + 2 = 17</a:t>
            </a:r>
          </a:p>
        </p:txBody>
      </p:sp>
      <p:sp>
        <p:nvSpPr>
          <p:cNvPr id="30" name="Hộp Văn bản 9">
            <a:extLst>
              <a:ext uri="{FF2B5EF4-FFF2-40B4-BE49-F238E27FC236}">
                <a16:creationId xmlns:a16="http://schemas.microsoft.com/office/drawing/2014/main" id="{BF3D3D86-2A74-4972-993F-DF2B71574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33" y="1677356"/>
            <a:ext cx="3906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+ (5 + 2) = 17</a:t>
            </a:r>
          </a:p>
        </p:txBody>
      </p:sp>
      <p:sp>
        <p:nvSpPr>
          <p:cNvPr id="31" name="Hộp Văn bản 10">
            <a:extLst>
              <a:ext uri="{FF2B5EF4-FFF2-40B4-BE49-F238E27FC236}">
                <a16:creationId xmlns:a16="http://schemas.microsoft.com/office/drawing/2014/main" id="{E38658E6-B48F-4409-BA55-E1A688F6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33" y="2409240"/>
            <a:ext cx="3184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10 - 5 - 2 = 3</a:t>
            </a:r>
          </a:p>
        </p:txBody>
      </p:sp>
      <p:sp>
        <p:nvSpPr>
          <p:cNvPr id="32" name="Hộp Văn bản 12">
            <a:extLst>
              <a:ext uri="{FF2B5EF4-FFF2-40B4-BE49-F238E27FC236}">
                <a16:creationId xmlns:a16="http://schemas.microsoft.com/office/drawing/2014/main" id="{84AA142C-7C5F-4ED7-A71A-7ECD8047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35" y="3002468"/>
            <a:ext cx="3897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– (5 + 2) = 3</a:t>
            </a:r>
          </a:p>
        </p:txBody>
      </p:sp>
      <p:sp>
        <p:nvSpPr>
          <p:cNvPr id="33" name="Hộp Văn bản 13">
            <a:extLst>
              <a:ext uri="{FF2B5EF4-FFF2-40B4-BE49-F238E27FC236}">
                <a16:creationId xmlns:a16="http://schemas.microsoft.com/office/drawing/2014/main" id="{C971429F-D93B-44FA-B910-6902588C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758" y="3606995"/>
            <a:ext cx="3458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+ 5 × 2 = 20</a:t>
            </a:r>
          </a:p>
        </p:txBody>
      </p:sp>
      <p:sp>
        <p:nvSpPr>
          <p:cNvPr id="34" name="Hộp Văn bản 14">
            <a:extLst>
              <a:ext uri="{FF2B5EF4-FFF2-40B4-BE49-F238E27FC236}">
                <a16:creationId xmlns:a16="http://schemas.microsoft.com/office/drawing/2014/main" id="{80078084-73F1-464F-B739-44837AEE3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33" y="4231034"/>
            <a:ext cx="3678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(10 + 5) × 2 = 30</a:t>
            </a:r>
          </a:p>
        </p:txBody>
      </p:sp>
      <p:sp>
        <p:nvSpPr>
          <p:cNvPr id="35" name="Google Shape;851;p47">
            <a:extLst>
              <a:ext uri="{FF2B5EF4-FFF2-40B4-BE49-F238E27FC236}">
                <a16:creationId xmlns:a16="http://schemas.microsoft.com/office/drawing/2014/main" id="{BAF2E68B-EAC7-49A7-B23E-42BEB387365F}"/>
              </a:ext>
            </a:extLst>
          </p:cNvPr>
          <p:cNvSpPr txBox="1">
            <a:spLocks/>
          </p:cNvSpPr>
          <p:nvPr/>
        </p:nvSpPr>
        <p:spPr>
          <a:xfrm>
            <a:off x="6503507" y="2024627"/>
            <a:ext cx="1837172" cy="41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6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Bài tập chờ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7843C9F5-44B0-41CD-AE7B-6A1AD4F8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041909"/>
            <a:ext cx="287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8" name="Group 82">
            <a:extLst>
              <a:ext uri="{FF2B5EF4-FFF2-40B4-BE49-F238E27FC236}">
                <a16:creationId xmlns:a16="http://schemas.microsoft.com/office/drawing/2014/main" id="{A7E616A7-3563-433E-AF79-126CEA06C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15394"/>
              </p:ext>
            </p:extLst>
          </p:nvPr>
        </p:nvGraphicFramePr>
        <p:xfrm>
          <a:off x="190500" y="1872706"/>
          <a:ext cx="8762999" cy="3108768"/>
        </p:xfrm>
        <a:graphic>
          <a:graphicData uri="http://schemas.openxmlformats.org/drawingml/2006/table">
            <a:tbl>
              <a:tblPr/>
              <a:tblGrid>
                <a:gridCol w="172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4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An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Bình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 Box 39">
            <a:extLst>
              <a:ext uri="{FF2B5EF4-FFF2-40B4-BE49-F238E27FC236}">
                <a16:creationId xmlns:a16="http://schemas.microsoft.com/office/drawing/2014/main" id="{B6FB8486-B131-4E46-9F4C-3A30976E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9734"/>
            <a:ext cx="8763000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ysClr val="windowText" lastClr="0000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Ví dụ</a:t>
            </a:r>
            <a:r>
              <a:rPr lang="en-US" altLang="en-US" sz="2400" b="1">
                <a:solidFill>
                  <a:sysClr val="windowText" lastClr="0000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: An, Bình, và Cường cùng câu cá. An câu được … con cá. Bình câu được … con cá. Cường câu được … con cá . Cả ba người câu được… con cá.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733EECA0-6063-42BD-8143-EFC530A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657" y="763373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?  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78F183DC-0EA2-4DBB-BB88-0FCB9DEC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54C5CBE8-B8A0-495A-941F-8A93CACD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64AC5097-FE47-4E6C-8C21-026ECC15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2733836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+ 3 + 4  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95AC142C-362E-41C9-9CC6-0144C8EB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 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6B7F8768-CCB5-40EB-8260-C6C9DB43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4405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ED86A4C8-6A20-4BA5-B6E7-AED4AC50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948" y="40962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3  </a:t>
            </a:r>
          </a:p>
        </p:txBody>
      </p:sp>
      <p:sp>
        <p:nvSpPr>
          <p:cNvPr id="27" name="Text Box 66">
            <a:extLst>
              <a:ext uri="{FF2B5EF4-FFF2-40B4-BE49-F238E27FC236}">
                <a16:creationId xmlns:a16="http://schemas.microsoft.com/office/drawing/2014/main" id="{FAC84D52-0A81-4A2B-BCA7-DF4151BF7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1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4  </a:t>
            </a:r>
          </a:p>
        </p:txBody>
      </p:sp>
      <p:sp>
        <p:nvSpPr>
          <p:cNvPr id="28" name="Text Box 57">
            <a:extLst>
              <a:ext uri="{FF2B5EF4-FFF2-40B4-BE49-F238E27FC236}">
                <a16:creationId xmlns:a16="http://schemas.microsoft.com/office/drawing/2014/main" id="{E6696FF5-7CAE-46AF-8ED9-17B393E3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90" y="1285989"/>
            <a:ext cx="539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cá câu được có thể là: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65A2B97-3A20-4186-BBAF-B0ECA790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6964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C8F1D5B9-2584-45E9-9124-0ACDC6208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23" y="416200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  </a:t>
            </a:r>
          </a:p>
        </p:txBody>
      </p:sp>
      <p:sp>
        <p:nvSpPr>
          <p:cNvPr id="36" name="Text Box 66">
            <a:extLst>
              <a:ext uri="{FF2B5EF4-FFF2-40B4-BE49-F238E27FC236}">
                <a16:creationId xmlns:a16="http://schemas.microsoft.com/office/drawing/2014/main" id="{BC4C3C8F-3CB0-4D4D-A189-AFA5E2D7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0962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37" name="Text Box 43">
            <a:extLst>
              <a:ext uri="{FF2B5EF4-FFF2-40B4-BE49-F238E27FC236}">
                <a16:creationId xmlns:a16="http://schemas.microsoft.com/office/drawing/2014/main" id="{E66D1B21-2666-4288-A7B4-D3421964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1619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E4596D65-07CE-4C44-82E6-1607CE91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87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 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94C5D4E0-2174-4F16-B58D-F412C458A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18715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+ 1 + 0  </a:t>
            </a:r>
          </a:p>
        </p:txBody>
      </p:sp>
      <p:sp>
        <p:nvSpPr>
          <p:cNvPr id="41" name="Text Box 66">
            <a:extLst>
              <a:ext uri="{FF2B5EF4-FFF2-40B4-BE49-F238E27FC236}">
                <a16:creationId xmlns:a16="http://schemas.microsoft.com/office/drawing/2014/main" id="{99773633-1038-44DA-81E0-3CFEB7AE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187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 </a:t>
            </a:r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id="{5DEF93CD-FC9F-4587-8863-36AD6685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60193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B7B8ADCE-8A51-45DB-AEC5-B0635827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62711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 </a:t>
            </a: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81894C59-8931-4F7F-A1C4-2A6EC25B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627112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+ 0 + 2  </a:t>
            </a:r>
          </a:p>
        </p:txBody>
      </p:sp>
      <p:sp>
        <p:nvSpPr>
          <p:cNvPr id="45" name="Text Box 66">
            <a:extLst>
              <a:ext uri="{FF2B5EF4-FFF2-40B4-BE49-F238E27FC236}">
                <a16:creationId xmlns:a16="http://schemas.microsoft.com/office/drawing/2014/main" id="{DA177682-3F07-47D4-A979-A907B764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62711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</a:t>
            </a:r>
          </a:p>
        </p:txBody>
      </p:sp>
      <p:sp>
        <p:nvSpPr>
          <p:cNvPr id="55" name="Text Box 43">
            <a:extLst>
              <a:ext uri="{FF2B5EF4-FFF2-40B4-BE49-F238E27FC236}">
                <a16:creationId xmlns:a16="http://schemas.microsoft.com/office/drawing/2014/main" id="{EB7F8D97-FC67-4EBB-9567-4495B2D0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89798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id="{6958AD1D-E04D-48E2-B2C3-365C8432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97" y="41530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57" name="Text Box 66">
            <a:extLst>
              <a:ext uri="{FF2B5EF4-FFF2-40B4-BE49-F238E27FC236}">
                <a16:creationId xmlns:a16="http://schemas.microsoft.com/office/drawing/2014/main" id="{54D8562F-50A4-4DBB-B6FE-BC794DA5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0" y="40621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7843C9F5-44B0-41CD-AE7B-6A1AD4F8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041909"/>
            <a:ext cx="287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8" name="Group 82">
            <a:extLst>
              <a:ext uri="{FF2B5EF4-FFF2-40B4-BE49-F238E27FC236}">
                <a16:creationId xmlns:a16="http://schemas.microsoft.com/office/drawing/2014/main" id="{A7E616A7-3563-433E-AF79-126CEA06C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79281"/>
              </p:ext>
            </p:extLst>
          </p:nvPr>
        </p:nvGraphicFramePr>
        <p:xfrm>
          <a:off x="190499" y="1872798"/>
          <a:ext cx="8762999" cy="3108768"/>
        </p:xfrm>
        <a:graphic>
          <a:graphicData uri="http://schemas.openxmlformats.org/drawingml/2006/table">
            <a:tbl>
              <a:tblPr/>
              <a:tblGrid>
                <a:gridCol w="172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4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An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Bình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 Box 39">
            <a:extLst>
              <a:ext uri="{FF2B5EF4-FFF2-40B4-BE49-F238E27FC236}">
                <a16:creationId xmlns:a16="http://schemas.microsoft.com/office/drawing/2014/main" id="{B6FB8486-B131-4E46-9F4C-3A30976E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9734"/>
            <a:ext cx="8763000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ysClr val="windowText" lastClr="0000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Ví dụ</a:t>
            </a:r>
            <a:r>
              <a:rPr lang="en-US" altLang="en-US" sz="2400" b="1">
                <a:solidFill>
                  <a:sysClr val="windowText" lastClr="0000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: An, Bình, và Cường cùng câu cá. An câu được … con cá. Bình câu được … con cá. Cường câu được … con cá . Cả ba người câu được… con cá.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78F183DC-0EA2-4DBB-BB88-0FCB9DEC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54C5CBE8-B8A0-495A-941F-8A93CACD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64AC5097-FE47-4E6C-8C21-026ECC15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2733836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+ 3 + 4  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95AC142C-362E-41C9-9CC6-0144C8EB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 </a:t>
            </a:r>
          </a:p>
        </p:txBody>
      </p:sp>
      <p:sp>
        <p:nvSpPr>
          <p:cNvPr id="28" name="Text Box 57">
            <a:extLst>
              <a:ext uri="{FF2B5EF4-FFF2-40B4-BE49-F238E27FC236}">
                <a16:creationId xmlns:a16="http://schemas.microsoft.com/office/drawing/2014/main" id="{E6696FF5-7CAE-46AF-8ED9-17B393E3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90" y="1246022"/>
            <a:ext cx="539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cá câu được có thể là:</a:t>
            </a:r>
          </a:p>
        </p:txBody>
      </p:sp>
      <p:sp>
        <p:nvSpPr>
          <p:cNvPr id="37" name="Text Box 43">
            <a:extLst>
              <a:ext uri="{FF2B5EF4-FFF2-40B4-BE49-F238E27FC236}">
                <a16:creationId xmlns:a16="http://schemas.microsoft.com/office/drawing/2014/main" id="{E66D1B21-2666-4288-A7B4-D3421964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1619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E4596D65-07CE-4C44-82E6-1607CE91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87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 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94C5D4E0-2174-4F16-B58D-F412C458A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18715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+ 1 + 0  </a:t>
            </a:r>
          </a:p>
        </p:txBody>
      </p:sp>
      <p:sp>
        <p:nvSpPr>
          <p:cNvPr id="41" name="Text Box 66">
            <a:extLst>
              <a:ext uri="{FF2B5EF4-FFF2-40B4-BE49-F238E27FC236}">
                <a16:creationId xmlns:a16="http://schemas.microsoft.com/office/drawing/2014/main" id="{99773633-1038-44DA-81E0-3CFEB7AE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187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 </a:t>
            </a:r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id="{5DEF93CD-FC9F-4587-8863-36AD6685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60193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B7B8ADCE-8A51-45DB-AEC5-B0635827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62711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 </a:t>
            </a: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81894C59-8931-4F7F-A1C4-2A6EC25B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627112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+ 0 + 2  </a:t>
            </a:r>
          </a:p>
        </p:txBody>
      </p:sp>
      <p:sp>
        <p:nvSpPr>
          <p:cNvPr id="45" name="Text Box 66">
            <a:extLst>
              <a:ext uri="{FF2B5EF4-FFF2-40B4-BE49-F238E27FC236}">
                <a16:creationId xmlns:a16="http://schemas.microsoft.com/office/drawing/2014/main" id="{DA177682-3F07-47D4-A979-A907B764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62711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BE3D160C-8D85-4962-B5E3-D396D7C0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404731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5C97D2C2-7D93-44F1-8A64-88C09028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724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 </a:t>
            </a: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E35F6CFB-D066-44B3-BAAF-2B4C99DB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4072487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+ ... + ...  </a:t>
            </a:r>
          </a:p>
        </p:txBody>
      </p:sp>
      <p:sp>
        <p:nvSpPr>
          <p:cNvPr id="49" name="Text Box 66">
            <a:extLst>
              <a:ext uri="{FF2B5EF4-FFF2-40B4-BE49-F238E27FC236}">
                <a16:creationId xmlns:a16="http://schemas.microsoft.com/office/drawing/2014/main" id="{C9EA455B-5954-42B4-8868-FA5B1408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40724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 </a:t>
            </a:r>
          </a:p>
        </p:txBody>
      </p:sp>
      <p:sp>
        <p:nvSpPr>
          <p:cNvPr id="50" name="Text Box 43">
            <a:extLst>
              <a:ext uri="{FF2B5EF4-FFF2-40B4-BE49-F238E27FC236}">
                <a16:creationId xmlns:a16="http://schemas.microsoft.com/office/drawing/2014/main" id="{E1176B75-60C2-447A-90D7-9388FE359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449918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F694C369-0847-4DC6-A543-44D61703F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2436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 </a:t>
            </a:r>
          </a:p>
        </p:txBody>
      </p:sp>
      <p:sp>
        <p:nvSpPr>
          <p:cNvPr id="52" name="Text Box 45">
            <a:extLst>
              <a:ext uri="{FF2B5EF4-FFF2-40B4-BE49-F238E27FC236}">
                <a16:creationId xmlns:a16="http://schemas.microsoft.com/office/drawing/2014/main" id="{019DDCB8-B295-4209-9FA7-5B57B09A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4524366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</a:t>
            </a:r>
          </a:p>
        </p:txBody>
      </p:sp>
      <p:sp>
        <p:nvSpPr>
          <p:cNvPr id="53" name="Text Box 66">
            <a:extLst>
              <a:ext uri="{FF2B5EF4-FFF2-40B4-BE49-F238E27FC236}">
                <a16:creationId xmlns:a16="http://schemas.microsoft.com/office/drawing/2014/main" id="{94475DF2-D6AF-43A5-873D-F59E03972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452436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</a:t>
            </a:r>
          </a:p>
        </p:txBody>
      </p:sp>
      <p:sp>
        <p:nvSpPr>
          <p:cNvPr id="59" name="Text Box 43">
            <a:extLst>
              <a:ext uri="{FF2B5EF4-FFF2-40B4-BE49-F238E27FC236}">
                <a16:creationId xmlns:a16="http://schemas.microsoft.com/office/drawing/2014/main" id="{14E5FD60-7A11-4FDE-8B80-521BF47C0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658" y="53808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0" name="Text Box 44">
            <a:extLst>
              <a:ext uri="{FF2B5EF4-FFF2-40B4-BE49-F238E27FC236}">
                <a16:creationId xmlns:a16="http://schemas.microsoft.com/office/drawing/2014/main" id="{535B1D20-115C-4B83-94DE-05F1B63C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157" y="434727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b  </a:t>
            </a:r>
          </a:p>
        </p:txBody>
      </p:sp>
      <p:sp>
        <p:nvSpPr>
          <p:cNvPr id="61" name="Text Box 66">
            <a:extLst>
              <a:ext uri="{FF2B5EF4-FFF2-40B4-BE49-F238E27FC236}">
                <a16:creationId xmlns:a16="http://schemas.microsoft.com/office/drawing/2014/main" id="{DC434E06-3AA3-4BBA-B346-DBBFB7A8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192" y="43472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c  </a:t>
            </a:r>
          </a:p>
        </p:txBody>
      </p:sp>
      <p:sp>
        <p:nvSpPr>
          <p:cNvPr id="54" name="Text Box 42">
            <a:extLst>
              <a:ext uri="{FF2B5EF4-FFF2-40B4-BE49-F238E27FC236}">
                <a16:creationId xmlns:a16="http://schemas.microsoft.com/office/drawing/2014/main" id="{C8402984-B0FB-4378-A2D4-BA645651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657" y="763373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?  </a:t>
            </a:r>
          </a:p>
        </p:txBody>
      </p:sp>
      <p:sp>
        <p:nvSpPr>
          <p:cNvPr id="30" name="Text Box 56">
            <a:extLst>
              <a:ext uri="{FF2B5EF4-FFF2-40B4-BE49-F238E27FC236}">
                <a16:creationId xmlns:a16="http://schemas.microsoft.com/office/drawing/2014/main" id="{1F846602-C599-43C5-9F3B-3E6F87D11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923" y="1296907"/>
            <a:ext cx="6408492" cy="52322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là biểu thức có chứa ba chữ.</a:t>
            </a:r>
          </a:p>
        </p:txBody>
      </p:sp>
    </p:spTree>
    <p:extLst>
      <p:ext uri="{BB962C8B-B14F-4D97-AF65-F5344CB8AC3E}">
        <p14:creationId xmlns:p14="http://schemas.microsoft.com/office/powerpoint/2010/main" val="438674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9" grpId="0"/>
      <p:bldP spid="60" grpId="0"/>
      <p:bldP spid="61" grpId="0"/>
      <p:bldP spid="54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38"/>
          <p:cNvGrpSpPr/>
          <p:nvPr/>
        </p:nvGrpSpPr>
        <p:grpSpPr>
          <a:xfrm>
            <a:off x="6676845" y="122501"/>
            <a:ext cx="2469968" cy="1654650"/>
            <a:chOff x="3097975" y="807826"/>
            <a:chExt cx="2943183" cy="1556699"/>
          </a:xfrm>
        </p:grpSpPr>
        <p:grpSp>
          <p:nvGrpSpPr>
            <p:cNvPr id="549" name="Google Shape;549;p38"/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550" name="Google Shape;550;p38"/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572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57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581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Text Box 56">
            <a:extLst>
              <a:ext uri="{FF2B5EF4-FFF2-40B4-BE49-F238E27FC236}">
                <a16:creationId xmlns:a16="http://schemas.microsoft.com/office/drawing/2014/main" id="{9DF1F29E-8BC0-457D-A528-411BD1728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6" y="1193480"/>
            <a:ext cx="6408492" cy="52322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là biểu thức có chứa ba chữ.</a:t>
            </a:r>
          </a:p>
        </p:txBody>
      </p:sp>
      <p:sp>
        <p:nvSpPr>
          <p:cNvPr id="39" name="Text Box 63">
            <a:extLst>
              <a:ext uri="{FF2B5EF4-FFF2-40B4-BE49-F238E27FC236}">
                <a16:creationId xmlns:a16="http://schemas.microsoft.com/office/drawing/2014/main" id="{9A5F7EE5-77CB-428D-8801-05CFF3E0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842" y="2374272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là một giá trị của biểu thức a + b + c.</a:t>
            </a:r>
          </a:p>
        </p:txBody>
      </p:sp>
      <p:sp>
        <p:nvSpPr>
          <p:cNvPr id="40" name="Text Box 64">
            <a:extLst>
              <a:ext uri="{FF2B5EF4-FFF2-40B4-BE49-F238E27FC236}">
                <a16:creationId xmlns:a16="http://schemas.microsoft.com/office/drawing/2014/main" id="{C444F746-53FC-42D7-B870-65D3D478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9" y="1917072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2, b = 3, c = 4</a:t>
            </a:r>
          </a:p>
        </p:txBody>
      </p:sp>
      <p:sp>
        <p:nvSpPr>
          <p:cNvPr id="41" name="Text Box 65">
            <a:extLst>
              <a:ext uri="{FF2B5EF4-FFF2-40B4-BE49-F238E27FC236}">
                <a16:creationId xmlns:a16="http://schemas.microsoft.com/office/drawing/2014/main" id="{E1E19D04-990C-4C06-9EFE-89455FE2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589" y="1917071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 a + b + c = </a:t>
            </a:r>
          </a:p>
        </p:txBody>
      </p:sp>
      <p:sp>
        <p:nvSpPr>
          <p:cNvPr id="42" name="Text Box 66">
            <a:extLst>
              <a:ext uri="{FF2B5EF4-FFF2-40B4-BE49-F238E27FC236}">
                <a16:creationId xmlns:a16="http://schemas.microsoft.com/office/drawing/2014/main" id="{19A979EE-29A4-4C46-A604-786D1927F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879" y="1917072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+ 3 + 4 = 5 + 4 =  9</a:t>
            </a:r>
          </a:p>
        </p:txBody>
      </p:sp>
      <p:sp>
        <p:nvSpPr>
          <p:cNvPr id="43" name="Text Box 67">
            <a:extLst>
              <a:ext uri="{FF2B5EF4-FFF2-40B4-BE49-F238E27FC236}">
                <a16:creationId xmlns:a16="http://schemas.microsoft.com/office/drawing/2014/main" id="{508F27B3-A6A7-439E-B51A-E88AB761B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766" y="3486681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là một giá trị của biểu thức a + b + c.</a:t>
            </a:r>
          </a:p>
        </p:txBody>
      </p:sp>
      <p:sp>
        <p:nvSpPr>
          <p:cNvPr id="44" name="Text Box 68">
            <a:extLst>
              <a:ext uri="{FF2B5EF4-FFF2-40B4-BE49-F238E27FC236}">
                <a16:creationId xmlns:a16="http://schemas.microsoft.com/office/drawing/2014/main" id="{FFFB5A8D-F8DB-4C87-8543-D0E9D090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9" y="2967569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5, b = 1, c = 0</a:t>
            </a:r>
          </a:p>
        </p:txBody>
      </p:sp>
      <p:sp>
        <p:nvSpPr>
          <p:cNvPr id="45" name="Text Box 69">
            <a:extLst>
              <a:ext uri="{FF2B5EF4-FFF2-40B4-BE49-F238E27FC236}">
                <a16:creationId xmlns:a16="http://schemas.microsoft.com/office/drawing/2014/main" id="{A8739050-AA63-4D82-A34B-6EF08101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966" y="2958044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 a + b + c =</a:t>
            </a:r>
          </a:p>
        </p:txBody>
      </p:sp>
      <p:sp>
        <p:nvSpPr>
          <p:cNvPr id="46" name="Text Box 70">
            <a:extLst>
              <a:ext uri="{FF2B5EF4-FFF2-40B4-BE49-F238E27FC236}">
                <a16:creationId xmlns:a16="http://schemas.microsoft.com/office/drawing/2014/main" id="{089585C7-CE5E-4005-8F43-9D96BD4B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629" y="2950107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+ 1 + 0 = 6 + 0 = 6</a:t>
            </a:r>
          </a:p>
        </p:txBody>
      </p:sp>
      <p:sp>
        <p:nvSpPr>
          <p:cNvPr id="47" name="Text Box 71">
            <a:extLst>
              <a:ext uri="{FF2B5EF4-FFF2-40B4-BE49-F238E27FC236}">
                <a16:creationId xmlns:a16="http://schemas.microsoft.com/office/drawing/2014/main" id="{4E374109-C0F9-4289-A462-924D20CB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766" y="4490435"/>
            <a:ext cx="665180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600" b="1" i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là một giá trị của biểu thức a + b + c.</a:t>
            </a:r>
          </a:p>
        </p:txBody>
      </p:sp>
      <p:sp>
        <p:nvSpPr>
          <p:cNvPr id="48" name="Text Box 72">
            <a:extLst>
              <a:ext uri="{FF2B5EF4-FFF2-40B4-BE49-F238E27FC236}">
                <a16:creationId xmlns:a16="http://schemas.microsoft.com/office/drawing/2014/main" id="{B3D772B8-4155-4A75-89A7-5AD33BF65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9" y="3985496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1, b = 0, c = 2</a:t>
            </a:r>
          </a:p>
        </p:txBody>
      </p:sp>
      <p:sp>
        <p:nvSpPr>
          <p:cNvPr id="49" name="Text Box 73">
            <a:extLst>
              <a:ext uri="{FF2B5EF4-FFF2-40B4-BE49-F238E27FC236}">
                <a16:creationId xmlns:a16="http://schemas.microsoft.com/office/drawing/2014/main" id="{535ACFED-D397-4B2B-9C12-B3D6FD75C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329" y="3985496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 a + b + c =</a:t>
            </a:r>
          </a:p>
        </p:txBody>
      </p:sp>
      <p:sp>
        <p:nvSpPr>
          <p:cNvPr id="50" name="Text Box 74">
            <a:extLst>
              <a:ext uri="{FF2B5EF4-FFF2-40B4-BE49-F238E27FC236}">
                <a16:creationId xmlns:a16="http://schemas.microsoft.com/office/drawing/2014/main" id="{DF7DE21E-8EFF-4169-8AC4-D99572F3D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729" y="3985496"/>
            <a:ext cx="3592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+ 0 + 2 = 1 + 2 =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44;p47">
            <a:extLst>
              <a:ext uri="{FF2B5EF4-FFF2-40B4-BE49-F238E27FC236}">
                <a16:creationId xmlns:a16="http://schemas.microsoft.com/office/drawing/2014/main" id="{34728E4E-ECCD-4D9B-B5D0-C62D509E619F}"/>
              </a:ext>
            </a:extLst>
          </p:cNvPr>
          <p:cNvGrpSpPr/>
          <p:nvPr/>
        </p:nvGrpSpPr>
        <p:grpSpPr>
          <a:xfrm>
            <a:off x="2524427" y="141867"/>
            <a:ext cx="3943500" cy="1479559"/>
            <a:chOff x="4214700" y="1114350"/>
            <a:chExt cx="3943500" cy="2914800"/>
          </a:xfrm>
        </p:grpSpPr>
        <p:sp>
          <p:nvSpPr>
            <p:cNvPr id="6" name="Google Shape;845;p47">
              <a:extLst>
                <a:ext uri="{FF2B5EF4-FFF2-40B4-BE49-F238E27FC236}">
                  <a16:creationId xmlns:a16="http://schemas.microsoft.com/office/drawing/2014/main" id="{1EE7A0EA-F026-46F3-987F-75DAE01267F6}"/>
                </a:ext>
              </a:extLst>
            </p:cNvPr>
            <p:cNvSpPr/>
            <p:nvPr/>
          </p:nvSpPr>
          <p:spPr>
            <a:xfrm>
              <a:off x="4214700" y="1114350"/>
              <a:ext cx="3943500" cy="2914800"/>
            </a:xfrm>
            <a:prstGeom prst="roundRect">
              <a:avLst>
                <a:gd name="adj" fmla="val 866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6;p47">
              <a:extLst>
                <a:ext uri="{FF2B5EF4-FFF2-40B4-BE49-F238E27FC236}">
                  <a16:creationId xmlns:a16="http://schemas.microsoft.com/office/drawing/2014/main" id="{9D154B99-96BD-43F6-BB63-88115C537560}"/>
                </a:ext>
              </a:extLst>
            </p:cNvPr>
            <p:cNvSpPr/>
            <p:nvPr/>
          </p:nvSpPr>
          <p:spPr>
            <a:xfrm>
              <a:off x="4448175" y="1295400"/>
              <a:ext cx="3467100" cy="2514600"/>
            </a:xfrm>
            <a:prstGeom prst="roundRect">
              <a:avLst>
                <a:gd name="adj" fmla="val 1287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847;p47">
              <a:extLst>
                <a:ext uri="{FF2B5EF4-FFF2-40B4-BE49-F238E27FC236}">
                  <a16:creationId xmlns:a16="http://schemas.microsoft.com/office/drawing/2014/main" id="{393EEFCD-34E3-4F63-96B4-AB180CFB98E3}"/>
                </a:ext>
              </a:extLst>
            </p:cNvPr>
            <p:cNvGrpSpPr/>
            <p:nvPr/>
          </p:nvGrpSpPr>
          <p:grpSpPr>
            <a:xfrm>
              <a:off x="4653250" y="1477300"/>
              <a:ext cx="1880831" cy="230700"/>
              <a:chOff x="4820675" y="1477300"/>
              <a:chExt cx="1880831" cy="230700"/>
            </a:xfrm>
          </p:grpSpPr>
          <p:sp>
            <p:nvSpPr>
              <p:cNvPr id="9" name="Google Shape;848;p47">
                <a:extLst>
                  <a:ext uri="{FF2B5EF4-FFF2-40B4-BE49-F238E27FC236}">
                    <a16:creationId xmlns:a16="http://schemas.microsoft.com/office/drawing/2014/main" id="{75567D99-2082-4053-9582-A9BA2F4C0007}"/>
                  </a:ext>
                </a:extLst>
              </p:cNvPr>
              <p:cNvSpPr/>
              <p:nvPr/>
            </p:nvSpPr>
            <p:spPr>
              <a:xfrm>
                <a:off x="4820675" y="1477300"/>
                <a:ext cx="240900" cy="230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49;p47">
                <a:extLst>
                  <a:ext uri="{FF2B5EF4-FFF2-40B4-BE49-F238E27FC236}">
                    <a16:creationId xmlns:a16="http://schemas.microsoft.com/office/drawing/2014/main" id="{7137417B-B710-4834-B5A5-4E9D265F4319}"/>
                  </a:ext>
                </a:extLst>
              </p:cNvPr>
              <p:cNvSpPr/>
              <p:nvPr/>
            </p:nvSpPr>
            <p:spPr>
              <a:xfrm>
                <a:off x="5137006" y="1530025"/>
                <a:ext cx="1564500" cy="1053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3954;p42">
            <a:extLst>
              <a:ext uri="{FF2B5EF4-FFF2-40B4-BE49-F238E27FC236}">
                <a16:creationId xmlns:a16="http://schemas.microsoft.com/office/drawing/2014/main" id="{519C4A19-6F24-448B-9306-CF0185460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200" y="728824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SVN-Every Movie Every Night" panose="02000500000000000000" pitchFamily="2" charset="0"/>
              </a:rPr>
              <a:t>KẾT LUẬN</a:t>
            </a:r>
            <a:endParaRPr>
              <a:solidFill>
                <a:schemeClr val="accent4"/>
              </a:solidFill>
              <a:latin typeface="SVN-Every Movie Every Night" panose="02000500000000000000" pitchFamily="2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60C577E1-C5CC-4CA7-823A-854FCC73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489" y="2006164"/>
            <a:ext cx="3431721" cy="2800767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4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Mỗi lần thay chữ bằng số ta tính được một giá trị của biểu thức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a + b + c </a:t>
            </a:r>
          </a:p>
        </p:txBody>
      </p:sp>
      <p:sp>
        <p:nvSpPr>
          <p:cNvPr id="4" name="Text Box 53">
            <a:extLst>
              <a:ext uri="{FF2B5EF4-FFF2-40B4-BE49-F238E27FC236}">
                <a16:creationId xmlns:a16="http://schemas.microsoft.com/office/drawing/2014/main" id="{9301F3C6-BD56-4C95-9AC3-9A1CD769E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01" y="2476219"/>
            <a:ext cx="3943499" cy="1569660"/>
          </a:xfrm>
          <a:prstGeom prst="homePlate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Mỗi lần thay chữ bằng số ta tính được gì? </a:t>
            </a:r>
          </a:p>
        </p:txBody>
      </p:sp>
    </p:spTree>
    <p:extLst>
      <p:ext uri="{BB962C8B-B14F-4D97-AF65-F5344CB8AC3E}">
        <p14:creationId xmlns:p14="http://schemas.microsoft.com/office/powerpoint/2010/main" val="9071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40"/>
          <p:cNvGrpSpPr/>
          <p:nvPr/>
        </p:nvGrpSpPr>
        <p:grpSpPr>
          <a:xfrm rot="308040">
            <a:off x="6035939" y="1380135"/>
            <a:ext cx="2956582" cy="3518088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3954;p42">
            <a:extLst>
              <a:ext uri="{FF2B5EF4-FFF2-40B4-BE49-F238E27FC236}">
                <a16:creationId xmlns:a16="http://schemas.microsoft.com/office/drawing/2014/main" id="{1F61AE79-D1E7-47E5-8E42-8EB13E6C1CAB}"/>
              </a:ext>
            </a:extLst>
          </p:cNvPr>
          <p:cNvSpPr txBox="1">
            <a:spLocks/>
          </p:cNvSpPr>
          <p:nvPr/>
        </p:nvSpPr>
        <p:spPr>
          <a:xfrm>
            <a:off x="2582638" y="779344"/>
            <a:ext cx="4363478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nêu một số ví dụ về biểu thức có chứa 3 chữ?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9A3E7-3403-40FF-AD8C-AC78FE4527DC}"/>
              </a:ext>
            </a:extLst>
          </p:cNvPr>
          <p:cNvGrpSpPr/>
          <p:nvPr/>
        </p:nvGrpSpPr>
        <p:grpSpPr>
          <a:xfrm>
            <a:off x="3251249" y="2126735"/>
            <a:ext cx="2603765" cy="1208823"/>
            <a:chOff x="247815" y="2158085"/>
            <a:chExt cx="2603765" cy="1254090"/>
          </a:xfrm>
        </p:grpSpPr>
        <p:grpSp>
          <p:nvGrpSpPr>
            <p:cNvPr id="63" name="Google Shape;844;p47">
              <a:extLst>
                <a:ext uri="{FF2B5EF4-FFF2-40B4-BE49-F238E27FC236}">
                  <a16:creationId xmlns:a16="http://schemas.microsoft.com/office/drawing/2014/main" id="{E747FFB8-162E-4F9F-AE25-59231D28AE2B}"/>
                </a:ext>
              </a:extLst>
            </p:cNvPr>
            <p:cNvGrpSpPr/>
            <p:nvPr/>
          </p:nvGrpSpPr>
          <p:grpSpPr>
            <a:xfrm>
              <a:off x="247815" y="2158085"/>
              <a:ext cx="2603765" cy="1254090"/>
              <a:chOff x="4214700" y="1114350"/>
              <a:chExt cx="3943500" cy="2914800"/>
            </a:xfrm>
          </p:grpSpPr>
          <p:sp>
            <p:nvSpPr>
              <p:cNvPr id="64" name="Google Shape;845;p47">
                <a:extLst>
                  <a:ext uri="{FF2B5EF4-FFF2-40B4-BE49-F238E27FC236}">
                    <a16:creationId xmlns:a16="http://schemas.microsoft.com/office/drawing/2014/main" id="{3F4F0DCB-1008-48AD-9F07-C67F0D9731AD}"/>
                  </a:ext>
                </a:extLst>
              </p:cNvPr>
              <p:cNvSpPr/>
              <p:nvPr/>
            </p:nvSpPr>
            <p:spPr>
              <a:xfrm>
                <a:off x="4214700" y="1114350"/>
                <a:ext cx="3943500" cy="2914800"/>
              </a:xfrm>
              <a:prstGeom prst="roundRect">
                <a:avLst>
                  <a:gd name="adj" fmla="val 866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46;p47">
                <a:extLst>
                  <a:ext uri="{FF2B5EF4-FFF2-40B4-BE49-F238E27FC236}">
                    <a16:creationId xmlns:a16="http://schemas.microsoft.com/office/drawing/2014/main" id="{C63EF89B-CC65-4458-B348-984F2BB0373A}"/>
                  </a:ext>
                </a:extLst>
              </p:cNvPr>
              <p:cNvSpPr/>
              <p:nvPr/>
            </p:nvSpPr>
            <p:spPr>
              <a:xfrm>
                <a:off x="4448175" y="1295400"/>
                <a:ext cx="3467100" cy="2514600"/>
              </a:xfrm>
              <a:prstGeom prst="roundRect">
                <a:avLst>
                  <a:gd name="adj" fmla="val 1287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" name="Google Shape;847;p47">
                <a:extLst>
                  <a:ext uri="{FF2B5EF4-FFF2-40B4-BE49-F238E27FC236}">
                    <a16:creationId xmlns:a16="http://schemas.microsoft.com/office/drawing/2014/main" id="{B8495552-AEEA-4456-A7CB-4CE98FDB8AAA}"/>
                  </a:ext>
                </a:extLst>
              </p:cNvPr>
              <p:cNvGrpSpPr/>
              <p:nvPr/>
            </p:nvGrpSpPr>
            <p:grpSpPr>
              <a:xfrm>
                <a:off x="4653250" y="1477300"/>
                <a:ext cx="1880831" cy="230700"/>
                <a:chOff x="4820675" y="1477300"/>
                <a:chExt cx="1880831" cy="230700"/>
              </a:xfrm>
            </p:grpSpPr>
            <p:sp>
              <p:nvSpPr>
                <p:cNvPr id="67" name="Google Shape;848;p47">
                  <a:extLst>
                    <a:ext uri="{FF2B5EF4-FFF2-40B4-BE49-F238E27FC236}">
                      <a16:creationId xmlns:a16="http://schemas.microsoft.com/office/drawing/2014/main" id="{FCF08DCF-EBB5-4F45-9981-3254E8BE9E80}"/>
                    </a:ext>
                  </a:extLst>
                </p:cNvPr>
                <p:cNvSpPr/>
                <p:nvPr/>
              </p:nvSpPr>
              <p:spPr>
                <a:xfrm>
                  <a:off x="4820675" y="1477300"/>
                  <a:ext cx="240900" cy="230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849;p47">
                  <a:extLst>
                    <a:ext uri="{FF2B5EF4-FFF2-40B4-BE49-F238E27FC236}">
                      <a16:creationId xmlns:a16="http://schemas.microsoft.com/office/drawing/2014/main" id="{AF4CBAEC-F7C6-4258-9800-FCC2B28DC7AA}"/>
                    </a:ext>
                  </a:extLst>
                </p:cNvPr>
                <p:cNvSpPr/>
                <p:nvPr/>
              </p:nvSpPr>
              <p:spPr>
                <a:xfrm>
                  <a:off x="5137006" y="1530025"/>
                  <a:ext cx="1564500" cy="10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2" name="Text Box 45">
              <a:extLst>
                <a:ext uri="{FF2B5EF4-FFF2-40B4-BE49-F238E27FC236}">
                  <a16:creationId xmlns:a16="http://schemas.microsoft.com/office/drawing/2014/main" id="{02A0AE12-8E41-46FC-9979-2E577574F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202" y="2570139"/>
              <a:ext cx="2089758" cy="478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 + a + c - 9 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29689B5-9EE9-4EA2-85F9-E6B6711F02C0}"/>
              </a:ext>
            </a:extLst>
          </p:cNvPr>
          <p:cNvGrpSpPr/>
          <p:nvPr/>
        </p:nvGrpSpPr>
        <p:grpSpPr>
          <a:xfrm>
            <a:off x="345859" y="1769713"/>
            <a:ext cx="2603765" cy="1495052"/>
            <a:chOff x="247815" y="2158085"/>
            <a:chExt cx="2603765" cy="1254090"/>
          </a:xfrm>
        </p:grpSpPr>
        <p:grpSp>
          <p:nvGrpSpPr>
            <p:cNvPr id="75" name="Google Shape;844;p47">
              <a:extLst>
                <a:ext uri="{FF2B5EF4-FFF2-40B4-BE49-F238E27FC236}">
                  <a16:creationId xmlns:a16="http://schemas.microsoft.com/office/drawing/2014/main" id="{32599688-97FD-4C36-97A2-C754BB7F685C}"/>
                </a:ext>
              </a:extLst>
            </p:cNvPr>
            <p:cNvGrpSpPr/>
            <p:nvPr/>
          </p:nvGrpSpPr>
          <p:grpSpPr>
            <a:xfrm>
              <a:off x="247815" y="2158085"/>
              <a:ext cx="2603765" cy="1254090"/>
              <a:chOff x="4214700" y="1114350"/>
              <a:chExt cx="3943500" cy="2914800"/>
            </a:xfrm>
          </p:grpSpPr>
          <p:sp>
            <p:nvSpPr>
              <p:cNvPr id="77" name="Google Shape;845;p47">
                <a:extLst>
                  <a:ext uri="{FF2B5EF4-FFF2-40B4-BE49-F238E27FC236}">
                    <a16:creationId xmlns:a16="http://schemas.microsoft.com/office/drawing/2014/main" id="{05CCEF52-4C28-44CF-9D50-2ACB16C6BEA9}"/>
                  </a:ext>
                </a:extLst>
              </p:cNvPr>
              <p:cNvSpPr/>
              <p:nvPr/>
            </p:nvSpPr>
            <p:spPr>
              <a:xfrm>
                <a:off x="4214700" y="1114350"/>
                <a:ext cx="3943500" cy="2914800"/>
              </a:xfrm>
              <a:prstGeom prst="roundRect">
                <a:avLst>
                  <a:gd name="adj" fmla="val 866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46;p47">
                <a:extLst>
                  <a:ext uri="{FF2B5EF4-FFF2-40B4-BE49-F238E27FC236}">
                    <a16:creationId xmlns:a16="http://schemas.microsoft.com/office/drawing/2014/main" id="{61F53858-9675-412D-9EF9-99EA6F365B26}"/>
                  </a:ext>
                </a:extLst>
              </p:cNvPr>
              <p:cNvSpPr/>
              <p:nvPr/>
            </p:nvSpPr>
            <p:spPr>
              <a:xfrm>
                <a:off x="4448175" y="1295400"/>
                <a:ext cx="3467100" cy="2514600"/>
              </a:xfrm>
              <a:prstGeom prst="roundRect">
                <a:avLst>
                  <a:gd name="adj" fmla="val 1287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847;p47">
                <a:extLst>
                  <a:ext uri="{FF2B5EF4-FFF2-40B4-BE49-F238E27FC236}">
                    <a16:creationId xmlns:a16="http://schemas.microsoft.com/office/drawing/2014/main" id="{3ABE1A92-8EE0-4B3E-90BF-47F515377427}"/>
                  </a:ext>
                </a:extLst>
              </p:cNvPr>
              <p:cNvGrpSpPr/>
              <p:nvPr/>
            </p:nvGrpSpPr>
            <p:grpSpPr>
              <a:xfrm>
                <a:off x="4653250" y="1477300"/>
                <a:ext cx="1880831" cy="230700"/>
                <a:chOff x="4820675" y="1477300"/>
                <a:chExt cx="1880831" cy="230700"/>
              </a:xfrm>
            </p:grpSpPr>
            <p:sp>
              <p:nvSpPr>
                <p:cNvPr id="80" name="Google Shape;848;p47">
                  <a:extLst>
                    <a:ext uri="{FF2B5EF4-FFF2-40B4-BE49-F238E27FC236}">
                      <a16:creationId xmlns:a16="http://schemas.microsoft.com/office/drawing/2014/main" id="{7E7B4ABD-1DAA-4D50-A884-BAAC4BA06E3B}"/>
                    </a:ext>
                  </a:extLst>
                </p:cNvPr>
                <p:cNvSpPr/>
                <p:nvPr/>
              </p:nvSpPr>
              <p:spPr>
                <a:xfrm>
                  <a:off x="4820675" y="1477300"/>
                  <a:ext cx="240900" cy="230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49;p47">
                  <a:extLst>
                    <a:ext uri="{FF2B5EF4-FFF2-40B4-BE49-F238E27FC236}">
                      <a16:creationId xmlns:a16="http://schemas.microsoft.com/office/drawing/2014/main" id="{A0392795-CD9C-44F7-BED8-07CD116980C0}"/>
                    </a:ext>
                  </a:extLst>
                </p:cNvPr>
                <p:cNvSpPr/>
                <p:nvPr/>
              </p:nvSpPr>
              <p:spPr>
                <a:xfrm>
                  <a:off x="5137006" y="1530025"/>
                  <a:ext cx="1564500" cy="10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6" name="Text Box 45">
              <a:extLst>
                <a:ext uri="{FF2B5EF4-FFF2-40B4-BE49-F238E27FC236}">
                  <a16:creationId xmlns:a16="http://schemas.microsoft.com/office/drawing/2014/main" id="{C877ED55-56B6-40C9-9134-4A47F6236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357" y="2583827"/>
              <a:ext cx="1873237" cy="38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 + e + a x 1 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C3AC13B-D92F-4B44-847B-B65C0A80F7C3}"/>
              </a:ext>
            </a:extLst>
          </p:cNvPr>
          <p:cNvGrpSpPr/>
          <p:nvPr/>
        </p:nvGrpSpPr>
        <p:grpSpPr>
          <a:xfrm>
            <a:off x="1640765" y="3547340"/>
            <a:ext cx="2681069" cy="1254090"/>
            <a:chOff x="247815" y="2158085"/>
            <a:chExt cx="2603765" cy="1254090"/>
          </a:xfrm>
        </p:grpSpPr>
        <p:grpSp>
          <p:nvGrpSpPr>
            <p:cNvPr id="83" name="Google Shape;844;p47">
              <a:extLst>
                <a:ext uri="{FF2B5EF4-FFF2-40B4-BE49-F238E27FC236}">
                  <a16:creationId xmlns:a16="http://schemas.microsoft.com/office/drawing/2014/main" id="{08998348-46A9-4681-BEC2-C4D4C6F1491E}"/>
                </a:ext>
              </a:extLst>
            </p:cNvPr>
            <p:cNvGrpSpPr/>
            <p:nvPr/>
          </p:nvGrpSpPr>
          <p:grpSpPr>
            <a:xfrm>
              <a:off x="247815" y="2158085"/>
              <a:ext cx="2603765" cy="1254090"/>
              <a:chOff x="4214700" y="1114350"/>
              <a:chExt cx="3943500" cy="2914800"/>
            </a:xfrm>
          </p:grpSpPr>
          <p:sp>
            <p:nvSpPr>
              <p:cNvPr id="85" name="Google Shape;845;p47">
                <a:extLst>
                  <a:ext uri="{FF2B5EF4-FFF2-40B4-BE49-F238E27FC236}">
                    <a16:creationId xmlns:a16="http://schemas.microsoft.com/office/drawing/2014/main" id="{3DBC9303-874E-493A-8F34-E97E05395982}"/>
                  </a:ext>
                </a:extLst>
              </p:cNvPr>
              <p:cNvSpPr/>
              <p:nvPr/>
            </p:nvSpPr>
            <p:spPr>
              <a:xfrm>
                <a:off x="4214700" y="1114350"/>
                <a:ext cx="3943500" cy="2914800"/>
              </a:xfrm>
              <a:prstGeom prst="roundRect">
                <a:avLst>
                  <a:gd name="adj" fmla="val 866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46;p47">
                <a:extLst>
                  <a:ext uri="{FF2B5EF4-FFF2-40B4-BE49-F238E27FC236}">
                    <a16:creationId xmlns:a16="http://schemas.microsoft.com/office/drawing/2014/main" id="{63E51BE5-1ED8-49DF-B70D-B95DE385824C}"/>
                  </a:ext>
                </a:extLst>
              </p:cNvPr>
              <p:cNvSpPr/>
              <p:nvPr/>
            </p:nvSpPr>
            <p:spPr>
              <a:xfrm>
                <a:off x="4448175" y="1295400"/>
                <a:ext cx="3467100" cy="2514600"/>
              </a:xfrm>
              <a:prstGeom prst="roundRect">
                <a:avLst>
                  <a:gd name="adj" fmla="val 1287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" name="Google Shape;847;p47">
                <a:extLst>
                  <a:ext uri="{FF2B5EF4-FFF2-40B4-BE49-F238E27FC236}">
                    <a16:creationId xmlns:a16="http://schemas.microsoft.com/office/drawing/2014/main" id="{8A8425BD-B271-47A6-89EF-ABE03C7530F2}"/>
                  </a:ext>
                </a:extLst>
              </p:cNvPr>
              <p:cNvGrpSpPr/>
              <p:nvPr/>
            </p:nvGrpSpPr>
            <p:grpSpPr>
              <a:xfrm>
                <a:off x="4653250" y="1477300"/>
                <a:ext cx="1880831" cy="230700"/>
                <a:chOff x="4820675" y="1477300"/>
                <a:chExt cx="1880831" cy="230700"/>
              </a:xfrm>
            </p:grpSpPr>
            <p:sp>
              <p:nvSpPr>
                <p:cNvPr id="88" name="Google Shape;848;p47">
                  <a:extLst>
                    <a:ext uri="{FF2B5EF4-FFF2-40B4-BE49-F238E27FC236}">
                      <a16:creationId xmlns:a16="http://schemas.microsoft.com/office/drawing/2014/main" id="{45EB3F79-1840-454D-914C-BCAF3479B416}"/>
                    </a:ext>
                  </a:extLst>
                </p:cNvPr>
                <p:cNvSpPr/>
                <p:nvPr/>
              </p:nvSpPr>
              <p:spPr>
                <a:xfrm>
                  <a:off x="4820675" y="1477300"/>
                  <a:ext cx="240900" cy="230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49;p47">
                  <a:extLst>
                    <a:ext uri="{FF2B5EF4-FFF2-40B4-BE49-F238E27FC236}">
                      <a16:creationId xmlns:a16="http://schemas.microsoft.com/office/drawing/2014/main" id="{B20901BC-7AE6-446D-806C-75602C153809}"/>
                    </a:ext>
                  </a:extLst>
                </p:cNvPr>
                <p:cNvSpPr/>
                <p:nvPr/>
              </p:nvSpPr>
              <p:spPr>
                <a:xfrm>
                  <a:off x="5137006" y="1530025"/>
                  <a:ext cx="1564500" cy="10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4" name="Text Box 45">
              <a:extLst>
                <a:ext uri="{FF2B5EF4-FFF2-40B4-BE49-F238E27FC236}">
                  <a16:creationId xmlns:a16="http://schemas.microsoft.com/office/drawing/2014/main" id="{99EB0794-84B2-4183-B700-EA9728845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58" y="2591256"/>
              <a:ext cx="2289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+ (c + d) x n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58"/>
          <p:cNvGrpSpPr/>
          <p:nvPr/>
        </p:nvGrpSpPr>
        <p:grpSpPr>
          <a:xfrm>
            <a:off x="830327" y="597680"/>
            <a:ext cx="5648114" cy="2889849"/>
            <a:chOff x="2180921" y="592799"/>
            <a:chExt cx="4796700" cy="2225700"/>
          </a:xfrm>
        </p:grpSpPr>
        <p:sp>
          <p:nvSpPr>
            <p:cNvPr id="1314" name="Google Shape;1314;p58"/>
            <p:cNvSpPr/>
            <p:nvPr/>
          </p:nvSpPr>
          <p:spPr>
            <a:xfrm>
              <a:off x="2180921" y="592799"/>
              <a:ext cx="4796700" cy="22257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8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8"/>
            <p:cNvSpPr/>
            <p:nvPr/>
          </p:nvSpPr>
          <p:spPr>
            <a:xfrm rot="-2511696">
              <a:off x="2324894" y="659556"/>
              <a:ext cx="81369" cy="166729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8"/>
            <p:cNvSpPr/>
            <p:nvPr/>
          </p:nvSpPr>
          <p:spPr>
            <a:xfrm rot="2279529">
              <a:off x="6683304" y="661888"/>
              <a:ext cx="64332" cy="131717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8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8"/>
            <p:cNvSpPr/>
            <p:nvPr/>
          </p:nvSpPr>
          <p:spPr>
            <a:xfrm>
              <a:off x="2322679" y="2561848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FD3B8C9-A191-4F50-A247-30E217AF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5" y="2456642"/>
            <a:ext cx="2637261" cy="26868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5F70710-5867-4E54-B834-F2B0F1382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934" y="1729473"/>
            <a:ext cx="2444708" cy="3377477"/>
          </a:xfrm>
          <a:prstGeom prst="rect">
            <a:avLst/>
          </a:prstGeom>
        </p:spPr>
      </p:pic>
      <p:grpSp>
        <p:nvGrpSpPr>
          <p:cNvPr id="88" name="组合 12">
            <a:extLst>
              <a:ext uri="{FF2B5EF4-FFF2-40B4-BE49-F238E27FC236}">
                <a16:creationId xmlns:a16="http://schemas.microsoft.com/office/drawing/2014/main" id="{CBCE8AA1-8937-45F5-9574-A0B1391FB409}"/>
              </a:ext>
            </a:extLst>
          </p:cNvPr>
          <p:cNvGrpSpPr/>
          <p:nvPr/>
        </p:nvGrpSpPr>
        <p:grpSpPr>
          <a:xfrm>
            <a:off x="1218882" y="918555"/>
            <a:ext cx="5016117" cy="1391124"/>
            <a:chOff x="2806864" y="873043"/>
            <a:chExt cx="5016117" cy="9309231"/>
          </a:xfrm>
        </p:grpSpPr>
        <p:grpSp>
          <p:nvGrpSpPr>
            <p:cNvPr id="89" name="组合 6">
              <a:extLst>
                <a:ext uri="{FF2B5EF4-FFF2-40B4-BE49-F238E27FC236}">
                  <a16:creationId xmlns:a16="http://schemas.microsoft.com/office/drawing/2014/main" id="{0AED77DB-C7BA-4454-ADFA-F8F7F85F5511}"/>
                </a:ext>
              </a:extLst>
            </p:cNvPr>
            <p:cNvGrpSpPr/>
            <p:nvPr/>
          </p:nvGrpSpPr>
          <p:grpSpPr>
            <a:xfrm>
              <a:off x="2806864" y="2130773"/>
              <a:ext cx="5016117" cy="8051501"/>
              <a:chOff x="3973719" y="2282311"/>
              <a:chExt cx="5016117" cy="8051501"/>
            </a:xfrm>
          </p:grpSpPr>
          <p:sp>
            <p:nvSpPr>
              <p:cNvPr id="93" name="矩形 7">
                <a:extLst>
                  <a:ext uri="{FF2B5EF4-FFF2-40B4-BE49-F238E27FC236}">
                    <a16:creationId xmlns:a16="http://schemas.microsoft.com/office/drawing/2014/main" id="{A79DEB5E-6D39-43D4-92A4-5A692A1CB0A1}"/>
                  </a:ext>
                </a:extLst>
              </p:cNvPr>
              <p:cNvSpPr/>
              <p:nvPr/>
            </p:nvSpPr>
            <p:spPr>
              <a:xfrm>
                <a:off x="3973719" y="2282311"/>
                <a:ext cx="5016117" cy="8032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7200">
                    <a:ln w="209550">
                      <a:solidFill>
                        <a:schemeClr val="accent4"/>
                      </a:solidFill>
                    </a:ln>
                    <a:solidFill>
                      <a:schemeClr val="accent4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Showcard" panose="02040603050506020204" pitchFamily="18" charset="0"/>
                    <a:ea typeface="字魂27号-布丁体" panose="00000505000000000000" pitchFamily="2" charset="-122"/>
                  </a:rPr>
                  <a:t>Luyện tập</a:t>
                </a:r>
                <a:endParaRPr lang="zh-CN" altLang="en-US" sz="7200" dirty="0">
                  <a:ln w="209550">
                    <a:solidFill>
                      <a:schemeClr val="accent4"/>
                    </a:solidFill>
                  </a:ln>
                  <a:solidFill>
                    <a:schemeClr val="accent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94" name="矩形 8">
                <a:extLst>
                  <a:ext uri="{FF2B5EF4-FFF2-40B4-BE49-F238E27FC236}">
                    <a16:creationId xmlns:a16="http://schemas.microsoft.com/office/drawing/2014/main" id="{9381A53A-055D-48A4-A165-8FF2F92583BC}"/>
                  </a:ext>
                </a:extLst>
              </p:cNvPr>
              <p:cNvSpPr/>
              <p:nvPr/>
            </p:nvSpPr>
            <p:spPr>
              <a:xfrm>
                <a:off x="3973719" y="2301356"/>
                <a:ext cx="5016117" cy="8032456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extrusionH="57150">
                  <a:bevelT h="25400" prst="softRound"/>
                </a:sp3d>
              </a:bodyPr>
              <a:lstStyle/>
              <a:p>
                <a:pPr lvl="0"/>
                <a:r>
                  <a:rPr lang="en-US" altLang="zh-CN" sz="7200">
                    <a:solidFill>
                      <a:srgbClr val="FFC000"/>
                    </a:solidFill>
                    <a:latin typeface="UTM Showcard" panose="02040603050506020204" pitchFamily="18" charset="0"/>
                    <a:ea typeface="字魂27号-布丁体" panose="00000505000000000000" pitchFamily="2" charset="-122"/>
                  </a:rPr>
                  <a:t>Luyện tập</a:t>
                </a:r>
                <a:endParaRPr lang="zh-CN" altLang="en-US" sz="7200" dirty="0">
                  <a:solidFill>
                    <a:srgbClr val="FFC000"/>
                  </a:solidFill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  <p:grpSp>
          <p:nvGrpSpPr>
            <p:cNvPr id="90" name="组合 9">
              <a:extLst>
                <a:ext uri="{FF2B5EF4-FFF2-40B4-BE49-F238E27FC236}">
                  <a16:creationId xmlns:a16="http://schemas.microsoft.com/office/drawing/2014/main" id="{EC1B9FB6-50EA-48D2-9501-F185B8440FEF}"/>
                </a:ext>
              </a:extLst>
            </p:cNvPr>
            <p:cNvGrpSpPr/>
            <p:nvPr/>
          </p:nvGrpSpPr>
          <p:grpSpPr>
            <a:xfrm>
              <a:off x="3583560" y="873043"/>
              <a:ext cx="184731" cy="8046050"/>
              <a:chOff x="3771007" y="1083236"/>
              <a:chExt cx="184731" cy="8046050"/>
            </a:xfrm>
          </p:grpSpPr>
          <p:sp>
            <p:nvSpPr>
              <p:cNvPr id="91" name="矩形 10">
                <a:extLst>
                  <a:ext uri="{FF2B5EF4-FFF2-40B4-BE49-F238E27FC236}">
                    <a16:creationId xmlns:a16="http://schemas.microsoft.com/office/drawing/2014/main" id="{0959E900-26B2-4E06-ABDC-7F657A606AEE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84731" cy="8032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72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92" name="矩形 11">
                <a:extLst>
                  <a:ext uri="{FF2B5EF4-FFF2-40B4-BE49-F238E27FC236}">
                    <a16:creationId xmlns:a16="http://schemas.microsoft.com/office/drawing/2014/main" id="{30C02535-4FA7-4D47-A2D4-62A09AEEC024}"/>
                  </a:ext>
                </a:extLst>
              </p:cNvPr>
              <p:cNvSpPr/>
              <p:nvPr/>
            </p:nvSpPr>
            <p:spPr>
              <a:xfrm>
                <a:off x="3771007" y="1096834"/>
                <a:ext cx="184731" cy="8032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72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sp>
        <p:nvSpPr>
          <p:cNvPr id="95" name="Title 1">
            <a:extLst>
              <a:ext uri="{FF2B5EF4-FFF2-40B4-BE49-F238E27FC236}">
                <a16:creationId xmlns:a16="http://schemas.microsoft.com/office/drawing/2014/main" id="{92FDFC89-C8C9-4190-BDF9-CBC83742DE6B}"/>
              </a:ext>
            </a:extLst>
          </p:cNvPr>
          <p:cNvSpPr txBox="1">
            <a:spLocks/>
          </p:cNvSpPr>
          <p:nvPr/>
        </p:nvSpPr>
        <p:spPr>
          <a:xfrm>
            <a:off x="6958694" y="4600165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062" y="996171"/>
            <a:ext cx="457000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a) a = 5 ; b = 7 ; c = 10</a:t>
            </a:r>
          </a:p>
        </p:txBody>
      </p:sp>
      <p:sp>
        <p:nvSpPr>
          <p:cNvPr id="46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502" y="1752875"/>
            <a:ext cx="6178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5 ; b = 7 ; c = 10 thì </a:t>
            </a:r>
          </a:p>
        </p:txBody>
      </p:sp>
      <p:sp>
        <p:nvSpPr>
          <p:cNvPr id="47" name="Text Box 62">
            <a:extLst>
              <a:ext uri="{FF2B5EF4-FFF2-40B4-BE49-F238E27FC236}">
                <a16:creationId xmlns:a16="http://schemas.microsoft.com/office/drawing/2014/main" id="{4364FE0F-9001-45EF-B709-C1E512513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931" y="2371366"/>
            <a:ext cx="5635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= 5 + 7 + 10</a:t>
            </a:r>
          </a:p>
        </p:txBody>
      </p:sp>
      <p:sp>
        <p:nvSpPr>
          <p:cNvPr id="48" name="Rectangle 1">
            <a:extLst>
              <a:ext uri="{FF2B5EF4-FFF2-40B4-BE49-F238E27FC236}">
                <a16:creationId xmlns:a16="http://schemas.microsoft.com/office/drawing/2014/main" id="{51E146EC-F758-474A-B530-3123A7564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062" y="3142875"/>
            <a:ext cx="4761240" cy="58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b)  a = 12 ; b = 15 ; c = 9</a:t>
            </a:r>
          </a:p>
        </p:txBody>
      </p:sp>
      <p:sp>
        <p:nvSpPr>
          <p:cNvPr id="49" name="Text Box 62">
            <a:extLst>
              <a:ext uri="{FF2B5EF4-FFF2-40B4-BE49-F238E27FC236}">
                <a16:creationId xmlns:a16="http://schemas.microsoft.com/office/drawing/2014/main" id="{1A50E49D-10F8-4BDC-AEA7-8B329DA8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041" y="3795081"/>
            <a:ext cx="6725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12 ; b = 15 ; c = 19 thì </a:t>
            </a:r>
          </a:p>
        </p:txBody>
      </p:sp>
      <p:sp>
        <p:nvSpPr>
          <p:cNvPr id="50" name="Text Box 62">
            <a:extLst>
              <a:ext uri="{FF2B5EF4-FFF2-40B4-BE49-F238E27FC236}">
                <a16:creationId xmlns:a16="http://schemas.microsoft.com/office/drawing/2014/main" id="{3E00FD0E-A250-425A-98C5-36E60A8B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580" y="4410418"/>
            <a:ext cx="8078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= 12 + 15 + 9 = 27 + 9 = 36</a:t>
            </a:r>
          </a:p>
        </p:txBody>
      </p:sp>
      <p:sp>
        <p:nvSpPr>
          <p:cNvPr id="51" name="Text Box 62">
            <a:extLst>
              <a:ext uri="{FF2B5EF4-FFF2-40B4-BE49-F238E27FC236}">
                <a16:creationId xmlns:a16="http://schemas.microsoft.com/office/drawing/2014/main" id="{770C9574-95F6-487B-A83F-23B335F8C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18" y="2371366"/>
            <a:ext cx="38885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= 12 + 10 = 22</a:t>
            </a:r>
          </a:p>
        </p:txBody>
      </p:sp>
      <p:sp>
        <p:nvSpPr>
          <p:cNvPr id="52" name="Text Box 62">
            <a:extLst>
              <a:ext uri="{FF2B5EF4-FFF2-40B4-BE49-F238E27FC236}">
                <a16:creationId xmlns:a16="http://schemas.microsoft.com/office/drawing/2014/main" id="{2E4F9EC1-8E91-4721-96DF-8BA02215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479" y="238864"/>
            <a:ext cx="597665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Tính giá trị của a + b + c  nếu:   </a:t>
            </a:r>
          </a:p>
        </p:txBody>
      </p:sp>
      <p:grpSp>
        <p:nvGrpSpPr>
          <p:cNvPr id="53" name="Google Shape;616;p40">
            <a:extLst>
              <a:ext uri="{FF2B5EF4-FFF2-40B4-BE49-F238E27FC236}">
                <a16:creationId xmlns:a16="http://schemas.microsoft.com/office/drawing/2014/main" id="{93C40DF6-3784-442C-B650-DC35F780450E}"/>
              </a:ext>
            </a:extLst>
          </p:cNvPr>
          <p:cNvGrpSpPr/>
          <p:nvPr/>
        </p:nvGrpSpPr>
        <p:grpSpPr>
          <a:xfrm rot="308040">
            <a:off x="223030" y="56034"/>
            <a:ext cx="1148201" cy="1160038"/>
            <a:chOff x="5616500" y="1812300"/>
            <a:chExt cx="2604784" cy="2902573"/>
          </a:xfrm>
        </p:grpSpPr>
        <p:sp>
          <p:nvSpPr>
            <p:cNvPr id="54" name="Google Shape;617;p40">
              <a:extLst>
                <a:ext uri="{FF2B5EF4-FFF2-40B4-BE49-F238E27FC236}">
                  <a16:creationId xmlns:a16="http://schemas.microsoft.com/office/drawing/2014/main" id="{819DA8A1-CFCC-4BE2-8E1F-260DE3BD1A76}"/>
                </a:ext>
              </a:extLst>
            </p:cNvPr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8;p40">
              <a:extLst>
                <a:ext uri="{FF2B5EF4-FFF2-40B4-BE49-F238E27FC236}">
                  <a16:creationId xmlns:a16="http://schemas.microsoft.com/office/drawing/2014/main" id="{A8B2E1F6-A37B-4712-861F-E7E24379F30D}"/>
                </a:ext>
              </a:extLst>
            </p:cNvPr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9;p40">
              <a:extLst>
                <a:ext uri="{FF2B5EF4-FFF2-40B4-BE49-F238E27FC236}">
                  <a16:creationId xmlns:a16="http://schemas.microsoft.com/office/drawing/2014/main" id="{CAC0286B-7FC3-4F58-B843-7EE0AD250D6D}"/>
                </a:ext>
              </a:extLst>
            </p:cNvPr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0;p40">
              <a:extLst>
                <a:ext uri="{FF2B5EF4-FFF2-40B4-BE49-F238E27FC236}">
                  <a16:creationId xmlns:a16="http://schemas.microsoft.com/office/drawing/2014/main" id="{C3F5F5DA-9DA0-40D1-A6D5-6EE18B4E758C}"/>
                </a:ext>
              </a:extLst>
            </p:cNvPr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1;p40">
              <a:extLst>
                <a:ext uri="{FF2B5EF4-FFF2-40B4-BE49-F238E27FC236}">
                  <a16:creationId xmlns:a16="http://schemas.microsoft.com/office/drawing/2014/main" id="{33694B3D-E870-4746-898D-8E128E476178}"/>
                </a:ext>
              </a:extLst>
            </p:cNvPr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2;p40">
              <a:extLst>
                <a:ext uri="{FF2B5EF4-FFF2-40B4-BE49-F238E27FC236}">
                  <a16:creationId xmlns:a16="http://schemas.microsoft.com/office/drawing/2014/main" id="{BE9C4CE2-339B-415D-966A-9F6F95CAE954}"/>
                </a:ext>
              </a:extLst>
            </p:cNvPr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3;p40">
              <a:extLst>
                <a:ext uri="{FF2B5EF4-FFF2-40B4-BE49-F238E27FC236}">
                  <a16:creationId xmlns:a16="http://schemas.microsoft.com/office/drawing/2014/main" id="{5A0B5F03-A3E8-4AAB-B595-5FD6B4F4CCBA}"/>
                </a:ext>
              </a:extLst>
            </p:cNvPr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4;p40">
              <a:extLst>
                <a:ext uri="{FF2B5EF4-FFF2-40B4-BE49-F238E27FC236}">
                  <a16:creationId xmlns:a16="http://schemas.microsoft.com/office/drawing/2014/main" id="{87C98E7B-3F39-4E67-A0AB-2EFD2263FB4D}"/>
                </a:ext>
              </a:extLst>
            </p:cNvPr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5;p40">
              <a:extLst>
                <a:ext uri="{FF2B5EF4-FFF2-40B4-BE49-F238E27FC236}">
                  <a16:creationId xmlns:a16="http://schemas.microsoft.com/office/drawing/2014/main" id="{B6FCDEB7-E76C-40BA-B2B6-6CFC5D2093C2}"/>
                </a:ext>
              </a:extLst>
            </p:cNvPr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6;p40">
              <a:extLst>
                <a:ext uri="{FF2B5EF4-FFF2-40B4-BE49-F238E27FC236}">
                  <a16:creationId xmlns:a16="http://schemas.microsoft.com/office/drawing/2014/main" id="{3C680F50-3763-4EDF-8AE7-700E66AAC846}"/>
                </a:ext>
              </a:extLst>
            </p:cNvPr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7;p40">
              <a:extLst>
                <a:ext uri="{FF2B5EF4-FFF2-40B4-BE49-F238E27FC236}">
                  <a16:creationId xmlns:a16="http://schemas.microsoft.com/office/drawing/2014/main" id="{B4E28D3B-8C90-4591-B05A-20DEAF70BE5E}"/>
                </a:ext>
              </a:extLst>
            </p:cNvPr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8;p40">
              <a:extLst>
                <a:ext uri="{FF2B5EF4-FFF2-40B4-BE49-F238E27FC236}">
                  <a16:creationId xmlns:a16="http://schemas.microsoft.com/office/drawing/2014/main" id="{CEE3FC97-09D7-4D83-9842-38E75CE9AC3C}"/>
                </a:ext>
              </a:extLst>
            </p:cNvPr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9;p40">
              <a:extLst>
                <a:ext uri="{FF2B5EF4-FFF2-40B4-BE49-F238E27FC236}">
                  <a16:creationId xmlns:a16="http://schemas.microsoft.com/office/drawing/2014/main" id="{F77CABD1-2C0B-484A-B297-646C5F2FF701}"/>
                </a:ext>
              </a:extLst>
            </p:cNvPr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0;p40">
              <a:extLst>
                <a:ext uri="{FF2B5EF4-FFF2-40B4-BE49-F238E27FC236}">
                  <a16:creationId xmlns:a16="http://schemas.microsoft.com/office/drawing/2014/main" id="{37801490-3BC5-43DC-9FFA-27E18258FB77}"/>
                </a:ext>
              </a:extLst>
            </p:cNvPr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1;p40">
              <a:extLst>
                <a:ext uri="{FF2B5EF4-FFF2-40B4-BE49-F238E27FC236}">
                  <a16:creationId xmlns:a16="http://schemas.microsoft.com/office/drawing/2014/main" id="{94816BBC-5327-4ACF-A3E8-595B7F30BA0A}"/>
                </a:ext>
              </a:extLst>
            </p:cNvPr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2;p40">
              <a:extLst>
                <a:ext uri="{FF2B5EF4-FFF2-40B4-BE49-F238E27FC236}">
                  <a16:creationId xmlns:a16="http://schemas.microsoft.com/office/drawing/2014/main" id="{AA4F63C9-0F3D-4A05-9AB8-6A37CE8AC01C}"/>
                </a:ext>
              </a:extLst>
            </p:cNvPr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3;p40">
              <a:extLst>
                <a:ext uri="{FF2B5EF4-FFF2-40B4-BE49-F238E27FC236}">
                  <a16:creationId xmlns:a16="http://schemas.microsoft.com/office/drawing/2014/main" id="{B2D78BA1-F264-486E-89DB-34E6ABFE201B}"/>
                </a:ext>
              </a:extLst>
            </p:cNvPr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4;p40">
              <a:extLst>
                <a:ext uri="{FF2B5EF4-FFF2-40B4-BE49-F238E27FC236}">
                  <a16:creationId xmlns:a16="http://schemas.microsoft.com/office/drawing/2014/main" id="{F0772A83-1DB5-49CE-881A-1913266AD5CA}"/>
                </a:ext>
              </a:extLst>
            </p:cNvPr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5;p40">
              <a:extLst>
                <a:ext uri="{FF2B5EF4-FFF2-40B4-BE49-F238E27FC236}">
                  <a16:creationId xmlns:a16="http://schemas.microsoft.com/office/drawing/2014/main" id="{648736B7-B29D-4468-AEAD-98F146934ABB}"/>
                </a:ext>
              </a:extLst>
            </p:cNvPr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6;p40">
              <a:extLst>
                <a:ext uri="{FF2B5EF4-FFF2-40B4-BE49-F238E27FC236}">
                  <a16:creationId xmlns:a16="http://schemas.microsoft.com/office/drawing/2014/main" id="{976F57E4-9AE0-4CDB-B1C6-FA9081A912DE}"/>
                </a:ext>
              </a:extLst>
            </p:cNvPr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7;p40">
              <a:extLst>
                <a:ext uri="{FF2B5EF4-FFF2-40B4-BE49-F238E27FC236}">
                  <a16:creationId xmlns:a16="http://schemas.microsoft.com/office/drawing/2014/main" id="{133F0FC0-EE8A-4FAE-823A-A02D209A1AEE}"/>
                </a:ext>
              </a:extLst>
            </p:cNvPr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8;p40">
              <a:extLst>
                <a:ext uri="{FF2B5EF4-FFF2-40B4-BE49-F238E27FC236}">
                  <a16:creationId xmlns:a16="http://schemas.microsoft.com/office/drawing/2014/main" id="{A1290626-0E95-483E-A41A-0432B8326FDE}"/>
                </a:ext>
              </a:extLst>
            </p:cNvPr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9;p40">
              <a:extLst>
                <a:ext uri="{FF2B5EF4-FFF2-40B4-BE49-F238E27FC236}">
                  <a16:creationId xmlns:a16="http://schemas.microsoft.com/office/drawing/2014/main" id="{D0DDD13B-0C62-42FE-BD06-D675B16CB601}"/>
                </a:ext>
              </a:extLst>
            </p:cNvPr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44;p40">
              <a:extLst>
                <a:ext uri="{FF2B5EF4-FFF2-40B4-BE49-F238E27FC236}">
                  <a16:creationId xmlns:a16="http://schemas.microsoft.com/office/drawing/2014/main" id="{031A5061-B0BE-453D-BA9B-4A83C2D9238E}"/>
                </a:ext>
              </a:extLst>
            </p:cNvPr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5;p40">
              <a:extLst>
                <a:ext uri="{FF2B5EF4-FFF2-40B4-BE49-F238E27FC236}">
                  <a16:creationId xmlns:a16="http://schemas.microsoft.com/office/drawing/2014/main" id="{93EFAE85-7B96-4E86-A97E-EBB678D060EB}"/>
                </a:ext>
              </a:extLst>
            </p:cNvPr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46;p40">
              <a:extLst>
                <a:ext uri="{FF2B5EF4-FFF2-40B4-BE49-F238E27FC236}">
                  <a16:creationId xmlns:a16="http://schemas.microsoft.com/office/drawing/2014/main" id="{13898DC9-E647-4561-8937-48D5C3ED6AD6}"/>
                </a:ext>
              </a:extLst>
            </p:cNvPr>
            <p:cNvSpPr/>
            <p:nvPr/>
          </p:nvSpPr>
          <p:spPr>
            <a:xfrm>
              <a:off x="6915243" y="1929258"/>
              <a:ext cx="1306041" cy="1577757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47;p40">
              <a:extLst>
                <a:ext uri="{FF2B5EF4-FFF2-40B4-BE49-F238E27FC236}">
                  <a16:creationId xmlns:a16="http://schemas.microsoft.com/office/drawing/2014/main" id="{93E54F66-4605-4E21-8230-44829AF87CDB}"/>
                </a:ext>
              </a:extLst>
            </p:cNvPr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48;p40">
              <a:extLst>
                <a:ext uri="{FF2B5EF4-FFF2-40B4-BE49-F238E27FC236}">
                  <a16:creationId xmlns:a16="http://schemas.microsoft.com/office/drawing/2014/main" id="{0E692EE8-0069-410D-8242-3C706B0106B6}"/>
                </a:ext>
              </a:extLst>
            </p:cNvPr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9;p40">
              <a:extLst>
                <a:ext uri="{FF2B5EF4-FFF2-40B4-BE49-F238E27FC236}">
                  <a16:creationId xmlns:a16="http://schemas.microsoft.com/office/drawing/2014/main" id="{E46C7101-3E3D-42EC-84E5-C3EA6477C782}"/>
                </a:ext>
              </a:extLst>
            </p:cNvPr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50;p40">
              <a:extLst>
                <a:ext uri="{FF2B5EF4-FFF2-40B4-BE49-F238E27FC236}">
                  <a16:creationId xmlns:a16="http://schemas.microsoft.com/office/drawing/2014/main" id="{17416D0F-670F-4DBC-A40F-04A8DF2B9364}"/>
                </a:ext>
              </a:extLst>
            </p:cNvPr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92692B-70AA-4A2F-955A-3BFCF2A24FF8}"/>
              </a:ext>
            </a:extLst>
          </p:cNvPr>
          <p:cNvGrpSpPr/>
          <p:nvPr/>
        </p:nvGrpSpPr>
        <p:grpSpPr>
          <a:xfrm>
            <a:off x="82334" y="3100763"/>
            <a:ext cx="2009517" cy="1956944"/>
            <a:chOff x="7555397" y="120770"/>
            <a:chExt cx="1363665" cy="1350290"/>
          </a:xfrm>
        </p:grpSpPr>
        <p:grpSp>
          <p:nvGrpSpPr>
            <p:cNvPr id="30" name="Google Shape;1348;p59">
              <a:extLst>
                <a:ext uri="{FF2B5EF4-FFF2-40B4-BE49-F238E27FC236}">
                  <a16:creationId xmlns:a16="http://schemas.microsoft.com/office/drawing/2014/main" id="{CB762421-7EB5-4AF2-8A5F-6EE98EFFA2B0}"/>
                </a:ext>
              </a:extLst>
            </p:cNvPr>
            <p:cNvGrpSpPr/>
            <p:nvPr/>
          </p:nvGrpSpPr>
          <p:grpSpPr>
            <a:xfrm>
              <a:off x="7555397" y="120770"/>
              <a:ext cx="1355690" cy="1350290"/>
              <a:chOff x="1405725" y="1840175"/>
              <a:chExt cx="2376900" cy="2280050"/>
            </a:xfrm>
          </p:grpSpPr>
          <p:sp>
            <p:nvSpPr>
              <p:cNvPr id="31" name="Google Shape;1349;p59">
                <a:extLst>
                  <a:ext uri="{FF2B5EF4-FFF2-40B4-BE49-F238E27FC236}">
                    <a16:creationId xmlns:a16="http://schemas.microsoft.com/office/drawing/2014/main" id="{F2522772-0450-4980-AB46-C41218228502}"/>
                  </a:ext>
                </a:extLst>
              </p:cNvPr>
              <p:cNvSpPr/>
              <p:nvPr/>
            </p:nvSpPr>
            <p:spPr>
              <a:xfrm>
                <a:off x="3591800" y="3137825"/>
                <a:ext cx="190825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6340" extrusionOk="0">
                    <a:moveTo>
                      <a:pt x="5138" y="1"/>
                    </a:moveTo>
                    <a:cubicBezTo>
                      <a:pt x="3715" y="1"/>
                      <a:pt x="2275" y="2008"/>
                      <a:pt x="2275" y="2008"/>
                    </a:cubicBezTo>
                    <a:lnTo>
                      <a:pt x="1" y="5675"/>
                    </a:lnTo>
                    <a:cubicBezTo>
                      <a:pt x="1" y="5675"/>
                      <a:pt x="1509" y="6339"/>
                      <a:pt x="2773" y="6339"/>
                    </a:cubicBezTo>
                    <a:cubicBezTo>
                      <a:pt x="2995" y="6339"/>
                      <a:pt x="3209" y="6319"/>
                      <a:pt x="3406" y="6271"/>
                    </a:cubicBezTo>
                    <a:cubicBezTo>
                      <a:pt x="4716" y="5961"/>
                      <a:pt x="7633" y="1461"/>
                      <a:pt x="5990" y="282"/>
                    </a:cubicBezTo>
                    <a:cubicBezTo>
                      <a:pt x="5714" y="83"/>
                      <a:pt x="5426" y="1"/>
                      <a:pt x="5138" y="1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50;p59">
                <a:extLst>
                  <a:ext uri="{FF2B5EF4-FFF2-40B4-BE49-F238E27FC236}">
                    <a16:creationId xmlns:a16="http://schemas.microsoft.com/office/drawing/2014/main" id="{A9F5E655-CC07-45F4-9373-16E13AF8723F}"/>
                  </a:ext>
                </a:extLst>
              </p:cNvPr>
              <p:cNvSpPr/>
              <p:nvPr/>
            </p:nvSpPr>
            <p:spPr>
              <a:xfrm>
                <a:off x="3112875" y="3998675"/>
                <a:ext cx="24125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650" h="4862" extrusionOk="0">
                    <a:moveTo>
                      <a:pt x="6995" y="1"/>
                    </a:moveTo>
                    <a:cubicBezTo>
                      <a:pt x="5380" y="1"/>
                      <a:pt x="3418" y="805"/>
                      <a:pt x="3418" y="805"/>
                    </a:cubicBezTo>
                    <a:lnTo>
                      <a:pt x="941" y="1936"/>
                    </a:lnTo>
                    <a:cubicBezTo>
                      <a:pt x="941" y="1936"/>
                      <a:pt x="1" y="4615"/>
                      <a:pt x="2132" y="4841"/>
                    </a:cubicBezTo>
                    <a:cubicBezTo>
                      <a:pt x="2263" y="4855"/>
                      <a:pt x="2408" y="4862"/>
                      <a:pt x="2563" y="4862"/>
                    </a:cubicBezTo>
                    <a:cubicBezTo>
                      <a:pt x="4903" y="4862"/>
                      <a:pt x="9649" y="3292"/>
                      <a:pt x="9002" y="1114"/>
                    </a:cubicBezTo>
                    <a:cubicBezTo>
                      <a:pt x="8745" y="269"/>
                      <a:pt x="7928" y="1"/>
                      <a:pt x="6995" y="1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51;p59">
                <a:extLst>
                  <a:ext uri="{FF2B5EF4-FFF2-40B4-BE49-F238E27FC236}">
                    <a16:creationId xmlns:a16="http://schemas.microsoft.com/office/drawing/2014/main" id="{FF2F6A34-C1CD-4821-B36C-7498FD696EE7}"/>
                  </a:ext>
                </a:extLst>
              </p:cNvPr>
              <p:cNvSpPr/>
              <p:nvPr/>
            </p:nvSpPr>
            <p:spPr>
              <a:xfrm>
                <a:off x="2443150" y="3094800"/>
                <a:ext cx="1207625" cy="952275"/>
              </a:xfrm>
              <a:custGeom>
                <a:avLst/>
                <a:gdLst/>
                <a:ahLst/>
                <a:cxnLst/>
                <a:rect l="l" t="t" r="r" b="b"/>
                <a:pathLst>
                  <a:path w="48305" h="38091" extrusionOk="0">
                    <a:moveTo>
                      <a:pt x="36909" y="0"/>
                    </a:moveTo>
                    <a:cubicBezTo>
                      <a:pt x="28415" y="0"/>
                      <a:pt x="18848" y="5039"/>
                      <a:pt x="18848" y="5039"/>
                    </a:cubicBezTo>
                    <a:cubicBezTo>
                      <a:pt x="18848" y="5039"/>
                      <a:pt x="15441" y="4106"/>
                      <a:pt x="11710" y="4106"/>
                    </a:cubicBezTo>
                    <a:cubicBezTo>
                      <a:pt x="7997" y="4106"/>
                      <a:pt x="3962" y="5030"/>
                      <a:pt x="2644" y="8718"/>
                    </a:cubicBezTo>
                    <a:cubicBezTo>
                      <a:pt x="1" y="16124"/>
                      <a:pt x="3691" y="20339"/>
                      <a:pt x="14681" y="25292"/>
                    </a:cubicBezTo>
                    <a:cubicBezTo>
                      <a:pt x="25658" y="30233"/>
                      <a:pt x="27444" y="38091"/>
                      <a:pt x="27444" y="38091"/>
                    </a:cubicBezTo>
                    <a:cubicBezTo>
                      <a:pt x="31207" y="37995"/>
                      <a:pt x="32052" y="36138"/>
                      <a:pt x="32052" y="36138"/>
                    </a:cubicBezTo>
                    <a:cubicBezTo>
                      <a:pt x="32052" y="36138"/>
                      <a:pt x="33469" y="31733"/>
                      <a:pt x="28159" y="23791"/>
                    </a:cubicBezTo>
                    <a:cubicBezTo>
                      <a:pt x="22837" y="15850"/>
                      <a:pt x="17265" y="14624"/>
                      <a:pt x="17265" y="14624"/>
                    </a:cubicBezTo>
                    <a:cubicBezTo>
                      <a:pt x="24444" y="8819"/>
                      <a:pt x="33683" y="7710"/>
                      <a:pt x="39696" y="7710"/>
                    </a:cubicBezTo>
                    <a:cubicBezTo>
                      <a:pt x="43414" y="7710"/>
                      <a:pt x="45899" y="8135"/>
                      <a:pt x="45899" y="8135"/>
                    </a:cubicBezTo>
                    <a:cubicBezTo>
                      <a:pt x="47578" y="7039"/>
                      <a:pt x="48304" y="3325"/>
                      <a:pt x="48304" y="3325"/>
                    </a:cubicBezTo>
                    <a:cubicBezTo>
                      <a:pt x="48304" y="3325"/>
                      <a:pt x="45816" y="146"/>
                      <a:pt x="37231" y="3"/>
                    </a:cubicBezTo>
                    <a:cubicBezTo>
                      <a:pt x="37124" y="1"/>
                      <a:pt x="37017" y="0"/>
                      <a:pt x="3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56;p59">
                <a:extLst>
                  <a:ext uri="{FF2B5EF4-FFF2-40B4-BE49-F238E27FC236}">
                    <a16:creationId xmlns:a16="http://schemas.microsoft.com/office/drawing/2014/main" id="{FAA58170-DC44-441F-8E54-CBDA7D04D318}"/>
                  </a:ext>
                </a:extLst>
              </p:cNvPr>
              <p:cNvSpPr/>
              <p:nvPr/>
            </p:nvSpPr>
            <p:spPr>
              <a:xfrm>
                <a:off x="3247425" y="2260675"/>
                <a:ext cx="210150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6782" extrusionOk="0">
                    <a:moveTo>
                      <a:pt x="2551" y="1"/>
                    </a:moveTo>
                    <a:cubicBezTo>
                      <a:pt x="1495" y="1"/>
                      <a:pt x="89" y="1395"/>
                      <a:pt x="48" y="2781"/>
                    </a:cubicBezTo>
                    <a:cubicBezTo>
                      <a:pt x="0" y="4364"/>
                      <a:pt x="1750" y="4793"/>
                      <a:pt x="1750" y="4793"/>
                    </a:cubicBezTo>
                    <a:lnTo>
                      <a:pt x="1381" y="6436"/>
                    </a:lnTo>
                    <a:lnTo>
                      <a:pt x="4144" y="6781"/>
                    </a:lnTo>
                    <a:lnTo>
                      <a:pt x="4513" y="5507"/>
                    </a:lnTo>
                    <a:cubicBezTo>
                      <a:pt x="4513" y="5507"/>
                      <a:pt x="7525" y="5400"/>
                      <a:pt x="8406" y="2769"/>
                    </a:cubicBezTo>
                    <a:lnTo>
                      <a:pt x="8406" y="2769"/>
                    </a:lnTo>
                    <a:cubicBezTo>
                      <a:pt x="8406" y="2769"/>
                      <a:pt x="7274" y="3086"/>
                      <a:pt x="5655" y="3086"/>
                    </a:cubicBezTo>
                    <a:cubicBezTo>
                      <a:pt x="4648" y="3086"/>
                      <a:pt x="3454" y="2963"/>
                      <a:pt x="2227" y="2566"/>
                    </a:cubicBezTo>
                    <a:cubicBezTo>
                      <a:pt x="2227" y="2566"/>
                      <a:pt x="4036" y="626"/>
                      <a:pt x="3001" y="102"/>
                    </a:cubicBezTo>
                    <a:cubicBezTo>
                      <a:pt x="2863" y="33"/>
                      <a:pt x="2711" y="1"/>
                      <a:pt x="2551" y="1"/>
                    </a:cubicBezTo>
                    <a:close/>
                  </a:path>
                </a:pathLst>
              </a:custGeom>
              <a:solidFill>
                <a:srgbClr val="784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7;p59">
                <a:extLst>
                  <a:ext uri="{FF2B5EF4-FFF2-40B4-BE49-F238E27FC236}">
                    <a16:creationId xmlns:a16="http://schemas.microsoft.com/office/drawing/2014/main" id="{8D049091-E6A4-4DDC-B16C-1BC35DA2BB13}"/>
                  </a:ext>
                </a:extLst>
              </p:cNvPr>
              <p:cNvSpPr/>
              <p:nvPr/>
            </p:nvSpPr>
            <p:spPr>
              <a:xfrm>
                <a:off x="2760150" y="2417225"/>
                <a:ext cx="688800" cy="614250"/>
              </a:xfrm>
              <a:custGeom>
                <a:avLst/>
                <a:gdLst/>
                <a:ahLst/>
                <a:cxnLst/>
                <a:rect l="l" t="t" r="r" b="b"/>
                <a:pathLst>
                  <a:path w="27552" h="24570" extrusionOk="0">
                    <a:moveTo>
                      <a:pt x="20330" y="1"/>
                    </a:moveTo>
                    <a:cubicBezTo>
                      <a:pt x="19635" y="1"/>
                      <a:pt x="19040" y="91"/>
                      <a:pt x="18646" y="281"/>
                    </a:cubicBezTo>
                    <a:cubicBezTo>
                      <a:pt x="16884" y="1138"/>
                      <a:pt x="17289" y="4186"/>
                      <a:pt x="13109" y="10044"/>
                    </a:cubicBezTo>
                    <a:cubicBezTo>
                      <a:pt x="8942" y="15890"/>
                      <a:pt x="1" y="17712"/>
                      <a:pt x="1" y="17712"/>
                    </a:cubicBezTo>
                    <a:lnTo>
                      <a:pt x="1560" y="24570"/>
                    </a:lnTo>
                    <a:cubicBezTo>
                      <a:pt x="1560" y="24570"/>
                      <a:pt x="8573" y="23117"/>
                      <a:pt x="14979" y="20081"/>
                    </a:cubicBezTo>
                    <a:cubicBezTo>
                      <a:pt x="21372" y="17033"/>
                      <a:pt x="27552" y="5139"/>
                      <a:pt x="26909" y="2865"/>
                    </a:cubicBezTo>
                    <a:cubicBezTo>
                      <a:pt x="26418" y="1105"/>
                      <a:pt x="22764" y="1"/>
                      <a:pt x="20330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58;p59">
                <a:extLst>
                  <a:ext uri="{FF2B5EF4-FFF2-40B4-BE49-F238E27FC236}">
                    <a16:creationId xmlns:a16="http://schemas.microsoft.com/office/drawing/2014/main" id="{FD47FA0D-25B6-4EE1-887F-81D3A05F3B9C}"/>
                  </a:ext>
                </a:extLst>
              </p:cNvPr>
              <p:cNvSpPr/>
              <p:nvPr/>
            </p:nvSpPr>
            <p:spPr>
              <a:xfrm>
                <a:off x="2466075" y="2860000"/>
                <a:ext cx="448300" cy="483300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19332" extrusionOk="0">
                    <a:moveTo>
                      <a:pt x="11764" y="1"/>
                    </a:moveTo>
                    <a:cubicBezTo>
                      <a:pt x="11243" y="325"/>
                      <a:pt x="10560" y="423"/>
                      <a:pt x="9925" y="423"/>
                    </a:cubicBezTo>
                    <a:cubicBezTo>
                      <a:pt x="8950" y="423"/>
                      <a:pt x="8085" y="191"/>
                      <a:pt x="8085" y="191"/>
                    </a:cubicBezTo>
                    <a:cubicBezTo>
                      <a:pt x="8085" y="191"/>
                      <a:pt x="7533" y="138"/>
                      <a:pt x="6830" y="138"/>
                    </a:cubicBezTo>
                    <a:cubicBezTo>
                      <a:pt x="5945" y="138"/>
                      <a:pt x="4820" y="223"/>
                      <a:pt x="4263" y="608"/>
                    </a:cubicBezTo>
                    <a:cubicBezTo>
                      <a:pt x="3795" y="931"/>
                      <a:pt x="3134" y="1017"/>
                      <a:pt x="2564" y="1017"/>
                    </a:cubicBezTo>
                    <a:cubicBezTo>
                      <a:pt x="1914" y="1017"/>
                      <a:pt x="1381" y="906"/>
                      <a:pt x="1381" y="906"/>
                    </a:cubicBezTo>
                    <a:lnTo>
                      <a:pt x="1381" y="906"/>
                    </a:lnTo>
                    <a:cubicBezTo>
                      <a:pt x="1774" y="2680"/>
                      <a:pt x="0" y="17527"/>
                      <a:pt x="0" y="17527"/>
                    </a:cubicBezTo>
                    <a:cubicBezTo>
                      <a:pt x="0" y="17527"/>
                      <a:pt x="4730" y="19332"/>
                      <a:pt x="7785" y="19332"/>
                    </a:cubicBezTo>
                    <a:cubicBezTo>
                      <a:pt x="8050" y="19332"/>
                      <a:pt x="8302" y="19318"/>
                      <a:pt x="8537" y="19289"/>
                    </a:cubicBezTo>
                    <a:cubicBezTo>
                      <a:pt x="11490" y="18932"/>
                      <a:pt x="17931" y="14443"/>
                      <a:pt x="17931" y="14443"/>
                    </a:cubicBezTo>
                    <a:lnTo>
                      <a:pt x="11764" y="1"/>
                    </a:ln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59;p59">
                <a:extLst>
                  <a:ext uri="{FF2B5EF4-FFF2-40B4-BE49-F238E27FC236}">
                    <a16:creationId xmlns:a16="http://schemas.microsoft.com/office/drawing/2014/main" id="{9FFCBBFD-1E05-4F73-AC62-F2B3FE58EEF7}"/>
                  </a:ext>
                </a:extLst>
              </p:cNvPr>
              <p:cNvSpPr/>
              <p:nvPr/>
            </p:nvSpPr>
            <p:spPr>
              <a:xfrm>
                <a:off x="2186275" y="1840175"/>
                <a:ext cx="690268" cy="369800"/>
              </a:xfrm>
              <a:custGeom>
                <a:avLst/>
                <a:gdLst/>
                <a:ahLst/>
                <a:cxnLst/>
                <a:rect l="l" t="t" r="r" b="b"/>
                <a:pathLst>
                  <a:path w="26326" h="14792" extrusionOk="0">
                    <a:moveTo>
                      <a:pt x="19048" y="1"/>
                    </a:moveTo>
                    <a:cubicBezTo>
                      <a:pt x="16932" y="1"/>
                      <a:pt x="16467" y="1741"/>
                      <a:pt x="16467" y="1741"/>
                    </a:cubicBezTo>
                    <a:cubicBezTo>
                      <a:pt x="16467" y="1741"/>
                      <a:pt x="14812" y="211"/>
                      <a:pt x="12780" y="211"/>
                    </a:cubicBezTo>
                    <a:cubicBezTo>
                      <a:pt x="12461" y="211"/>
                      <a:pt x="12132" y="249"/>
                      <a:pt x="11800" y="336"/>
                    </a:cubicBezTo>
                    <a:cubicBezTo>
                      <a:pt x="9347" y="967"/>
                      <a:pt x="8394" y="3825"/>
                      <a:pt x="8394" y="3825"/>
                    </a:cubicBezTo>
                    <a:cubicBezTo>
                      <a:pt x="8394" y="3825"/>
                      <a:pt x="7221" y="3098"/>
                      <a:pt x="5357" y="3098"/>
                    </a:cubicBezTo>
                    <a:cubicBezTo>
                      <a:pt x="4641" y="3098"/>
                      <a:pt x="3822" y="3206"/>
                      <a:pt x="2929" y="3503"/>
                    </a:cubicBezTo>
                    <a:cubicBezTo>
                      <a:pt x="1441" y="5575"/>
                      <a:pt x="0" y="8778"/>
                      <a:pt x="2596" y="11516"/>
                    </a:cubicBezTo>
                    <a:cubicBezTo>
                      <a:pt x="3469" y="12433"/>
                      <a:pt x="4308" y="12739"/>
                      <a:pt x="5038" y="12739"/>
                    </a:cubicBezTo>
                    <a:cubicBezTo>
                      <a:pt x="6498" y="12739"/>
                      <a:pt x="7525" y="11516"/>
                      <a:pt x="7525" y="11516"/>
                    </a:cubicBezTo>
                    <a:lnTo>
                      <a:pt x="7525" y="11516"/>
                    </a:lnTo>
                    <a:cubicBezTo>
                      <a:pt x="7525" y="11517"/>
                      <a:pt x="6811" y="14719"/>
                      <a:pt x="10597" y="14791"/>
                    </a:cubicBezTo>
                    <a:cubicBezTo>
                      <a:pt x="10626" y="14791"/>
                      <a:pt x="10655" y="14791"/>
                      <a:pt x="10683" y="14791"/>
                    </a:cubicBezTo>
                    <a:cubicBezTo>
                      <a:pt x="14376" y="14791"/>
                      <a:pt x="14693" y="10254"/>
                      <a:pt x="14693" y="10254"/>
                    </a:cubicBezTo>
                    <a:cubicBezTo>
                      <a:pt x="14693" y="10254"/>
                      <a:pt x="15874" y="12685"/>
                      <a:pt x="17977" y="12685"/>
                    </a:cubicBezTo>
                    <a:cubicBezTo>
                      <a:pt x="18511" y="12685"/>
                      <a:pt x="19104" y="12528"/>
                      <a:pt x="19753" y="12135"/>
                    </a:cubicBezTo>
                    <a:cubicBezTo>
                      <a:pt x="22955" y="10195"/>
                      <a:pt x="21801" y="7909"/>
                      <a:pt x="21801" y="7909"/>
                    </a:cubicBezTo>
                    <a:lnTo>
                      <a:pt x="21801" y="7909"/>
                    </a:lnTo>
                    <a:cubicBezTo>
                      <a:pt x="21801" y="7909"/>
                      <a:pt x="22609" y="8943"/>
                      <a:pt x="23632" y="8943"/>
                    </a:cubicBezTo>
                    <a:cubicBezTo>
                      <a:pt x="24302" y="8943"/>
                      <a:pt x="25065" y="8498"/>
                      <a:pt x="25754" y="7028"/>
                    </a:cubicBezTo>
                    <a:cubicBezTo>
                      <a:pt x="26289" y="5861"/>
                      <a:pt x="26325" y="4837"/>
                      <a:pt x="26123" y="3968"/>
                    </a:cubicBezTo>
                    <a:cubicBezTo>
                      <a:pt x="26075" y="3920"/>
                      <a:pt x="26027" y="3873"/>
                      <a:pt x="25980" y="3825"/>
                    </a:cubicBezTo>
                    <a:cubicBezTo>
                      <a:pt x="25265" y="3101"/>
                      <a:pt x="24593" y="2880"/>
                      <a:pt x="24040" y="2880"/>
                    </a:cubicBezTo>
                    <a:cubicBezTo>
                      <a:pt x="23174" y="2880"/>
                      <a:pt x="22598" y="3420"/>
                      <a:pt x="22598" y="3420"/>
                    </a:cubicBezTo>
                    <a:cubicBezTo>
                      <a:pt x="22598" y="3420"/>
                      <a:pt x="22872" y="694"/>
                      <a:pt x="19967" y="98"/>
                    </a:cubicBezTo>
                    <a:cubicBezTo>
                      <a:pt x="19631" y="31"/>
                      <a:pt x="19325" y="1"/>
                      <a:pt x="190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60;p59">
                <a:extLst>
                  <a:ext uri="{FF2B5EF4-FFF2-40B4-BE49-F238E27FC236}">
                    <a16:creationId xmlns:a16="http://schemas.microsoft.com/office/drawing/2014/main" id="{0BE0E7DF-EEE9-473D-A8E2-BD526C8D54F3}"/>
                  </a:ext>
                </a:extLst>
              </p:cNvPr>
              <p:cNvSpPr/>
              <p:nvPr/>
            </p:nvSpPr>
            <p:spPr>
              <a:xfrm>
                <a:off x="2036250" y="1918225"/>
                <a:ext cx="1001950" cy="839000"/>
              </a:xfrm>
              <a:custGeom>
                <a:avLst/>
                <a:gdLst/>
                <a:ahLst/>
                <a:cxnLst/>
                <a:rect l="l" t="t" r="r" b="b"/>
                <a:pathLst>
                  <a:path w="40078" h="33560" extrusionOk="0">
                    <a:moveTo>
                      <a:pt x="9680" y="0"/>
                    </a:moveTo>
                    <a:lnTo>
                      <a:pt x="9680" y="0"/>
                    </a:lnTo>
                    <a:cubicBezTo>
                      <a:pt x="9454" y="72"/>
                      <a:pt x="9216" y="167"/>
                      <a:pt x="8978" y="262"/>
                    </a:cubicBezTo>
                    <a:cubicBezTo>
                      <a:pt x="5394" y="1810"/>
                      <a:pt x="5978" y="6573"/>
                      <a:pt x="5978" y="6573"/>
                    </a:cubicBezTo>
                    <a:cubicBezTo>
                      <a:pt x="5978" y="6573"/>
                      <a:pt x="2799" y="7025"/>
                      <a:pt x="1572" y="10656"/>
                    </a:cubicBezTo>
                    <a:cubicBezTo>
                      <a:pt x="358" y="14288"/>
                      <a:pt x="2049" y="15490"/>
                      <a:pt x="2049" y="15490"/>
                    </a:cubicBezTo>
                    <a:cubicBezTo>
                      <a:pt x="2049" y="15490"/>
                      <a:pt x="1" y="16324"/>
                      <a:pt x="370" y="19848"/>
                    </a:cubicBezTo>
                    <a:cubicBezTo>
                      <a:pt x="727" y="23372"/>
                      <a:pt x="2680" y="23420"/>
                      <a:pt x="2680" y="23420"/>
                    </a:cubicBezTo>
                    <a:cubicBezTo>
                      <a:pt x="2680" y="23420"/>
                      <a:pt x="1275" y="24146"/>
                      <a:pt x="1953" y="25801"/>
                    </a:cubicBezTo>
                    <a:cubicBezTo>
                      <a:pt x="2632" y="27456"/>
                      <a:pt x="4537" y="27956"/>
                      <a:pt x="4537" y="27956"/>
                    </a:cubicBezTo>
                    <a:cubicBezTo>
                      <a:pt x="4537" y="27956"/>
                      <a:pt x="3561" y="29552"/>
                      <a:pt x="6299" y="30957"/>
                    </a:cubicBezTo>
                    <a:cubicBezTo>
                      <a:pt x="7296" y="31468"/>
                      <a:pt x="8082" y="31631"/>
                      <a:pt x="8678" y="31631"/>
                    </a:cubicBezTo>
                    <a:cubicBezTo>
                      <a:pt x="9718" y="31631"/>
                      <a:pt x="10180" y="31135"/>
                      <a:pt x="10181" y="31135"/>
                    </a:cubicBezTo>
                    <a:lnTo>
                      <a:pt x="10181" y="31135"/>
                    </a:lnTo>
                    <a:cubicBezTo>
                      <a:pt x="10180" y="31135"/>
                      <a:pt x="9847" y="32993"/>
                      <a:pt x="12621" y="33493"/>
                    </a:cubicBezTo>
                    <a:cubicBezTo>
                      <a:pt x="12873" y="33538"/>
                      <a:pt x="13109" y="33559"/>
                      <a:pt x="13329" y="33559"/>
                    </a:cubicBezTo>
                    <a:cubicBezTo>
                      <a:pt x="15518" y="33559"/>
                      <a:pt x="16157" y="31504"/>
                      <a:pt x="16157" y="31504"/>
                    </a:cubicBezTo>
                    <a:lnTo>
                      <a:pt x="31778" y="29504"/>
                    </a:lnTo>
                    <a:cubicBezTo>
                      <a:pt x="31778" y="29504"/>
                      <a:pt x="35088" y="28909"/>
                      <a:pt x="35862" y="27099"/>
                    </a:cubicBezTo>
                    <a:cubicBezTo>
                      <a:pt x="36624" y="25289"/>
                      <a:pt x="35136" y="24694"/>
                      <a:pt x="35136" y="24694"/>
                    </a:cubicBezTo>
                    <a:cubicBezTo>
                      <a:pt x="36624" y="24456"/>
                      <a:pt x="37886" y="23456"/>
                      <a:pt x="38446" y="22051"/>
                    </a:cubicBezTo>
                    <a:cubicBezTo>
                      <a:pt x="39398" y="19658"/>
                      <a:pt x="37446" y="18288"/>
                      <a:pt x="37446" y="18288"/>
                    </a:cubicBezTo>
                    <a:cubicBezTo>
                      <a:pt x="37446" y="18288"/>
                      <a:pt x="40077" y="17062"/>
                      <a:pt x="39708" y="14336"/>
                    </a:cubicBezTo>
                    <a:cubicBezTo>
                      <a:pt x="39351" y="11621"/>
                      <a:pt x="36529" y="11276"/>
                      <a:pt x="36529" y="11276"/>
                    </a:cubicBezTo>
                    <a:cubicBezTo>
                      <a:pt x="36529" y="11276"/>
                      <a:pt x="38684" y="10002"/>
                      <a:pt x="36755" y="6215"/>
                    </a:cubicBezTo>
                    <a:cubicBezTo>
                      <a:pt x="36102" y="4926"/>
                      <a:pt x="35262" y="4601"/>
                      <a:pt x="34580" y="4601"/>
                    </a:cubicBezTo>
                    <a:cubicBezTo>
                      <a:pt x="33883" y="4601"/>
                      <a:pt x="33350" y="4941"/>
                      <a:pt x="33350" y="4941"/>
                    </a:cubicBezTo>
                    <a:cubicBezTo>
                      <a:pt x="33350" y="4941"/>
                      <a:pt x="34517" y="2322"/>
                      <a:pt x="32874" y="465"/>
                    </a:cubicBezTo>
                    <a:lnTo>
                      <a:pt x="32874" y="465"/>
                    </a:lnTo>
                    <a:cubicBezTo>
                      <a:pt x="33088" y="1334"/>
                      <a:pt x="33052" y="2358"/>
                      <a:pt x="32505" y="3513"/>
                    </a:cubicBezTo>
                    <a:cubicBezTo>
                      <a:pt x="31819" y="4987"/>
                      <a:pt x="31055" y="5432"/>
                      <a:pt x="30383" y="5432"/>
                    </a:cubicBezTo>
                    <a:cubicBezTo>
                      <a:pt x="29362" y="5432"/>
                      <a:pt x="28552" y="4406"/>
                      <a:pt x="28552" y="4406"/>
                    </a:cubicBezTo>
                    <a:lnTo>
                      <a:pt x="28552" y="4406"/>
                    </a:lnTo>
                    <a:cubicBezTo>
                      <a:pt x="28552" y="4406"/>
                      <a:pt x="29707" y="6680"/>
                      <a:pt x="26516" y="8621"/>
                    </a:cubicBezTo>
                    <a:cubicBezTo>
                      <a:pt x="25866" y="9014"/>
                      <a:pt x="25271" y="9171"/>
                      <a:pt x="24736" y="9171"/>
                    </a:cubicBezTo>
                    <a:cubicBezTo>
                      <a:pt x="22636" y="9171"/>
                      <a:pt x="21456" y="6751"/>
                      <a:pt x="21456" y="6751"/>
                    </a:cubicBezTo>
                    <a:cubicBezTo>
                      <a:pt x="21456" y="6751"/>
                      <a:pt x="21139" y="11276"/>
                      <a:pt x="17435" y="11276"/>
                    </a:cubicBezTo>
                    <a:cubicBezTo>
                      <a:pt x="17406" y="11276"/>
                      <a:pt x="17377" y="11276"/>
                      <a:pt x="17348" y="11276"/>
                    </a:cubicBezTo>
                    <a:cubicBezTo>
                      <a:pt x="13574" y="11216"/>
                      <a:pt x="14288" y="8002"/>
                      <a:pt x="14288" y="8001"/>
                    </a:cubicBezTo>
                    <a:lnTo>
                      <a:pt x="14288" y="8001"/>
                    </a:lnTo>
                    <a:cubicBezTo>
                      <a:pt x="14288" y="8002"/>
                      <a:pt x="13256" y="9229"/>
                      <a:pt x="11796" y="9229"/>
                    </a:cubicBezTo>
                    <a:cubicBezTo>
                      <a:pt x="11066" y="9229"/>
                      <a:pt x="10228" y="8922"/>
                      <a:pt x="9359" y="8001"/>
                    </a:cubicBezTo>
                    <a:cubicBezTo>
                      <a:pt x="6763" y="5275"/>
                      <a:pt x="8192" y="2060"/>
                      <a:pt x="9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61;p59">
                <a:extLst>
                  <a:ext uri="{FF2B5EF4-FFF2-40B4-BE49-F238E27FC236}">
                    <a16:creationId xmlns:a16="http://schemas.microsoft.com/office/drawing/2014/main" id="{3CCA72CD-994B-4756-A643-FF4D4BFD6F37}"/>
                  </a:ext>
                </a:extLst>
              </p:cNvPr>
              <p:cNvSpPr/>
              <p:nvPr/>
            </p:nvSpPr>
            <p:spPr>
              <a:xfrm>
                <a:off x="2565475" y="2778750"/>
                <a:ext cx="102725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4370" extrusionOk="0">
                    <a:moveTo>
                      <a:pt x="3609" y="0"/>
                    </a:moveTo>
                    <a:lnTo>
                      <a:pt x="1" y="655"/>
                    </a:lnTo>
                    <a:lnTo>
                      <a:pt x="299" y="3858"/>
                    </a:lnTo>
                    <a:cubicBezTo>
                      <a:pt x="299" y="3858"/>
                      <a:pt x="1174" y="4370"/>
                      <a:pt x="2181" y="4370"/>
                    </a:cubicBezTo>
                    <a:cubicBezTo>
                      <a:pt x="2836" y="4370"/>
                      <a:pt x="3546" y="4154"/>
                      <a:pt x="4109" y="3441"/>
                    </a:cubicBezTo>
                    <a:lnTo>
                      <a:pt x="3609" y="0"/>
                    </a:lnTo>
                    <a:close/>
                  </a:path>
                </a:pathLst>
              </a:custGeom>
              <a:solidFill>
                <a:srgbClr val="653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62;p59">
                <a:extLst>
                  <a:ext uri="{FF2B5EF4-FFF2-40B4-BE49-F238E27FC236}">
                    <a16:creationId xmlns:a16="http://schemas.microsoft.com/office/drawing/2014/main" id="{DE7DD9EF-E8A0-4F67-95AE-278CD7CEF5E0}"/>
                  </a:ext>
                </a:extLst>
              </p:cNvPr>
              <p:cNvSpPr/>
              <p:nvPr/>
            </p:nvSpPr>
            <p:spPr>
              <a:xfrm>
                <a:off x="2186900" y="2461675"/>
                <a:ext cx="187825" cy="169400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6776" extrusionOk="0">
                    <a:moveTo>
                      <a:pt x="3147" y="0"/>
                    </a:moveTo>
                    <a:cubicBezTo>
                      <a:pt x="2114" y="0"/>
                      <a:pt x="604" y="441"/>
                      <a:pt x="297" y="2920"/>
                    </a:cubicBezTo>
                    <a:cubicBezTo>
                      <a:pt x="0" y="5317"/>
                      <a:pt x="1715" y="6775"/>
                      <a:pt x="3410" y="6775"/>
                    </a:cubicBezTo>
                    <a:cubicBezTo>
                      <a:pt x="4435" y="6775"/>
                      <a:pt x="5451" y="6243"/>
                      <a:pt x="6012" y="5063"/>
                    </a:cubicBezTo>
                    <a:cubicBezTo>
                      <a:pt x="7512" y="1932"/>
                      <a:pt x="4143" y="134"/>
                      <a:pt x="4143" y="134"/>
                    </a:cubicBezTo>
                    <a:cubicBezTo>
                      <a:pt x="4143" y="134"/>
                      <a:pt x="3717" y="0"/>
                      <a:pt x="3147" y="0"/>
                    </a:cubicBezTo>
                    <a:close/>
                  </a:path>
                </a:pathLst>
              </a:custGeom>
              <a:solidFill>
                <a:srgbClr val="653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63;p59">
                <a:extLst>
                  <a:ext uri="{FF2B5EF4-FFF2-40B4-BE49-F238E27FC236}">
                    <a16:creationId xmlns:a16="http://schemas.microsoft.com/office/drawing/2014/main" id="{35DE5265-7F22-46B8-BD56-C760022865C8}"/>
                  </a:ext>
                </a:extLst>
              </p:cNvPr>
              <p:cNvSpPr/>
              <p:nvPr/>
            </p:nvSpPr>
            <p:spPr>
              <a:xfrm>
                <a:off x="2799150" y="2314300"/>
                <a:ext cx="1193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5899" extrusionOk="0">
                    <a:moveTo>
                      <a:pt x="1005" y="0"/>
                    </a:moveTo>
                    <a:cubicBezTo>
                      <a:pt x="427" y="0"/>
                      <a:pt x="0" y="136"/>
                      <a:pt x="0" y="136"/>
                    </a:cubicBezTo>
                    <a:lnTo>
                      <a:pt x="1548" y="5898"/>
                    </a:lnTo>
                    <a:cubicBezTo>
                      <a:pt x="1548" y="5898"/>
                      <a:pt x="4775" y="4827"/>
                      <a:pt x="3787" y="2041"/>
                    </a:cubicBezTo>
                    <a:cubicBezTo>
                      <a:pt x="3191" y="333"/>
                      <a:pt x="1912" y="0"/>
                      <a:pt x="1005" y="0"/>
                    </a:cubicBezTo>
                    <a:close/>
                  </a:path>
                </a:pathLst>
              </a:custGeom>
              <a:solidFill>
                <a:srgbClr val="653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64;p59">
                <a:extLst>
                  <a:ext uri="{FF2B5EF4-FFF2-40B4-BE49-F238E27FC236}">
                    <a16:creationId xmlns:a16="http://schemas.microsoft.com/office/drawing/2014/main" id="{66C6F712-758A-45C2-9718-C5ED89537BE4}"/>
                  </a:ext>
                </a:extLst>
              </p:cNvPr>
              <p:cNvSpPr/>
              <p:nvPr/>
            </p:nvSpPr>
            <p:spPr>
              <a:xfrm>
                <a:off x="2290450" y="2257250"/>
                <a:ext cx="690300" cy="542600"/>
              </a:xfrm>
              <a:custGeom>
                <a:avLst/>
                <a:gdLst/>
                <a:ahLst/>
                <a:cxnLst/>
                <a:rect l="l" t="t" r="r" b="b"/>
                <a:pathLst>
                  <a:path w="27612" h="21704" extrusionOk="0">
                    <a:moveTo>
                      <a:pt x="16348" y="1"/>
                    </a:moveTo>
                    <a:cubicBezTo>
                      <a:pt x="16348" y="1"/>
                      <a:pt x="15967" y="1667"/>
                      <a:pt x="13490" y="2144"/>
                    </a:cubicBezTo>
                    <a:cubicBezTo>
                      <a:pt x="13150" y="2209"/>
                      <a:pt x="12830" y="2237"/>
                      <a:pt x="12533" y="2237"/>
                    </a:cubicBezTo>
                    <a:cubicBezTo>
                      <a:pt x="10662" y="2237"/>
                      <a:pt x="9668" y="1120"/>
                      <a:pt x="9668" y="1120"/>
                    </a:cubicBezTo>
                    <a:cubicBezTo>
                      <a:pt x="9607" y="3265"/>
                      <a:pt x="7838" y="4754"/>
                      <a:pt x="5935" y="4754"/>
                    </a:cubicBezTo>
                    <a:cubicBezTo>
                      <a:pt x="5260" y="4754"/>
                      <a:pt x="4568" y="4567"/>
                      <a:pt x="3930" y="4156"/>
                    </a:cubicBezTo>
                    <a:cubicBezTo>
                      <a:pt x="3624" y="8288"/>
                      <a:pt x="82" y="8311"/>
                      <a:pt x="2" y="8311"/>
                    </a:cubicBezTo>
                    <a:cubicBezTo>
                      <a:pt x="1" y="8311"/>
                      <a:pt x="1" y="8311"/>
                      <a:pt x="1" y="8311"/>
                    </a:cubicBezTo>
                    <a:lnTo>
                      <a:pt x="1" y="8311"/>
                    </a:lnTo>
                    <a:cubicBezTo>
                      <a:pt x="2374" y="15390"/>
                      <a:pt x="3763" y="21704"/>
                      <a:pt x="11529" y="21704"/>
                    </a:cubicBezTo>
                    <a:cubicBezTo>
                      <a:pt x="12802" y="21704"/>
                      <a:pt x="14247" y="21534"/>
                      <a:pt x="15895" y="21170"/>
                    </a:cubicBezTo>
                    <a:cubicBezTo>
                      <a:pt x="27611" y="18586"/>
                      <a:pt x="20348" y="2418"/>
                      <a:pt x="20348" y="2418"/>
                    </a:cubicBezTo>
                    <a:lnTo>
                      <a:pt x="20348" y="2418"/>
                    </a:lnTo>
                    <a:cubicBezTo>
                      <a:pt x="20290" y="2421"/>
                      <a:pt x="20232" y="2422"/>
                      <a:pt x="20175" y="2422"/>
                    </a:cubicBezTo>
                    <a:cubicBezTo>
                      <a:pt x="17944" y="2422"/>
                      <a:pt x="16348" y="1"/>
                      <a:pt x="16348" y="1"/>
                    </a:cubicBezTo>
                    <a:close/>
                  </a:path>
                </a:pathLst>
              </a:custGeom>
              <a:solidFill>
                <a:srgbClr val="784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65;p59">
                <a:extLst>
                  <a:ext uri="{FF2B5EF4-FFF2-40B4-BE49-F238E27FC236}">
                    <a16:creationId xmlns:a16="http://schemas.microsoft.com/office/drawing/2014/main" id="{9243BB49-0EF5-4BA2-B8CB-F295D0DC07F9}"/>
                  </a:ext>
                </a:extLst>
              </p:cNvPr>
              <p:cNvSpPr/>
              <p:nvPr/>
            </p:nvSpPr>
            <p:spPr>
              <a:xfrm>
                <a:off x="2343150" y="2483175"/>
                <a:ext cx="1559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406" extrusionOk="0">
                    <a:moveTo>
                      <a:pt x="2572" y="0"/>
                    </a:moveTo>
                    <a:cubicBezTo>
                      <a:pt x="0" y="2191"/>
                      <a:pt x="1536" y="6394"/>
                      <a:pt x="4917" y="6406"/>
                    </a:cubicBezTo>
                    <a:cubicBezTo>
                      <a:pt x="5096" y="6394"/>
                      <a:pt x="5274" y="6382"/>
                      <a:pt x="5453" y="6358"/>
                    </a:cubicBezTo>
                    <a:cubicBezTo>
                      <a:pt x="5929" y="5180"/>
                      <a:pt x="6239" y="3668"/>
                      <a:pt x="5596" y="2322"/>
                    </a:cubicBezTo>
                    <a:cubicBezTo>
                      <a:pt x="4953" y="953"/>
                      <a:pt x="3667" y="31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66;p59">
                <a:extLst>
                  <a:ext uri="{FF2B5EF4-FFF2-40B4-BE49-F238E27FC236}">
                    <a16:creationId xmlns:a16="http://schemas.microsoft.com/office/drawing/2014/main" id="{1DC2790B-608B-4956-96BF-1C9D7681CC15}"/>
                  </a:ext>
                </a:extLst>
              </p:cNvPr>
              <p:cNvSpPr/>
              <p:nvPr/>
            </p:nvSpPr>
            <p:spPr>
              <a:xfrm>
                <a:off x="2407425" y="2461475"/>
                <a:ext cx="149450" cy="180675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7227" extrusionOk="0">
                    <a:moveTo>
                      <a:pt x="2327" y="0"/>
                    </a:moveTo>
                    <a:cubicBezTo>
                      <a:pt x="1526" y="0"/>
                      <a:pt x="707" y="270"/>
                      <a:pt x="1" y="868"/>
                    </a:cubicBezTo>
                    <a:cubicBezTo>
                      <a:pt x="1096" y="1166"/>
                      <a:pt x="2382" y="1821"/>
                      <a:pt x="3025" y="3190"/>
                    </a:cubicBezTo>
                    <a:cubicBezTo>
                      <a:pt x="3680" y="4559"/>
                      <a:pt x="3358" y="6048"/>
                      <a:pt x="2882" y="7226"/>
                    </a:cubicBezTo>
                    <a:cubicBezTo>
                      <a:pt x="4656" y="6964"/>
                      <a:pt x="5978" y="5440"/>
                      <a:pt x="5978" y="3643"/>
                    </a:cubicBezTo>
                    <a:cubicBezTo>
                      <a:pt x="5978" y="1474"/>
                      <a:pt x="4201" y="0"/>
                      <a:pt x="2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67;p59">
                <a:extLst>
                  <a:ext uri="{FF2B5EF4-FFF2-40B4-BE49-F238E27FC236}">
                    <a16:creationId xmlns:a16="http://schemas.microsoft.com/office/drawing/2014/main" id="{98ADC1BD-CF50-4621-AB64-6891556EB4F6}"/>
                  </a:ext>
                </a:extLst>
              </p:cNvPr>
              <p:cNvSpPr/>
              <p:nvPr/>
            </p:nvSpPr>
            <p:spPr>
              <a:xfrm>
                <a:off x="2605750" y="2402800"/>
                <a:ext cx="141325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5788" extrusionOk="0">
                    <a:moveTo>
                      <a:pt x="2343" y="1"/>
                    </a:moveTo>
                    <a:lnTo>
                      <a:pt x="2343" y="1"/>
                    </a:lnTo>
                    <a:cubicBezTo>
                      <a:pt x="1" y="1962"/>
                      <a:pt x="1386" y="5787"/>
                      <a:pt x="4448" y="5787"/>
                    </a:cubicBezTo>
                    <a:cubicBezTo>
                      <a:pt x="4453" y="5787"/>
                      <a:pt x="4457" y="5787"/>
                      <a:pt x="4462" y="5787"/>
                    </a:cubicBezTo>
                    <a:cubicBezTo>
                      <a:pt x="4617" y="5775"/>
                      <a:pt x="4784" y="5763"/>
                      <a:pt x="4938" y="5740"/>
                    </a:cubicBezTo>
                    <a:cubicBezTo>
                      <a:pt x="5367" y="4680"/>
                      <a:pt x="5653" y="3311"/>
                      <a:pt x="5069" y="2096"/>
                    </a:cubicBezTo>
                    <a:cubicBezTo>
                      <a:pt x="4486" y="858"/>
                      <a:pt x="3331" y="275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8;p59">
                <a:extLst>
                  <a:ext uri="{FF2B5EF4-FFF2-40B4-BE49-F238E27FC236}">
                    <a16:creationId xmlns:a16="http://schemas.microsoft.com/office/drawing/2014/main" id="{52E7817F-62F7-49DB-A5F0-80655E544A82}"/>
                  </a:ext>
                </a:extLst>
              </p:cNvPr>
              <p:cNvSpPr/>
              <p:nvPr/>
            </p:nvSpPr>
            <p:spPr>
              <a:xfrm>
                <a:off x="2664300" y="2383125"/>
                <a:ext cx="135075" cy="163175"/>
              </a:xfrm>
              <a:custGeom>
                <a:avLst/>
                <a:gdLst/>
                <a:ahLst/>
                <a:cxnLst/>
                <a:rect l="l" t="t" r="r" b="b"/>
                <a:pathLst>
                  <a:path w="5403" h="6527" extrusionOk="0">
                    <a:moveTo>
                      <a:pt x="2108" y="1"/>
                    </a:moveTo>
                    <a:cubicBezTo>
                      <a:pt x="1382" y="1"/>
                      <a:pt x="640" y="245"/>
                      <a:pt x="1" y="788"/>
                    </a:cubicBezTo>
                    <a:cubicBezTo>
                      <a:pt x="989" y="1062"/>
                      <a:pt x="2144" y="1645"/>
                      <a:pt x="2727" y="2883"/>
                    </a:cubicBezTo>
                    <a:cubicBezTo>
                      <a:pt x="3323" y="4121"/>
                      <a:pt x="3025" y="5467"/>
                      <a:pt x="2596" y="6527"/>
                    </a:cubicBezTo>
                    <a:cubicBezTo>
                      <a:pt x="4204" y="6288"/>
                      <a:pt x="5394" y="4919"/>
                      <a:pt x="5394" y="3288"/>
                    </a:cubicBezTo>
                    <a:cubicBezTo>
                      <a:pt x="5403" y="1329"/>
                      <a:pt x="3801" y="1"/>
                      <a:pt x="2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69;p59">
                <a:extLst>
                  <a:ext uri="{FF2B5EF4-FFF2-40B4-BE49-F238E27FC236}">
                    <a16:creationId xmlns:a16="http://schemas.microsoft.com/office/drawing/2014/main" id="{3CC47CA4-BC2E-4478-9E82-56CC1C9B3B36}"/>
                  </a:ext>
                </a:extLst>
              </p:cNvPr>
              <p:cNvSpPr/>
              <p:nvPr/>
            </p:nvSpPr>
            <p:spPr>
              <a:xfrm>
                <a:off x="2655675" y="2559325"/>
                <a:ext cx="6252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753" extrusionOk="0">
                    <a:moveTo>
                      <a:pt x="1152" y="0"/>
                    </a:moveTo>
                    <a:cubicBezTo>
                      <a:pt x="271" y="0"/>
                      <a:pt x="1" y="1003"/>
                      <a:pt x="1" y="1003"/>
                    </a:cubicBezTo>
                    <a:cubicBezTo>
                      <a:pt x="366" y="819"/>
                      <a:pt x="683" y="746"/>
                      <a:pt x="956" y="746"/>
                    </a:cubicBezTo>
                    <a:cubicBezTo>
                      <a:pt x="1975" y="746"/>
                      <a:pt x="2382" y="1753"/>
                      <a:pt x="2382" y="1753"/>
                    </a:cubicBezTo>
                    <a:cubicBezTo>
                      <a:pt x="2382" y="1753"/>
                      <a:pt x="2501" y="229"/>
                      <a:pt x="1406" y="26"/>
                    </a:cubicBezTo>
                    <a:cubicBezTo>
                      <a:pt x="1316" y="9"/>
                      <a:pt x="1232" y="0"/>
                      <a:pt x="1152" y="0"/>
                    </a:cubicBezTo>
                    <a:close/>
                  </a:path>
                </a:pathLst>
              </a:custGeom>
              <a:solidFill>
                <a:srgbClr val="653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70;p59">
                <a:extLst>
                  <a:ext uri="{FF2B5EF4-FFF2-40B4-BE49-F238E27FC236}">
                    <a16:creationId xmlns:a16="http://schemas.microsoft.com/office/drawing/2014/main" id="{F9103DBD-B7A1-4DA1-9877-C3736869519A}"/>
                  </a:ext>
                </a:extLst>
              </p:cNvPr>
              <p:cNvSpPr/>
              <p:nvPr/>
            </p:nvSpPr>
            <p:spPr>
              <a:xfrm>
                <a:off x="2506550" y="2673975"/>
                <a:ext cx="161650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3275" extrusionOk="0">
                    <a:moveTo>
                      <a:pt x="6466" y="0"/>
                    </a:moveTo>
                    <a:lnTo>
                      <a:pt x="6466" y="0"/>
                    </a:lnTo>
                    <a:cubicBezTo>
                      <a:pt x="5317" y="378"/>
                      <a:pt x="4000" y="488"/>
                      <a:pt x="2856" y="488"/>
                    </a:cubicBezTo>
                    <a:cubicBezTo>
                      <a:pt x="1261" y="488"/>
                      <a:pt x="1" y="274"/>
                      <a:pt x="1" y="274"/>
                    </a:cubicBezTo>
                    <a:lnTo>
                      <a:pt x="1" y="274"/>
                    </a:lnTo>
                    <a:cubicBezTo>
                      <a:pt x="1" y="274"/>
                      <a:pt x="358" y="3275"/>
                      <a:pt x="3227" y="3275"/>
                    </a:cubicBezTo>
                    <a:cubicBezTo>
                      <a:pt x="6096" y="3275"/>
                      <a:pt x="6466" y="0"/>
                      <a:pt x="64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71;p59">
                <a:extLst>
                  <a:ext uri="{FF2B5EF4-FFF2-40B4-BE49-F238E27FC236}">
                    <a16:creationId xmlns:a16="http://schemas.microsoft.com/office/drawing/2014/main" id="{5B60204D-03BF-462E-86FA-DC9B19B4F2B5}"/>
                  </a:ext>
                </a:extLst>
              </p:cNvPr>
              <p:cNvSpPr/>
              <p:nvPr/>
            </p:nvSpPr>
            <p:spPr>
              <a:xfrm>
                <a:off x="2351550" y="2410175"/>
                <a:ext cx="726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373" extrusionOk="0">
                    <a:moveTo>
                      <a:pt x="2227" y="0"/>
                    </a:moveTo>
                    <a:cubicBezTo>
                      <a:pt x="1519" y="0"/>
                      <a:pt x="1" y="1657"/>
                      <a:pt x="521" y="2313"/>
                    </a:cubicBezTo>
                    <a:cubicBezTo>
                      <a:pt x="553" y="2354"/>
                      <a:pt x="600" y="2373"/>
                      <a:pt x="660" y="2373"/>
                    </a:cubicBezTo>
                    <a:cubicBezTo>
                      <a:pt x="1229" y="2373"/>
                      <a:pt x="2905" y="671"/>
                      <a:pt x="2474" y="111"/>
                    </a:cubicBezTo>
                    <a:cubicBezTo>
                      <a:pt x="2414" y="34"/>
                      <a:pt x="2329" y="0"/>
                      <a:pt x="2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72;p59">
                <a:extLst>
                  <a:ext uri="{FF2B5EF4-FFF2-40B4-BE49-F238E27FC236}">
                    <a16:creationId xmlns:a16="http://schemas.microsoft.com/office/drawing/2014/main" id="{500E7D49-CEFB-45FE-B504-1DE08812387F}"/>
                  </a:ext>
                </a:extLst>
              </p:cNvPr>
              <p:cNvSpPr/>
              <p:nvPr/>
            </p:nvSpPr>
            <p:spPr>
              <a:xfrm>
                <a:off x="2696150" y="2323800"/>
                <a:ext cx="642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1176" extrusionOk="0">
                    <a:moveTo>
                      <a:pt x="661" y="0"/>
                    </a:moveTo>
                    <a:cubicBezTo>
                      <a:pt x="389" y="0"/>
                      <a:pt x="180" y="86"/>
                      <a:pt x="132" y="303"/>
                    </a:cubicBezTo>
                    <a:cubicBezTo>
                      <a:pt x="1" y="843"/>
                      <a:pt x="984" y="1176"/>
                      <a:pt x="1697" y="1176"/>
                    </a:cubicBezTo>
                    <a:cubicBezTo>
                      <a:pt x="2020" y="1176"/>
                      <a:pt x="2288" y="1107"/>
                      <a:pt x="2370" y="958"/>
                    </a:cubicBezTo>
                    <a:cubicBezTo>
                      <a:pt x="2569" y="612"/>
                      <a:pt x="1388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73;p59">
                <a:extLst>
                  <a:ext uri="{FF2B5EF4-FFF2-40B4-BE49-F238E27FC236}">
                    <a16:creationId xmlns:a16="http://schemas.microsoft.com/office/drawing/2014/main" id="{DDB59190-F499-4EC3-841D-27E123FFBC29}"/>
                  </a:ext>
                </a:extLst>
              </p:cNvPr>
              <p:cNvSpPr/>
              <p:nvPr/>
            </p:nvSpPr>
            <p:spPr>
              <a:xfrm>
                <a:off x="1405725" y="2142200"/>
                <a:ext cx="857675" cy="544600"/>
              </a:xfrm>
              <a:custGeom>
                <a:avLst/>
                <a:gdLst/>
                <a:ahLst/>
                <a:cxnLst/>
                <a:rect l="l" t="t" r="r" b="b"/>
                <a:pathLst>
                  <a:path w="34307" h="21784" extrusionOk="0">
                    <a:moveTo>
                      <a:pt x="8378" y="0"/>
                    </a:moveTo>
                    <a:cubicBezTo>
                      <a:pt x="2453" y="0"/>
                      <a:pt x="0" y="19601"/>
                      <a:pt x="4207" y="21557"/>
                    </a:cubicBezTo>
                    <a:cubicBezTo>
                      <a:pt x="4542" y="21712"/>
                      <a:pt x="4921" y="21784"/>
                      <a:pt x="5337" y="21784"/>
                    </a:cubicBezTo>
                    <a:cubicBezTo>
                      <a:pt x="10171" y="21784"/>
                      <a:pt x="19894" y="12125"/>
                      <a:pt x="20631" y="12125"/>
                    </a:cubicBezTo>
                    <a:cubicBezTo>
                      <a:pt x="20638" y="12125"/>
                      <a:pt x="20644" y="12126"/>
                      <a:pt x="20650" y="12127"/>
                    </a:cubicBezTo>
                    <a:cubicBezTo>
                      <a:pt x="21192" y="12305"/>
                      <a:pt x="24469" y="20585"/>
                      <a:pt x="28253" y="20585"/>
                    </a:cubicBezTo>
                    <a:cubicBezTo>
                      <a:pt x="28786" y="20585"/>
                      <a:pt x="29330" y="20420"/>
                      <a:pt x="29877" y="20045"/>
                    </a:cubicBezTo>
                    <a:cubicBezTo>
                      <a:pt x="34306" y="17009"/>
                      <a:pt x="23852" y="4162"/>
                      <a:pt x="21400" y="3412"/>
                    </a:cubicBezTo>
                    <a:cubicBezTo>
                      <a:pt x="21316" y="3386"/>
                      <a:pt x="21223" y="3374"/>
                      <a:pt x="21122" y="3374"/>
                    </a:cubicBezTo>
                    <a:cubicBezTo>
                      <a:pt x="18300" y="3374"/>
                      <a:pt x="8876" y="12923"/>
                      <a:pt x="8053" y="12923"/>
                    </a:cubicBezTo>
                    <a:cubicBezTo>
                      <a:pt x="8038" y="12923"/>
                      <a:pt x="8026" y="12919"/>
                      <a:pt x="8017" y="12913"/>
                    </a:cubicBezTo>
                    <a:cubicBezTo>
                      <a:pt x="7541" y="12568"/>
                      <a:pt x="14625" y="412"/>
                      <a:pt x="8565" y="7"/>
                    </a:cubicBezTo>
                    <a:cubicBezTo>
                      <a:pt x="8502" y="3"/>
                      <a:pt x="8440" y="0"/>
                      <a:pt x="8378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74;p59">
                <a:extLst>
                  <a:ext uri="{FF2B5EF4-FFF2-40B4-BE49-F238E27FC236}">
                    <a16:creationId xmlns:a16="http://schemas.microsoft.com/office/drawing/2014/main" id="{4654274D-FCCA-4106-9DCC-06C5AF91548C}"/>
                  </a:ext>
                </a:extLst>
              </p:cNvPr>
              <p:cNvSpPr/>
              <p:nvPr/>
            </p:nvSpPr>
            <p:spPr>
              <a:xfrm>
                <a:off x="1507325" y="2432275"/>
                <a:ext cx="440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763" extrusionOk="0">
                    <a:moveTo>
                      <a:pt x="881" y="0"/>
                    </a:moveTo>
                    <a:cubicBezTo>
                      <a:pt x="393" y="0"/>
                      <a:pt x="0" y="393"/>
                      <a:pt x="0" y="882"/>
                    </a:cubicBezTo>
                    <a:cubicBezTo>
                      <a:pt x="0" y="1370"/>
                      <a:pt x="393" y="1763"/>
                      <a:pt x="881" y="1763"/>
                    </a:cubicBezTo>
                    <a:cubicBezTo>
                      <a:pt x="1369" y="1763"/>
                      <a:pt x="1762" y="1370"/>
                      <a:pt x="1762" y="882"/>
                    </a:cubicBezTo>
                    <a:cubicBezTo>
                      <a:pt x="1762" y="393"/>
                      <a:pt x="1369" y="0"/>
                      <a:pt x="881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75;p59">
                <a:extLst>
                  <a:ext uri="{FF2B5EF4-FFF2-40B4-BE49-F238E27FC236}">
                    <a16:creationId xmlns:a16="http://schemas.microsoft.com/office/drawing/2014/main" id="{0C9CDBE4-7E23-42B3-A613-423FBD99F5FC}"/>
                  </a:ext>
                </a:extLst>
              </p:cNvPr>
              <p:cNvSpPr/>
              <p:nvPr/>
            </p:nvSpPr>
            <p:spPr>
              <a:xfrm>
                <a:off x="1516250" y="2214575"/>
                <a:ext cx="717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271" extrusionOk="0">
                    <a:moveTo>
                      <a:pt x="1849" y="1"/>
                    </a:moveTo>
                    <a:cubicBezTo>
                      <a:pt x="1220" y="1"/>
                      <a:pt x="517" y="1528"/>
                      <a:pt x="262" y="3482"/>
                    </a:cubicBezTo>
                    <a:cubicBezTo>
                      <a:pt x="0" y="5482"/>
                      <a:pt x="310" y="7184"/>
                      <a:pt x="953" y="7268"/>
                    </a:cubicBezTo>
                    <a:cubicBezTo>
                      <a:pt x="970" y="7270"/>
                      <a:pt x="987" y="7271"/>
                      <a:pt x="1003" y="7271"/>
                    </a:cubicBezTo>
                    <a:cubicBezTo>
                      <a:pt x="1645" y="7271"/>
                      <a:pt x="2341" y="5740"/>
                      <a:pt x="2608" y="3791"/>
                    </a:cubicBezTo>
                    <a:cubicBezTo>
                      <a:pt x="2870" y="1779"/>
                      <a:pt x="2560" y="88"/>
                      <a:pt x="1905" y="5"/>
                    </a:cubicBezTo>
                    <a:cubicBezTo>
                      <a:pt x="1887" y="2"/>
                      <a:pt x="1868" y="1"/>
                      <a:pt x="1849" y="1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76;p59">
                <a:extLst>
                  <a:ext uri="{FF2B5EF4-FFF2-40B4-BE49-F238E27FC236}">
                    <a16:creationId xmlns:a16="http://schemas.microsoft.com/office/drawing/2014/main" id="{DE2B6E10-0FDE-429F-A4B7-E1283AB43736}"/>
                  </a:ext>
                </a:extLst>
              </p:cNvPr>
              <p:cNvSpPr/>
              <p:nvPr/>
            </p:nvSpPr>
            <p:spPr>
              <a:xfrm>
                <a:off x="1927900" y="2299200"/>
                <a:ext cx="163450" cy="225700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9028" extrusionOk="0">
                    <a:moveTo>
                      <a:pt x="945" y="0"/>
                    </a:moveTo>
                    <a:cubicBezTo>
                      <a:pt x="855" y="0"/>
                      <a:pt x="774" y="20"/>
                      <a:pt x="703" y="61"/>
                    </a:cubicBezTo>
                    <a:cubicBezTo>
                      <a:pt x="1" y="466"/>
                      <a:pt x="584" y="2787"/>
                      <a:pt x="2001" y="5252"/>
                    </a:cubicBezTo>
                    <a:cubicBezTo>
                      <a:pt x="3275" y="7457"/>
                      <a:pt x="4799" y="9027"/>
                      <a:pt x="5604" y="9027"/>
                    </a:cubicBezTo>
                    <a:cubicBezTo>
                      <a:pt x="5695" y="9027"/>
                      <a:pt x="5776" y="9008"/>
                      <a:pt x="5847" y="8967"/>
                    </a:cubicBezTo>
                    <a:cubicBezTo>
                      <a:pt x="6537" y="8562"/>
                      <a:pt x="5954" y="6240"/>
                      <a:pt x="4537" y="3788"/>
                    </a:cubicBezTo>
                    <a:cubicBezTo>
                      <a:pt x="3263" y="1571"/>
                      <a:pt x="1748" y="0"/>
                      <a:pt x="94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77;p59">
                <a:extLst>
                  <a:ext uri="{FF2B5EF4-FFF2-40B4-BE49-F238E27FC236}">
                    <a16:creationId xmlns:a16="http://schemas.microsoft.com/office/drawing/2014/main" id="{01BE8E3A-36B4-419E-ADCF-E8BF557BD2E2}"/>
                  </a:ext>
                </a:extLst>
              </p:cNvPr>
              <p:cNvSpPr/>
              <p:nvPr/>
            </p:nvSpPr>
            <p:spPr>
              <a:xfrm>
                <a:off x="1736525" y="2426900"/>
                <a:ext cx="184575" cy="254250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10170" extrusionOk="0">
                    <a:moveTo>
                      <a:pt x="4738" y="0"/>
                    </a:moveTo>
                    <a:cubicBezTo>
                      <a:pt x="4505" y="0"/>
                      <a:pt x="4291" y="69"/>
                      <a:pt x="4120" y="215"/>
                    </a:cubicBezTo>
                    <a:cubicBezTo>
                      <a:pt x="3131" y="1049"/>
                      <a:pt x="4715" y="2799"/>
                      <a:pt x="4715" y="2799"/>
                    </a:cubicBezTo>
                    <a:lnTo>
                      <a:pt x="0" y="6526"/>
                    </a:lnTo>
                    <a:cubicBezTo>
                      <a:pt x="976" y="7461"/>
                      <a:pt x="1631" y="7660"/>
                      <a:pt x="2013" y="7660"/>
                    </a:cubicBezTo>
                    <a:cubicBezTo>
                      <a:pt x="2297" y="7660"/>
                      <a:pt x="2429" y="7550"/>
                      <a:pt x="2429" y="7550"/>
                    </a:cubicBezTo>
                    <a:lnTo>
                      <a:pt x="3227" y="10169"/>
                    </a:lnTo>
                    <a:lnTo>
                      <a:pt x="5644" y="7990"/>
                    </a:lnTo>
                    <a:lnTo>
                      <a:pt x="4858" y="6478"/>
                    </a:lnTo>
                    <a:cubicBezTo>
                      <a:pt x="4858" y="6478"/>
                      <a:pt x="6060" y="5871"/>
                      <a:pt x="6703" y="3764"/>
                    </a:cubicBezTo>
                    <a:cubicBezTo>
                      <a:pt x="7382" y="1569"/>
                      <a:pt x="5848" y="0"/>
                      <a:pt x="4738" y="0"/>
                    </a:cubicBezTo>
                    <a:close/>
                  </a:path>
                </a:pathLst>
              </a:custGeom>
              <a:solidFill>
                <a:srgbClr val="784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78;p59">
                <a:extLst>
                  <a:ext uri="{FF2B5EF4-FFF2-40B4-BE49-F238E27FC236}">
                    <a16:creationId xmlns:a16="http://schemas.microsoft.com/office/drawing/2014/main" id="{E3C0ED88-C183-4BA0-9648-0A448FE60996}"/>
                  </a:ext>
                </a:extLst>
              </p:cNvPr>
              <p:cNvSpPr/>
              <p:nvPr/>
            </p:nvSpPr>
            <p:spPr>
              <a:xfrm>
                <a:off x="1751100" y="2612575"/>
                <a:ext cx="770650" cy="437825"/>
              </a:xfrm>
              <a:custGeom>
                <a:avLst/>
                <a:gdLst/>
                <a:ahLst/>
                <a:cxnLst/>
                <a:rect l="l" t="t" r="r" b="b"/>
                <a:pathLst>
                  <a:path w="30826" h="17513" extrusionOk="0">
                    <a:moveTo>
                      <a:pt x="7908" y="0"/>
                    </a:moveTo>
                    <a:cubicBezTo>
                      <a:pt x="6483" y="0"/>
                      <a:pt x="5078" y="410"/>
                      <a:pt x="3870" y="1182"/>
                    </a:cubicBezTo>
                    <a:cubicBezTo>
                      <a:pt x="0" y="3706"/>
                      <a:pt x="167" y="7981"/>
                      <a:pt x="167" y="7981"/>
                    </a:cubicBezTo>
                    <a:cubicBezTo>
                      <a:pt x="167" y="7981"/>
                      <a:pt x="2858" y="12612"/>
                      <a:pt x="13205" y="15672"/>
                    </a:cubicBezTo>
                    <a:cubicBezTo>
                      <a:pt x="18111" y="17129"/>
                      <a:pt x="22062" y="17512"/>
                      <a:pt x="24860" y="17512"/>
                    </a:cubicBezTo>
                    <a:cubicBezTo>
                      <a:pt x="27962" y="17512"/>
                      <a:pt x="29647" y="17041"/>
                      <a:pt x="29647" y="17041"/>
                    </a:cubicBezTo>
                    <a:cubicBezTo>
                      <a:pt x="30826" y="13493"/>
                      <a:pt x="29992" y="10803"/>
                      <a:pt x="29992" y="10803"/>
                    </a:cubicBezTo>
                    <a:cubicBezTo>
                      <a:pt x="29992" y="10803"/>
                      <a:pt x="23825" y="9636"/>
                      <a:pt x="18408" y="7493"/>
                    </a:cubicBezTo>
                    <a:cubicBezTo>
                      <a:pt x="13002" y="5338"/>
                      <a:pt x="8775" y="51"/>
                      <a:pt x="8775" y="51"/>
                    </a:cubicBezTo>
                    <a:cubicBezTo>
                      <a:pt x="8486" y="17"/>
                      <a:pt x="8197" y="0"/>
                      <a:pt x="79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" name="Google Shape;39;p2">
              <a:extLst>
                <a:ext uri="{FF2B5EF4-FFF2-40B4-BE49-F238E27FC236}">
                  <a16:creationId xmlns:a16="http://schemas.microsoft.com/office/drawing/2014/main" id="{D99A20A3-DB3A-451F-88F4-EDC66DE29184}"/>
                </a:ext>
              </a:extLst>
            </p:cNvPr>
            <p:cNvSpPr/>
            <p:nvPr/>
          </p:nvSpPr>
          <p:spPr>
            <a:xfrm rot="2199912">
              <a:off x="8542844" y="138252"/>
              <a:ext cx="376218" cy="342995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 Box 62">
            <a:extLst>
              <a:ext uri="{FF2B5EF4-FFF2-40B4-BE49-F238E27FC236}">
                <a16:creationId xmlns:a16="http://schemas.microsoft.com/office/drawing/2014/main" id="{FCB0D920-669F-4865-99EE-E2C3B5C69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4" y="85793"/>
            <a:ext cx="8907946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x b x c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chứa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lang="en-US" sz="26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chữ.</a:t>
            </a:r>
            <a:endParaRPr lang="en-US" sz="26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= 4, b = 3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 = 5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x b x c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6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 b x c = 4 x 3 x 5 = 12 x 5 </a:t>
            </a:r>
            <a:r>
              <a:rPr lang="en-US" sz="26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60</a:t>
            </a:r>
            <a:endParaRPr lang="en-US" sz="26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4" name="Text Box 62">
            <a:extLst>
              <a:ext uri="{FF2B5EF4-FFF2-40B4-BE49-F238E27FC236}">
                <a16:creationId xmlns:a16="http://schemas.microsoft.com/office/drawing/2014/main" id="{E7944917-889B-4F59-89F9-6FE13E58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958" y="2243016"/>
            <a:ext cx="6343305" cy="24314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3800" b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Tính </a:t>
            </a:r>
            <a:r>
              <a:rPr lang="en-US" sz="3800" b="1" dirty="0" err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giá</a:t>
            </a:r>
            <a:r>
              <a:rPr lang="en-US" sz="3800" b="1" dirty="0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trị</a:t>
            </a:r>
            <a:r>
              <a:rPr lang="en-US" sz="3800" b="1" dirty="0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sz="3800" b="1" dirty="0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a x b x c </a:t>
            </a:r>
            <a:r>
              <a:rPr lang="en-US" sz="3800" b="1" dirty="0" err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nếu</a:t>
            </a:r>
            <a:r>
              <a:rPr lang="en-US" sz="3800" b="1" dirty="0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3800" b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a) a 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9 , b = 5 </a:t>
            </a:r>
            <a:r>
              <a:rPr lang="en-US" sz="3800" b="1" dirty="0" err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c = 2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3800" b="1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b) a 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15 , b = 0 </a:t>
            </a:r>
            <a:r>
              <a:rPr lang="en-US" sz="3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c = 37</a:t>
            </a:r>
          </a:p>
        </p:txBody>
      </p:sp>
    </p:spTree>
    <p:extLst>
      <p:ext uri="{BB962C8B-B14F-4D97-AF65-F5344CB8AC3E}">
        <p14:creationId xmlns:p14="http://schemas.microsoft.com/office/powerpoint/2010/main" val="26376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854</Words>
  <Application>Microsoft Office PowerPoint</Application>
  <PresentationFormat>On-screen Show (16:9)</PresentationFormat>
  <Paragraphs>127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UVF TypoSlabserif</vt:lpstr>
      <vt:lpstr>Comfortaa</vt:lpstr>
      <vt:lpstr>SVN-Every Movie Every Night</vt:lpstr>
      <vt:lpstr>Verdana</vt:lpstr>
      <vt:lpstr>Holtwood One SC</vt:lpstr>
      <vt:lpstr>Calibri</vt:lpstr>
      <vt:lpstr>#9Slide05 SVNUT Triumph</vt:lpstr>
      <vt:lpstr>SVN-Newton</vt:lpstr>
      <vt:lpstr>Times New Roman</vt:lpstr>
      <vt:lpstr>#9Slide07 HoneyCream</vt:lpstr>
      <vt:lpstr>字魂27号-布丁体</vt:lpstr>
      <vt:lpstr>Cambria</vt:lpstr>
      <vt:lpstr>Fredoka One</vt:lpstr>
      <vt:lpstr>Calibri Light</vt:lpstr>
      <vt:lpstr>#9Slide07 IcielStormtrooper</vt:lpstr>
      <vt:lpstr>UTM Showcard</vt:lpstr>
      <vt:lpstr>Comfortaa Light</vt:lpstr>
      <vt:lpstr>#9Slide07 Altus</vt:lpstr>
      <vt:lpstr>Arial</vt:lpstr>
      <vt:lpstr>Black Han Sans</vt:lpstr>
      <vt:lpstr>#9Slide05 HLT AphroditeSlimStyl</vt:lpstr>
      <vt:lpstr>Office Theme</vt:lpstr>
      <vt:lpstr>BIỂU THỨC CÓ CHỨA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Math Lesson</dc:title>
  <dc:creator>Diệu Hiền MNT</dc:creator>
  <cp:keywords>Diệu Hiền MNT</cp:keywords>
  <cp:lastModifiedBy>Admin</cp:lastModifiedBy>
  <cp:revision>17</cp:revision>
  <dcterms:modified xsi:type="dcterms:W3CDTF">2022-10-20T03:32:23Z</dcterms:modified>
</cp:coreProperties>
</file>