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4"/>
  </p:notesMasterIdLst>
  <p:sldIdLst>
    <p:sldId id="256" r:id="rId2"/>
    <p:sldId id="339" r:id="rId3"/>
    <p:sldId id="340" r:id="rId4"/>
    <p:sldId id="333" r:id="rId5"/>
    <p:sldId id="312" r:id="rId6"/>
    <p:sldId id="341" r:id="rId7"/>
    <p:sldId id="316" r:id="rId8"/>
    <p:sldId id="342" r:id="rId9"/>
    <p:sldId id="343" r:id="rId10"/>
    <p:sldId id="334" r:id="rId11"/>
    <p:sldId id="319" r:id="rId12"/>
    <p:sldId id="344" r:id="rId13"/>
    <p:sldId id="345" r:id="rId14"/>
    <p:sldId id="346" r:id="rId15"/>
    <p:sldId id="347" r:id="rId16"/>
    <p:sldId id="348" r:id="rId17"/>
    <p:sldId id="323" r:id="rId18"/>
    <p:sldId id="349" r:id="rId19"/>
    <p:sldId id="320" r:id="rId20"/>
    <p:sldId id="328" r:id="rId21"/>
    <p:sldId id="337" r:id="rId22"/>
    <p:sldId id="326" r:id="rId23"/>
  </p:sldIdLst>
  <p:sldSz cx="9144000" cy="5143500" type="screen16x9"/>
  <p:notesSz cx="6858000" cy="9144000"/>
  <p:embeddedFontLst>
    <p:embeddedFont>
      <p:font typeface="Luckiest Guy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SVN-Zero" panose="02040603050506020204" pitchFamily="18" charset="0"/>
      <p:regular r:id="rId34"/>
    </p:embeddedFont>
    <p:embeddedFont>
      <p:font typeface="SVN-Newton" panose="02040603050506020204" pitchFamily="18" charset="0"/>
      <p:regular r:id="rId35"/>
    </p:embeddedFont>
    <p:embeddedFont>
      <p:font typeface="#9Slide07 Altus" panose="020B0604020202020204" charset="0"/>
      <p:regular r:id="rId36"/>
    </p:embeddedFont>
    <p:embeddedFont>
      <p:font typeface="#9Slide06 DeathRattle BB" panose="020B0604020202020204" charset="0"/>
      <p:regular r:id="rId37"/>
    </p:embeddedFont>
    <p:embeddedFont>
      <p:font typeface="等线" panose="020B0604020202020204" charset="-122"/>
      <p:regular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UTM Androgyne" panose="02040603050506020204" pitchFamily="18" charset="0"/>
      <p:regular r:id="rId43"/>
    </p:embeddedFont>
    <p:embeddedFont>
      <p:font typeface="#9Slide07 Crocante" panose="020B0604020202020204" charset="0"/>
      <p:regular r:id="rId44"/>
    </p:embeddedFont>
    <p:embeddedFont>
      <p:font typeface="宋体" panose="02010600030101010101" pitchFamily="2" charset="-122"/>
      <p:regular r:id="rId45"/>
    </p:embeddedFont>
    <p:embeddedFont>
      <p:font typeface="UTM Beautiful Caps" panose="02040603050506020204" pitchFamily="18" charset="0"/>
      <p:regular r:id="rId46"/>
    </p:embeddedFont>
    <p:embeddedFont>
      <p:font typeface="微软雅黑" panose="020B0503020204020204" pitchFamily="34" charset="-122"/>
      <p:regular r:id="rId47"/>
      <p:bold r:id="rId48"/>
    </p:embeddedFont>
    <p:embeddedFont>
      <p:font typeface="SVN-Comic Sans MS" panose="02040603050506020204" pitchFamily="18" charset="0"/>
      <p:regular r:id="rId49"/>
    </p:embeddedFont>
    <p:embeddedFont>
      <p:font typeface="UTM A&amp;S Signwriter" panose="02040603050506020204" pitchFamily="18" charset="0"/>
      <p:regular r:id="rId50"/>
    </p:embeddedFont>
    <p:embeddedFont>
      <p:font typeface="Calibri Light" panose="020F0302020204030204" pitchFamily="34" charset="0"/>
      <p:regular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8BF3B7-69AF-4E1D-A46A-1D05C6EB7F1B}">
  <a:tblStyle styleId="{7E8BF3B7-69AF-4E1D-A46A-1D05C6EB7F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98053757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98053757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80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98053757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98053757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28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40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51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90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98053757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98053757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15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00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763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242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52;p33">
            <a:extLst>
              <a:ext uri="{FF2B5EF4-FFF2-40B4-BE49-F238E27FC236}">
                <a16:creationId xmlns:a16="http://schemas.microsoft.com/office/drawing/2014/main" id="{71EB2BE1-5F71-F578-DB87-FC8332B9869D}"/>
              </a:ext>
            </a:extLst>
          </p:cNvPr>
          <p:cNvGrpSpPr/>
          <p:nvPr userDrawn="1"/>
        </p:nvGrpSpPr>
        <p:grpSpPr>
          <a:xfrm rot="10800000">
            <a:off x="-579667" y="3863573"/>
            <a:ext cx="1919814" cy="1960906"/>
            <a:chOff x="3487650" y="561200"/>
            <a:chExt cx="2866250" cy="2927600"/>
          </a:xfrm>
        </p:grpSpPr>
        <p:sp>
          <p:nvSpPr>
            <p:cNvPr id="4" name="Google Shape;1553;p33">
              <a:extLst>
                <a:ext uri="{FF2B5EF4-FFF2-40B4-BE49-F238E27FC236}">
                  <a16:creationId xmlns:a16="http://schemas.microsoft.com/office/drawing/2014/main" id="{53F86C15-0E1C-91DA-DD48-24B3E2B5C0CD}"/>
                </a:ext>
              </a:extLst>
            </p:cNvPr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54;p33">
              <a:extLst>
                <a:ext uri="{FF2B5EF4-FFF2-40B4-BE49-F238E27FC236}">
                  <a16:creationId xmlns:a16="http://schemas.microsoft.com/office/drawing/2014/main" id="{4B2B147E-1F3A-57B6-9CD0-EEFEADDA63E6}"/>
                </a:ext>
              </a:extLst>
            </p:cNvPr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55;p33">
              <a:extLst>
                <a:ext uri="{FF2B5EF4-FFF2-40B4-BE49-F238E27FC236}">
                  <a16:creationId xmlns:a16="http://schemas.microsoft.com/office/drawing/2014/main" id="{97C1368C-A4DA-43E9-521B-F6EEBAEEBF34}"/>
                </a:ext>
              </a:extLst>
            </p:cNvPr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556;p33">
            <a:extLst>
              <a:ext uri="{FF2B5EF4-FFF2-40B4-BE49-F238E27FC236}">
                <a16:creationId xmlns:a16="http://schemas.microsoft.com/office/drawing/2014/main" id="{4AF7E279-D252-721C-B7AA-C3C3CD52FCF8}"/>
              </a:ext>
            </a:extLst>
          </p:cNvPr>
          <p:cNvGrpSpPr/>
          <p:nvPr userDrawn="1"/>
        </p:nvGrpSpPr>
        <p:grpSpPr>
          <a:xfrm>
            <a:off x="6051106" y="-252231"/>
            <a:ext cx="2893202" cy="1533129"/>
            <a:chOff x="2446075" y="3681061"/>
            <a:chExt cx="3004675" cy="1592200"/>
          </a:xfrm>
        </p:grpSpPr>
        <p:sp>
          <p:nvSpPr>
            <p:cNvPr id="8" name="Google Shape;1557;p33">
              <a:extLst>
                <a:ext uri="{FF2B5EF4-FFF2-40B4-BE49-F238E27FC236}">
                  <a16:creationId xmlns:a16="http://schemas.microsoft.com/office/drawing/2014/main" id="{412DE1E6-8FE8-F9F4-08DA-F16F75812EFE}"/>
                </a:ext>
              </a:extLst>
            </p:cNvPr>
            <p:cNvSpPr/>
            <p:nvPr/>
          </p:nvSpPr>
          <p:spPr>
            <a:xfrm>
              <a:off x="2446075" y="3681061"/>
              <a:ext cx="2957150" cy="1592200"/>
            </a:xfrm>
            <a:custGeom>
              <a:avLst/>
              <a:gdLst/>
              <a:ahLst/>
              <a:cxnLst/>
              <a:rect l="l" t="t" r="r" b="b"/>
              <a:pathLst>
                <a:path w="118286" h="63688" extrusionOk="0">
                  <a:moveTo>
                    <a:pt x="79157" y="10449"/>
                  </a:moveTo>
                  <a:cubicBezTo>
                    <a:pt x="78757" y="11383"/>
                    <a:pt x="78424" y="12384"/>
                    <a:pt x="78223" y="13385"/>
                  </a:cubicBezTo>
                  <a:lnTo>
                    <a:pt x="77089" y="12684"/>
                  </a:lnTo>
                  <a:cubicBezTo>
                    <a:pt x="77256" y="11717"/>
                    <a:pt x="77923" y="10883"/>
                    <a:pt x="78824" y="10550"/>
                  </a:cubicBezTo>
                  <a:cubicBezTo>
                    <a:pt x="78924" y="10516"/>
                    <a:pt x="79057" y="10483"/>
                    <a:pt x="79157" y="10449"/>
                  </a:cubicBezTo>
                  <a:close/>
                  <a:moveTo>
                    <a:pt x="47201" y="18622"/>
                  </a:moveTo>
                  <a:cubicBezTo>
                    <a:pt x="47335" y="18722"/>
                    <a:pt x="47435" y="18822"/>
                    <a:pt x="47501" y="18922"/>
                  </a:cubicBezTo>
                  <a:lnTo>
                    <a:pt x="46534" y="20657"/>
                  </a:lnTo>
                  <a:cubicBezTo>
                    <a:pt x="46201" y="20323"/>
                    <a:pt x="45834" y="19990"/>
                    <a:pt x="45467" y="19689"/>
                  </a:cubicBezTo>
                  <a:lnTo>
                    <a:pt x="46501" y="19056"/>
                  </a:lnTo>
                  <a:lnTo>
                    <a:pt x="47201" y="18622"/>
                  </a:lnTo>
                  <a:close/>
                  <a:moveTo>
                    <a:pt x="71752" y="19789"/>
                  </a:moveTo>
                  <a:lnTo>
                    <a:pt x="72486" y="20223"/>
                  </a:lnTo>
                  <a:cubicBezTo>
                    <a:pt x="72219" y="20423"/>
                    <a:pt x="71986" y="20657"/>
                    <a:pt x="71752" y="20857"/>
                  </a:cubicBezTo>
                  <a:cubicBezTo>
                    <a:pt x="71652" y="20690"/>
                    <a:pt x="71585" y="20557"/>
                    <a:pt x="71519" y="20423"/>
                  </a:cubicBezTo>
                  <a:cubicBezTo>
                    <a:pt x="71585" y="20223"/>
                    <a:pt x="71652" y="19990"/>
                    <a:pt x="71752" y="19789"/>
                  </a:cubicBezTo>
                  <a:close/>
                  <a:moveTo>
                    <a:pt x="54840" y="23626"/>
                  </a:moveTo>
                  <a:cubicBezTo>
                    <a:pt x="55007" y="23659"/>
                    <a:pt x="55174" y="23692"/>
                    <a:pt x="55340" y="23726"/>
                  </a:cubicBezTo>
                  <a:lnTo>
                    <a:pt x="55340" y="24793"/>
                  </a:lnTo>
                  <a:cubicBezTo>
                    <a:pt x="55012" y="24727"/>
                    <a:pt x="54651" y="24662"/>
                    <a:pt x="54258" y="24628"/>
                  </a:cubicBezTo>
                  <a:lnTo>
                    <a:pt x="54258" y="24628"/>
                  </a:lnTo>
                  <a:lnTo>
                    <a:pt x="54840" y="23626"/>
                  </a:lnTo>
                  <a:close/>
                  <a:moveTo>
                    <a:pt x="64380" y="24493"/>
                  </a:moveTo>
                  <a:lnTo>
                    <a:pt x="64480" y="24726"/>
                  </a:lnTo>
                  <a:lnTo>
                    <a:pt x="64313" y="24793"/>
                  </a:lnTo>
                  <a:cubicBezTo>
                    <a:pt x="64313" y="24693"/>
                    <a:pt x="64313" y="24593"/>
                    <a:pt x="64280" y="24493"/>
                  </a:cubicBezTo>
                  <a:close/>
                  <a:moveTo>
                    <a:pt x="105343" y="9616"/>
                  </a:moveTo>
                  <a:lnTo>
                    <a:pt x="105343" y="9616"/>
                  </a:lnTo>
                  <a:cubicBezTo>
                    <a:pt x="103708" y="12117"/>
                    <a:pt x="102474" y="14886"/>
                    <a:pt x="101707" y="17788"/>
                  </a:cubicBezTo>
                  <a:cubicBezTo>
                    <a:pt x="100739" y="21291"/>
                    <a:pt x="100239" y="24893"/>
                    <a:pt x="100206" y="28529"/>
                  </a:cubicBezTo>
                  <a:cubicBezTo>
                    <a:pt x="99005" y="27595"/>
                    <a:pt x="97737" y="26661"/>
                    <a:pt x="96370" y="25694"/>
                  </a:cubicBezTo>
                  <a:cubicBezTo>
                    <a:pt x="96603" y="22491"/>
                    <a:pt x="97370" y="19356"/>
                    <a:pt x="98671" y="16420"/>
                  </a:cubicBezTo>
                  <a:cubicBezTo>
                    <a:pt x="99338" y="14786"/>
                    <a:pt x="100306" y="13285"/>
                    <a:pt x="101540" y="11984"/>
                  </a:cubicBezTo>
                  <a:cubicBezTo>
                    <a:pt x="102541" y="10950"/>
                    <a:pt x="103808" y="10316"/>
                    <a:pt x="105343" y="9616"/>
                  </a:cubicBezTo>
                  <a:close/>
                  <a:moveTo>
                    <a:pt x="80025" y="24993"/>
                  </a:moveTo>
                  <a:cubicBezTo>
                    <a:pt x="80792" y="25494"/>
                    <a:pt x="81526" y="25961"/>
                    <a:pt x="82193" y="26428"/>
                  </a:cubicBezTo>
                  <a:cubicBezTo>
                    <a:pt x="81559" y="26828"/>
                    <a:pt x="80959" y="27228"/>
                    <a:pt x="80358" y="27695"/>
                  </a:cubicBezTo>
                  <a:cubicBezTo>
                    <a:pt x="79124" y="28629"/>
                    <a:pt x="78023" y="29730"/>
                    <a:pt x="77023" y="30931"/>
                  </a:cubicBezTo>
                  <a:lnTo>
                    <a:pt x="76989" y="30864"/>
                  </a:lnTo>
                  <a:lnTo>
                    <a:pt x="75688" y="28362"/>
                  </a:lnTo>
                  <a:cubicBezTo>
                    <a:pt x="76222" y="27428"/>
                    <a:pt x="76989" y="26661"/>
                    <a:pt x="77890" y="26094"/>
                  </a:cubicBezTo>
                  <a:cubicBezTo>
                    <a:pt x="78457" y="25660"/>
                    <a:pt x="79091" y="25327"/>
                    <a:pt x="79724" y="25027"/>
                  </a:cubicBezTo>
                  <a:cubicBezTo>
                    <a:pt x="79825" y="25027"/>
                    <a:pt x="79925" y="24993"/>
                    <a:pt x="80025" y="24993"/>
                  </a:cubicBezTo>
                  <a:close/>
                  <a:moveTo>
                    <a:pt x="38195" y="23692"/>
                  </a:moveTo>
                  <a:lnTo>
                    <a:pt x="37795" y="24626"/>
                  </a:lnTo>
                  <a:lnTo>
                    <a:pt x="37761" y="24626"/>
                  </a:lnTo>
                  <a:cubicBezTo>
                    <a:pt x="39062" y="25193"/>
                    <a:pt x="40063" y="25660"/>
                    <a:pt x="40863" y="26428"/>
                  </a:cubicBezTo>
                  <a:cubicBezTo>
                    <a:pt x="41497" y="26995"/>
                    <a:pt x="41964" y="27695"/>
                    <a:pt x="42264" y="28496"/>
                  </a:cubicBezTo>
                  <a:cubicBezTo>
                    <a:pt x="42031" y="28896"/>
                    <a:pt x="41831" y="29296"/>
                    <a:pt x="41597" y="29697"/>
                  </a:cubicBezTo>
                  <a:cubicBezTo>
                    <a:pt x="41330" y="30230"/>
                    <a:pt x="41030" y="30797"/>
                    <a:pt x="40730" y="31364"/>
                  </a:cubicBezTo>
                  <a:cubicBezTo>
                    <a:pt x="39763" y="30330"/>
                    <a:pt x="38695" y="29330"/>
                    <a:pt x="37561" y="28462"/>
                  </a:cubicBezTo>
                  <a:cubicBezTo>
                    <a:pt x="36660" y="27728"/>
                    <a:pt x="35693" y="26995"/>
                    <a:pt x="34659" y="26294"/>
                  </a:cubicBezTo>
                  <a:lnTo>
                    <a:pt x="35493" y="25760"/>
                  </a:lnTo>
                  <a:cubicBezTo>
                    <a:pt x="36093" y="25327"/>
                    <a:pt x="36760" y="24926"/>
                    <a:pt x="37461" y="24493"/>
                  </a:cubicBezTo>
                  <a:lnTo>
                    <a:pt x="37761" y="24626"/>
                  </a:lnTo>
                  <a:lnTo>
                    <a:pt x="38195" y="23692"/>
                  </a:lnTo>
                  <a:close/>
                  <a:moveTo>
                    <a:pt x="67676" y="32651"/>
                  </a:moveTo>
                  <a:cubicBezTo>
                    <a:pt x="67944" y="32651"/>
                    <a:pt x="68214" y="32667"/>
                    <a:pt x="68483" y="32699"/>
                  </a:cubicBezTo>
                  <a:cubicBezTo>
                    <a:pt x="68817" y="33299"/>
                    <a:pt x="69117" y="33933"/>
                    <a:pt x="69450" y="34533"/>
                  </a:cubicBezTo>
                  <a:lnTo>
                    <a:pt x="70118" y="35801"/>
                  </a:lnTo>
                  <a:cubicBezTo>
                    <a:pt x="69350" y="35868"/>
                    <a:pt x="68550" y="36001"/>
                    <a:pt x="67783" y="36201"/>
                  </a:cubicBezTo>
                  <a:cubicBezTo>
                    <a:pt x="66682" y="36468"/>
                    <a:pt x="65581" y="36835"/>
                    <a:pt x="64514" y="37269"/>
                  </a:cubicBezTo>
                  <a:lnTo>
                    <a:pt x="64447" y="34333"/>
                  </a:lnTo>
                  <a:lnTo>
                    <a:pt x="64447" y="33499"/>
                  </a:lnTo>
                  <a:cubicBezTo>
                    <a:pt x="65444" y="32934"/>
                    <a:pt x="66549" y="32651"/>
                    <a:pt x="67676" y="32651"/>
                  </a:cubicBezTo>
                  <a:close/>
                  <a:moveTo>
                    <a:pt x="52846" y="32681"/>
                  </a:moveTo>
                  <a:cubicBezTo>
                    <a:pt x="53134" y="32681"/>
                    <a:pt x="53420" y="32697"/>
                    <a:pt x="53706" y="32732"/>
                  </a:cubicBezTo>
                  <a:cubicBezTo>
                    <a:pt x="54340" y="32765"/>
                    <a:pt x="54940" y="32966"/>
                    <a:pt x="55541" y="33232"/>
                  </a:cubicBezTo>
                  <a:cubicBezTo>
                    <a:pt x="55507" y="33666"/>
                    <a:pt x="55541" y="34100"/>
                    <a:pt x="55541" y="34500"/>
                  </a:cubicBezTo>
                  <a:cubicBezTo>
                    <a:pt x="55574" y="35434"/>
                    <a:pt x="55574" y="36401"/>
                    <a:pt x="55607" y="37435"/>
                  </a:cubicBezTo>
                  <a:cubicBezTo>
                    <a:pt x="54740" y="37035"/>
                    <a:pt x="53839" y="36702"/>
                    <a:pt x="52905" y="36435"/>
                  </a:cubicBezTo>
                  <a:cubicBezTo>
                    <a:pt x="51338" y="36001"/>
                    <a:pt x="49736" y="35734"/>
                    <a:pt x="48102" y="35567"/>
                  </a:cubicBezTo>
                  <a:cubicBezTo>
                    <a:pt x="48435" y="34967"/>
                    <a:pt x="48769" y="34367"/>
                    <a:pt x="49103" y="33766"/>
                  </a:cubicBezTo>
                  <a:lnTo>
                    <a:pt x="49436" y="33199"/>
                  </a:lnTo>
                  <a:cubicBezTo>
                    <a:pt x="50650" y="32909"/>
                    <a:pt x="51759" y="32681"/>
                    <a:pt x="52846" y="32681"/>
                  </a:cubicBezTo>
                  <a:close/>
                  <a:moveTo>
                    <a:pt x="27020" y="31431"/>
                  </a:moveTo>
                  <a:cubicBezTo>
                    <a:pt x="29055" y="32065"/>
                    <a:pt x="31056" y="33633"/>
                    <a:pt x="32958" y="35201"/>
                  </a:cubicBezTo>
                  <a:cubicBezTo>
                    <a:pt x="34025" y="36068"/>
                    <a:pt x="34959" y="37069"/>
                    <a:pt x="35760" y="38236"/>
                  </a:cubicBezTo>
                  <a:cubicBezTo>
                    <a:pt x="35993" y="38603"/>
                    <a:pt x="36193" y="39003"/>
                    <a:pt x="36394" y="39404"/>
                  </a:cubicBezTo>
                  <a:lnTo>
                    <a:pt x="36494" y="39670"/>
                  </a:lnTo>
                  <a:cubicBezTo>
                    <a:pt x="36127" y="40371"/>
                    <a:pt x="35793" y="41105"/>
                    <a:pt x="35460" y="41805"/>
                  </a:cubicBezTo>
                  <a:lnTo>
                    <a:pt x="35093" y="42506"/>
                  </a:lnTo>
                  <a:cubicBezTo>
                    <a:pt x="33491" y="40838"/>
                    <a:pt x="31690" y="39370"/>
                    <a:pt x="29722" y="38169"/>
                  </a:cubicBezTo>
                  <a:cubicBezTo>
                    <a:pt x="27454" y="36735"/>
                    <a:pt x="24985" y="35668"/>
                    <a:pt x="22417" y="34934"/>
                  </a:cubicBezTo>
                  <a:cubicBezTo>
                    <a:pt x="22784" y="34633"/>
                    <a:pt x="23117" y="34367"/>
                    <a:pt x="23451" y="34100"/>
                  </a:cubicBezTo>
                  <a:cubicBezTo>
                    <a:pt x="24552" y="33266"/>
                    <a:pt x="25719" y="32365"/>
                    <a:pt x="27020" y="31431"/>
                  </a:cubicBezTo>
                  <a:close/>
                  <a:moveTo>
                    <a:pt x="89632" y="31798"/>
                  </a:moveTo>
                  <a:lnTo>
                    <a:pt x="91633" y="33266"/>
                  </a:lnTo>
                  <a:lnTo>
                    <a:pt x="91900" y="33466"/>
                  </a:lnTo>
                  <a:lnTo>
                    <a:pt x="94235" y="35201"/>
                  </a:lnTo>
                  <a:cubicBezTo>
                    <a:pt x="92667" y="35934"/>
                    <a:pt x="91133" y="36802"/>
                    <a:pt x="89698" y="37836"/>
                  </a:cubicBezTo>
                  <a:cubicBezTo>
                    <a:pt x="87463" y="39370"/>
                    <a:pt x="85495" y="41238"/>
                    <a:pt x="83794" y="43373"/>
                  </a:cubicBezTo>
                  <a:lnTo>
                    <a:pt x="83460" y="42739"/>
                  </a:lnTo>
                  <a:cubicBezTo>
                    <a:pt x="82860" y="41672"/>
                    <a:pt x="82260" y="40604"/>
                    <a:pt x="81693" y="39537"/>
                  </a:cubicBezTo>
                  <a:cubicBezTo>
                    <a:pt x="82160" y="37335"/>
                    <a:pt x="83527" y="35301"/>
                    <a:pt x="85662" y="33766"/>
                  </a:cubicBezTo>
                  <a:cubicBezTo>
                    <a:pt x="86663" y="33032"/>
                    <a:pt x="87764" y="32432"/>
                    <a:pt x="88931" y="31998"/>
                  </a:cubicBezTo>
                  <a:cubicBezTo>
                    <a:pt x="89165" y="31932"/>
                    <a:pt x="89398" y="31865"/>
                    <a:pt x="89632" y="31798"/>
                  </a:cubicBezTo>
                  <a:close/>
                  <a:moveTo>
                    <a:pt x="72918" y="43729"/>
                  </a:moveTo>
                  <a:cubicBezTo>
                    <a:pt x="73355" y="43729"/>
                    <a:pt x="73736" y="43767"/>
                    <a:pt x="74054" y="43840"/>
                  </a:cubicBezTo>
                  <a:cubicBezTo>
                    <a:pt x="74154" y="43873"/>
                    <a:pt x="74287" y="43940"/>
                    <a:pt x="74421" y="43973"/>
                  </a:cubicBezTo>
                  <a:lnTo>
                    <a:pt x="74688" y="44074"/>
                  </a:lnTo>
                  <a:cubicBezTo>
                    <a:pt x="75088" y="44874"/>
                    <a:pt x="75521" y="45641"/>
                    <a:pt x="75955" y="46409"/>
                  </a:cubicBezTo>
                  <a:cubicBezTo>
                    <a:pt x="75819" y="46406"/>
                    <a:pt x="75683" y="46405"/>
                    <a:pt x="75548" y="46405"/>
                  </a:cubicBezTo>
                  <a:cubicBezTo>
                    <a:pt x="73782" y="46405"/>
                    <a:pt x="72019" y="46606"/>
                    <a:pt x="70284" y="47009"/>
                  </a:cubicBezTo>
                  <a:cubicBezTo>
                    <a:pt x="68383" y="47443"/>
                    <a:pt x="66582" y="48076"/>
                    <a:pt x="64847" y="48977"/>
                  </a:cubicBezTo>
                  <a:cubicBezTo>
                    <a:pt x="64814" y="48477"/>
                    <a:pt x="64814" y="47943"/>
                    <a:pt x="64780" y="47443"/>
                  </a:cubicBezTo>
                  <a:lnTo>
                    <a:pt x="64747" y="46575"/>
                  </a:lnTo>
                  <a:cubicBezTo>
                    <a:pt x="66382" y="45374"/>
                    <a:pt x="68216" y="44507"/>
                    <a:pt x="70184" y="44074"/>
                  </a:cubicBezTo>
                  <a:cubicBezTo>
                    <a:pt x="71241" y="43841"/>
                    <a:pt x="72163" y="43729"/>
                    <a:pt x="72918" y="43729"/>
                  </a:cubicBezTo>
                  <a:close/>
                  <a:moveTo>
                    <a:pt x="43999" y="43406"/>
                  </a:moveTo>
                  <a:cubicBezTo>
                    <a:pt x="46367" y="43406"/>
                    <a:pt x="48702" y="43740"/>
                    <a:pt x="50937" y="44440"/>
                  </a:cubicBezTo>
                  <a:cubicBezTo>
                    <a:pt x="52605" y="44907"/>
                    <a:pt x="54106" y="45908"/>
                    <a:pt x="55707" y="46942"/>
                  </a:cubicBezTo>
                  <a:lnTo>
                    <a:pt x="56008" y="47142"/>
                  </a:lnTo>
                  <a:lnTo>
                    <a:pt x="56008" y="47343"/>
                  </a:lnTo>
                  <a:cubicBezTo>
                    <a:pt x="56041" y="48076"/>
                    <a:pt x="56074" y="48777"/>
                    <a:pt x="56074" y="49511"/>
                  </a:cubicBezTo>
                  <a:cubicBezTo>
                    <a:pt x="54039" y="48510"/>
                    <a:pt x="52005" y="47709"/>
                    <a:pt x="50303" y="47042"/>
                  </a:cubicBezTo>
                  <a:cubicBezTo>
                    <a:pt x="48002" y="46108"/>
                    <a:pt x="45567" y="45475"/>
                    <a:pt x="43098" y="45174"/>
                  </a:cubicBezTo>
                  <a:lnTo>
                    <a:pt x="43999" y="43406"/>
                  </a:lnTo>
                  <a:close/>
                  <a:moveTo>
                    <a:pt x="4754" y="1"/>
                  </a:moveTo>
                  <a:cubicBezTo>
                    <a:pt x="3293" y="1"/>
                    <a:pt x="1869" y="767"/>
                    <a:pt x="1102" y="2144"/>
                  </a:cubicBezTo>
                  <a:cubicBezTo>
                    <a:pt x="1" y="4145"/>
                    <a:pt x="701" y="6713"/>
                    <a:pt x="2736" y="7848"/>
                  </a:cubicBezTo>
                  <a:cubicBezTo>
                    <a:pt x="5872" y="9582"/>
                    <a:pt x="6839" y="14619"/>
                    <a:pt x="7640" y="18655"/>
                  </a:cubicBezTo>
                  <a:lnTo>
                    <a:pt x="7773" y="19256"/>
                  </a:lnTo>
                  <a:cubicBezTo>
                    <a:pt x="8807" y="24660"/>
                    <a:pt x="9274" y="30130"/>
                    <a:pt x="9174" y="35634"/>
                  </a:cubicBezTo>
                  <a:cubicBezTo>
                    <a:pt x="8440" y="36368"/>
                    <a:pt x="7806" y="37069"/>
                    <a:pt x="7139" y="37802"/>
                  </a:cubicBezTo>
                  <a:cubicBezTo>
                    <a:pt x="5905" y="39203"/>
                    <a:pt x="5938" y="41338"/>
                    <a:pt x="7206" y="42706"/>
                  </a:cubicBezTo>
                  <a:cubicBezTo>
                    <a:pt x="7906" y="43482"/>
                    <a:pt x="8886" y="43882"/>
                    <a:pt x="9870" y="43882"/>
                  </a:cubicBezTo>
                  <a:cubicBezTo>
                    <a:pt x="10621" y="43882"/>
                    <a:pt x="11374" y="43649"/>
                    <a:pt x="12009" y="43173"/>
                  </a:cubicBezTo>
                  <a:cubicBezTo>
                    <a:pt x="12610" y="42706"/>
                    <a:pt x="13244" y="42239"/>
                    <a:pt x="13911" y="41705"/>
                  </a:cubicBezTo>
                  <a:cubicBezTo>
                    <a:pt x="18347" y="42072"/>
                    <a:pt x="22150" y="43206"/>
                    <a:pt x="25219" y="45041"/>
                  </a:cubicBezTo>
                  <a:cubicBezTo>
                    <a:pt x="27420" y="46375"/>
                    <a:pt x="29155" y="48076"/>
                    <a:pt x="31123" y="50912"/>
                  </a:cubicBezTo>
                  <a:cubicBezTo>
                    <a:pt x="30556" y="52179"/>
                    <a:pt x="30122" y="53514"/>
                    <a:pt x="29856" y="54915"/>
                  </a:cubicBezTo>
                  <a:cubicBezTo>
                    <a:pt x="29555" y="56649"/>
                    <a:pt x="30456" y="58350"/>
                    <a:pt x="32057" y="59084"/>
                  </a:cubicBezTo>
                  <a:cubicBezTo>
                    <a:pt x="32558" y="59319"/>
                    <a:pt x="33087" y="59431"/>
                    <a:pt x="33608" y="59431"/>
                  </a:cubicBezTo>
                  <a:cubicBezTo>
                    <a:pt x="34716" y="59431"/>
                    <a:pt x="35790" y="58924"/>
                    <a:pt x="36494" y="58017"/>
                  </a:cubicBezTo>
                  <a:cubicBezTo>
                    <a:pt x="37561" y="56582"/>
                    <a:pt x="38462" y="55015"/>
                    <a:pt x="39162" y="53347"/>
                  </a:cubicBezTo>
                  <a:cubicBezTo>
                    <a:pt x="39718" y="53263"/>
                    <a:pt x="40283" y="53221"/>
                    <a:pt x="40864" y="53221"/>
                  </a:cubicBezTo>
                  <a:cubicBezTo>
                    <a:pt x="42831" y="53221"/>
                    <a:pt x="44970" y="53703"/>
                    <a:pt x="47468" y="54681"/>
                  </a:cubicBezTo>
                  <a:cubicBezTo>
                    <a:pt x="51071" y="56115"/>
                    <a:pt x="54540" y="57550"/>
                    <a:pt x="57075" y="59651"/>
                  </a:cubicBezTo>
                  <a:cubicBezTo>
                    <a:pt x="57175" y="60118"/>
                    <a:pt x="57308" y="60585"/>
                    <a:pt x="57442" y="61019"/>
                  </a:cubicBezTo>
                  <a:cubicBezTo>
                    <a:pt x="57909" y="62620"/>
                    <a:pt x="59343" y="63688"/>
                    <a:pt x="61011" y="63688"/>
                  </a:cubicBezTo>
                  <a:lnTo>
                    <a:pt x="61211" y="63688"/>
                  </a:lnTo>
                  <a:cubicBezTo>
                    <a:pt x="62912" y="63587"/>
                    <a:pt x="64347" y="62353"/>
                    <a:pt x="64647" y="60685"/>
                  </a:cubicBezTo>
                  <a:cubicBezTo>
                    <a:pt x="64780" y="60018"/>
                    <a:pt x="64847" y="59351"/>
                    <a:pt x="64914" y="58617"/>
                  </a:cubicBezTo>
                  <a:cubicBezTo>
                    <a:pt x="66982" y="56949"/>
                    <a:pt x="69384" y="55782"/>
                    <a:pt x="71952" y="55181"/>
                  </a:cubicBezTo>
                  <a:cubicBezTo>
                    <a:pt x="73148" y="54907"/>
                    <a:pt x="74322" y="54794"/>
                    <a:pt x="75462" y="54794"/>
                  </a:cubicBezTo>
                  <a:cubicBezTo>
                    <a:pt x="77504" y="54794"/>
                    <a:pt x="79437" y="55154"/>
                    <a:pt x="81192" y="55582"/>
                  </a:cubicBezTo>
                  <a:cubicBezTo>
                    <a:pt x="81893" y="56783"/>
                    <a:pt x="82760" y="57883"/>
                    <a:pt x="83794" y="58817"/>
                  </a:cubicBezTo>
                  <a:cubicBezTo>
                    <a:pt x="84553" y="59511"/>
                    <a:pt x="85434" y="59815"/>
                    <a:pt x="86293" y="59815"/>
                  </a:cubicBezTo>
                  <a:cubicBezTo>
                    <a:pt x="88532" y="59815"/>
                    <a:pt x="90616" y="57752"/>
                    <a:pt x="89965" y="55148"/>
                  </a:cubicBezTo>
                  <a:cubicBezTo>
                    <a:pt x="89632" y="53881"/>
                    <a:pt x="89165" y="52680"/>
                    <a:pt x="88497" y="51546"/>
                  </a:cubicBezTo>
                  <a:cubicBezTo>
                    <a:pt x="89832" y="48910"/>
                    <a:pt x="91766" y="46609"/>
                    <a:pt x="94168" y="44874"/>
                  </a:cubicBezTo>
                  <a:cubicBezTo>
                    <a:pt x="96289" y="43372"/>
                    <a:pt x="99294" y="41714"/>
                    <a:pt x="102288" y="41714"/>
                  </a:cubicBezTo>
                  <a:cubicBezTo>
                    <a:pt x="102684" y="41714"/>
                    <a:pt x="103081" y="41743"/>
                    <a:pt x="103475" y="41805"/>
                  </a:cubicBezTo>
                  <a:cubicBezTo>
                    <a:pt x="105076" y="42906"/>
                    <a:pt x="106577" y="43873"/>
                    <a:pt x="108045" y="44807"/>
                  </a:cubicBezTo>
                  <a:cubicBezTo>
                    <a:pt x="108723" y="45334"/>
                    <a:pt x="109529" y="45590"/>
                    <a:pt x="110329" y="45590"/>
                  </a:cubicBezTo>
                  <a:cubicBezTo>
                    <a:pt x="111456" y="45590"/>
                    <a:pt x="112574" y="45082"/>
                    <a:pt x="113315" y="44107"/>
                  </a:cubicBezTo>
                  <a:cubicBezTo>
                    <a:pt x="114583" y="42472"/>
                    <a:pt x="114282" y="40104"/>
                    <a:pt x="112648" y="38870"/>
                  </a:cubicBezTo>
                  <a:cubicBezTo>
                    <a:pt x="111480" y="37769"/>
                    <a:pt x="110280" y="36702"/>
                    <a:pt x="109012" y="35601"/>
                  </a:cubicBezTo>
                  <a:cubicBezTo>
                    <a:pt x="107978" y="30697"/>
                    <a:pt x="108045" y="25660"/>
                    <a:pt x="109212" y="20790"/>
                  </a:cubicBezTo>
                  <a:cubicBezTo>
                    <a:pt x="110513" y="15553"/>
                    <a:pt x="112648" y="12317"/>
                    <a:pt x="115683" y="10950"/>
                  </a:cubicBezTo>
                  <a:cubicBezTo>
                    <a:pt x="117451" y="10149"/>
                    <a:pt x="118285" y="8148"/>
                    <a:pt x="117652" y="6347"/>
                  </a:cubicBezTo>
                  <a:cubicBezTo>
                    <a:pt x="117118" y="4803"/>
                    <a:pt x="115664" y="3802"/>
                    <a:pt x="114083" y="3802"/>
                  </a:cubicBezTo>
                  <a:cubicBezTo>
                    <a:pt x="113785" y="3802"/>
                    <a:pt x="113483" y="3837"/>
                    <a:pt x="113182" y="3911"/>
                  </a:cubicBezTo>
                  <a:cubicBezTo>
                    <a:pt x="111247" y="4412"/>
                    <a:pt x="109446" y="5346"/>
                    <a:pt x="107945" y="6680"/>
                  </a:cubicBezTo>
                  <a:cubicBezTo>
                    <a:pt x="108303" y="4465"/>
                    <a:pt x="106561" y="2440"/>
                    <a:pt x="104336" y="2440"/>
                  </a:cubicBezTo>
                  <a:cubicBezTo>
                    <a:pt x="104282" y="2440"/>
                    <a:pt x="104229" y="2441"/>
                    <a:pt x="104175" y="2444"/>
                  </a:cubicBezTo>
                  <a:cubicBezTo>
                    <a:pt x="96970" y="2811"/>
                    <a:pt x="92901" y="10083"/>
                    <a:pt x="91800" y="12284"/>
                  </a:cubicBezTo>
                  <a:cubicBezTo>
                    <a:pt x="90532" y="14886"/>
                    <a:pt x="89598" y="17655"/>
                    <a:pt x="88964" y="20490"/>
                  </a:cubicBezTo>
                  <a:lnTo>
                    <a:pt x="88297" y="19990"/>
                  </a:lnTo>
                  <a:cubicBezTo>
                    <a:pt x="87463" y="19423"/>
                    <a:pt x="86529" y="18789"/>
                    <a:pt x="85529" y="18122"/>
                  </a:cubicBezTo>
                  <a:cubicBezTo>
                    <a:pt x="85362" y="15887"/>
                    <a:pt x="85962" y="13518"/>
                    <a:pt x="87030" y="12151"/>
                  </a:cubicBezTo>
                  <a:cubicBezTo>
                    <a:pt x="87630" y="11283"/>
                    <a:pt x="88597" y="10750"/>
                    <a:pt x="89632" y="10716"/>
                  </a:cubicBezTo>
                  <a:cubicBezTo>
                    <a:pt x="91566" y="10650"/>
                    <a:pt x="93101" y="9082"/>
                    <a:pt x="93101" y="7180"/>
                  </a:cubicBezTo>
                  <a:cubicBezTo>
                    <a:pt x="93134" y="5246"/>
                    <a:pt x="91700" y="3645"/>
                    <a:pt x="89765" y="3478"/>
                  </a:cubicBezTo>
                  <a:cubicBezTo>
                    <a:pt x="89443" y="3445"/>
                    <a:pt x="89120" y="3429"/>
                    <a:pt x="88799" y="3429"/>
                  </a:cubicBezTo>
                  <a:cubicBezTo>
                    <a:pt x="86162" y="3429"/>
                    <a:pt x="83603" y="4514"/>
                    <a:pt x="81759" y="6447"/>
                  </a:cubicBezTo>
                  <a:lnTo>
                    <a:pt x="81693" y="6547"/>
                  </a:lnTo>
                  <a:cubicBezTo>
                    <a:pt x="81492" y="4712"/>
                    <a:pt x="79991" y="3311"/>
                    <a:pt x="78157" y="3211"/>
                  </a:cubicBezTo>
                  <a:cubicBezTo>
                    <a:pt x="78011" y="3202"/>
                    <a:pt x="77866" y="3198"/>
                    <a:pt x="77721" y="3198"/>
                  </a:cubicBezTo>
                  <a:cubicBezTo>
                    <a:pt x="75642" y="3198"/>
                    <a:pt x="73656" y="4087"/>
                    <a:pt x="72252" y="5646"/>
                  </a:cubicBezTo>
                  <a:cubicBezTo>
                    <a:pt x="71452" y="6480"/>
                    <a:pt x="70851" y="7447"/>
                    <a:pt x="70384" y="8515"/>
                  </a:cubicBezTo>
                  <a:cubicBezTo>
                    <a:pt x="69651" y="7981"/>
                    <a:pt x="68917" y="7414"/>
                    <a:pt x="68216" y="6847"/>
                  </a:cubicBezTo>
                  <a:cubicBezTo>
                    <a:pt x="66782" y="5646"/>
                    <a:pt x="65181" y="4579"/>
                    <a:pt x="63513" y="3645"/>
                  </a:cubicBezTo>
                  <a:cubicBezTo>
                    <a:pt x="62725" y="3242"/>
                    <a:pt x="61797" y="3040"/>
                    <a:pt x="60722" y="3040"/>
                  </a:cubicBezTo>
                  <a:cubicBezTo>
                    <a:pt x="57883" y="3040"/>
                    <a:pt x="54021" y="4449"/>
                    <a:pt x="49036" y="7281"/>
                  </a:cubicBezTo>
                  <a:cubicBezTo>
                    <a:pt x="48536" y="6347"/>
                    <a:pt x="47902" y="5479"/>
                    <a:pt x="47135" y="4745"/>
                  </a:cubicBezTo>
                  <a:cubicBezTo>
                    <a:pt x="45703" y="3345"/>
                    <a:pt x="43800" y="2555"/>
                    <a:pt x="41829" y="2555"/>
                  </a:cubicBezTo>
                  <a:cubicBezTo>
                    <a:pt x="41641" y="2555"/>
                    <a:pt x="41453" y="2563"/>
                    <a:pt x="41264" y="2577"/>
                  </a:cubicBezTo>
                  <a:cubicBezTo>
                    <a:pt x="39496" y="2744"/>
                    <a:pt x="38061" y="4078"/>
                    <a:pt x="37728" y="5813"/>
                  </a:cubicBezTo>
                  <a:cubicBezTo>
                    <a:pt x="37394" y="7481"/>
                    <a:pt x="38228" y="9182"/>
                    <a:pt x="39763" y="9949"/>
                  </a:cubicBezTo>
                  <a:cubicBezTo>
                    <a:pt x="40029" y="10083"/>
                    <a:pt x="40296" y="10216"/>
                    <a:pt x="40530" y="10316"/>
                  </a:cubicBezTo>
                  <a:cubicBezTo>
                    <a:pt x="41531" y="10783"/>
                    <a:pt x="41797" y="10950"/>
                    <a:pt x="41998" y="11283"/>
                  </a:cubicBezTo>
                  <a:cubicBezTo>
                    <a:pt x="42064" y="11350"/>
                    <a:pt x="42098" y="11383"/>
                    <a:pt x="42131" y="11450"/>
                  </a:cubicBezTo>
                  <a:lnTo>
                    <a:pt x="40063" y="12718"/>
                  </a:lnTo>
                  <a:cubicBezTo>
                    <a:pt x="39796" y="11750"/>
                    <a:pt x="39429" y="10816"/>
                    <a:pt x="38962" y="9916"/>
                  </a:cubicBezTo>
                  <a:cubicBezTo>
                    <a:pt x="37528" y="7014"/>
                    <a:pt x="34492" y="3311"/>
                    <a:pt x="30623" y="2477"/>
                  </a:cubicBezTo>
                  <a:cubicBezTo>
                    <a:pt x="30377" y="2431"/>
                    <a:pt x="30130" y="2408"/>
                    <a:pt x="29886" y="2408"/>
                  </a:cubicBezTo>
                  <a:cubicBezTo>
                    <a:pt x="28374" y="2408"/>
                    <a:pt x="26947" y="3271"/>
                    <a:pt x="26286" y="4679"/>
                  </a:cubicBezTo>
                  <a:cubicBezTo>
                    <a:pt x="25486" y="6246"/>
                    <a:pt x="25919" y="8148"/>
                    <a:pt x="27287" y="9249"/>
                  </a:cubicBezTo>
                  <a:cubicBezTo>
                    <a:pt x="27821" y="9682"/>
                    <a:pt x="28388" y="10083"/>
                    <a:pt x="28988" y="10449"/>
                  </a:cubicBezTo>
                  <a:cubicBezTo>
                    <a:pt x="29355" y="10683"/>
                    <a:pt x="29722" y="10950"/>
                    <a:pt x="30089" y="11217"/>
                  </a:cubicBezTo>
                  <a:cubicBezTo>
                    <a:pt x="30723" y="11784"/>
                    <a:pt x="31257" y="12484"/>
                    <a:pt x="31690" y="13218"/>
                  </a:cubicBezTo>
                  <a:cubicBezTo>
                    <a:pt x="32391" y="14452"/>
                    <a:pt x="32491" y="15687"/>
                    <a:pt x="32557" y="17388"/>
                  </a:cubicBezTo>
                  <a:lnTo>
                    <a:pt x="31190" y="18288"/>
                  </a:lnTo>
                  <a:lnTo>
                    <a:pt x="30122" y="19022"/>
                  </a:lnTo>
                  <a:cubicBezTo>
                    <a:pt x="29789" y="16587"/>
                    <a:pt x="29122" y="14219"/>
                    <a:pt x="28154" y="11951"/>
                  </a:cubicBezTo>
                  <a:cubicBezTo>
                    <a:pt x="27120" y="9582"/>
                    <a:pt x="25619" y="7681"/>
                    <a:pt x="24185" y="5913"/>
                  </a:cubicBezTo>
                  <a:lnTo>
                    <a:pt x="24018" y="5746"/>
                  </a:lnTo>
                  <a:cubicBezTo>
                    <a:pt x="22750" y="4145"/>
                    <a:pt x="20782" y="1777"/>
                    <a:pt x="17780" y="1243"/>
                  </a:cubicBezTo>
                  <a:cubicBezTo>
                    <a:pt x="17546" y="1204"/>
                    <a:pt x="17313" y="1185"/>
                    <a:pt x="17082" y="1185"/>
                  </a:cubicBezTo>
                  <a:cubicBezTo>
                    <a:pt x="15336" y="1185"/>
                    <a:pt x="13733" y="2266"/>
                    <a:pt x="13144" y="3945"/>
                  </a:cubicBezTo>
                  <a:cubicBezTo>
                    <a:pt x="12476" y="5813"/>
                    <a:pt x="13244" y="7881"/>
                    <a:pt x="14978" y="8815"/>
                  </a:cubicBezTo>
                  <a:cubicBezTo>
                    <a:pt x="17413" y="10183"/>
                    <a:pt x="19748" y="12885"/>
                    <a:pt x="20882" y="15687"/>
                  </a:cubicBezTo>
                  <a:cubicBezTo>
                    <a:pt x="21516" y="17388"/>
                    <a:pt x="21917" y="19189"/>
                    <a:pt x="22050" y="21024"/>
                  </a:cubicBezTo>
                  <a:cubicBezTo>
                    <a:pt x="22150" y="21891"/>
                    <a:pt x="22150" y="22825"/>
                    <a:pt x="22150" y="23826"/>
                  </a:cubicBezTo>
                  <a:lnTo>
                    <a:pt x="22150" y="24526"/>
                  </a:lnTo>
                  <a:cubicBezTo>
                    <a:pt x="20382" y="25827"/>
                    <a:pt x="18748" y="27095"/>
                    <a:pt x="17213" y="28329"/>
                  </a:cubicBezTo>
                  <a:cubicBezTo>
                    <a:pt x="16946" y="24259"/>
                    <a:pt x="16413" y="20190"/>
                    <a:pt x="15579" y="16187"/>
                  </a:cubicBezTo>
                  <a:cubicBezTo>
                    <a:pt x="14478" y="11017"/>
                    <a:pt x="12977" y="3978"/>
                    <a:pt x="6806" y="542"/>
                  </a:cubicBezTo>
                  <a:cubicBezTo>
                    <a:pt x="6159" y="176"/>
                    <a:pt x="5452" y="1"/>
                    <a:pt x="4754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58;p33">
              <a:extLst>
                <a:ext uri="{FF2B5EF4-FFF2-40B4-BE49-F238E27FC236}">
                  <a16:creationId xmlns:a16="http://schemas.microsoft.com/office/drawing/2014/main" id="{00D287CB-24BD-F225-0188-8DCB418412E2}"/>
                </a:ext>
              </a:extLst>
            </p:cNvPr>
            <p:cNvSpPr/>
            <p:nvPr/>
          </p:nvSpPr>
          <p:spPr>
            <a:xfrm>
              <a:off x="2551150" y="3685975"/>
              <a:ext cx="2899600" cy="1539925"/>
            </a:xfrm>
            <a:custGeom>
              <a:avLst/>
              <a:gdLst/>
              <a:ahLst/>
              <a:cxnLst/>
              <a:rect l="l" t="t" r="r" b="b"/>
              <a:pathLst>
                <a:path w="115984" h="61597" extrusionOk="0">
                  <a:moveTo>
                    <a:pt x="46034" y="16363"/>
                  </a:moveTo>
                  <a:cubicBezTo>
                    <a:pt x="46601" y="16630"/>
                    <a:pt x="47068" y="17030"/>
                    <a:pt x="47401" y="17564"/>
                  </a:cubicBezTo>
                  <a:cubicBezTo>
                    <a:pt x="47401" y="17631"/>
                    <a:pt x="47435" y="17664"/>
                    <a:pt x="47468" y="17764"/>
                  </a:cubicBezTo>
                  <a:lnTo>
                    <a:pt x="47501" y="17898"/>
                  </a:lnTo>
                  <a:cubicBezTo>
                    <a:pt x="46868" y="19032"/>
                    <a:pt x="46234" y="20166"/>
                    <a:pt x="45567" y="21333"/>
                  </a:cubicBezTo>
                  <a:cubicBezTo>
                    <a:pt x="44633" y="20266"/>
                    <a:pt x="43565" y="19299"/>
                    <a:pt x="42398" y="18498"/>
                  </a:cubicBezTo>
                  <a:lnTo>
                    <a:pt x="44800" y="17097"/>
                  </a:lnTo>
                  <a:lnTo>
                    <a:pt x="46034" y="16363"/>
                  </a:lnTo>
                  <a:close/>
                  <a:moveTo>
                    <a:pt x="70284" y="17330"/>
                  </a:moveTo>
                  <a:lnTo>
                    <a:pt x="72386" y="18598"/>
                  </a:lnTo>
                  <a:lnTo>
                    <a:pt x="73220" y="19132"/>
                  </a:lnTo>
                  <a:cubicBezTo>
                    <a:pt x="72886" y="19299"/>
                    <a:pt x="72619" y="19499"/>
                    <a:pt x="72353" y="19699"/>
                  </a:cubicBezTo>
                  <a:cubicBezTo>
                    <a:pt x="71619" y="20233"/>
                    <a:pt x="70918" y="20833"/>
                    <a:pt x="70284" y="21467"/>
                  </a:cubicBezTo>
                  <a:cubicBezTo>
                    <a:pt x="69917" y="20766"/>
                    <a:pt x="69551" y="20132"/>
                    <a:pt x="69250" y="19499"/>
                  </a:cubicBezTo>
                  <a:cubicBezTo>
                    <a:pt x="69384" y="18665"/>
                    <a:pt x="69751" y="17931"/>
                    <a:pt x="70284" y="17330"/>
                  </a:cubicBezTo>
                  <a:close/>
                  <a:moveTo>
                    <a:pt x="53263" y="21463"/>
                  </a:moveTo>
                  <a:cubicBezTo>
                    <a:pt x="53961" y="21463"/>
                    <a:pt x="54629" y="21631"/>
                    <a:pt x="55240" y="21967"/>
                  </a:cubicBezTo>
                  <a:cubicBezTo>
                    <a:pt x="55240" y="22968"/>
                    <a:pt x="55240" y="23969"/>
                    <a:pt x="55240" y="25036"/>
                  </a:cubicBezTo>
                  <a:cubicBezTo>
                    <a:pt x="54873" y="24903"/>
                    <a:pt x="54573" y="24836"/>
                    <a:pt x="54373" y="24802"/>
                  </a:cubicBezTo>
                  <a:cubicBezTo>
                    <a:pt x="53372" y="24602"/>
                    <a:pt x="52338" y="24502"/>
                    <a:pt x="51304" y="24502"/>
                  </a:cubicBezTo>
                  <a:cubicBezTo>
                    <a:pt x="51905" y="23468"/>
                    <a:pt x="52505" y="22467"/>
                    <a:pt x="53072" y="21467"/>
                  </a:cubicBezTo>
                  <a:cubicBezTo>
                    <a:pt x="53136" y="21464"/>
                    <a:pt x="53200" y="21463"/>
                    <a:pt x="53263" y="21463"/>
                  </a:cubicBezTo>
                  <a:close/>
                  <a:moveTo>
                    <a:pt x="63079" y="22383"/>
                  </a:moveTo>
                  <a:cubicBezTo>
                    <a:pt x="63347" y="22383"/>
                    <a:pt x="63617" y="22409"/>
                    <a:pt x="63880" y="22467"/>
                  </a:cubicBezTo>
                  <a:lnTo>
                    <a:pt x="64847" y="24436"/>
                  </a:lnTo>
                  <a:cubicBezTo>
                    <a:pt x="63913" y="24569"/>
                    <a:pt x="62979" y="24802"/>
                    <a:pt x="62112" y="25136"/>
                  </a:cubicBezTo>
                  <a:cubicBezTo>
                    <a:pt x="62112" y="24235"/>
                    <a:pt x="62079" y="23368"/>
                    <a:pt x="62079" y="22501"/>
                  </a:cubicBezTo>
                  <a:cubicBezTo>
                    <a:pt x="62397" y="22426"/>
                    <a:pt x="62736" y="22383"/>
                    <a:pt x="63079" y="22383"/>
                  </a:cubicBezTo>
                  <a:close/>
                  <a:moveTo>
                    <a:pt x="79091" y="22834"/>
                  </a:moveTo>
                  <a:cubicBezTo>
                    <a:pt x="80191" y="23535"/>
                    <a:pt x="81159" y="24169"/>
                    <a:pt x="82026" y="24802"/>
                  </a:cubicBezTo>
                  <a:lnTo>
                    <a:pt x="82960" y="25436"/>
                  </a:lnTo>
                  <a:cubicBezTo>
                    <a:pt x="81859" y="26003"/>
                    <a:pt x="80792" y="26670"/>
                    <a:pt x="79825" y="27438"/>
                  </a:cubicBezTo>
                  <a:cubicBezTo>
                    <a:pt x="78223" y="28639"/>
                    <a:pt x="76822" y="30106"/>
                    <a:pt x="75722" y="31807"/>
                  </a:cubicBezTo>
                  <a:cubicBezTo>
                    <a:pt x="75421" y="31274"/>
                    <a:pt x="75155" y="30773"/>
                    <a:pt x="74888" y="30273"/>
                  </a:cubicBezTo>
                  <a:lnTo>
                    <a:pt x="73353" y="27338"/>
                  </a:lnTo>
                  <a:cubicBezTo>
                    <a:pt x="73754" y="26203"/>
                    <a:pt x="74654" y="25203"/>
                    <a:pt x="76122" y="24169"/>
                  </a:cubicBezTo>
                  <a:cubicBezTo>
                    <a:pt x="76756" y="23668"/>
                    <a:pt x="77490" y="23268"/>
                    <a:pt x="78223" y="22968"/>
                  </a:cubicBezTo>
                  <a:cubicBezTo>
                    <a:pt x="78524" y="22901"/>
                    <a:pt x="78790" y="22834"/>
                    <a:pt x="79091" y="22834"/>
                  </a:cubicBezTo>
                  <a:close/>
                  <a:moveTo>
                    <a:pt x="36227" y="22201"/>
                  </a:moveTo>
                  <a:lnTo>
                    <a:pt x="37027" y="22568"/>
                  </a:lnTo>
                  <a:cubicBezTo>
                    <a:pt x="38362" y="23168"/>
                    <a:pt x="39496" y="23702"/>
                    <a:pt x="40430" y="24569"/>
                  </a:cubicBezTo>
                  <a:cubicBezTo>
                    <a:pt x="41264" y="25370"/>
                    <a:pt x="41897" y="26370"/>
                    <a:pt x="42198" y="27471"/>
                  </a:cubicBezTo>
                  <a:lnTo>
                    <a:pt x="41364" y="29072"/>
                  </a:lnTo>
                  <a:cubicBezTo>
                    <a:pt x="40863" y="30073"/>
                    <a:pt x="40330" y="31074"/>
                    <a:pt x="39796" y="32108"/>
                  </a:cubicBezTo>
                  <a:cubicBezTo>
                    <a:pt x="38595" y="30640"/>
                    <a:pt x="37261" y="29306"/>
                    <a:pt x="35760" y="28138"/>
                  </a:cubicBezTo>
                  <a:cubicBezTo>
                    <a:pt x="34425" y="27071"/>
                    <a:pt x="33024" y="26070"/>
                    <a:pt x="31557" y="25169"/>
                  </a:cubicBezTo>
                  <a:cubicBezTo>
                    <a:pt x="32291" y="24702"/>
                    <a:pt x="33024" y="24202"/>
                    <a:pt x="33758" y="23735"/>
                  </a:cubicBezTo>
                  <a:cubicBezTo>
                    <a:pt x="34492" y="23301"/>
                    <a:pt x="35326" y="22734"/>
                    <a:pt x="36227" y="22201"/>
                  </a:cubicBezTo>
                  <a:close/>
                  <a:moveTo>
                    <a:pt x="66574" y="30546"/>
                  </a:moveTo>
                  <a:cubicBezTo>
                    <a:pt x="67044" y="30546"/>
                    <a:pt x="67515" y="30588"/>
                    <a:pt x="67983" y="30673"/>
                  </a:cubicBezTo>
                  <a:cubicBezTo>
                    <a:pt x="68416" y="31441"/>
                    <a:pt x="68783" y="32208"/>
                    <a:pt x="69217" y="32975"/>
                  </a:cubicBezTo>
                  <a:cubicBezTo>
                    <a:pt x="69651" y="33842"/>
                    <a:pt x="70118" y="34710"/>
                    <a:pt x="70618" y="35610"/>
                  </a:cubicBezTo>
                  <a:cubicBezTo>
                    <a:pt x="69350" y="35677"/>
                    <a:pt x="68083" y="35877"/>
                    <a:pt x="66882" y="36177"/>
                  </a:cubicBezTo>
                  <a:cubicBezTo>
                    <a:pt x="65314" y="36544"/>
                    <a:pt x="63780" y="37111"/>
                    <a:pt x="62345" y="37845"/>
                  </a:cubicBezTo>
                  <a:cubicBezTo>
                    <a:pt x="62345" y="37412"/>
                    <a:pt x="62345" y="36978"/>
                    <a:pt x="62345" y="36544"/>
                  </a:cubicBezTo>
                  <a:lnTo>
                    <a:pt x="62245" y="33309"/>
                  </a:lnTo>
                  <a:cubicBezTo>
                    <a:pt x="62245" y="32808"/>
                    <a:pt x="62245" y="32341"/>
                    <a:pt x="62245" y="31841"/>
                  </a:cubicBezTo>
                  <a:cubicBezTo>
                    <a:pt x="63523" y="30997"/>
                    <a:pt x="65036" y="30546"/>
                    <a:pt x="66574" y="30546"/>
                  </a:cubicBezTo>
                  <a:close/>
                  <a:moveTo>
                    <a:pt x="51726" y="30563"/>
                  </a:moveTo>
                  <a:cubicBezTo>
                    <a:pt x="52017" y="30563"/>
                    <a:pt x="52310" y="30576"/>
                    <a:pt x="52605" y="30607"/>
                  </a:cubicBezTo>
                  <a:cubicBezTo>
                    <a:pt x="53472" y="30673"/>
                    <a:pt x="54340" y="30974"/>
                    <a:pt x="55107" y="31407"/>
                  </a:cubicBezTo>
                  <a:cubicBezTo>
                    <a:pt x="55207" y="31474"/>
                    <a:pt x="55307" y="31541"/>
                    <a:pt x="55374" y="31641"/>
                  </a:cubicBezTo>
                  <a:lnTo>
                    <a:pt x="55374" y="31707"/>
                  </a:lnTo>
                  <a:cubicBezTo>
                    <a:pt x="55374" y="32274"/>
                    <a:pt x="55407" y="32842"/>
                    <a:pt x="55407" y="33409"/>
                  </a:cubicBezTo>
                  <a:cubicBezTo>
                    <a:pt x="55440" y="34876"/>
                    <a:pt x="55507" y="36377"/>
                    <a:pt x="55541" y="38045"/>
                  </a:cubicBezTo>
                  <a:cubicBezTo>
                    <a:pt x="54240" y="37345"/>
                    <a:pt x="52872" y="36778"/>
                    <a:pt x="51438" y="36377"/>
                  </a:cubicBezTo>
                  <a:cubicBezTo>
                    <a:pt x="49703" y="35910"/>
                    <a:pt x="47935" y="35610"/>
                    <a:pt x="46167" y="35477"/>
                  </a:cubicBezTo>
                  <a:lnTo>
                    <a:pt x="45800" y="35443"/>
                  </a:lnTo>
                  <a:lnTo>
                    <a:pt x="45267" y="35377"/>
                  </a:lnTo>
                  <a:cubicBezTo>
                    <a:pt x="45867" y="34309"/>
                    <a:pt x="46434" y="33242"/>
                    <a:pt x="47001" y="32208"/>
                  </a:cubicBezTo>
                  <a:cubicBezTo>
                    <a:pt x="47168" y="31874"/>
                    <a:pt x="47368" y="31541"/>
                    <a:pt x="47535" y="31207"/>
                  </a:cubicBezTo>
                  <a:lnTo>
                    <a:pt x="47702" y="31174"/>
                  </a:lnTo>
                  <a:cubicBezTo>
                    <a:pt x="49123" y="30846"/>
                    <a:pt x="50409" y="30563"/>
                    <a:pt x="51726" y="30563"/>
                  </a:cubicBezTo>
                  <a:close/>
                  <a:moveTo>
                    <a:pt x="25653" y="29239"/>
                  </a:moveTo>
                  <a:cubicBezTo>
                    <a:pt x="28021" y="29839"/>
                    <a:pt x="30323" y="31541"/>
                    <a:pt x="32457" y="33342"/>
                  </a:cubicBezTo>
                  <a:cubicBezTo>
                    <a:pt x="33625" y="34276"/>
                    <a:pt x="34626" y="35377"/>
                    <a:pt x="35460" y="36611"/>
                  </a:cubicBezTo>
                  <a:cubicBezTo>
                    <a:pt x="35693" y="37011"/>
                    <a:pt x="35927" y="37445"/>
                    <a:pt x="36160" y="37912"/>
                  </a:cubicBezTo>
                  <a:cubicBezTo>
                    <a:pt x="36260" y="38145"/>
                    <a:pt x="36360" y="38346"/>
                    <a:pt x="36494" y="38612"/>
                  </a:cubicBezTo>
                  <a:cubicBezTo>
                    <a:pt x="36093" y="39480"/>
                    <a:pt x="35626" y="40347"/>
                    <a:pt x="35226" y="41214"/>
                  </a:cubicBezTo>
                  <a:lnTo>
                    <a:pt x="34192" y="43282"/>
                  </a:lnTo>
                  <a:cubicBezTo>
                    <a:pt x="32424" y="41181"/>
                    <a:pt x="30323" y="39413"/>
                    <a:pt x="27988" y="37979"/>
                  </a:cubicBezTo>
                  <a:cubicBezTo>
                    <a:pt x="25186" y="36244"/>
                    <a:pt x="22150" y="35010"/>
                    <a:pt x="18948" y="34309"/>
                  </a:cubicBezTo>
                  <a:cubicBezTo>
                    <a:pt x="19848" y="33609"/>
                    <a:pt x="20749" y="32908"/>
                    <a:pt x="21650" y="32208"/>
                  </a:cubicBezTo>
                  <a:cubicBezTo>
                    <a:pt x="22884" y="31274"/>
                    <a:pt x="24185" y="30306"/>
                    <a:pt x="25653" y="29239"/>
                  </a:cubicBezTo>
                  <a:close/>
                  <a:moveTo>
                    <a:pt x="88698" y="29606"/>
                  </a:moveTo>
                  <a:lnTo>
                    <a:pt x="91333" y="31574"/>
                  </a:lnTo>
                  <a:cubicBezTo>
                    <a:pt x="92600" y="32508"/>
                    <a:pt x="93868" y="33442"/>
                    <a:pt x="95169" y="34409"/>
                  </a:cubicBezTo>
                  <a:cubicBezTo>
                    <a:pt x="93034" y="35210"/>
                    <a:pt x="90999" y="36311"/>
                    <a:pt x="89131" y="37645"/>
                  </a:cubicBezTo>
                  <a:cubicBezTo>
                    <a:pt x="86529" y="39413"/>
                    <a:pt x="84294" y="41648"/>
                    <a:pt x="82526" y="44250"/>
                  </a:cubicBezTo>
                  <a:cubicBezTo>
                    <a:pt x="82126" y="43583"/>
                    <a:pt x="81759" y="42882"/>
                    <a:pt x="81359" y="42215"/>
                  </a:cubicBezTo>
                  <a:cubicBezTo>
                    <a:pt x="80725" y="41014"/>
                    <a:pt x="80058" y="39847"/>
                    <a:pt x="79424" y="38646"/>
                  </a:cubicBezTo>
                  <a:cubicBezTo>
                    <a:pt x="79825" y="36077"/>
                    <a:pt x="81392" y="33676"/>
                    <a:pt x="83861" y="31874"/>
                  </a:cubicBezTo>
                  <a:cubicBezTo>
                    <a:pt x="84928" y="31107"/>
                    <a:pt x="86129" y="30440"/>
                    <a:pt x="87397" y="29973"/>
                  </a:cubicBezTo>
                  <a:cubicBezTo>
                    <a:pt x="87797" y="29839"/>
                    <a:pt x="88264" y="29706"/>
                    <a:pt x="88698" y="29606"/>
                  </a:cubicBezTo>
                  <a:close/>
                  <a:moveTo>
                    <a:pt x="71751" y="41631"/>
                  </a:moveTo>
                  <a:cubicBezTo>
                    <a:pt x="72275" y="41631"/>
                    <a:pt x="72744" y="41679"/>
                    <a:pt x="73153" y="41781"/>
                  </a:cubicBezTo>
                  <a:cubicBezTo>
                    <a:pt x="73320" y="41815"/>
                    <a:pt x="73487" y="41881"/>
                    <a:pt x="73653" y="41948"/>
                  </a:cubicBezTo>
                  <a:cubicBezTo>
                    <a:pt x="73820" y="42015"/>
                    <a:pt x="74020" y="42115"/>
                    <a:pt x="74254" y="42182"/>
                  </a:cubicBezTo>
                  <a:cubicBezTo>
                    <a:pt x="74754" y="43116"/>
                    <a:pt x="75255" y="44050"/>
                    <a:pt x="75788" y="44984"/>
                  </a:cubicBezTo>
                  <a:lnTo>
                    <a:pt x="76656" y="46485"/>
                  </a:lnTo>
                  <a:cubicBezTo>
                    <a:pt x="75946" y="46426"/>
                    <a:pt x="75233" y="46396"/>
                    <a:pt x="74520" y="46396"/>
                  </a:cubicBezTo>
                  <a:cubicBezTo>
                    <a:pt x="72787" y="46396"/>
                    <a:pt x="71052" y="46574"/>
                    <a:pt x="69350" y="46952"/>
                  </a:cubicBezTo>
                  <a:lnTo>
                    <a:pt x="69350" y="46985"/>
                  </a:lnTo>
                  <a:cubicBezTo>
                    <a:pt x="67015" y="47485"/>
                    <a:pt x="64780" y="48386"/>
                    <a:pt x="62746" y="49620"/>
                  </a:cubicBezTo>
                  <a:lnTo>
                    <a:pt x="62712" y="49153"/>
                  </a:lnTo>
                  <a:cubicBezTo>
                    <a:pt x="62646" y="48219"/>
                    <a:pt x="62612" y="47285"/>
                    <a:pt x="62579" y="46418"/>
                  </a:cubicBezTo>
                  <a:cubicBezTo>
                    <a:pt x="62579" y="45918"/>
                    <a:pt x="62546" y="45451"/>
                    <a:pt x="62546" y="44984"/>
                  </a:cubicBezTo>
                  <a:cubicBezTo>
                    <a:pt x="64380" y="43516"/>
                    <a:pt x="66515" y="42515"/>
                    <a:pt x="68817" y="41981"/>
                  </a:cubicBezTo>
                  <a:cubicBezTo>
                    <a:pt x="69927" y="41755"/>
                    <a:pt x="70910" y="41631"/>
                    <a:pt x="71751" y="41631"/>
                  </a:cubicBezTo>
                  <a:close/>
                  <a:moveTo>
                    <a:pt x="43379" y="41294"/>
                  </a:moveTo>
                  <a:cubicBezTo>
                    <a:pt x="45329" y="41294"/>
                    <a:pt x="47688" y="41664"/>
                    <a:pt x="50070" y="42348"/>
                  </a:cubicBezTo>
                  <a:cubicBezTo>
                    <a:pt x="51871" y="42882"/>
                    <a:pt x="53439" y="43916"/>
                    <a:pt x="55107" y="44984"/>
                  </a:cubicBezTo>
                  <a:lnTo>
                    <a:pt x="55841" y="45484"/>
                  </a:lnTo>
                  <a:lnTo>
                    <a:pt x="55874" y="46251"/>
                  </a:lnTo>
                  <a:cubicBezTo>
                    <a:pt x="55907" y="47018"/>
                    <a:pt x="55941" y="47819"/>
                    <a:pt x="55974" y="48653"/>
                  </a:cubicBezTo>
                  <a:cubicBezTo>
                    <a:pt x="55974" y="49153"/>
                    <a:pt x="56008" y="49687"/>
                    <a:pt x="56008" y="50187"/>
                  </a:cubicBezTo>
                  <a:cubicBezTo>
                    <a:pt x="53673" y="48953"/>
                    <a:pt x="51237" y="47852"/>
                    <a:pt x="48736" y="46952"/>
                  </a:cubicBezTo>
                  <a:cubicBezTo>
                    <a:pt x="46067" y="45851"/>
                    <a:pt x="43198" y="45184"/>
                    <a:pt x="40330" y="45017"/>
                  </a:cubicBezTo>
                  <a:lnTo>
                    <a:pt x="40797" y="44083"/>
                  </a:lnTo>
                  <a:cubicBezTo>
                    <a:pt x="41230" y="43149"/>
                    <a:pt x="41697" y="42248"/>
                    <a:pt x="42164" y="41348"/>
                  </a:cubicBezTo>
                  <a:cubicBezTo>
                    <a:pt x="42547" y="41312"/>
                    <a:pt x="42954" y="41294"/>
                    <a:pt x="43379" y="41294"/>
                  </a:cubicBezTo>
                  <a:close/>
                  <a:moveTo>
                    <a:pt x="3628" y="0"/>
                  </a:moveTo>
                  <a:cubicBezTo>
                    <a:pt x="2504" y="0"/>
                    <a:pt x="1418" y="598"/>
                    <a:pt x="868" y="1653"/>
                  </a:cubicBezTo>
                  <a:cubicBezTo>
                    <a:pt x="1" y="3154"/>
                    <a:pt x="535" y="5055"/>
                    <a:pt x="2036" y="5889"/>
                  </a:cubicBezTo>
                  <a:cubicBezTo>
                    <a:pt x="5605" y="7857"/>
                    <a:pt x="6672" y="13161"/>
                    <a:pt x="7506" y="17397"/>
                  </a:cubicBezTo>
                  <a:lnTo>
                    <a:pt x="7606" y="17998"/>
                  </a:lnTo>
                  <a:cubicBezTo>
                    <a:pt x="8707" y="23602"/>
                    <a:pt x="9174" y="29306"/>
                    <a:pt x="9007" y="35010"/>
                  </a:cubicBezTo>
                  <a:cubicBezTo>
                    <a:pt x="8207" y="35844"/>
                    <a:pt x="7473" y="36644"/>
                    <a:pt x="6739" y="37445"/>
                  </a:cubicBezTo>
                  <a:cubicBezTo>
                    <a:pt x="5872" y="38446"/>
                    <a:pt x="5872" y="39980"/>
                    <a:pt x="6806" y="40947"/>
                  </a:cubicBezTo>
                  <a:cubicBezTo>
                    <a:pt x="7300" y="41499"/>
                    <a:pt x="7990" y="41790"/>
                    <a:pt x="8690" y="41790"/>
                  </a:cubicBezTo>
                  <a:cubicBezTo>
                    <a:pt x="9217" y="41790"/>
                    <a:pt x="9749" y="41625"/>
                    <a:pt x="10208" y="41281"/>
                  </a:cubicBezTo>
                  <a:cubicBezTo>
                    <a:pt x="10909" y="40747"/>
                    <a:pt x="11643" y="40214"/>
                    <a:pt x="12410" y="39613"/>
                  </a:cubicBezTo>
                  <a:cubicBezTo>
                    <a:pt x="17180" y="39947"/>
                    <a:pt x="21249" y="41148"/>
                    <a:pt x="24585" y="43149"/>
                  </a:cubicBezTo>
                  <a:cubicBezTo>
                    <a:pt x="27320" y="44783"/>
                    <a:pt x="29255" y="46985"/>
                    <a:pt x="31156" y="49787"/>
                  </a:cubicBezTo>
                  <a:cubicBezTo>
                    <a:pt x="30489" y="51155"/>
                    <a:pt x="29989" y="52589"/>
                    <a:pt x="29689" y="54057"/>
                  </a:cubicBezTo>
                  <a:cubicBezTo>
                    <a:pt x="29489" y="55324"/>
                    <a:pt x="30156" y="56592"/>
                    <a:pt x="31323" y="57126"/>
                  </a:cubicBezTo>
                  <a:cubicBezTo>
                    <a:pt x="31674" y="57285"/>
                    <a:pt x="32049" y="57363"/>
                    <a:pt x="32421" y="57363"/>
                  </a:cubicBezTo>
                  <a:cubicBezTo>
                    <a:pt x="33217" y="57363"/>
                    <a:pt x="34003" y="57007"/>
                    <a:pt x="34526" y="56325"/>
                  </a:cubicBezTo>
                  <a:cubicBezTo>
                    <a:pt x="35626" y="54824"/>
                    <a:pt x="36527" y="53189"/>
                    <a:pt x="37261" y="51455"/>
                  </a:cubicBezTo>
                  <a:cubicBezTo>
                    <a:pt x="37261" y="51422"/>
                    <a:pt x="37294" y="51388"/>
                    <a:pt x="37294" y="51355"/>
                  </a:cubicBezTo>
                  <a:cubicBezTo>
                    <a:pt x="38045" y="51208"/>
                    <a:pt x="38816" y="51135"/>
                    <a:pt x="39616" y="51135"/>
                  </a:cubicBezTo>
                  <a:cubicBezTo>
                    <a:pt x="41728" y="51135"/>
                    <a:pt x="44039" y="51649"/>
                    <a:pt x="46701" y="52689"/>
                  </a:cubicBezTo>
                  <a:cubicBezTo>
                    <a:pt x="50504" y="54190"/>
                    <a:pt x="54173" y="55725"/>
                    <a:pt x="56841" y="58060"/>
                  </a:cubicBezTo>
                  <a:cubicBezTo>
                    <a:pt x="56975" y="58627"/>
                    <a:pt x="57108" y="59160"/>
                    <a:pt x="57242" y="59694"/>
                  </a:cubicBezTo>
                  <a:cubicBezTo>
                    <a:pt x="57601" y="60805"/>
                    <a:pt x="58601" y="61596"/>
                    <a:pt x="59771" y="61596"/>
                  </a:cubicBezTo>
                  <a:cubicBezTo>
                    <a:pt x="59795" y="61596"/>
                    <a:pt x="59819" y="61596"/>
                    <a:pt x="59844" y="61595"/>
                  </a:cubicBezTo>
                  <a:lnTo>
                    <a:pt x="60010" y="61595"/>
                  </a:lnTo>
                  <a:cubicBezTo>
                    <a:pt x="61211" y="61562"/>
                    <a:pt x="62245" y="60661"/>
                    <a:pt x="62445" y="59461"/>
                  </a:cubicBezTo>
                  <a:cubicBezTo>
                    <a:pt x="62579" y="58693"/>
                    <a:pt x="62679" y="57893"/>
                    <a:pt x="62746" y="57059"/>
                  </a:cubicBezTo>
                  <a:cubicBezTo>
                    <a:pt x="65014" y="55158"/>
                    <a:pt x="67683" y="53823"/>
                    <a:pt x="70551" y="53123"/>
                  </a:cubicBezTo>
                  <a:cubicBezTo>
                    <a:pt x="71809" y="52826"/>
                    <a:pt x="73055" y="52702"/>
                    <a:pt x="74282" y="52702"/>
                  </a:cubicBezTo>
                  <a:cubicBezTo>
                    <a:pt x="76503" y="52702"/>
                    <a:pt x="78662" y="53107"/>
                    <a:pt x="80725" y="53623"/>
                  </a:cubicBezTo>
                  <a:cubicBezTo>
                    <a:pt x="81426" y="54857"/>
                    <a:pt x="82293" y="55991"/>
                    <a:pt x="83327" y="56959"/>
                  </a:cubicBezTo>
                  <a:cubicBezTo>
                    <a:pt x="83880" y="57457"/>
                    <a:pt x="84515" y="57674"/>
                    <a:pt x="85131" y="57674"/>
                  </a:cubicBezTo>
                  <a:cubicBezTo>
                    <a:pt x="86744" y="57674"/>
                    <a:pt x="88231" y="56182"/>
                    <a:pt x="87797" y="54324"/>
                  </a:cubicBezTo>
                  <a:cubicBezTo>
                    <a:pt x="87430" y="52956"/>
                    <a:pt x="86863" y="51688"/>
                    <a:pt x="86162" y="50521"/>
                  </a:cubicBezTo>
                  <a:cubicBezTo>
                    <a:pt x="87530" y="47485"/>
                    <a:pt x="89698" y="44884"/>
                    <a:pt x="92400" y="42949"/>
                  </a:cubicBezTo>
                  <a:cubicBezTo>
                    <a:pt x="94662" y="41346"/>
                    <a:pt x="97858" y="39595"/>
                    <a:pt x="101101" y="39595"/>
                  </a:cubicBezTo>
                  <a:cubicBezTo>
                    <a:pt x="101637" y="39595"/>
                    <a:pt x="102173" y="39643"/>
                    <a:pt x="102708" y="39747"/>
                  </a:cubicBezTo>
                  <a:cubicBezTo>
                    <a:pt x="104375" y="40881"/>
                    <a:pt x="105910" y="41881"/>
                    <a:pt x="107444" y="42815"/>
                  </a:cubicBezTo>
                  <a:cubicBezTo>
                    <a:pt x="107932" y="43115"/>
                    <a:pt x="108423" y="43246"/>
                    <a:pt x="108889" y="43246"/>
                  </a:cubicBezTo>
                  <a:cubicBezTo>
                    <a:pt x="111063" y="43246"/>
                    <a:pt x="112670" y="40387"/>
                    <a:pt x="110747" y="38546"/>
                  </a:cubicBezTo>
                  <a:cubicBezTo>
                    <a:pt x="109546" y="37378"/>
                    <a:pt x="108245" y="36244"/>
                    <a:pt x="106911" y="35077"/>
                  </a:cubicBezTo>
                  <a:cubicBezTo>
                    <a:pt x="105743" y="29939"/>
                    <a:pt x="105776" y="24602"/>
                    <a:pt x="107044" y="19465"/>
                  </a:cubicBezTo>
                  <a:cubicBezTo>
                    <a:pt x="108412" y="13895"/>
                    <a:pt x="110747" y="10426"/>
                    <a:pt x="114116" y="8924"/>
                  </a:cubicBezTo>
                  <a:cubicBezTo>
                    <a:pt x="115350" y="8357"/>
                    <a:pt x="115984" y="6923"/>
                    <a:pt x="115517" y="5622"/>
                  </a:cubicBezTo>
                  <a:cubicBezTo>
                    <a:pt x="115128" y="4485"/>
                    <a:pt x="114094" y="3763"/>
                    <a:pt x="112970" y="3763"/>
                  </a:cubicBezTo>
                  <a:cubicBezTo>
                    <a:pt x="112743" y="3763"/>
                    <a:pt x="112511" y="3792"/>
                    <a:pt x="112281" y="3854"/>
                  </a:cubicBezTo>
                  <a:cubicBezTo>
                    <a:pt x="107244" y="5122"/>
                    <a:pt x="103608" y="9558"/>
                    <a:pt x="101540" y="16997"/>
                  </a:cubicBezTo>
                  <a:cubicBezTo>
                    <a:pt x="100373" y="21100"/>
                    <a:pt x="99906" y="25336"/>
                    <a:pt x="100106" y="29573"/>
                  </a:cubicBezTo>
                  <a:cubicBezTo>
                    <a:pt x="98304" y="28205"/>
                    <a:pt x="96303" y="26737"/>
                    <a:pt x="94101" y="25136"/>
                  </a:cubicBezTo>
                  <a:cubicBezTo>
                    <a:pt x="94302" y="21634"/>
                    <a:pt x="95135" y="18164"/>
                    <a:pt x="96536" y="14962"/>
                  </a:cubicBezTo>
                  <a:cubicBezTo>
                    <a:pt x="97270" y="13194"/>
                    <a:pt x="98304" y="11560"/>
                    <a:pt x="99605" y="10159"/>
                  </a:cubicBezTo>
                  <a:cubicBezTo>
                    <a:pt x="100873" y="8924"/>
                    <a:pt x="102374" y="8191"/>
                    <a:pt x="104242" y="7357"/>
                  </a:cubicBezTo>
                  <a:cubicBezTo>
                    <a:pt x="105376" y="6856"/>
                    <a:pt x="105977" y="5655"/>
                    <a:pt x="105676" y="4455"/>
                  </a:cubicBezTo>
                  <a:cubicBezTo>
                    <a:pt x="105419" y="3267"/>
                    <a:pt x="104390" y="2449"/>
                    <a:pt x="103212" y="2449"/>
                  </a:cubicBezTo>
                  <a:cubicBezTo>
                    <a:pt x="103167" y="2449"/>
                    <a:pt x="103121" y="2451"/>
                    <a:pt x="103074" y="2453"/>
                  </a:cubicBezTo>
                  <a:cubicBezTo>
                    <a:pt x="96436" y="2753"/>
                    <a:pt x="92600" y="9592"/>
                    <a:pt x="91600" y="11693"/>
                  </a:cubicBezTo>
                  <a:cubicBezTo>
                    <a:pt x="90132" y="14695"/>
                    <a:pt x="89098" y="17898"/>
                    <a:pt x="88531" y="21200"/>
                  </a:cubicBezTo>
                  <a:lnTo>
                    <a:pt x="86529" y="19799"/>
                  </a:lnTo>
                  <a:cubicBezTo>
                    <a:pt x="85595" y="19132"/>
                    <a:pt x="84561" y="18465"/>
                    <a:pt x="83394" y="17664"/>
                  </a:cubicBezTo>
                  <a:cubicBezTo>
                    <a:pt x="83060" y="15062"/>
                    <a:pt x="83694" y="12193"/>
                    <a:pt x="85062" y="10459"/>
                  </a:cubicBezTo>
                  <a:cubicBezTo>
                    <a:pt x="85829" y="9358"/>
                    <a:pt x="87063" y="8658"/>
                    <a:pt x="88431" y="8624"/>
                  </a:cubicBezTo>
                  <a:cubicBezTo>
                    <a:pt x="89798" y="8591"/>
                    <a:pt x="90899" y="7490"/>
                    <a:pt x="90932" y="6089"/>
                  </a:cubicBezTo>
                  <a:cubicBezTo>
                    <a:pt x="90966" y="4721"/>
                    <a:pt x="89898" y="3554"/>
                    <a:pt x="88531" y="3454"/>
                  </a:cubicBezTo>
                  <a:cubicBezTo>
                    <a:pt x="88239" y="3425"/>
                    <a:pt x="87948" y="3410"/>
                    <a:pt x="87657" y="3410"/>
                  </a:cubicBezTo>
                  <a:cubicBezTo>
                    <a:pt x="85289" y="3410"/>
                    <a:pt x="82993" y="4369"/>
                    <a:pt x="81359" y="6122"/>
                  </a:cubicBezTo>
                  <a:cubicBezTo>
                    <a:pt x="79257" y="8291"/>
                    <a:pt x="78223" y="11259"/>
                    <a:pt x="77823" y="14061"/>
                  </a:cubicBezTo>
                  <a:cubicBezTo>
                    <a:pt x="76856" y="13428"/>
                    <a:pt x="75855" y="12794"/>
                    <a:pt x="74888" y="12193"/>
                  </a:cubicBezTo>
                  <a:cubicBezTo>
                    <a:pt x="74821" y="11560"/>
                    <a:pt x="74988" y="10926"/>
                    <a:pt x="75288" y="10359"/>
                  </a:cubicBezTo>
                  <a:cubicBezTo>
                    <a:pt x="75722" y="9458"/>
                    <a:pt x="76522" y="8791"/>
                    <a:pt x="77456" y="8491"/>
                  </a:cubicBezTo>
                  <a:cubicBezTo>
                    <a:pt x="78757" y="8191"/>
                    <a:pt x="79624" y="6990"/>
                    <a:pt x="79524" y="5689"/>
                  </a:cubicBezTo>
                  <a:cubicBezTo>
                    <a:pt x="79391" y="4321"/>
                    <a:pt x="78323" y="3287"/>
                    <a:pt x="76956" y="3187"/>
                  </a:cubicBezTo>
                  <a:cubicBezTo>
                    <a:pt x="76878" y="3184"/>
                    <a:pt x="76801" y="3183"/>
                    <a:pt x="76723" y="3183"/>
                  </a:cubicBezTo>
                  <a:cubicBezTo>
                    <a:pt x="74872" y="3183"/>
                    <a:pt x="73101" y="3945"/>
                    <a:pt x="71852" y="5322"/>
                  </a:cubicBezTo>
                  <a:cubicBezTo>
                    <a:pt x="70885" y="6389"/>
                    <a:pt x="70184" y="7690"/>
                    <a:pt x="69784" y="9091"/>
                  </a:cubicBezTo>
                  <a:cubicBezTo>
                    <a:pt x="67015" y="7357"/>
                    <a:pt x="64747" y="4988"/>
                    <a:pt x="61912" y="3554"/>
                  </a:cubicBezTo>
                  <a:cubicBezTo>
                    <a:pt x="61247" y="3219"/>
                    <a:pt x="60462" y="3075"/>
                    <a:pt x="59604" y="3075"/>
                  </a:cubicBezTo>
                  <a:cubicBezTo>
                    <a:pt x="55510" y="3075"/>
                    <a:pt x="49751" y="6351"/>
                    <a:pt x="47435" y="7757"/>
                  </a:cubicBezTo>
                  <a:cubicBezTo>
                    <a:pt x="46934" y="6489"/>
                    <a:pt x="46201" y="5389"/>
                    <a:pt x="45267" y="4455"/>
                  </a:cubicBezTo>
                  <a:cubicBezTo>
                    <a:pt x="44044" y="3232"/>
                    <a:pt x="42402" y="2570"/>
                    <a:pt x="40699" y="2570"/>
                  </a:cubicBezTo>
                  <a:cubicBezTo>
                    <a:pt x="40543" y="2570"/>
                    <a:pt x="40386" y="2575"/>
                    <a:pt x="40230" y="2587"/>
                  </a:cubicBezTo>
                  <a:cubicBezTo>
                    <a:pt x="38929" y="2720"/>
                    <a:pt x="37861" y="3687"/>
                    <a:pt x="37628" y="4955"/>
                  </a:cubicBezTo>
                  <a:cubicBezTo>
                    <a:pt x="37361" y="6189"/>
                    <a:pt x="37995" y="7423"/>
                    <a:pt x="39095" y="7990"/>
                  </a:cubicBezTo>
                  <a:lnTo>
                    <a:pt x="39863" y="8357"/>
                  </a:lnTo>
                  <a:cubicBezTo>
                    <a:pt x="40897" y="8858"/>
                    <a:pt x="41364" y="9091"/>
                    <a:pt x="41764" y="9692"/>
                  </a:cubicBezTo>
                  <a:cubicBezTo>
                    <a:pt x="41998" y="10059"/>
                    <a:pt x="42131" y="10459"/>
                    <a:pt x="42231" y="10893"/>
                  </a:cubicBezTo>
                  <a:lnTo>
                    <a:pt x="41897" y="11093"/>
                  </a:lnTo>
                  <a:cubicBezTo>
                    <a:pt x="40697" y="11827"/>
                    <a:pt x="39462" y="12594"/>
                    <a:pt x="38228" y="13328"/>
                  </a:cubicBezTo>
                  <a:cubicBezTo>
                    <a:pt x="37995" y="11960"/>
                    <a:pt x="37528" y="10626"/>
                    <a:pt x="36927" y="9358"/>
                  </a:cubicBezTo>
                  <a:cubicBezTo>
                    <a:pt x="35560" y="6656"/>
                    <a:pt x="32758" y="3220"/>
                    <a:pt x="29288" y="2487"/>
                  </a:cubicBezTo>
                  <a:cubicBezTo>
                    <a:pt x="29092" y="2447"/>
                    <a:pt x="28896" y="2428"/>
                    <a:pt x="28702" y="2428"/>
                  </a:cubicBezTo>
                  <a:cubicBezTo>
                    <a:pt x="27586" y="2428"/>
                    <a:pt x="26565" y="3064"/>
                    <a:pt x="26053" y="4088"/>
                  </a:cubicBezTo>
                  <a:cubicBezTo>
                    <a:pt x="25519" y="5255"/>
                    <a:pt x="25819" y="6623"/>
                    <a:pt x="26787" y="7423"/>
                  </a:cubicBezTo>
                  <a:cubicBezTo>
                    <a:pt x="27320" y="7824"/>
                    <a:pt x="27821" y="8224"/>
                    <a:pt x="28388" y="8558"/>
                  </a:cubicBezTo>
                  <a:cubicBezTo>
                    <a:pt x="28821" y="8791"/>
                    <a:pt x="29255" y="9091"/>
                    <a:pt x="29655" y="9425"/>
                  </a:cubicBezTo>
                  <a:cubicBezTo>
                    <a:pt x="30356" y="10092"/>
                    <a:pt x="30990" y="10859"/>
                    <a:pt x="31457" y="11693"/>
                  </a:cubicBezTo>
                  <a:cubicBezTo>
                    <a:pt x="32357" y="13328"/>
                    <a:pt x="32424" y="14929"/>
                    <a:pt x="32457" y="16930"/>
                  </a:cubicBezTo>
                  <a:cubicBezTo>
                    <a:pt x="31857" y="17330"/>
                    <a:pt x="31257" y="17731"/>
                    <a:pt x="30623" y="18131"/>
                  </a:cubicBezTo>
                  <a:lnTo>
                    <a:pt x="28154" y="19799"/>
                  </a:lnTo>
                  <a:cubicBezTo>
                    <a:pt x="27921" y="16863"/>
                    <a:pt x="27220" y="14028"/>
                    <a:pt x="26053" y="11326"/>
                  </a:cubicBezTo>
                  <a:cubicBezTo>
                    <a:pt x="25085" y="9091"/>
                    <a:pt x="23618" y="7257"/>
                    <a:pt x="22250" y="5555"/>
                  </a:cubicBezTo>
                  <a:lnTo>
                    <a:pt x="22083" y="5355"/>
                  </a:lnTo>
                  <a:cubicBezTo>
                    <a:pt x="20816" y="3787"/>
                    <a:pt x="19081" y="1686"/>
                    <a:pt x="16446" y="1219"/>
                  </a:cubicBezTo>
                  <a:cubicBezTo>
                    <a:pt x="16278" y="1193"/>
                    <a:pt x="16110" y="1180"/>
                    <a:pt x="15944" y="1180"/>
                  </a:cubicBezTo>
                  <a:cubicBezTo>
                    <a:pt x="14628" y="1180"/>
                    <a:pt x="13421" y="1980"/>
                    <a:pt x="12977" y="3254"/>
                  </a:cubicBezTo>
                  <a:cubicBezTo>
                    <a:pt x="12476" y="4655"/>
                    <a:pt x="13044" y="6156"/>
                    <a:pt x="14344" y="6856"/>
                  </a:cubicBezTo>
                  <a:cubicBezTo>
                    <a:pt x="16980" y="8324"/>
                    <a:pt x="19448" y="11226"/>
                    <a:pt x="20682" y="14262"/>
                  </a:cubicBezTo>
                  <a:cubicBezTo>
                    <a:pt x="21349" y="16063"/>
                    <a:pt x="21783" y="17964"/>
                    <a:pt x="21917" y="19866"/>
                  </a:cubicBezTo>
                  <a:cubicBezTo>
                    <a:pt x="22017" y="20800"/>
                    <a:pt x="22017" y="21767"/>
                    <a:pt x="22017" y="22768"/>
                  </a:cubicBezTo>
                  <a:lnTo>
                    <a:pt x="22017" y="24002"/>
                  </a:lnTo>
                  <a:cubicBezTo>
                    <a:pt x="19481" y="25870"/>
                    <a:pt x="17213" y="27638"/>
                    <a:pt x="15112" y="29406"/>
                  </a:cubicBezTo>
                  <a:cubicBezTo>
                    <a:pt x="14912" y="24669"/>
                    <a:pt x="14344" y="19966"/>
                    <a:pt x="13377" y="15362"/>
                  </a:cubicBezTo>
                  <a:cubicBezTo>
                    <a:pt x="12343" y="10392"/>
                    <a:pt x="10875" y="3587"/>
                    <a:pt x="5138" y="385"/>
                  </a:cubicBezTo>
                  <a:cubicBezTo>
                    <a:pt x="4658" y="124"/>
                    <a:pt x="4139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59;p33">
              <a:extLst>
                <a:ext uri="{FF2B5EF4-FFF2-40B4-BE49-F238E27FC236}">
                  <a16:creationId xmlns:a16="http://schemas.microsoft.com/office/drawing/2014/main" id="{7DDE2336-D319-ADD2-133A-C84217681BAA}"/>
                </a:ext>
              </a:extLst>
            </p:cNvPr>
            <p:cNvSpPr/>
            <p:nvPr/>
          </p:nvSpPr>
          <p:spPr>
            <a:xfrm>
              <a:off x="2609525" y="3742225"/>
              <a:ext cx="2779575" cy="1425500"/>
            </a:xfrm>
            <a:custGeom>
              <a:avLst/>
              <a:gdLst/>
              <a:ahLst/>
              <a:cxnLst/>
              <a:rect l="l" t="t" r="r" b="b"/>
              <a:pathLst>
                <a:path w="111183" h="57020" extrusionOk="0">
                  <a:moveTo>
                    <a:pt x="53406" y="6308"/>
                  </a:moveTo>
                  <a:cubicBezTo>
                    <a:pt x="51738" y="8976"/>
                    <a:pt x="50103" y="11678"/>
                    <a:pt x="48536" y="14413"/>
                  </a:cubicBezTo>
                  <a:cubicBezTo>
                    <a:pt x="47902" y="12745"/>
                    <a:pt x="46601" y="11411"/>
                    <a:pt x="44966" y="10711"/>
                  </a:cubicBezTo>
                  <a:cubicBezTo>
                    <a:pt x="47668" y="9043"/>
                    <a:pt x="50504" y="7542"/>
                    <a:pt x="53406" y="6308"/>
                  </a:cubicBezTo>
                  <a:close/>
                  <a:moveTo>
                    <a:pt x="59243" y="6508"/>
                  </a:moveTo>
                  <a:cubicBezTo>
                    <a:pt x="61678" y="8309"/>
                    <a:pt x="64180" y="9977"/>
                    <a:pt x="66749" y="11578"/>
                  </a:cubicBezTo>
                  <a:cubicBezTo>
                    <a:pt x="66315" y="11778"/>
                    <a:pt x="65948" y="12012"/>
                    <a:pt x="65614" y="12278"/>
                  </a:cubicBezTo>
                  <a:lnTo>
                    <a:pt x="65614" y="12312"/>
                  </a:lnTo>
                  <a:cubicBezTo>
                    <a:pt x="64580" y="13212"/>
                    <a:pt x="63880" y="14413"/>
                    <a:pt x="63613" y="15748"/>
                  </a:cubicBezTo>
                  <a:cubicBezTo>
                    <a:pt x="62079" y="12712"/>
                    <a:pt x="60611" y="9643"/>
                    <a:pt x="59243" y="6508"/>
                  </a:cubicBezTo>
                  <a:close/>
                  <a:moveTo>
                    <a:pt x="55174" y="7608"/>
                  </a:moveTo>
                  <a:cubicBezTo>
                    <a:pt x="55174" y="10777"/>
                    <a:pt x="55140" y="13946"/>
                    <a:pt x="55174" y="17149"/>
                  </a:cubicBezTo>
                  <a:cubicBezTo>
                    <a:pt x="54000" y="16156"/>
                    <a:pt x="52393" y="15733"/>
                    <a:pt x="50718" y="15733"/>
                  </a:cubicBezTo>
                  <a:cubicBezTo>
                    <a:pt x="50536" y="15733"/>
                    <a:pt x="50353" y="15738"/>
                    <a:pt x="50170" y="15748"/>
                  </a:cubicBezTo>
                  <a:cubicBezTo>
                    <a:pt x="51838" y="13012"/>
                    <a:pt x="53506" y="10277"/>
                    <a:pt x="55174" y="7608"/>
                  </a:cubicBezTo>
                  <a:close/>
                  <a:moveTo>
                    <a:pt x="57375" y="6641"/>
                  </a:moveTo>
                  <a:lnTo>
                    <a:pt x="57375" y="6641"/>
                  </a:lnTo>
                  <a:cubicBezTo>
                    <a:pt x="59110" y="9977"/>
                    <a:pt x="60744" y="13379"/>
                    <a:pt x="62379" y="16748"/>
                  </a:cubicBezTo>
                  <a:cubicBezTo>
                    <a:pt x="61931" y="16606"/>
                    <a:pt x="61452" y="16539"/>
                    <a:pt x="60961" y="16539"/>
                  </a:cubicBezTo>
                  <a:cubicBezTo>
                    <a:pt x="59731" y="16539"/>
                    <a:pt x="58434" y="16958"/>
                    <a:pt x="57409" y="17649"/>
                  </a:cubicBezTo>
                  <a:lnTo>
                    <a:pt x="57409" y="17682"/>
                  </a:lnTo>
                  <a:cubicBezTo>
                    <a:pt x="57375" y="13980"/>
                    <a:pt x="57375" y="10310"/>
                    <a:pt x="57375" y="6641"/>
                  </a:cubicBezTo>
                  <a:close/>
                  <a:moveTo>
                    <a:pt x="68183" y="12512"/>
                  </a:moveTo>
                  <a:cubicBezTo>
                    <a:pt x="70718" y="14080"/>
                    <a:pt x="73253" y="15614"/>
                    <a:pt x="75755" y="17215"/>
                  </a:cubicBezTo>
                  <a:cubicBezTo>
                    <a:pt x="74187" y="17482"/>
                    <a:pt x="72653" y="18416"/>
                    <a:pt x="71352" y="19317"/>
                  </a:cubicBezTo>
                  <a:cubicBezTo>
                    <a:pt x="69751" y="20451"/>
                    <a:pt x="68350" y="21919"/>
                    <a:pt x="67683" y="23720"/>
                  </a:cubicBezTo>
                  <a:cubicBezTo>
                    <a:pt x="66616" y="21688"/>
                    <a:pt x="65550" y="19655"/>
                    <a:pt x="64517" y="17590"/>
                  </a:cubicBezTo>
                  <a:lnTo>
                    <a:pt x="64517" y="17590"/>
                  </a:lnTo>
                  <a:cubicBezTo>
                    <a:pt x="64856" y="15263"/>
                    <a:pt x="65989" y="12878"/>
                    <a:pt x="68183" y="12512"/>
                  </a:cubicBezTo>
                  <a:close/>
                  <a:moveTo>
                    <a:pt x="43432" y="11611"/>
                  </a:moveTo>
                  <a:cubicBezTo>
                    <a:pt x="45000" y="11945"/>
                    <a:pt x="46367" y="12946"/>
                    <a:pt x="47135" y="14347"/>
                  </a:cubicBezTo>
                  <a:cubicBezTo>
                    <a:pt x="47201" y="14447"/>
                    <a:pt x="47435" y="15214"/>
                    <a:pt x="47702" y="15881"/>
                  </a:cubicBezTo>
                  <a:cubicBezTo>
                    <a:pt x="46167" y="18516"/>
                    <a:pt x="44699" y="21185"/>
                    <a:pt x="43232" y="23853"/>
                  </a:cubicBezTo>
                  <a:cubicBezTo>
                    <a:pt x="42398" y="20451"/>
                    <a:pt x="38628" y="17516"/>
                    <a:pt x="35326" y="16415"/>
                  </a:cubicBezTo>
                  <a:cubicBezTo>
                    <a:pt x="37995" y="14780"/>
                    <a:pt x="40730" y="13179"/>
                    <a:pt x="43432" y="11611"/>
                  </a:cubicBezTo>
                  <a:close/>
                  <a:moveTo>
                    <a:pt x="50590" y="16925"/>
                  </a:moveTo>
                  <a:cubicBezTo>
                    <a:pt x="52380" y="16925"/>
                    <a:pt x="54221" y="17365"/>
                    <a:pt x="55207" y="18816"/>
                  </a:cubicBezTo>
                  <a:cubicBezTo>
                    <a:pt x="55207" y="21385"/>
                    <a:pt x="55240" y="23987"/>
                    <a:pt x="55274" y="26555"/>
                  </a:cubicBezTo>
                  <a:cubicBezTo>
                    <a:pt x="54206" y="25688"/>
                    <a:pt x="52972" y="25088"/>
                    <a:pt x="51604" y="24821"/>
                  </a:cubicBezTo>
                  <a:cubicBezTo>
                    <a:pt x="50659" y="24626"/>
                    <a:pt x="49696" y="24530"/>
                    <a:pt x="48732" y="24530"/>
                  </a:cubicBezTo>
                  <a:cubicBezTo>
                    <a:pt x="47385" y="24530"/>
                    <a:pt x="46036" y="24718"/>
                    <a:pt x="44733" y="25088"/>
                  </a:cubicBezTo>
                  <a:cubicBezTo>
                    <a:pt x="46267" y="22352"/>
                    <a:pt x="47802" y="19650"/>
                    <a:pt x="49403" y="16982"/>
                  </a:cubicBezTo>
                  <a:lnTo>
                    <a:pt x="49436" y="16982"/>
                  </a:lnTo>
                  <a:cubicBezTo>
                    <a:pt x="49812" y="16946"/>
                    <a:pt x="50200" y="16925"/>
                    <a:pt x="50590" y="16925"/>
                  </a:cubicBezTo>
                  <a:close/>
                  <a:moveTo>
                    <a:pt x="60656" y="17861"/>
                  </a:moveTo>
                  <a:cubicBezTo>
                    <a:pt x="61517" y="17861"/>
                    <a:pt x="62383" y="18015"/>
                    <a:pt x="63113" y="18249"/>
                  </a:cubicBezTo>
                  <a:cubicBezTo>
                    <a:pt x="64213" y="20451"/>
                    <a:pt x="65314" y="22653"/>
                    <a:pt x="66415" y="24854"/>
                  </a:cubicBezTo>
                  <a:cubicBezTo>
                    <a:pt x="65614" y="24550"/>
                    <a:pt x="64773" y="24414"/>
                    <a:pt x="63921" y="24414"/>
                  </a:cubicBezTo>
                  <a:cubicBezTo>
                    <a:pt x="61685" y="24414"/>
                    <a:pt x="59378" y="25351"/>
                    <a:pt x="57542" y="26655"/>
                  </a:cubicBezTo>
                  <a:cubicBezTo>
                    <a:pt x="57509" y="24098"/>
                    <a:pt x="57442" y="21573"/>
                    <a:pt x="57409" y="19016"/>
                  </a:cubicBezTo>
                  <a:lnTo>
                    <a:pt x="57409" y="19016"/>
                  </a:lnTo>
                  <a:cubicBezTo>
                    <a:pt x="58212" y="18174"/>
                    <a:pt x="59430" y="17861"/>
                    <a:pt x="60656" y="17861"/>
                  </a:cubicBezTo>
                  <a:close/>
                  <a:moveTo>
                    <a:pt x="77389" y="18249"/>
                  </a:moveTo>
                  <a:cubicBezTo>
                    <a:pt x="78590" y="19017"/>
                    <a:pt x="79825" y="19817"/>
                    <a:pt x="81025" y="20651"/>
                  </a:cubicBezTo>
                  <a:cubicBezTo>
                    <a:pt x="82493" y="21685"/>
                    <a:pt x="83961" y="22753"/>
                    <a:pt x="85429" y="23820"/>
                  </a:cubicBezTo>
                  <a:lnTo>
                    <a:pt x="85462" y="23853"/>
                  </a:lnTo>
                  <a:cubicBezTo>
                    <a:pt x="83060" y="24420"/>
                    <a:pt x="80825" y="25488"/>
                    <a:pt x="78891" y="27022"/>
                  </a:cubicBezTo>
                  <a:cubicBezTo>
                    <a:pt x="76389" y="28924"/>
                    <a:pt x="74287" y="31659"/>
                    <a:pt x="73553" y="34728"/>
                  </a:cubicBezTo>
                  <a:cubicBezTo>
                    <a:pt x="72553" y="32860"/>
                    <a:pt x="71552" y="30992"/>
                    <a:pt x="70551" y="29090"/>
                  </a:cubicBezTo>
                  <a:cubicBezTo>
                    <a:pt x="69884" y="27856"/>
                    <a:pt x="69217" y="26589"/>
                    <a:pt x="68550" y="25354"/>
                  </a:cubicBezTo>
                  <a:cubicBezTo>
                    <a:pt x="69050" y="23053"/>
                    <a:pt x="70551" y="21385"/>
                    <a:pt x="72486" y="20051"/>
                  </a:cubicBezTo>
                  <a:cubicBezTo>
                    <a:pt x="73320" y="19417"/>
                    <a:pt x="74221" y="18917"/>
                    <a:pt x="75221" y="18550"/>
                  </a:cubicBezTo>
                  <a:cubicBezTo>
                    <a:pt x="75922" y="18349"/>
                    <a:pt x="76656" y="18249"/>
                    <a:pt x="77389" y="18249"/>
                  </a:cubicBezTo>
                  <a:close/>
                  <a:moveTo>
                    <a:pt x="33758" y="17315"/>
                  </a:moveTo>
                  <a:cubicBezTo>
                    <a:pt x="35793" y="18416"/>
                    <a:pt x="37895" y="18983"/>
                    <a:pt x="39663" y="20651"/>
                  </a:cubicBezTo>
                  <a:cubicBezTo>
                    <a:pt x="41030" y="21952"/>
                    <a:pt x="41964" y="23653"/>
                    <a:pt x="42331" y="25521"/>
                  </a:cubicBezTo>
                  <a:cubicBezTo>
                    <a:pt x="41897" y="26322"/>
                    <a:pt x="41464" y="27089"/>
                    <a:pt x="41064" y="27890"/>
                  </a:cubicBezTo>
                  <a:cubicBezTo>
                    <a:pt x="39829" y="30191"/>
                    <a:pt x="38662" y="32460"/>
                    <a:pt x="37494" y="34761"/>
                  </a:cubicBezTo>
                  <a:cubicBezTo>
                    <a:pt x="36794" y="31959"/>
                    <a:pt x="33958" y="29257"/>
                    <a:pt x="31990" y="27689"/>
                  </a:cubicBezTo>
                  <a:cubicBezTo>
                    <a:pt x="29722" y="25888"/>
                    <a:pt x="27287" y="24120"/>
                    <a:pt x="24485" y="23353"/>
                  </a:cubicBezTo>
                  <a:cubicBezTo>
                    <a:pt x="26353" y="22052"/>
                    <a:pt x="28254" y="20785"/>
                    <a:pt x="30156" y="19550"/>
                  </a:cubicBezTo>
                  <a:cubicBezTo>
                    <a:pt x="31357" y="18816"/>
                    <a:pt x="32557" y="18049"/>
                    <a:pt x="33758" y="17315"/>
                  </a:cubicBezTo>
                  <a:close/>
                  <a:moveTo>
                    <a:pt x="64187" y="26004"/>
                  </a:moveTo>
                  <a:cubicBezTo>
                    <a:pt x="65148" y="26004"/>
                    <a:pt x="66151" y="26141"/>
                    <a:pt x="67216" y="26422"/>
                  </a:cubicBezTo>
                  <a:cubicBezTo>
                    <a:pt x="67783" y="27489"/>
                    <a:pt x="68350" y="28590"/>
                    <a:pt x="68917" y="29658"/>
                  </a:cubicBezTo>
                  <a:cubicBezTo>
                    <a:pt x="70084" y="31893"/>
                    <a:pt x="71285" y="34094"/>
                    <a:pt x="72486" y="36296"/>
                  </a:cubicBezTo>
                  <a:lnTo>
                    <a:pt x="72386" y="36229"/>
                  </a:lnTo>
                  <a:cubicBezTo>
                    <a:pt x="71785" y="35962"/>
                    <a:pt x="71118" y="35795"/>
                    <a:pt x="70418" y="35729"/>
                  </a:cubicBezTo>
                  <a:cubicBezTo>
                    <a:pt x="69934" y="35683"/>
                    <a:pt x="69445" y="35660"/>
                    <a:pt x="68955" y="35660"/>
                  </a:cubicBezTo>
                  <a:cubicBezTo>
                    <a:pt x="67653" y="35660"/>
                    <a:pt x="66341" y="35823"/>
                    <a:pt x="65081" y="36162"/>
                  </a:cubicBezTo>
                  <a:cubicBezTo>
                    <a:pt x="62412" y="36796"/>
                    <a:pt x="59944" y="38030"/>
                    <a:pt x="57842" y="39765"/>
                  </a:cubicBezTo>
                  <a:cubicBezTo>
                    <a:pt x="57742" y="36896"/>
                    <a:pt x="57675" y="33994"/>
                    <a:pt x="57609" y="31092"/>
                  </a:cubicBezTo>
                  <a:lnTo>
                    <a:pt x="57609" y="31092"/>
                  </a:lnTo>
                  <a:lnTo>
                    <a:pt x="57642" y="31125"/>
                  </a:lnTo>
                  <a:cubicBezTo>
                    <a:pt x="57609" y="30191"/>
                    <a:pt x="57609" y="29291"/>
                    <a:pt x="57575" y="28390"/>
                  </a:cubicBezTo>
                  <a:cubicBezTo>
                    <a:pt x="59730" y="26827"/>
                    <a:pt x="61835" y="26004"/>
                    <a:pt x="64187" y="26004"/>
                  </a:cubicBezTo>
                  <a:close/>
                  <a:moveTo>
                    <a:pt x="49363" y="26025"/>
                  </a:moveTo>
                  <a:cubicBezTo>
                    <a:pt x="49747" y="26025"/>
                    <a:pt x="50137" y="26045"/>
                    <a:pt x="50537" y="26088"/>
                  </a:cubicBezTo>
                  <a:cubicBezTo>
                    <a:pt x="52372" y="26188"/>
                    <a:pt x="54073" y="27022"/>
                    <a:pt x="55307" y="28390"/>
                  </a:cubicBezTo>
                  <a:cubicBezTo>
                    <a:pt x="55307" y="29291"/>
                    <a:pt x="55340" y="30225"/>
                    <a:pt x="55374" y="31125"/>
                  </a:cubicBezTo>
                  <a:cubicBezTo>
                    <a:pt x="55440" y="34228"/>
                    <a:pt x="55574" y="37330"/>
                    <a:pt x="55707" y="40432"/>
                  </a:cubicBezTo>
                  <a:cubicBezTo>
                    <a:pt x="53673" y="38497"/>
                    <a:pt x="51171" y="37096"/>
                    <a:pt x="48469" y="36362"/>
                  </a:cubicBezTo>
                  <a:cubicBezTo>
                    <a:pt x="46901" y="35929"/>
                    <a:pt x="45267" y="35629"/>
                    <a:pt x="43599" y="35528"/>
                  </a:cubicBezTo>
                  <a:cubicBezTo>
                    <a:pt x="42659" y="35376"/>
                    <a:pt x="41692" y="35308"/>
                    <a:pt x="40723" y="35308"/>
                  </a:cubicBezTo>
                  <a:cubicBezTo>
                    <a:pt x="40213" y="35308"/>
                    <a:pt x="39702" y="35327"/>
                    <a:pt x="39196" y="35362"/>
                  </a:cubicBezTo>
                  <a:cubicBezTo>
                    <a:pt x="40330" y="33160"/>
                    <a:pt x="41464" y="30992"/>
                    <a:pt x="42631" y="28824"/>
                  </a:cubicBezTo>
                  <a:lnTo>
                    <a:pt x="42665" y="28857"/>
                  </a:lnTo>
                  <a:cubicBezTo>
                    <a:pt x="42998" y="28223"/>
                    <a:pt x="43365" y="27589"/>
                    <a:pt x="43699" y="26922"/>
                  </a:cubicBezTo>
                  <a:cubicBezTo>
                    <a:pt x="45623" y="26532"/>
                    <a:pt x="47407" y="26025"/>
                    <a:pt x="49363" y="26025"/>
                  </a:cubicBezTo>
                  <a:close/>
                  <a:moveTo>
                    <a:pt x="22784" y="24554"/>
                  </a:moveTo>
                  <a:cubicBezTo>
                    <a:pt x="26120" y="24988"/>
                    <a:pt x="29088" y="27256"/>
                    <a:pt x="31590" y="29357"/>
                  </a:cubicBezTo>
                  <a:cubicBezTo>
                    <a:pt x="32924" y="30425"/>
                    <a:pt x="34059" y="31692"/>
                    <a:pt x="35026" y="33127"/>
                  </a:cubicBezTo>
                  <a:cubicBezTo>
                    <a:pt x="35660" y="34127"/>
                    <a:pt x="36093" y="35295"/>
                    <a:pt x="36760" y="36262"/>
                  </a:cubicBezTo>
                  <a:cubicBezTo>
                    <a:pt x="36127" y="37497"/>
                    <a:pt x="35526" y="38731"/>
                    <a:pt x="34926" y="39965"/>
                  </a:cubicBezTo>
                  <a:cubicBezTo>
                    <a:pt x="33992" y="41900"/>
                    <a:pt x="33058" y="43834"/>
                    <a:pt x="32157" y="45802"/>
                  </a:cubicBezTo>
                  <a:cubicBezTo>
                    <a:pt x="30623" y="42400"/>
                    <a:pt x="27487" y="39565"/>
                    <a:pt x="24452" y="37663"/>
                  </a:cubicBezTo>
                  <a:cubicBezTo>
                    <a:pt x="20415" y="35162"/>
                    <a:pt x="15812" y="33961"/>
                    <a:pt x="11142" y="33560"/>
                  </a:cubicBezTo>
                  <a:cubicBezTo>
                    <a:pt x="13377" y="31726"/>
                    <a:pt x="15612" y="29891"/>
                    <a:pt x="17914" y="28123"/>
                  </a:cubicBezTo>
                  <a:cubicBezTo>
                    <a:pt x="19515" y="26922"/>
                    <a:pt x="21116" y="25721"/>
                    <a:pt x="22784" y="24554"/>
                  </a:cubicBezTo>
                  <a:close/>
                  <a:moveTo>
                    <a:pt x="86896" y="24887"/>
                  </a:moveTo>
                  <a:cubicBezTo>
                    <a:pt x="90732" y="27723"/>
                    <a:pt x="94535" y="30592"/>
                    <a:pt x="98404" y="33360"/>
                  </a:cubicBezTo>
                  <a:cubicBezTo>
                    <a:pt x="94735" y="33360"/>
                    <a:pt x="90932" y="35295"/>
                    <a:pt x="88097" y="37263"/>
                  </a:cubicBezTo>
                  <a:lnTo>
                    <a:pt x="88130" y="37263"/>
                  </a:lnTo>
                  <a:cubicBezTo>
                    <a:pt x="84761" y="39598"/>
                    <a:pt x="81793" y="42900"/>
                    <a:pt x="80258" y="46736"/>
                  </a:cubicBezTo>
                  <a:cubicBezTo>
                    <a:pt x="79191" y="44868"/>
                    <a:pt x="78090" y="42967"/>
                    <a:pt x="77056" y="41066"/>
                  </a:cubicBezTo>
                  <a:cubicBezTo>
                    <a:pt x="76255" y="39665"/>
                    <a:pt x="75488" y="38264"/>
                    <a:pt x="74721" y="36863"/>
                  </a:cubicBezTo>
                  <a:cubicBezTo>
                    <a:pt x="75054" y="33160"/>
                    <a:pt x="77189" y="29958"/>
                    <a:pt x="80191" y="27790"/>
                  </a:cubicBezTo>
                  <a:cubicBezTo>
                    <a:pt x="81426" y="26856"/>
                    <a:pt x="82827" y="26122"/>
                    <a:pt x="84261" y="25588"/>
                  </a:cubicBezTo>
                  <a:cubicBezTo>
                    <a:pt x="85128" y="25288"/>
                    <a:pt x="85996" y="25054"/>
                    <a:pt x="86896" y="24887"/>
                  </a:cubicBezTo>
                  <a:close/>
                  <a:moveTo>
                    <a:pt x="69384" y="37120"/>
                  </a:moveTo>
                  <a:cubicBezTo>
                    <a:pt x="70057" y="37120"/>
                    <a:pt x="70723" y="37182"/>
                    <a:pt x="71352" y="37330"/>
                  </a:cubicBezTo>
                  <a:cubicBezTo>
                    <a:pt x="72052" y="37497"/>
                    <a:pt x="72719" y="37930"/>
                    <a:pt x="73420" y="37964"/>
                  </a:cubicBezTo>
                  <a:cubicBezTo>
                    <a:pt x="74120" y="39164"/>
                    <a:pt x="74788" y="40399"/>
                    <a:pt x="75488" y="41633"/>
                  </a:cubicBezTo>
                  <a:cubicBezTo>
                    <a:pt x="76556" y="43568"/>
                    <a:pt x="77656" y="45469"/>
                    <a:pt x="78790" y="47404"/>
                  </a:cubicBezTo>
                  <a:cubicBezTo>
                    <a:pt x="78857" y="47504"/>
                    <a:pt x="78891" y="47604"/>
                    <a:pt x="78991" y="47737"/>
                  </a:cubicBezTo>
                  <a:cubicBezTo>
                    <a:pt x="76848" y="46845"/>
                    <a:pt x="74506" y="46447"/>
                    <a:pt x="72180" y="46447"/>
                  </a:cubicBezTo>
                  <a:cubicBezTo>
                    <a:pt x="70594" y="46447"/>
                    <a:pt x="69017" y="46632"/>
                    <a:pt x="67516" y="46970"/>
                  </a:cubicBezTo>
                  <a:cubicBezTo>
                    <a:pt x="64047" y="47771"/>
                    <a:pt x="60878" y="49438"/>
                    <a:pt x="58242" y="51840"/>
                  </a:cubicBezTo>
                  <a:cubicBezTo>
                    <a:pt x="58242" y="49272"/>
                    <a:pt x="58042" y="46703"/>
                    <a:pt x="57942" y="44235"/>
                  </a:cubicBezTo>
                  <a:cubicBezTo>
                    <a:pt x="57942" y="43401"/>
                    <a:pt x="57909" y="42533"/>
                    <a:pt x="57876" y="41700"/>
                  </a:cubicBezTo>
                  <a:cubicBezTo>
                    <a:pt x="60277" y="39698"/>
                    <a:pt x="62879" y="38164"/>
                    <a:pt x="66015" y="37530"/>
                  </a:cubicBezTo>
                  <a:cubicBezTo>
                    <a:pt x="67066" y="37299"/>
                    <a:pt x="68236" y="37120"/>
                    <a:pt x="69384" y="37120"/>
                  </a:cubicBezTo>
                  <a:close/>
                  <a:moveTo>
                    <a:pt x="40886" y="36738"/>
                  </a:moveTo>
                  <a:cubicBezTo>
                    <a:pt x="43404" y="36738"/>
                    <a:pt x="46143" y="37281"/>
                    <a:pt x="48335" y="37897"/>
                  </a:cubicBezTo>
                  <a:cubicBezTo>
                    <a:pt x="51171" y="38731"/>
                    <a:pt x="53306" y="40465"/>
                    <a:pt x="55741" y="41933"/>
                  </a:cubicBezTo>
                  <a:lnTo>
                    <a:pt x="55841" y="43868"/>
                  </a:lnTo>
                  <a:cubicBezTo>
                    <a:pt x="55941" y="46636"/>
                    <a:pt x="55941" y="49605"/>
                    <a:pt x="56274" y="52441"/>
                  </a:cubicBezTo>
                  <a:cubicBezTo>
                    <a:pt x="53206" y="49872"/>
                    <a:pt x="49236" y="48271"/>
                    <a:pt x="45567" y="46837"/>
                  </a:cubicBezTo>
                  <a:cubicBezTo>
                    <a:pt x="42934" y="45788"/>
                    <a:pt x="40088" y="45043"/>
                    <a:pt x="37262" y="45043"/>
                  </a:cubicBezTo>
                  <a:cubicBezTo>
                    <a:pt x="36221" y="45043"/>
                    <a:pt x="35183" y="45144"/>
                    <a:pt x="34159" y="45369"/>
                  </a:cubicBezTo>
                  <a:cubicBezTo>
                    <a:pt x="34892" y="43834"/>
                    <a:pt x="35660" y="42333"/>
                    <a:pt x="36394" y="40799"/>
                  </a:cubicBezTo>
                  <a:cubicBezTo>
                    <a:pt x="37027" y="39531"/>
                    <a:pt x="37694" y="38264"/>
                    <a:pt x="38328" y="36963"/>
                  </a:cubicBezTo>
                  <a:cubicBezTo>
                    <a:pt x="39131" y="36806"/>
                    <a:pt x="39994" y="36738"/>
                    <a:pt x="40886" y="36738"/>
                  </a:cubicBezTo>
                  <a:close/>
                  <a:moveTo>
                    <a:pt x="1269" y="1"/>
                  </a:moveTo>
                  <a:cubicBezTo>
                    <a:pt x="500" y="1"/>
                    <a:pt x="0" y="1146"/>
                    <a:pt x="801" y="1604"/>
                  </a:cubicBezTo>
                  <a:cubicBezTo>
                    <a:pt x="5505" y="4206"/>
                    <a:pt x="6539" y="10477"/>
                    <a:pt x="7506" y="15281"/>
                  </a:cubicBezTo>
                  <a:cubicBezTo>
                    <a:pt x="8707" y="21352"/>
                    <a:pt x="9174" y="27523"/>
                    <a:pt x="8907" y="33727"/>
                  </a:cubicBezTo>
                  <a:cubicBezTo>
                    <a:pt x="7940" y="34661"/>
                    <a:pt x="7006" y="35662"/>
                    <a:pt x="6105" y="36663"/>
                  </a:cubicBezTo>
                  <a:cubicBezTo>
                    <a:pt x="5941" y="36882"/>
                    <a:pt x="6114" y="37214"/>
                    <a:pt x="6330" y="37214"/>
                  </a:cubicBezTo>
                  <a:cubicBezTo>
                    <a:pt x="6376" y="37214"/>
                    <a:pt x="6425" y="37199"/>
                    <a:pt x="6472" y="37163"/>
                  </a:cubicBezTo>
                  <a:cubicBezTo>
                    <a:pt x="7473" y="36429"/>
                    <a:pt x="8440" y="35662"/>
                    <a:pt x="9408" y="34928"/>
                  </a:cubicBezTo>
                  <a:cubicBezTo>
                    <a:pt x="9508" y="34961"/>
                    <a:pt x="9608" y="34961"/>
                    <a:pt x="9708" y="34995"/>
                  </a:cubicBezTo>
                  <a:cubicBezTo>
                    <a:pt x="14478" y="35262"/>
                    <a:pt x="19281" y="36362"/>
                    <a:pt x="23418" y="38864"/>
                  </a:cubicBezTo>
                  <a:cubicBezTo>
                    <a:pt x="26987" y="40999"/>
                    <a:pt x="29222" y="43901"/>
                    <a:pt x="31423" y="47270"/>
                  </a:cubicBezTo>
                  <a:cubicBezTo>
                    <a:pt x="30689" y="48871"/>
                    <a:pt x="29922" y="50506"/>
                    <a:pt x="29622" y="52174"/>
                  </a:cubicBezTo>
                  <a:cubicBezTo>
                    <a:pt x="29550" y="52461"/>
                    <a:pt x="29806" y="52766"/>
                    <a:pt x="30067" y="52766"/>
                  </a:cubicBezTo>
                  <a:cubicBezTo>
                    <a:pt x="30169" y="52766"/>
                    <a:pt x="30272" y="52720"/>
                    <a:pt x="30356" y="52607"/>
                  </a:cubicBezTo>
                  <a:cubicBezTo>
                    <a:pt x="31657" y="51006"/>
                    <a:pt x="32457" y="48971"/>
                    <a:pt x="33325" y="47103"/>
                  </a:cubicBezTo>
                  <a:cubicBezTo>
                    <a:pt x="34643" y="46727"/>
                    <a:pt x="35969" y="46560"/>
                    <a:pt x="37292" y="46560"/>
                  </a:cubicBezTo>
                  <a:cubicBezTo>
                    <a:pt x="39953" y="46560"/>
                    <a:pt x="42604" y="47235"/>
                    <a:pt x="45166" y="48238"/>
                  </a:cubicBezTo>
                  <a:cubicBezTo>
                    <a:pt x="49103" y="49772"/>
                    <a:pt x="53372" y="51540"/>
                    <a:pt x="56475" y="54442"/>
                  </a:cubicBezTo>
                  <a:cubicBezTo>
                    <a:pt x="56508" y="54475"/>
                    <a:pt x="56541" y="54509"/>
                    <a:pt x="56608" y="54509"/>
                  </a:cubicBezTo>
                  <a:cubicBezTo>
                    <a:pt x="56741" y="55276"/>
                    <a:pt x="56908" y="56010"/>
                    <a:pt x="57108" y="56744"/>
                  </a:cubicBezTo>
                  <a:cubicBezTo>
                    <a:pt x="57161" y="56918"/>
                    <a:pt x="57340" y="57019"/>
                    <a:pt x="57510" y="57019"/>
                  </a:cubicBezTo>
                  <a:cubicBezTo>
                    <a:pt x="57664" y="57019"/>
                    <a:pt x="57810" y="56935"/>
                    <a:pt x="57842" y="56744"/>
                  </a:cubicBezTo>
                  <a:cubicBezTo>
                    <a:pt x="58042" y="55710"/>
                    <a:pt x="58142" y="54709"/>
                    <a:pt x="58176" y="53675"/>
                  </a:cubicBezTo>
                  <a:cubicBezTo>
                    <a:pt x="60844" y="51173"/>
                    <a:pt x="64113" y="49438"/>
                    <a:pt x="67683" y="48571"/>
                  </a:cubicBezTo>
                  <a:cubicBezTo>
                    <a:pt x="69098" y="48243"/>
                    <a:pt x="70490" y="48103"/>
                    <a:pt x="71870" y="48103"/>
                  </a:cubicBezTo>
                  <a:cubicBezTo>
                    <a:pt x="74554" y="48103"/>
                    <a:pt x="77192" y="48633"/>
                    <a:pt x="79858" y="49338"/>
                  </a:cubicBezTo>
                  <a:lnTo>
                    <a:pt x="79891" y="49372"/>
                  </a:lnTo>
                  <a:cubicBezTo>
                    <a:pt x="80558" y="50706"/>
                    <a:pt x="81459" y="51907"/>
                    <a:pt x="82526" y="52974"/>
                  </a:cubicBezTo>
                  <a:cubicBezTo>
                    <a:pt x="82616" y="53084"/>
                    <a:pt x="82732" y="53131"/>
                    <a:pt x="82845" y="53131"/>
                  </a:cubicBezTo>
                  <a:cubicBezTo>
                    <a:pt x="83113" y="53131"/>
                    <a:pt x="83368" y="52869"/>
                    <a:pt x="83227" y="52541"/>
                  </a:cubicBezTo>
                  <a:cubicBezTo>
                    <a:pt x="82893" y="51106"/>
                    <a:pt x="82059" y="49705"/>
                    <a:pt x="81259" y="48371"/>
                  </a:cubicBezTo>
                  <a:cubicBezTo>
                    <a:pt x="82760" y="44535"/>
                    <a:pt x="85362" y="41199"/>
                    <a:pt x="88731" y="38797"/>
                  </a:cubicBezTo>
                  <a:cubicBezTo>
                    <a:pt x="91647" y="36719"/>
                    <a:pt x="95175" y="34989"/>
                    <a:pt x="98766" y="34989"/>
                  </a:cubicBezTo>
                  <a:cubicBezTo>
                    <a:pt x="99612" y="34989"/>
                    <a:pt x="100461" y="35085"/>
                    <a:pt x="101307" y="35295"/>
                  </a:cubicBezTo>
                  <a:cubicBezTo>
                    <a:pt x="102941" y="36429"/>
                    <a:pt x="104609" y="37530"/>
                    <a:pt x="106310" y="38597"/>
                  </a:cubicBezTo>
                  <a:cubicBezTo>
                    <a:pt x="106381" y="38635"/>
                    <a:pt x="106451" y="38652"/>
                    <a:pt x="106518" y="38652"/>
                  </a:cubicBezTo>
                  <a:cubicBezTo>
                    <a:pt x="106863" y="38652"/>
                    <a:pt x="107118" y="38204"/>
                    <a:pt x="106810" y="37897"/>
                  </a:cubicBezTo>
                  <a:cubicBezTo>
                    <a:pt x="105409" y="36563"/>
                    <a:pt x="103975" y="35295"/>
                    <a:pt x="102474" y="34027"/>
                  </a:cubicBezTo>
                  <a:cubicBezTo>
                    <a:pt x="101073" y="28323"/>
                    <a:pt x="101073" y="22352"/>
                    <a:pt x="102441" y="16615"/>
                  </a:cubicBezTo>
                  <a:cubicBezTo>
                    <a:pt x="103675" y="11678"/>
                    <a:pt x="105943" y="6708"/>
                    <a:pt x="110780" y="4540"/>
                  </a:cubicBezTo>
                  <a:cubicBezTo>
                    <a:pt x="111182" y="4354"/>
                    <a:pt x="110953" y="3795"/>
                    <a:pt x="110572" y="3795"/>
                  </a:cubicBezTo>
                  <a:cubicBezTo>
                    <a:pt x="110542" y="3795"/>
                    <a:pt x="110511" y="3798"/>
                    <a:pt x="110480" y="3806"/>
                  </a:cubicBezTo>
                  <a:cubicBezTo>
                    <a:pt x="105276" y="5107"/>
                    <a:pt x="102708" y="10644"/>
                    <a:pt x="101373" y="15347"/>
                  </a:cubicBezTo>
                  <a:cubicBezTo>
                    <a:pt x="99839" y="20951"/>
                    <a:pt x="99572" y="26822"/>
                    <a:pt x="100673" y="32526"/>
                  </a:cubicBezTo>
                  <a:cubicBezTo>
                    <a:pt x="97037" y="29557"/>
                    <a:pt x="93267" y="26755"/>
                    <a:pt x="89431" y="24020"/>
                  </a:cubicBezTo>
                  <a:cubicBezTo>
                    <a:pt x="89465" y="19784"/>
                    <a:pt x="90365" y="15614"/>
                    <a:pt x="92100" y="11778"/>
                  </a:cubicBezTo>
                  <a:cubicBezTo>
                    <a:pt x="92901" y="9743"/>
                    <a:pt x="94101" y="7875"/>
                    <a:pt x="95636" y="6274"/>
                  </a:cubicBezTo>
                  <a:cubicBezTo>
                    <a:pt x="97170" y="4706"/>
                    <a:pt x="98972" y="3872"/>
                    <a:pt x="100973" y="2972"/>
                  </a:cubicBezTo>
                  <a:cubicBezTo>
                    <a:pt x="101240" y="2872"/>
                    <a:pt x="101106" y="2438"/>
                    <a:pt x="100806" y="2438"/>
                  </a:cubicBezTo>
                  <a:cubicBezTo>
                    <a:pt x="96470" y="2638"/>
                    <a:pt x="93034" y="6775"/>
                    <a:pt x="91299" y="10410"/>
                  </a:cubicBezTo>
                  <a:cubicBezTo>
                    <a:pt x="89365" y="14347"/>
                    <a:pt x="88264" y="18650"/>
                    <a:pt x="88030" y="23019"/>
                  </a:cubicBezTo>
                  <a:cubicBezTo>
                    <a:pt x="86329" y="21785"/>
                    <a:pt x="84595" y="20584"/>
                    <a:pt x="82860" y="19384"/>
                  </a:cubicBezTo>
                  <a:cubicBezTo>
                    <a:pt x="81559" y="18483"/>
                    <a:pt x="80258" y="17582"/>
                    <a:pt x="78924" y="16715"/>
                  </a:cubicBezTo>
                  <a:cubicBezTo>
                    <a:pt x="77823" y="11645"/>
                    <a:pt x="79958" y="4306"/>
                    <a:pt x="85962" y="4039"/>
                  </a:cubicBezTo>
                  <a:cubicBezTo>
                    <a:pt x="86363" y="4039"/>
                    <a:pt x="86363" y="3439"/>
                    <a:pt x="85962" y="3439"/>
                  </a:cubicBezTo>
                  <a:cubicBezTo>
                    <a:pt x="85746" y="3421"/>
                    <a:pt x="85533" y="3412"/>
                    <a:pt x="85325" y="3412"/>
                  </a:cubicBezTo>
                  <a:cubicBezTo>
                    <a:pt x="79450" y="3412"/>
                    <a:pt x="77044" y="10533"/>
                    <a:pt x="77656" y="15881"/>
                  </a:cubicBezTo>
                  <a:cubicBezTo>
                    <a:pt x="75288" y="14347"/>
                    <a:pt x="72920" y="12846"/>
                    <a:pt x="70518" y="11378"/>
                  </a:cubicBezTo>
                  <a:cubicBezTo>
                    <a:pt x="69284" y="8376"/>
                    <a:pt x="71585" y="4606"/>
                    <a:pt x="74554" y="3939"/>
                  </a:cubicBezTo>
                  <a:cubicBezTo>
                    <a:pt x="74988" y="3839"/>
                    <a:pt x="74888" y="3205"/>
                    <a:pt x="74454" y="3172"/>
                  </a:cubicBezTo>
                  <a:cubicBezTo>
                    <a:pt x="74387" y="3169"/>
                    <a:pt x="74320" y="3167"/>
                    <a:pt x="74254" y="3167"/>
                  </a:cubicBezTo>
                  <a:cubicBezTo>
                    <a:pt x="70810" y="3167"/>
                    <a:pt x="68891" y="7371"/>
                    <a:pt x="69284" y="10611"/>
                  </a:cubicBezTo>
                  <a:cubicBezTo>
                    <a:pt x="65414" y="8276"/>
                    <a:pt x="61578" y="5874"/>
                    <a:pt x="58076" y="3005"/>
                  </a:cubicBezTo>
                  <a:cubicBezTo>
                    <a:pt x="57891" y="2862"/>
                    <a:pt x="57681" y="2794"/>
                    <a:pt x="57470" y="2794"/>
                  </a:cubicBezTo>
                  <a:cubicBezTo>
                    <a:pt x="57337" y="2794"/>
                    <a:pt x="57203" y="2820"/>
                    <a:pt x="57075" y="2872"/>
                  </a:cubicBezTo>
                  <a:cubicBezTo>
                    <a:pt x="56903" y="2807"/>
                    <a:pt x="56730" y="2770"/>
                    <a:pt x="56567" y="2770"/>
                  </a:cubicBezTo>
                  <a:cubicBezTo>
                    <a:pt x="56477" y="2770"/>
                    <a:pt x="56390" y="2781"/>
                    <a:pt x="56308" y="2805"/>
                  </a:cubicBezTo>
                  <a:cubicBezTo>
                    <a:pt x="51638" y="4106"/>
                    <a:pt x="47501" y="6608"/>
                    <a:pt x="43399" y="9110"/>
                  </a:cubicBezTo>
                  <a:cubicBezTo>
                    <a:pt x="43527" y="6145"/>
                    <a:pt x="41415" y="2558"/>
                    <a:pt x="38355" y="2558"/>
                  </a:cubicBezTo>
                  <a:cubicBezTo>
                    <a:pt x="38247" y="2558"/>
                    <a:pt x="38138" y="2562"/>
                    <a:pt x="38028" y="2572"/>
                  </a:cubicBezTo>
                  <a:cubicBezTo>
                    <a:pt x="37528" y="2638"/>
                    <a:pt x="37194" y="3372"/>
                    <a:pt x="37761" y="3639"/>
                  </a:cubicBezTo>
                  <a:cubicBezTo>
                    <a:pt x="39162" y="4339"/>
                    <a:pt x="40396" y="4740"/>
                    <a:pt x="41297" y="6141"/>
                  </a:cubicBezTo>
                  <a:cubicBezTo>
                    <a:pt x="42031" y="7275"/>
                    <a:pt x="42164" y="8509"/>
                    <a:pt x="42298" y="9777"/>
                  </a:cubicBezTo>
                  <a:cubicBezTo>
                    <a:pt x="39396" y="11578"/>
                    <a:pt x="36460" y="13346"/>
                    <a:pt x="33592" y="15147"/>
                  </a:cubicBezTo>
                  <a:cubicBezTo>
                    <a:pt x="34125" y="12812"/>
                    <a:pt x="33458" y="10077"/>
                    <a:pt x="32491" y="8042"/>
                  </a:cubicBezTo>
                  <a:cubicBezTo>
                    <a:pt x="31357" y="5807"/>
                    <a:pt x="29022" y="2972"/>
                    <a:pt x="26420" y="2405"/>
                  </a:cubicBezTo>
                  <a:cubicBezTo>
                    <a:pt x="26386" y="2398"/>
                    <a:pt x="26351" y="2395"/>
                    <a:pt x="26317" y="2395"/>
                  </a:cubicBezTo>
                  <a:cubicBezTo>
                    <a:pt x="25855" y="2395"/>
                    <a:pt x="25451" y="2999"/>
                    <a:pt x="25886" y="3372"/>
                  </a:cubicBezTo>
                  <a:cubicBezTo>
                    <a:pt x="26787" y="4139"/>
                    <a:pt x="27887" y="4606"/>
                    <a:pt x="28788" y="5407"/>
                  </a:cubicBezTo>
                  <a:cubicBezTo>
                    <a:pt x="29722" y="6241"/>
                    <a:pt x="30489" y="7208"/>
                    <a:pt x="31090" y="8276"/>
                  </a:cubicBezTo>
                  <a:cubicBezTo>
                    <a:pt x="32491" y="10777"/>
                    <a:pt x="32324" y="13212"/>
                    <a:pt x="32391" y="15881"/>
                  </a:cubicBezTo>
                  <a:cubicBezTo>
                    <a:pt x="31423" y="16515"/>
                    <a:pt x="30456" y="17149"/>
                    <a:pt x="29489" y="17749"/>
                  </a:cubicBezTo>
                  <a:cubicBezTo>
                    <a:pt x="27420" y="19117"/>
                    <a:pt x="25352" y="20518"/>
                    <a:pt x="23318" y="21952"/>
                  </a:cubicBezTo>
                  <a:cubicBezTo>
                    <a:pt x="23985" y="18049"/>
                    <a:pt x="23051" y="13279"/>
                    <a:pt x="21583" y="9943"/>
                  </a:cubicBezTo>
                  <a:cubicBezTo>
                    <a:pt x="20716" y="8009"/>
                    <a:pt x="19415" y="6341"/>
                    <a:pt x="18080" y="4706"/>
                  </a:cubicBezTo>
                  <a:cubicBezTo>
                    <a:pt x="16946" y="3272"/>
                    <a:pt x="15579" y="1504"/>
                    <a:pt x="13677" y="1204"/>
                  </a:cubicBezTo>
                  <a:cubicBezTo>
                    <a:pt x="13620" y="1192"/>
                    <a:pt x="13564" y="1186"/>
                    <a:pt x="13510" y="1186"/>
                  </a:cubicBezTo>
                  <a:cubicBezTo>
                    <a:pt x="12803" y="1186"/>
                    <a:pt x="12364" y="2138"/>
                    <a:pt x="13077" y="2572"/>
                  </a:cubicBezTo>
                  <a:cubicBezTo>
                    <a:pt x="16279" y="4339"/>
                    <a:pt x="19048" y="7709"/>
                    <a:pt x="20415" y="11078"/>
                  </a:cubicBezTo>
                  <a:cubicBezTo>
                    <a:pt x="21183" y="13112"/>
                    <a:pt x="21650" y="15214"/>
                    <a:pt x="21850" y="17349"/>
                  </a:cubicBezTo>
                  <a:cubicBezTo>
                    <a:pt x="22017" y="19183"/>
                    <a:pt x="21883" y="21051"/>
                    <a:pt x="22017" y="22886"/>
                  </a:cubicBezTo>
                  <a:cubicBezTo>
                    <a:pt x="17980" y="25721"/>
                    <a:pt x="14144" y="28824"/>
                    <a:pt x="10508" y="32159"/>
                  </a:cubicBezTo>
                  <a:cubicBezTo>
                    <a:pt x="10642" y="25922"/>
                    <a:pt x="10041" y="19650"/>
                    <a:pt x="8774" y="13546"/>
                  </a:cubicBezTo>
                  <a:cubicBezTo>
                    <a:pt x="7740" y="8643"/>
                    <a:pt x="6405" y="2772"/>
                    <a:pt x="1669" y="103"/>
                  </a:cubicBezTo>
                  <a:cubicBezTo>
                    <a:pt x="1531" y="32"/>
                    <a:pt x="1397" y="1"/>
                    <a:pt x="1269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560;p33">
            <a:extLst>
              <a:ext uri="{FF2B5EF4-FFF2-40B4-BE49-F238E27FC236}">
                <a16:creationId xmlns:a16="http://schemas.microsoft.com/office/drawing/2014/main" id="{165BF585-4827-202F-EE9C-31041A483E54}"/>
              </a:ext>
            </a:extLst>
          </p:cNvPr>
          <p:cNvGrpSpPr/>
          <p:nvPr userDrawn="1"/>
        </p:nvGrpSpPr>
        <p:grpSpPr>
          <a:xfrm>
            <a:off x="-126440" y="-2723883"/>
            <a:ext cx="831579" cy="6542839"/>
            <a:chOff x="123680" y="-153200"/>
            <a:chExt cx="468733" cy="3687977"/>
          </a:xfrm>
        </p:grpSpPr>
        <p:sp>
          <p:nvSpPr>
            <p:cNvPr id="12" name="Google Shape;1561;p33">
              <a:extLst>
                <a:ext uri="{FF2B5EF4-FFF2-40B4-BE49-F238E27FC236}">
                  <a16:creationId xmlns:a16="http://schemas.microsoft.com/office/drawing/2014/main" id="{B9F9BAF4-708A-6C4B-06D7-05B59A5A041B}"/>
                </a:ext>
              </a:extLst>
            </p:cNvPr>
            <p:cNvSpPr/>
            <p:nvPr/>
          </p:nvSpPr>
          <p:spPr>
            <a:xfrm>
              <a:off x="315258" y="-48236"/>
              <a:ext cx="38100" cy="3354300"/>
            </a:xfrm>
            <a:prstGeom prst="rect">
              <a:avLst/>
            </a:pr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" name="Google Shape;1562;p33">
              <a:extLst>
                <a:ext uri="{FF2B5EF4-FFF2-40B4-BE49-F238E27FC236}">
                  <a16:creationId xmlns:a16="http://schemas.microsoft.com/office/drawing/2014/main" id="{4C41206D-DB23-BAFC-B42C-09E5F7F2E023}"/>
                </a:ext>
              </a:extLst>
            </p:cNvPr>
            <p:cNvCxnSpPr/>
            <p:nvPr/>
          </p:nvCxnSpPr>
          <p:spPr>
            <a:xfrm>
              <a:off x="364750" y="-153200"/>
              <a:ext cx="0" cy="348030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63;p33">
              <a:extLst>
                <a:ext uri="{FF2B5EF4-FFF2-40B4-BE49-F238E27FC236}">
                  <a16:creationId xmlns:a16="http://schemas.microsoft.com/office/drawing/2014/main" id="{81A2A9C3-4F75-5367-12B9-CB30A62763C2}"/>
                </a:ext>
              </a:extLst>
            </p:cNvPr>
            <p:cNvCxnSpPr/>
            <p:nvPr/>
          </p:nvCxnSpPr>
          <p:spPr>
            <a:xfrm>
              <a:off x="364750" y="-126700"/>
              <a:ext cx="0" cy="34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" name="Google Shape;1564;p33">
              <a:extLst>
                <a:ext uri="{FF2B5EF4-FFF2-40B4-BE49-F238E27FC236}">
                  <a16:creationId xmlns:a16="http://schemas.microsoft.com/office/drawing/2014/main" id="{04EFB029-B1AD-00BF-F77C-4B9550A3A4C2}"/>
                </a:ext>
              </a:extLst>
            </p:cNvPr>
            <p:cNvGrpSpPr/>
            <p:nvPr/>
          </p:nvGrpSpPr>
          <p:grpSpPr>
            <a:xfrm>
              <a:off x="123680" y="3211867"/>
              <a:ext cx="468733" cy="322909"/>
              <a:chOff x="5841075" y="1631888"/>
              <a:chExt cx="913175" cy="612150"/>
            </a:xfrm>
          </p:grpSpPr>
          <p:sp>
            <p:nvSpPr>
              <p:cNvPr id="16" name="Google Shape;1565;p33">
                <a:extLst>
                  <a:ext uri="{FF2B5EF4-FFF2-40B4-BE49-F238E27FC236}">
                    <a16:creationId xmlns:a16="http://schemas.microsoft.com/office/drawing/2014/main" id="{54708454-2C5D-89EB-2FCB-3DA017A660CF}"/>
                  </a:ext>
                </a:extLst>
              </p:cNvPr>
              <p:cNvSpPr/>
              <p:nvPr/>
            </p:nvSpPr>
            <p:spPr>
              <a:xfrm>
                <a:off x="5841075" y="1678588"/>
                <a:ext cx="902325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3" h="22618" extrusionOk="0">
                    <a:moveTo>
                      <a:pt x="30555" y="1"/>
                    </a:moveTo>
                    <a:cubicBezTo>
                      <a:pt x="29822" y="1"/>
                      <a:pt x="29088" y="101"/>
                      <a:pt x="28354" y="368"/>
                    </a:cubicBezTo>
                    <a:cubicBezTo>
                      <a:pt x="26653" y="1002"/>
                      <a:pt x="25452" y="1969"/>
                      <a:pt x="24751" y="2703"/>
                    </a:cubicBezTo>
                    <a:cubicBezTo>
                      <a:pt x="23584" y="2236"/>
                      <a:pt x="22149" y="2002"/>
                      <a:pt x="20548" y="2002"/>
                    </a:cubicBezTo>
                    <a:cubicBezTo>
                      <a:pt x="17446" y="2002"/>
                      <a:pt x="13843" y="2903"/>
                      <a:pt x="11442" y="4304"/>
                    </a:cubicBezTo>
                    <a:cubicBezTo>
                      <a:pt x="11175" y="4438"/>
                      <a:pt x="9874" y="5171"/>
                      <a:pt x="8873" y="6606"/>
                    </a:cubicBezTo>
                    <a:cubicBezTo>
                      <a:pt x="8006" y="6272"/>
                      <a:pt x="7072" y="6039"/>
                      <a:pt x="6105" y="5972"/>
                    </a:cubicBezTo>
                    <a:cubicBezTo>
                      <a:pt x="5938" y="5939"/>
                      <a:pt x="5738" y="5939"/>
                      <a:pt x="5571" y="5939"/>
                    </a:cubicBezTo>
                    <a:cubicBezTo>
                      <a:pt x="2402" y="5939"/>
                      <a:pt x="534" y="8240"/>
                      <a:pt x="467" y="8340"/>
                    </a:cubicBezTo>
                    <a:lnTo>
                      <a:pt x="0" y="8941"/>
                    </a:lnTo>
                    <a:lnTo>
                      <a:pt x="934" y="11042"/>
                    </a:lnTo>
                    <a:lnTo>
                      <a:pt x="1368" y="12110"/>
                    </a:lnTo>
                    <a:cubicBezTo>
                      <a:pt x="834" y="12743"/>
                      <a:pt x="601" y="13277"/>
                      <a:pt x="601" y="13344"/>
                    </a:cubicBezTo>
                    <a:lnTo>
                      <a:pt x="300" y="14011"/>
                    </a:lnTo>
                    <a:lnTo>
                      <a:pt x="1701" y="15812"/>
                    </a:lnTo>
                    <a:lnTo>
                      <a:pt x="3002" y="17680"/>
                    </a:lnTo>
                    <a:cubicBezTo>
                      <a:pt x="3002" y="17680"/>
                      <a:pt x="2802" y="19782"/>
                      <a:pt x="2802" y="19915"/>
                    </a:cubicBezTo>
                    <a:lnTo>
                      <a:pt x="2869" y="20682"/>
                    </a:lnTo>
                    <a:lnTo>
                      <a:pt x="4970" y="21616"/>
                    </a:lnTo>
                    <a:lnTo>
                      <a:pt x="7005" y="22617"/>
                    </a:lnTo>
                    <a:lnTo>
                      <a:pt x="6738" y="20449"/>
                    </a:lnTo>
                    <a:cubicBezTo>
                      <a:pt x="6738" y="20249"/>
                      <a:pt x="6905" y="19348"/>
                      <a:pt x="8106" y="17814"/>
                    </a:cubicBezTo>
                    <a:cubicBezTo>
                      <a:pt x="8973" y="16746"/>
                      <a:pt x="10641" y="16346"/>
                      <a:pt x="11542" y="16213"/>
                    </a:cubicBezTo>
                    <a:cubicBezTo>
                      <a:pt x="12376" y="16546"/>
                      <a:pt x="13310" y="16780"/>
                      <a:pt x="14344" y="16880"/>
                    </a:cubicBezTo>
                    <a:cubicBezTo>
                      <a:pt x="14677" y="18381"/>
                      <a:pt x="15845" y="19682"/>
                      <a:pt x="18380" y="19815"/>
                    </a:cubicBezTo>
                    <a:cubicBezTo>
                      <a:pt x="18380" y="19815"/>
                      <a:pt x="18895" y="19889"/>
                      <a:pt x="19189" y="19889"/>
                    </a:cubicBezTo>
                    <a:cubicBezTo>
                      <a:pt x="19238" y="19889"/>
                      <a:pt x="19281" y="19887"/>
                      <a:pt x="19314" y="19882"/>
                    </a:cubicBezTo>
                    <a:cubicBezTo>
                      <a:pt x="19681" y="19849"/>
                      <a:pt x="20782" y="19448"/>
                      <a:pt x="20782" y="19448"/>
                    </a:cubicBezTo>
                    <a:cubicBezTo>
                      <a:pt x="22216" y="19015"/>
                      <a:pt x="23183" y="18281"/>
                      <a:pt x="23684" y="17280"/>
                    </a:cubicBezTo>
                    <a:cubicBezTo>
                      <a:pt x="24051" y="16513"/>
                      <a:pt x="24084" y="15712"/>
                      <a:pt x="24017" y="15078"/>
                    </a:cubicBezTo>
                    <a:cubicBezTo>
                      <a:pt x="25452" y="14178"/>
                      <a:pt x="26653" y="12977"/>
                      <a:pt x="27386" y="11643"/>
                    </a:cubicBezTo>
                    <a:cubicBezTo>
                      <a:pt x="28087" y="11709"/>
                      <a:pt x="28888" y="11876"/>
                      <a:pt x="29521" y="12343"/>
                    </a:cubicBezTo>
                    <a:cubicBezTo>
                      <a:pt x="31089" y="13477"/>
                      <a:pt x="31489" y="14345"/>
                      <a:pt x="31556" y="14511"/>
                    </a:cubicBezTo>
                    <a:lnTo>
                      <a:pt x="31823" y="16580"/>
                    </a:lnTo>
                    <a:lnTo>
                      <a:pt x="35325" y="13711"/>
                    </a:lnTo>
                    <a:lnTo>
                      <a:pt x="35192" y="12977"/>
                    </a:lnTo>
                    <a:cubicBezTo>
                      <a:pt x="35159" y="12877"/>
                      <a:pt x="34358" y="10809"/>
                      <a:pt x="34358" y="10809"/>
                    </a:cubicBezTo>
                    <a:lnTo>
                      <a:pt x="36093" y="6639"/>
                    </a:lnTo>
                    <a:lnTo>
                      <a:pt x="35626" y="6039"/>
                    </a:lnTo>
                    <a:cubicBezTo>
                      <a:pt x="35592" y="6005"/>
                      <a:pt x="35225" y="5538"/>
                      <a:pt x="34525" y="5038"/>
                    </a:cubicBezTo>
                    <a:lnTo>
                      <a:pt x="35025" y="1669"/>
                    </a:lnTo>
                    <a:lnTo>
                      <a:pt x="34458" y="1202"/>
                    </a:lnTo>
                    <a:cubicBezTo>
                      <a:pt x="34291" y="1068"/>
                      <a:pt x="32757" y="1"/>
                      <a:pt x="30555" y="1"/>
                    </a:cubicBezTo>
                    <a:close/>
                  </a:path>
                </a:pathLst>
              </a:custGeom>
              <a:solidFill>
                <a:srgbClr val="00000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566;p33">
                <a:extLst>
                  <a:ext uri="{FF2B5EF4-FFF2-40B4-BE49-F238E27FC236}">
                    <a16:creationId xmlns:a16="http://schemas.microsoft.com/office/drawing/2014/main" id="{D3E6356F-F323-9029-134D-FDB336FBC69E}"/>
                  </a:ext>
                </a:extLst>
              </p:cNvPr>
              <p:cNvSpPr/>
              <p:nvPr/>
            </p:nvSpPr>
            <p:spPr>
              <a:xfrm>
                <a:off x="5851900" y="1631888"/>
                <a:ext cx="902350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4" h="22618" extrusionOk="0">
                    <a:moveTo>
                      <a:pt x="30556" y="1"/>
                    </a:moveTo>
                    <a:cubicBezTo>
                      <a:pt x="29822" y="1"/>
                      <a:pt x="29055" y="134"/>
                      <a:pt x="28354" y="401"/>
                    </a:cubicBezTo>
                    <a:cubicBezTo>
                      <a:pt x="26653" y="1002"/>
                      <a:pt x="25452" y="1969"/>
                      <a:pt x="24719" y="2703"/>
                    </a:cubicBezTo>
                    <a:cubicBezTo>
                      <a:pt x="23551" y="2236"/>
                      <a:pt x="22150" y="2002"/>
                      <a:pt x="20549" y="2002"/>
                    </a:cubicBezTo>
                    <a:cubicBezTo>
                      <a:pt x="17413" y="2002"/>
                      <a:pt x="13844" y="2903"/>
                      <a:pt x="11409" y="4304"/>
                    </a:cubicBezTo>
                    <a:cubicBezTo>
                      <a:pt x="11142" y="4471"/>
                      <a:pt x="9875" y="5171"/>
                      <a:pt x="8874" y="6606"/>
                    </a:cubicBezTo>
                    <a:cubicBezTo>
                      <a:pt x="8007" y="6272"/>
                      <a:pt x="7039" y="6039"/>
                      <a:pt x="6105" y="5972"/>
                    </a:cubicBezTo>
                    <a:cubicBezTo>
                      <a:pt x="5905" y="5939"/>
                      <a:pt x="5738" y="5939"/>
                      <a:pt x="5572" y="5939"/>
                    </a:cubicBezTo>
                    <a:cubicBezTo>
                      <a:pt x="2369" y="5939"/>
                      <a:pt x="535" y="8274"/>
                      <a:pt x="468" y="8340"/>
                    </a:cubicBezTo>
                    <a:lnTo>
                      <a:pt x="1" y="8941"/>
                    </a:lnTo>
                    <a:lnTo>
                      <a:pt x="902" y="11042"/>
                    </a:lnTo>
                    <a:lnTo>
                      <a:pt x="1335" y="12143"/>
                    </a:lnTo>
                    <a:cubicBezTo>
                      <a:pt x="835" y="12777"/>
                      <a:pt x="601" y="13277"/>
                      <a:pt x="568" y="13344"/>
                    </a:cubicBezTo>
                    <a:lnTo>
                      <a:pt x="268" y="14011"/>
                    </a:lnTo>
                    <a:lnTo>
                      <a:pt x="1669" y="15846"/>
                    </a:lnTo>
                    <a:lnTo>
                      <a:pt x="3003" y="17714"/>
                    </a:lnTo>
                    <a:cubicBezTo>
                      <a:pt x="3003" y="17714"/>
                      <a:pt x="2803" y="19815"/>
                      <a:pt x="2803" y="19949"/>
                    </a:cubicBezTo>
                    <a:lnTo>
                      <a:pt x="2870" y="20682"/>
                    </a:lnTo>
                    <a:lnTo>
                      <a:pt x="4938" y="21616"/>
                    </a:lnTo>
                    <a:lnTo>
                      <a:pt x="7006" y="22617"/>
                    </a:lnTo>
                    <a:lnTo>
                      <a:pt x="7006" y="22617"/>
                    </a:lnTo>
                    <a:lnTo>
                      <a:pt x="6706" y="20449"/>
                    </a:lnTo>
                    <a:cubicBezTo>
                      <a:pt x="6739" y="20282"/>
                      <a:pt x="6906" y="19348"/>
                      <a:pt x="8107" y="17847"/>
                    </a:cubicBezTo>
                    <a:cubicBezTo>
                      <a:pt x="8974" y="16746"/>
                      <a:pt x="10608" y="16346"/>
                      <a:pt x="11542" y="16213"/>
                    </a:cubicBezTo>
                    <a:cubicBezTo>
                      <a:pt x="12343" y="16546"/>
                      <a:pt x="13277" y="16780"/>
                      <a:pt x="14311" y="16880"/>
                    </a:cubicBezTo>
                    <a:cubicBezTo>
                      <a:pt x="14678" y="18381"/>
                      <a:pt x="15846" y="19715"/>
                      <a:pt x="18347" y="19849"/>
                    </a:cubicBezTo>
                    <a:cubicBezTo>
                      <a:pt x="18347" y="19849"/>
                      <a:pt x="18796" y="19891"/>
                      <a:pt x="19095" y="19891"/>
                    </a:cubicBezTo>
                    <a:cubicBezTo>
                      <a:pt x="19169" y="19891"/>
                      <a:pt x="19235" y="19889"/>
                      <a:pt x="19281" y="19882"/>
                    </a:cubicBezTo>
                    <a:cubicBezTo>
                      <a:pt x="19682" y="19849"/>
                      <a:pt x="20782" y="19448"/>
                      <a:pt x="20782" y="19448"/>
                    </a:cubicBezTo>
                    <a:cubicBezTo>
                      <a:pt x="22183" y="19015"/>
                      <a:pt x="23151" y="18314"/>
                      <a:pt x="23684" y="17280"/>
                    </a:cubicBezTo>
                    <a:cubicBezTo>
                      <a:pt x="24051" y="16513"/>
                      <a:pt x="24085" y="15746"/>
                      <a:pt x="23985" y="15078"/>
                    </a:cubicBezTo>
                    <a:cubicBezTo>
                      <a:pt x="25452" y="14178"/>
                      <a:pt x="26620" y="12977"/>
                      <a:pt x="27387" y="11643"/>
                    </a:cubicBezTo>
                    <a:cubicBezTo>
                      <a:pt x="28088" y="11709"/>
                      <a:pt x="28888" y="11876"/>
                      <a:pt x="29522" y="12343"/>
                    </a:cubicBezTo>
                    <a:cubicBezTo>
                      <a:pt x="31056" y="13511"/>
                      <a:pt x="31457" y="14345"/>
                      <a:pt x="31523" y="14511"/>
                    </a:cubicBezTo>
                    <a:lnTo>
                      <a:pt x="31824" y="16580"/>
                    </a:lnTo>
                    <a:lnTo>
                      <a:pt x="35326" y="13744"/>
                    </a:lnTo>
                    <a:lnTo>
                      <a:pt x="35193" y="13010"/>
                    </a:lnTo>
                    <a:cubicBezTo>
                      <a:pt x="35159" y="12877"/>
                      <a:pt x="34359" y="10809"/>
                      <a:pt x="34359" y="10809"/>
                    </a:cubicBezTo>
                    <a:lnTo>
                      <a:pt x="36093" y="6639"/>
                    </a:lnTo>
                    <a:lnTo>
                      <a:pt x="35626" y="6072"/>
                    </a:lnTo>
                    <a:cubicBezTo>
                      <a:pt x="35593" y="6005"/>
                      <a:pt x="35193" y="5572"/>
                      <a:pt x="34526" y="5071"/>
                    </a:cubicBezTo>
                    <a:lnTo>
                      <a:pt x="35026" y="1669"/>
                    </a:lnTo>
                    <a:lnTo>
                      <a:pt x="34425" y="1202"/>
                    </a:lnTo>
                    <a:cubicBezTo>
                      <a:pt x="34259" y="1102"/>
                      <a:pt x="32758" y="1"/>
                      <a:pt x="30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567;p33">
                <a:extLst>
                  <a:ext uri="{FF2B5EF4-FFF2-40B4-BE49-F238E27FC236}">
                    <a16:creationId xmlns:a16="http://schemas.microsoft.com/office/drawing/2014/main" id="{C9297E97-451B-6C3A-4F90-32D3A4FDF27C}"/>
                  </a:ext>
                </a:extLst>
              </p:cNvPr>
              <p:cNvSpPr/>
              <p:nvPr/>
            </p:nvSpPr>
            <p:spPr>
              <a:xfrm>
                <a:off x="5887775" y="1666313"/>
                <a:ext cx="829775" cy="480975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19239" extrusionOk="0">
                    <a:moveTo>
                      <a:pt x="29144" y="1"/>
                    </a:moveTo>
                    <a:cubicBezTo>
                      <a:pt x="28590" y="1"/>
                      <a:pt x="27986" y="91"/>
                      <a:pt x="27353" y="325"/>
                    </a:cubicBezTo>
                    <a:cubicBezTo>
                      <a:pt x="25218" y="1092"/>
                      <a:pt x="24051" y="2427"/>
                      <a:pt x="23617" y="2994"/>
                    </a:cubicBezTo>
                    <a:cubicBezTo>
                      <a:pt x="22435" y="2304"/>
                      <a:pt x="20826" y="2006"/>
                      <a:pt x="19089" y="2006"/>
                    </a:cubicBezTo>
                    <a:cubicBezTo>
                      <a:pt x="16122" y="2006"/>
                      <a:pt x="12784" y="2878"/>
                      <a:pt x="10574" y="4161"/>
                    </a:cubicBezTo>
                    <a:cubicBezTo>
                      <a:pt x="10574" y="4161"/>
                      <a:pt x="8807" y="5029"/>
                      <a:pt x="7939" y="6997"/>
                    </a:cubicBezTo>
                    <a:cubicBezTo>
                      <a:pt x="7172" y="6563"/>
                      <a:pt x="6038" y="6096"/>
                      <a:pt x="4570" y="5963"/>
                    </a:cubicBezTo>
                    <a:cubicBezTo>
                      <a:pt x="4422" y="5951"/>
                      <a:pt x="4277" y="5945"/>
                      <a:pt x="4135" y="5945"/>
                    </a:cubicBezTo>
                    <a:cubicBezTo>
                      <a:pt x="1502" y="5945"/>
                      <a:pt x="0" y="7897"/>
                      <a:pt x="0" y="7897"/>
                    </a:cubicBezTo>
                    <a:lnTo>
                      <a:pt x="601" y="9298"/>
                    </a:lnTo>
                    <a:cubicBezTo>
                      <a:pt x="601" y="9298"/>
                      <a:pt x="1435" y="8331"/>
                      <a:pt x="4137" y="7897"/>
                    </a:cubicBezTo>
                    <a:cubicBezTo>
                      <a:pt x="4373" y="7859"/>
                      <a:pt x="4608" y="7841"/>
                      <a:pt x="4841" y="7841"/>
                    </a:cubicBezTo>
                    <a:cubicBezTo>
                      <a:pt x="5822" y="7841"/>
                      <a:pt x="6757" y="8154"/>
                      <a:pt x="7539" y="8531"/>
                    </a:cubicBezTo>
                    <a:cubicBezTo>
                      <a:pt x="7472" y="8931"/>
                      <a:pt x="7472" y="9332"/>
                      <a:pt x="7506" y="9732"/>
                    </a:cubicBezTo>
                    <a:cubicBezTo>
                      <a:pt x="6970" y="9625"/>
                      <a:pt x="6310" y="9531"/>
                      <a:pt x="5562" y="9531"/>
                    </a:cubicBezTo>
                    <a:cubicBezTo>
                      <a:pt x="5146" y="9531"/>
                      <a:pt x="4702" y="9560"/>
                      <a:pt x="4237" y="9632"/>
                    </a:cubicBezTo>
                    <a:cubicBezTo>
                      <a:pt x="1368" y="10132"/>
                      <a:pt x="267" y="12601"/>
                      <a:pt x="267" y="12601"/>
                    </a:cubicBezTo>
                    <a:lnTo>
                      <a:pt x="1201" y="13835"/>
                    </a:lnTo>
                    <a:cubicBezTo>
                      <a:pt x="1201" y="13835"/>
                      <a:pt x="1768" y="12701"/>
                      <a:pt x="4303" y="11600"/>
                    </a:cubicBezTo>
                    <a:cubicBezTo>
                      <a:pt x="4917" y="11344"/>
                      <a:pt x="5557" y="11245"/>
                      <a:pt x="6182" y="11245"/>
                    </a:cubicBezTo>
                    <a:cubicBezTo>
                      <a:pt x="6781" y="11245"/>
                      <a:pt x="7368" y="11336"/>
                      <a:pt x="7906" y="11467"/>
                    </a:cubicBezTo>
                    <a:cubicBezTo>
                      <a:pt x="8073" y="11833"/>
                      <a:pt x="8273" y="12167"/>
                      <a:pt x="8540" y="12467"/>
                    </a:cubicBezTo>
                    <a:cubicBezTo>
                      <a:pt x="7672" y="12567"/>
                      <a:pt x="6171" y="12968"/>
                      <a:pt x="4670" y="14102"/>
                    </a:cubicBezTo>
                    <a:cubicBezTo>
                      <a:pt x="2402" y="15903"/>
                      <a:pt x="2602" y="18605"/>
                      <a:pt x="2602" y="18605"/>
                    </a:cubicBezTo>
                    <a:lnTo>
                      <a:pt x="4003" y="19239"/>
                    </a:lnTo>
                    <a:cubicBezTo>
                      <a:pt x="4003" y="19239"/>
                      <a:pt x="3970" y="17971"/>
                      <a:pt x="5671" y="15803"/>
                    </a:cubicBezTo>
                    <a:cubicBezTo>
                      <a:pt x="6905" y="14235"/>
                      <a:pt x="9107" y="13802"/>
                      <a:pt x="10274" y="13701"/>
                    </a:cubicBezTo>
                    <a:cubicBezTo>
                      <a:pt x="11375" y="14202"/>
                      <a:pt x="12676" y="14435"/>
                      <a:pt x="14010" y="14502"/>
                    </a:cubicBezTo>
                    <a:cubicBezTo>
                      <a:pt x="13977" y="15469"/>
                      <a:pt x="14277" y="17204"/>
                      <a:pt x="16979" y="17337"/>
                    </a:cubicBezTo>
                    <a:cubicBezTo>
                      <a:pt x="16979" y="17337"/>
                      <a:pt x="16445" y="15670"/>
                      <a:pt x="16679" y="14402"/>
                    </a:cubicBezTo>
                    <a:cubicBezTo>
                      <a:pt x="17379" y="14335"/>
                      <a:pt x="18013" y="14235"/>
                      <a:pt x="18614" y="14102"/>
                    </a:cubicBezTo>
                    <a:cubicBezTo>
                      <a:pt x="19114" y="15269"/>
                      <a:pt x="18980" y="17004"/>
                      <a:pt x="18980" y="17004"/>
                    </a:cubicBezTo>
                    <a:cubicBezTo>
                      <a:pt x="21883" y="16137"/>
                      <a:pt x="21416" y="14035"/>
                      <a:pt x="21082" y="13234"/>
                    </a:cubicBezTo>
                    <a:cubicBezTo>
                      <a:pt x="22783" y="12367"/>
                      <a:pt x="24418" y="10966"/>
                      <a:pt x="25185" y="9132"/>
                    </a:cubicBezTo>
                    <a:cubicBezTo>
                      <a:pt x="26319" y="9132"/>
                      <a:pt x="27720" y="9298"/>
                      <a:pt x="28821" y="10099"/>
                    </a:cubicBezTo>
                    <a:cubicBezTo>
                      <a:pt x="31022" y="11733"/>
                      <a:pt x="31323" y="12968"/>
                      <a:pt x="31323" y="12968"/>
                    </a:cubicBezTo>
                    <a:lnTo>
                      <a:pt x="32523" y="12000"/>
                    </a:lnTo>
                    <a:cubicBezTo>
                      <a:pt x="32523" y="12000"/>
                      <a:pt x="31990" y="9332"/>
                      <a:pt x="29321" y="8231"/>
                    </a:cubicBezTo>
                    <a:cubicBezTo>
                      <a:pt x="28013" y="7678"/>
                      <a:pt x="26831" y="7557"/>
                      <a:pt x="25953" y="7557"/>
                    </a:cubicBezTo>
                    <a:cubicBezTo>
                      <a:pt x="25823" y="7557"/>
                      <a:pt x="25701" y="7559"/>
                      <a:pt x="25585" y="7564"/>
                    </a:cubicBezTo>
                    <a:cubicBezTo>
                      <a:pt x="25619" y="7197"/>
                      <a:pt x="25652" y="6830"/>
                      <a:pt x="25619" y="6430"/>
                    </a:cubicBezTo>
                    <a:cubicBezTo>
                      <a:pt x="26421" y="6015"/>
                      <a:pt x="27383" y="5646"/>
                      <a:pt x="28411" y="5646"/>
                    </a:cubicBezTo>
                    <a:cubicBezTo>
                      <a:pt x="28623" y="5646"/>
                      <a:pt x="28838" y="5662"/>
                      <a:pt x="29054" y="5696"/>
                    </a:cubicBezTo>
                    <a:cubicBezTo>
                      <a:pt x="31790" y="6063"/>
                      <a:pt x="32590" y="7030"/>
                      <a:pt x="32590" y="7030"/>
                    </a:cubicBezTo>
                    <a:lnTo>
                      <a:pt x="33191" y="5596"/>
                    </a:lnTo>
                    <a:cubicBezTo>
                      <a:pt x="33191" y="5596"/>
                      <a:pt x="31709" y="3765"/>
                      <a:pt x="29179" y="3765"/>
                    </a:cubicBezTo>
                    <a:cubicBezTo>
                      <a:pt x="28998" y="3765"/>
                      <a:pt x="28812" y="3774"/>
                      <a:pt x="28621" y="3794"/>
                    </a:cubicBezTo>
                    <a:cubicBezTo>
                      <a:pt x="27153" y="3928"/>
                      <a:pt x="26019" y="4395"/>
                      <a:pt x="25252" y="4862"/>
                    </a:cubicBezTo>
                    <a:cubicBezTo>
                      <a:pt x="25118" y="4528"/>
                      <a:pt x="24951" y="4228"/>
                      <a:pt x="24751" y="3961"/>
                    </a:cubicBezTo>
                    <a:cubicBezTo>
                      <a:pt x="25585" y="3127"/>
                      <a:pt x="26786" y="2227"/>
                      <a:pt x="28220" y="2060"/>
                    </a:cubicBezTo>
                    <a:cubicBezTo>
                      <a:pt x="28663" y="2017"/>
                      <a:pt x="29062" y="1999"/>
                      <a:pt x="29419" y="1999"/>
                    </a:cubicBezTo>
                    <a:cubicBezTo>
                      <a:pt x="31293" y="1999"/>
                      <a:pt x="32023" y="2493"/>
                      <a:pt x="32023" y="2493"/>
                    </a:cubicBezTo>
                    <a:lnTo>
                      <a:pt x="32223" y="959"/>
                    </a:lnTo>
                    <a:cubicBezTo>
                      <a:pt x="32223" y="959"/>
                      <a:pt x="30952" y="1"/>
                      <a:pt x="29144" y="1"/>
                    </a:cubicBez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568;p33">
                <a:extLst>
                  <a:ext uri="{FF2B5EF4-FFF2-40B4-BE49-F238E27FC236}">
                    <a16:creationId xmlns:a16="http://schemas.microsoft.com/office/drawing/2014/main" id="{000501BE-E905-793D-AA4E-83B46C8BCB95}"/>
                  </a:ext>
                </a:extLst>
              </p:cNvPr>
              <p:cNvSpPr/>
              <p:nvPr/>
            </p:nvSpPr>
            <p:spPr>
              <a:xfrm>
                <a:off x="6191325" y="1933788"/>
                <a:ext cx="692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03" extrusionOk="0">
                    <a:moveTo>
                      <a:pt x="1368" y="0"/>
                    </a:moveTo>
                    <a:cubicBezTo>
                      <a:pt x="601" y="0"/>
                      <a:pt x="0" y="601"/>
                      <a:pt x="0" y="1301"/>
                    </a:cubicBezTo>
                    <a:cubicBezTo>
                      <a:pt x="0" y="2035"/>
                      <a:pt x="601" y="2602"/>
                      <a:pt x="1368" y="2602"/>
                    </a:cubicBezTo>
                    <a:cubicBezTo>
                      <a:pt x="2135" y="2602"/>
                      <a:pt x="2769" y="2035"/>
                      <a:pt x="2769" y="1301"/>
                    </a:cubicBezTo>
                    <a:cubicBezTo>
                      <a:pt x="2769" y="601"/>
                      <a:pt x="2135" y="0"/>
                      <a:pt x="1368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569;p33">
                <a:extLst>
                  <a:ext uri="{FF2B5EF4-FFF2-40B4-BE49-F238E27FC236}">
                    <a16:creationId xmlns:a16="http://schemas.microsoft.com/office/drawing/2014/main" id="{F91FF69F-C7EC-5B28-608C-3D2F4BB39CC0}"/>
                  </a:ext>
                </a:extLst>
              </p:cNvPr>
              <p:cNvSpPr/>
              <p:nvPr/>
            </p:nvSpPr>
            <p:spPr>
              <a:xfrm>
                <a:off x="6135450" y="1855388"/>
                <a:ext cx="792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970" extrusionOk="0">
                    <a:moveTo>
                      <a:pt x="1601" y="1"/>
                    </a:moveTo>
                    <a:cubicBezTo>
                      <a:pt x="734" y="1"/>
                      <a:pt x="0" y="668"/>
                      <a:pt x="0" y="1502"/>
                    </a:cubicBezTo>
                    <a:cubicBezTo>
                      <a:pt x="0" y="2302"/>
                      <a:pt x="734" y="2970"/>
                      <a:pt x="1601" y="2970"/>
                    </a:cubicBezTo>
                    <a:cubicBezTo>
                      <a:pt x="2469" y="2970"/>
                      <a:pt x="3169" y="2302"/>
                      <a:pt x="3169" y="1502"/>
                    </a:cubicBezTo>
                    <a:cubicBezTo>
                      <a:pt x="3169" y="668"/>
                      <a:pt x="2469" y="1"/>
                      <a:pt x="1601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570;p33">
                <a:extLst>
                  <a:ext uri="{FF2B5EF4-FFF2-40B4-BE49-F238E27FC236}">
                    <a16:creationId xmlns:a16="http://schemas.microsoft.com/office/drawing/2014/main" id="{E445ABBC-EB39-2FB3-643C-C827079D0748}"/>
                  </a:ext>
                </a:extLst>
              </p:cNvPr>
              <p:cNvSpPr/>
              <p:nvPr/>
            </p:nvSpPr>
            <p:spPr>
              <a:xfrm>
                <a:off x="6363100" y="1895913"/>
                <a:ext cx="742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630" extrusionOk="0">
                    <a:moveTo>
                      <a:pt x="1475" y="1"/>
                    </a:moveTo>
                    <a:cubicBezTo>
                      <a:pt x="1407" y="1"/>
                      <a:pt x="1338" y="5"/>
                      <a:pt x="1268" y="14"/>
                    </a:cubicBezTo>
                    <a:cubicBezTo>
                      <a:pt x="501" y="148"/>
                      <a:pt x="1" y="848"/>
                      <a:pt x="101" y="1549"/>
                    </a:cubicBezTo>
                    <a:cubicBezTo>
                      <a:pt x="222" y="2186"/>
                      <a:pt x="812" y="2630"/>
                      <a:pt x="1495" y="2630"/>
                    </a:cubicBezTo>
                    <a:cubicBezTo>
                      <a:pt x="1563" y="2630"/>
                      <a:pt x="1632" y="2625"/>
                      <a:pt x="1702" y="2616"/>
                    </a:cubicBezTo>
                    <a:cubicBezTo>
                      <a:pt x="2469" y="2483"/>
                      <a:pt x="2970" y="1782"/>
                      <a:pt x="2870" y="1082"/>
                    </a:cubicBezTo>
                    <a:cubicBezTo>
                      <a:pt x="2748" y="445"/>
                      <a:pt x="2158" y="1"/>
                      <a:pt x="1475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571;p33">
                <a:extLst>
                  <a:ext uri="{FF2B5EF4-FFF2-40B4-BE49-F238E27FC236}">
                    <a16:creationId xmlns:a16="http://schemas.microsoft.com/office/drawing/2014/main" id="{FAC914F6-7DB6-9916-8A28-99BF121DFDFF}"/>
                  </a:ext>
                </a:extLst>
              </p:cNvPr>
              <p:cNvSpPr/>
              <p:nvPr/>
            </p:nvSpPr>
            <p:spPr>
              <a:xfrm>
                <a:off x="6395625" y="1810688"/>
                <a:ext cx="842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54" extrusionOk="0">
                    <a:moveTo>
                      <a:pt x="1701" y="0"/>
                    </a:moveTo>
                    <a:cubicBezTo>
                      <a:pt x="1613" y="0"/>
                      <a:pt x="1525" y="7"/>
                      <a:pt x="1435" y="21"/>
                    </a:cubicBezTo>
                    <a:cubicBezTo>
                      <a:pt x="601" y="154"/>
                      <a:pt x="1" y="921"/>
                      <a:pt x="134" y="1722"/>
                    </a:cubicBezTo>
                    <a:cubicBezTo>
                      <a:pt x="251" y="2453"/>
                      <a:pt x="881" y="2953"/>
                      <a:pt x="1619" y="2953"/>
                    </a:cubicBezTo>
                    <a:cubicBezTo>
                      <a:pt x="1722" y="2953"/>
                      <a:pt x="1828" y="2943"/>
                      <a:pt x="1935" y="2923"/>
                    </a:cubicBezTo>
                    <a:cubicBezTo>
                      <a:pt x="2803" y="2789"/>
                      <a:pt x="3370" y="2022"/>
                      <a:pt x="3236" y="1222"/>
                    </a:cubicBezTo>
                    <a:cubicBezTo>
                      <a:pt x="3117" y="504"/>
                      <a:pt x="2461" y="0"/>
                      <a:pt x="1701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572;p33">
                <a:extLst>
                  <a:ext uri="{FF2B5EF4-FFF2-40B4-BE49-F238E27FC236}">
                    <a16:creationId xmlns:a16="http://schemas.microsoft.com/office/drawing/2014/main" id="{3BC20285-66EC-A941-907F-01A62566716E}"/>
                  </a:ext>
                </a:extLst>
              </p:cNvPr>
              <p:cNvSpPr/>
              <p:nvPr/>
            </p:nvSpPr>
            <p:spPr>
              <a:xfrm>
                <a:off x="6184650" y="1771063"/>
                <a:ext cx="117600" cy="1702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810" extrusionOk="0">
                    <a:moveTo>
                      <a:pt x="1842" y="1"/>
                    </a:moveTo>
                    <a:cubicBezTo>
                      <a:pt x="573" y="1"/>
                      <a:pt x="0" y="538"/>
                      <a:pt x="0" y="538"/>
                    </a:cubicBezTo>
                    <a:cubicBezTo>
                      <a:pt x="1268" y="538"/>
                      <a:pt x="2769" y="1372"/>
                      <a:pt x="2769" y="1372"/>
                    </a:cubicBezTo>
                    <a:cubicBezTo>
                      <a:pt x="2492" y="1319"/>
                      <a:pt x="2246" y="1298"/>
                      <a:pt x="2027" y="1298"/>
                    </a:cubicBezTo>
                    <a:cubicBezTo>
                      <a:pt x="1008" y="1298"/>
                      <a:pt x="601" y="1773"/>
                      <a:pt x="601" y="1773"/>
                    </a:cubicBezTo>
                    <a:cubicBezTo>
                      <a:pt x="627" y="1772"/>
                      <a:pt x="654" y="1772"/>
                      <a:pt x="680" y="1772"/>
                    </a:cubicBezTo>
                    <a:cubicBezTo>
                      <a:pt x="2303" y="1772"/>
                      <a:pt x="3369" y="2773"/>
                      <a:pt x="3369" y="2773"/>
                    </a:cubicBezTo>
                    <a:cubicBezTo>
                      <a:pt x="2992" y="2686"/>
                      <a:pt x="2663" y="2653"/>
                      <a:pt x="2383" y="2653"/>
                    </a:cubicBezTo>
                    <a:cubicBezTo>
                      <a:pt x="1600" y="2653"/>
                      <a:pt x="1201" y="2907"/>
                      <a:pt x="1201" y="2907"/>
                    </a:cubicBezTo>
                    <a:cubicBezTo>
                      <a:pt x="2902" y="3174"/>
                      <a:pt x="3937" y="4074"/>
                      <a:pt x="3937" y="4074"/>
                    </a:cubicBezTo>
                    <a:cubicBezTo>
                      <a:pt x="3514" y="3952"/>
                      <a:pt x="3140" y="3911"/>
                      <a:pt x="2828" y="3911"/>
                    </a:cubicBezTo>
                    <a:cubicBezTo>
                      <a:pt x="2206" y="3911"/>
                      <a:pt x="1835" y="4074"/>
                      <a:pt x="1835" y="4074"/>
                    </a:cubicBezTo>
                    <a:cubicBezTo>
                      <a:pt x="3103" y="4174"/>
                      <a:pt x="3970" y="5342"/>
                      <a:pt x="3970" y="5342"/>
                    </a:cubicBezTo>
                    <a:cubicBezTo>
                      <a:pt x="3725" y="5238"/>
                      <a:pt x="3486" y="5201"/>
                      <a:pt x="3268" y="5201"/>
                    </a:cubicBezTo>
                    <a:cubicBezTo>
                      <a:pt x="2715" y="5201"/>
                      <a:pt x="2302" y="5442"/>
                      <a:pt x="2302" y="5442"/>
                    </a:cubicBezTo>
                    <a:cubicBezTo>
                      <a:pt x="3570" y="5442"/>
                      <a:pt x="4704" y="6810"/>
                      <a:pt x="4704" y="6810"/>
                    </a:cubicBezTo>
                    <a:lnTo>
                      <a:pt x="3636" y="305"/>
                    </a:lnTo>
                    <a:cubicBezTo>
                      <a:pt x="2929" y="81"/>
                      <a:pt x="2333" y="1"/>
                      <a:pt x="1842" y="1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573;p33">
                <a:extLst>
                  <a:ext uri="{FF2B5EF4-FFF2-40B4-BE49-F238E27FC236}">
                    <a16:creationId xmlns:a16="http://schemas.microsoft.com/office/drawing/2014/main" id="{92570238-016B-4651-F9DF-A5650738A09A}"/>
                  </a:ext>
                </a:extLst>
              </p:cNvPr>
              <p:cNvSpPr/>
              <p:nvPr/>
            </p:nvSpPr>
            <p:spPr>
              <a:xfrm>
                <a:off x="6315575" y="1754588"/>
                <a:ext cx="90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7402" extrusionOk="0">
                    <a:moveTo>
                      <a:pt x="2599" y="0"/>
                    </a:moveTo>
                    <a:cubicBezTo>
                      <a:pt x="1988" y="0"/>
                      <a:pt x="1111" y="171"/>
                      <a:pt x="0" y="830"/>
                    </a:cubicBezTo>
                    <a:lnTo>
                      <a:pt x="501" y="7402"/>
                    </a:lnTo>
                    <a:cubicBezTo>
                      <a:pt x="501" y="7402"/>
                      <a:pt x="1268" y="5801"/>
                      <a:pt x="2502" y="5500"/>
                    </a:cubicBezTo>
                    <a:cubicBezTo>
                      <a:pt x="2502" y="5500"/>
                      <a:pt x="2298" y="5438"/>
                      <a:pt x="2001" y="5438"/>
                    </a:cubicBezTo>
                    <a:cubicBezTo>
                      <a:pt x="1685" y="5438"/>
                      <a:pt x="1263" y="5509"/>
                      <a:pt x="868" y="5801"/>
                    </a:cubicBezTo>
                    <a:cubicBezTo>
                      <a:pt x="868" y="5801"/>
                      <a:pt x="1435" y="4433"/>
                      <a:pt x="2636" y="4066"/>
                    </a:cubicBezTo>
                    <a:cubicBezTo>
                      <a:pt x="2636" y="4066"/>
                      <a:pt x="2539" y="4048"/>
                      <a:pt x="2368" y="4048"/>
                    </a:cubicBezTo>
                    <a:cubicBezTo>
                      <a:pt x="2024" y="4048"/>
                      <a:pt x="1379" y="4122"/>
                      <a:pt x="601" y="4566"/>
                    </a:cubicBezTo>
                    <a:cubicBezTo>
                      <a:pt x="601" y="4566"/>
                      <a:pt x="1401" y="3432"/>
                      <a:pt x="2969" y="2765"/>
                    </a:cubicBezTo>
                    <a:cubicBezTo>
                      <a:pt x="2969" y="2765"/>
                      <a:pt x="2802" y="2709"/>
                      <a:pt x="2496" y="2709"/>
                    </a:cubicBezTo>
                    <a:cubicBezTo>
                      <a:pt x="2133" y="2709"/>
                      <a:pt x="1574" y="2788"/>
                      <a:pt x="868" y="3132"/>
                    </a:cubicBezTo>
                    <a:cubicBezTo>
                      <a:pt x="868" y="3132"/>
                      <a:pt x="1668" y="1898"/>
                      <a:pt x="3303" y="1531"/>
                    </a:cubicBezTo>
                    <a:cubicBezTo>
                      <a:pt x="3303" y="1531"/>
                      <a:pt x="3001" y="1321"/>
                      <a:pt x="2413" y="1321"/>
                    </a:cubicBezTo>
                    <a:cubicBezTo>
                      <a:pt x="2064" y="1321"/>
                      <a:pt x="1615" y="1395"/>
                      <a:pt x="1068" y="1631"/>
                    </a:cubicBezTo>
                    <a:cubicBezTo>
                      <a:pt x="1068" y="1631"/>
                      <a:pt x="2369" y="497"/>
                      <a:pt x="3603" y="197"/>
                    </a:cubicBezTo>
                    <a:cubicBezTo>
                      <a:pt x="3603" y="197"/>
                      <a:pt x="3254" y="0"/>
                      <a:pt x="2599" y="0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" name="Google Shape;1574;p33">
            <a:extLst>
              <a:ext uri="{FF2B5EF4-FFF2-40B4-BE49-F238E27FC236}">
                <a16:creationId xmlns:a16="http://schemas.microsoft.com/office/drawing/2014/main" id="{1B9739F7-E0F5-2D52-8430-3A818E429DBC}"/>
              </a:ext>
            </a:extLst>
          </p:cNvPr>
          <p:cNvGrpSpPr/>
          <p:nvPr userDrawn="1"/>
        </p:nvGrpSpPr>
        <p:grpSpPr>
          <a:xfrm flipH="1">
            <a:off x="-284556" y="288357"/>
            <a:ext cx="1174065" cy="666709"/>
            <a:chOff x="5410450" y="2571738"/>
            <a:chExt cx="1239250" cy="703725"/>
          </a:xfrm>
        </p:grpSpPr>
        <p:sp>
          <p:nvSpPr>
            <p:cNvPr id="26" name="Google Shape;1575;p33">
              <a:extLst>
                <a:ext uri="{FF2B5EF4-FFF2-40B4-BE49-F238E27FC236}">
                  <a16:creationId xmlns:a16="http://schemas.microsoft.com/office/drawing/2014/main" id="{E84D5E05-A103-9117-FF43-5C47F332549A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76;p33">
              <a:extLst>
                <a:ext uri="{FF2B5EF4-FFF2-40B4-BE49-F238E27FC236}">
                  <a16:creationId xmlns:a16="http://schemas.microsoft.com/office/drawing/2014/main" id="{5723E240-9B86-5A44-C520-C132EFF60DE8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77;p33">
              <a:extLst>
                <a:ext uri="{FF2B5EF4-FFF2-40B4-BE49-F238E27FC236}">
                  <a16:creationId xmlns:a16="http://schemas.microsoft.com/office/drawing/2014/main" id="{3B65E642-A14F-7391-4180-B5468D8DB95E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78;p33">
              <a:extLst>
                <a:ext uri="{FF2B5EF4-FFF2-40B4-BE49-F238E27FC236}">
                  <a16:creationId xmlns:a16="http://schemas.microsoft.com/office/drawing/2014/main" id="{FF03311F-E1B2-2A2C-43C0-8EDC5EC9509C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79;p33">
              <a:extLst>
                <a:ext uri="{FF2B5EF4-FFF2-40B4-BE49-F238E27FC236}">
                  <a16:creationId xmlns:a16="http://schemas.microsoft.com/office/drawing/2014/main" id="{A32CDF04-EFB1-675E-464F-324C09CBB945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80;p33">
              <a:extLst>
                <a:ext uri="{FF2B5EF4-FFF2-40B4-BE49-F238E27FC236}">
                  <a16:creationId xmlns:a16="http://schemas.microsoft.com/office/drawing/2014/main" id="{2C03E39F-9BEE-DBEB-A275-AC3C7ED82FAE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81;p33">
              <a:extLst>
                <a:ext uri="{FF2B5EF4-FFF2-40B4-BE49-F238E27FC236}">
                  <a16:creationId xmlns:a16="http://schemas.microsoft.com/office/drawing/2014/main" id="{92A8685B-AF84-2222-E4DD-4A0705036D0C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82;p33">
              <a:extLst>
                <a:ext uri="{FF2B5EF4-FFF2-40B4-BE49-F238E27FC236}">
                  <a16:creationId xmlns:a16="http://schemas.microsoft.com/office/drawing/2014/main" id="{3E363E4E-8F84-E427-378A-76C6792E8DF8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83;p33">
              <a:extLst>
                <a:ext uri="{FF2B5EF4-FFF2-40B4-BE49-F238E27FC236}">
                  <a16:creationId xmlns:a16="http://schemas.microsoft.com/office/drawing/2014/main" id="{677EE056-CDF8-DB44-ECEF-4DFD519ACA41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84;p33">
              <a:extLst>
                <a:ext uri="{FF2B5EF4-FFF2-40B4-BE49-F238E27FC236}">
                  <a16:creationId xmlns:a16="http://schemas.microsoft.com/office/drawing/2014/main" id="{21220D4D-2FBF-674A-C3B5-CAA60E0653A0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85;p33">
              <a:extLst>
                <a:ext uri="{FF2B5EF4-FFF2-40B4-BE49-F238E27FC236}">
                  <a16:creationId xmlns:a16="http://schemas.microsoft.com/office/drawing/2014/main" id="{56FF6398-FE06-5521-9955-083D8E437BB5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86;p33">
              <a:extLst>
                <a:ext uri="{FF2B5EF4-FFF2-40B4-BE49-F238E27FC236}">
                  <a16:creationId xmlns:a16="http://schemas.microsoft.com/office/drawing/2014/main" id="{C55D7D6A-735B-B26C-4CA1-6541D6BF69A9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87;p33">
              <a:extLst>
                <a:ext uri="{FF2B5EF4-FFF2-40B4-BE49-F238E27FC236}">
                  <a16:creationId xmlns:a16="http://schemas.microsoft.com/office/drawing/2014/main" id="{22EC3260-2D55-BC92-17F7-34B38D704AB2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88;p33">
              <a:extLst>
                <a:ext uri="{FF2B5EF4-FFF2-40B4-BE49-F238E27FC236}">
                  <a16:creationId xmlns:a16="http://schemas.microsoft.com/office/drawing/2014/main" id="{4371B46B-E5D0-4DB1-DB3B-9622A7BAB75D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89;p33">
              <a:extLst>
                <a:ext uri="{FF2B5EF4-FFF2-40B4-BE49-F238E27FC236}">
                  <a16:creationId xmlns:a16="http://schemas.microsoft.com/office/drawing/2014/main" id="{0E6BA12F-04BA-A190-5C50-5166EF1BF01E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590;p33">
            <a:extLst>
              <a:ext uri="{FF2B5EF4-FFF2-40B4-BE49-F238E27FC236}">
                <a16:creationId xmlns:a16="http://schemas.microsoft.com/office/drawing/2014/main" id="{B0B8BA86-CB64-5CE2-76F1-8133C4D67C27}"/>
              </a:ext>
            </a:extLst>
          </p:cNvPr>
          <p:cNvGrpSpPr/>
          <p:nvPr userDrawn="1"/>
        </p:nvGrpSpPr>
        <p:grpSpPr>
          <a:xfrm flipH="1">
            <a:off x="8355355" y="4659056"/>
            <a:ext cx="848391" cy="481770"/>
            <a:chOff x="5410450" y="2571738"/>
            <a:chExt cx="1239250" cy="703725"/>
          </a:xfrm>
        </p:grpSpPr>
        <p:sp>
          <p:nvSpPr>
            <p:cNvPr id="42" name="Google Shape;1591;p33">
              <a:extLst>
                <a:ext uri="{FF2B5EF4-FFF2-40B4-BE49-F238E27FC236}">
                  <a16:creationId xmlns:a16="http://schemas.microsoft.com/office/drawing/2014/main" id="{BCA6F52D-2BE3-C0DA-1D4F-F8DD725CD2B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92;p33">
              <a:extLst>
                <a:ext uri="{FF2B5EF4-FFF2-40B4-BE49-F238E27FC236}">
                  <a16:creationId xmlns:a16="http://schemas.microsoft.com/office/drawing/2014/main" id="{68CA55A3-BF85-D3F7-3B28-75BB7C500389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93;p33">
              <a:extLst>
                <a:ext uri="{FF2B5EF4-FFF2-40B4-BE49-F238E27FC236}">
                  <a16:creationId xmlns:a16="http://schemas.microsoft.com/office/drawing/2014/main" id="{899AB5E0-42EC-2B33-6F9C-D0AAEA3E8F40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94;p33">
              <a:extLst>
                <a:ext uri="{FF2B5EF4-FFF2-40B4-BE49-F238E27FC236}">
                  <a16:creationId xmlns:a16="http://schemas.microsoft.com/office/drawing/2014/main" id="{7CCEBAE3-FAF4-42D3-6019-007CD3EE37A3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95;p33">
              <a:extLst>
                <a:ext uri="{FF2B5EF4-FFF2-40B4-BE49-F238E27FC236}">
                  <a16:creationId xmlns:a16="http://schemas.microsoft.com/office/drawing/2014/main" id="{2E38A635-34E3-288E-4921-43DFAE450D4D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6;p33">
              <a:extLst>
                <a:ext uri="{FF2B5EF4-FFF2-40B4-BE49-F238E27FC236}">
                  <a16:creationId xmlns:a16="http://schemas.microsoft.com/office/drawing/2014/main" id="{3384023A-A095-6401-5CD6-EA2B7B78E3DA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7;p33">
              <a:extLst>
                <a:ext uri="{FF2B5EF4-FFF2-40B4-BE49-F238E27FC236}">
                  <a16:creationId xmlns:a16="http://schemas.microsoft.com/office/drawing/2014/main" id="{4F50FD17-FC96-E912-7B2C-9CCE0A0C9BF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98;p33">
              <a:extLst>
                <a:ext uri="{FF2B5EF4-FFF2-40B4-BE49-F238E27FC236}">
                  <a16:creationId xmlns:a16="http://schemas.microsoft.com/office/drawing/2014/main" id="{61C1F910-8657-1E4C-B429-27D03595B95F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99;p33">
              <a:extLst>
                <a:ext uri="{FF2B5EF4-FFF2-40B4-BE49-F238E27FC236}">
                  <a16:creationId xmlns:a16="http://schemas.microsoft.com/office/drawing/2014/main" id="{606E88B4-1A88-F5D3-E8F3-D706320A3D87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00;p33">
              <a:extLst>
                <a:ext uri="{FF2B5EF4-FFF2-40B4-BE49-F238E27FC236}">
                  <a16:creationId xmlns:a16="http://schemas.microsoft.com/office/drawing/2014/main" id="{3CED32DB-395A-BCC1-21F5-EE4EDD137E96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01;p33">
              <a:extLst>
                <a:ext uri="{FF2B5EF4-FFF2-40B4-BE49-F238E27FC236}">
                  <a16:creationId xmlns:a16="http://schemas.microsoft.com/office/drawing/2014/main" id="{146CE5DF-F5F1-2243-B02E-8BB5E02E1776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02;p33">
              <a:extLst>
                <a:ext uri="{FF2B5EF4-FFF2-40B4-BE49-F238E27FC236}">
                  <a16:creationId xmlns:a16="http://schemas.microsoft.com/office/drawing/2014/main" id="{3836DCA2-B234-3513-04F6-8D5CF659FB1E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03;p33">
              <a:extLst>
                <a:ext uri="{FF2B5EF4-FFF2-40B4-BE49-F238E27FC236}">
                  <a16:creationId xmlns:a16="http://schemas.microsoft.com/office/drawing/2014/main" id="{E6D87D00-ECE4-C7E2-5196-29E65C8CB2E3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04;p33">
              <a:extLst>
                <a:ext uri="{FF2B5EF4-FFF2-40B4-BE49-F238E27FC236}">
                  <a16:creationId xmlns:a16="http://schemas.microsoft.com/office/drawing/2014/main" id="{736E3F93-ECC1-D36C-772B-0F20F85C8FC9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05;p33">
              <a:extLst>
                <a:ext uri="{FF2B5EF4-FFF2-40B4-BE49-F238E27FC236}">
                  <a16:creationId xmlns:a16="http://schemas.microsoft.com/office/drawing/2014/main" id="{7886DE0F-FE68-C7B5-C209-E9858A7B2EF4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606;p33">
            <a:extLst>
              <a:ext uri="{FF2B5EF4-FFF2-40B4-BE49-F238E27FC236}">
                <a16:creationId xmlns:a16="http://schemas.microsoft.com/office/drawing/2014/main" id="{9661B541-5A36-678F-A1B7-62A1D7750D88}"/>
              </a:ext>
            </a:extLst>
          </p:cNvPr>
          <p:cNvGrpSpPr/>
          <p:nvPr userDrawn="1"/>
        </p:nvGrpSpPr>
        <p:grpSpPr>
          <a:xfrm rot="10800000" flipH="1">
            <a:off x="8608965" y="96227"/>
            <a:ext cx="596212" cy="345742"/>
            <a:chOff x="5841075" y="1631888"/>
            <a:chExt cx="913175" cy="612150"/>
          </a:xfrm>
        </p:grpSpPr>
        <p:sp>
          <p:nvSpPr>
            <p:cNvPr id="58" name="Google Shape;1607;p33">
              <a:extLst>
                <a:ext uri="{FF2B5EF4-FFF2-40B4-BE49-F238E27FC236}">
                  <a16:creationId xmlns:a16="http://schemas.microsoft.com/office/drawing/2014/main" id="{68E06967-51C9-8823-516D-4F1117EB5981}"/>
                </a:ext>
              </a:extLst>
            </p:cNvPr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08;p33">
              <a:extLst>
                <a:ext uri="{FF2B5EF4-FFF2-40B4-BE49-F238E27FC236}">
                  <a16:creationId xmlns:a16="http://schemas.microsoft.com/office/drawing/2014/main" id="{B55C0B41-9F8C-D5B8-B805-0EC404356526}"/>
                </a:ext>
              </a:extLst>
            </p:cNvPr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09;p33">
              <a:extLst>
                <a:ext uri="{FF2B5EF4-FFF2-40B4-BE49-F238E27FC236}">
                  <a16:creationId xmlns:a16="http://schemas.microsoft.com/office/drawing/2014/main" id="{F9D82039-576B-C731-ACAC-8FD81CF87046}"/>
                </a:ext>
              </a:extLst>
            </p:cNvPr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10;p33">
              <a:extLst>
                <a:ext uri="{FF2B5EF4-FFF2-40B4-BE49-F238E27FC236}">
                  <a16:creationId xmlns:a16="http://schemas.microsoft.com/office/drawing/2014/main" id="{A01FB6D9-93DF-7BC6-7B82-B60977D35EFC}"/>
                </a:ext>
              </a:extLst>
            </p:cNvPr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11;p33">
              <a:extLst>
                <a:ext uri="{FF2B5EF4-FFF2-40B4-BE49-F238E27FC236}">
                  <a16:creationId xmlns:a16="http://schemas.microsoft.com/office/drawing/2014/main" id="{5684D637-BE33-1A0F-4FE2-3ECC0526D4AF}"/>
                </a:ext>
              </a:extLst>
            </p:cNvPr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12;p33">
              <a:extLst>
                <a:ext uri="{FF2B5EF4-FFF2-40B4-BE49-F238E27FC236}">
                  <a16:creationId xmlns:a16="http://schemas.microsoft.com/office/drawing/2014/main" id="{644E7FFF-0D5D-A1DB-B206-7A7B21362A26}"/>
                </a:ext>
              </a:extLst>
            </p:cNvPr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13;p33">
              <a:extLst>
                <a:ext uri="{FF2B5EF4-FFF2-40B4-BE49-F238E27FC236}">
                  <a16:creationId xmlns:a16="http://schemas.microsoft.com/office/drawing/2014/main" id="{98EF500A-1D79-4611-56CB-08CEBFF959E0}"/>
                </a:ext>
              </a:extLst>
            </p:cNvPr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4;p33">
              <a:extLst>
                <a:ext uri="{FF2B5EF4-FFF2-40B4-BE49-F238E27FC236}">
                  <a16:creationId xmlns:a16="http://schemas.microsoft.com/office/drawing/2014/main" id="{C80DBE65-7CAF-F2D7-928B-197BEEE36842}"/>
                </a:ext>
              </a:extLst>
            </p:cNvPr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15;p33">
              <a:extLst>
                <a:ext uri="{FF2B5EF4-FFF2-40B4-BE49-F238E27FC236}">
                  <a16:creationId xmlns:a16="http://schemas.microsoft.com/office/drawing/2014/main" id="{1A71707C-E246-22B1-46A4-931036CACAA1}"/>
                </a:ext>
              </a:extLst>
            </p:cNvPr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99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0675" y="2564038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2"/>
          </p:nvPr>
        </p:nvSpPr>
        <p:spPr>
          <a:xfrm>
            <a:off x="601225" y="341048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hasCustomPrompt="1"/>
          </p:nvPr>
        </p:nvSpPr>
        <p:spPr>
          <a:xfrm>
            <a:off x="1119775" y="1370013"/>
            <a:ext cx="24756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0646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chemeClr val="accent4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4;p10">
            <a:extLst>
              <a:ext uri="{FF2B5EF4-FFF2-40B4-BE49-F238E27FC236}">
                <a16:creationId xmlns:a16="http://schemas.microsoft.com/office/drawing/2014/main" id="{63BA2ED2-3708-5D6D-A1DE-268789FF56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900" y="617900"/>
            <a:ext cx="4263000" cy="5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" name="Google Shape;425;p10">
            <a:extLst>
              <a:ext uri="{FF2B5EF4-FFF2-40B4-BE49-F238E27FC236}">
                <a16:creationId xmlns:a16="http://schemas.microsoft.com/office/drawing/2014/main" id="{BF18481B-E487-2DAE-8B98-9DB4D12FD93F}"/>
              </a:ext>
            </a:extLst>
          </p:cNvPr>
          <p:cNvGrpSpPr/>
          <p:nvPr userDrawn="1"/>
        </p:nvGrpSpPr>
        <p:grpSpPr>
          <a:xfrm rot="10800000">
            <a:off x="-60423" y="4082455"/>
            <a:ext cx="2404641" cy="1274238"/>
            <a:chOff x="2446075" y="3681061"/>
            <a:chExt cx="3004675" cy="1592200"/>
          </a:xfrm>
        </p:grpSpPr>
        <p:sp>
          <p:nvSpPr>
            <p:cNvPr id="4" name="Google Shape;426;p10">
              <a:extLst>
                <a:ext uri="{FF2B5EF4-FFF2-40B4-BE49-F238E27FC236}">
                  <a16:creationId xmlns:a16="http://schemas.microsoft.com/office/drawing/2014/main" id="{037967EC-1672-679F-3D52-A3ACA4485804}"/>
                </a:ext>
              </a:extLst>
            </p:cNvPr>
            <p:cNvSpPr/>
            <p:nvPr/>
          </p:nvSpPr>
          <p:spPr>
            <a:xfrm>
              <a:off x="2446075" y="3681061"/>
              <a:ext cx="2957150" cy="1592200"/>
            </a:xfrm>
            <a:custGeom>
              <a:avLst/>
              <a:gdLst/>
              <a:ahLst/>
              <a:cxnLst/>
              <a:rect l="l" t="t" r="r" b="b"/>
              <a:pathLst>
                <a:path w="118286" h="63688" extrusionOk="0">
                  <a:moveTo>
                    <a:pt x="79157" y="10449"/>
                  </a:moveTo>
                  <a:cubicBezTo>
                    <a:pt x="78757" y="11383"/>
                    <a:pt x="78424" y="12384"/>
                    <a:pt x="78223" y="13385"/>
                  </a:cubicBezTo>
                  <a:lnTo>
                    <a:pt x="77089" y="12684"/>
                  </a:lnTo>
                  <a:cubicBezTo>
                    <a:pt x="77256" y="11717"/>
                    <a:pt x="77923" y="10883"/>
                    <a:pt x="78824" y="10550"/>
                  </a:cubicBezTo>
                  <a:cubicBezTo>
                    <a:pt x="78924" y="10516"/>
                    <a:pt x="79057" y="10483"/>
                    <a:pt x="79157" y="10449"/>
                  </a:cubicBezTo>
                  <a:close/>
                  <a:moveTo>
                    <a:pt x="47201" y="18622"/>
                  </a:moveTo>
                  <a:cubicBezTo>
                    <a:pt x="47335" y="18722"/>
                    <a:pt x="47435" y="18822"/>
                    <a:pt x="47501" y="18922"/>
                  </a:cubicBezTo>
                  <a:lnTo>
                    <a:pt x="46534" y="20657"/>
                  </a:lnTo>
                  <a:cubicBezTo>
                    <a:pt x="46201" y="20323"/>
                    <a:pt x="45834" y="19990"/>
                    <a:pt x="45467" y="19689"/>
                  </a:cubicBezTo>
                  <a:lnTo>
                    <a:pt x="46501" y="19056"/>
                  </a:lnTo>
                  <a:lnTo>
                    <a:pt x="47201" y="18622"/>
                  </a:lnTo>
                  <a:close/>
                  <a:moveTo>
                    <a:pt x="71752" y="19789"/>
                  </a:moveTo>
                  <a:lnTo>
                    <a:pt x="72486" y="20223"/>
                  </a:lnTo>
                  <a:cubicBezTo>
                    <a:pt x="72219" y="20423"/>
                    <a:pt x="71986" y="20657"/>
                    <a:pt x="71752" y="20857"/>
                  </a:cubicBezTo>
                  <a:cubicBezTo>
                    <a:pt x="71652" y="20690"/>
                    <a:pt x="71585" y="20557"/>
                    <a:pt x="71519" y="20423"/>
                  </a:cubicBezTo>
                  <a:cubicBezTo>
                    <a:pt x="71585" y="20223"/>
                    <a:pt x="71652" y="19990"/>
                    <a:pt x="71752" y="19789"/>
                  </a:cubicBezTo>
                  <a:close/>
                  <a:moveTo>
                    <a:pt x="54840" y="23626"/>
                  </a:moveTo>
                  <a:cubicBezTo>
                    <a:pt x="55007" y="23659"/>
                    <a:pt x="55174" y="23692"/>
                    <a:pt x="55340" y="23726"/>
                  </a:cubicBezTo>
                  <a:lnTo>
                    <a:pt x="55340" y="24793"/>
                  </a:lnTo>
                  <a:cubicBezTo>
                    <a:pt x="55012" y="24727"/>
                    <a:pt x="54651" y="24662"/>
                    <a:pt x="54258" y="24628"/>
                  </a:cubicBezTo>
                  <a:lnTo>
                    <a:pt x="54258" y="24628"/>
                  </a:lnTo>
                  <a:lnTo>
                    <a:pt x="54840" y="23626"/>
                  </a:lnTo>
                  <a:close/>
                  <a:moveTo>
                    <a:pt x="64380" y="24493"/>
                  </a:moveTo>
                  <a:lnTo>
                    <a:pt x="64480" y="24726"/>
                  </a:lnTo>
                  <a:lnTo>
                    <a:pt x="64313" y="24793"/>
                  </a:lnTo>
                  <a:cubicBezTo>
                    <a:pt x="64313" y="24693"/>
                    <a:pt x="64313" y="24593"/>
                    <a:pt x="64280" y="24493"/>
                  </a:cubicBezTo>
                  <a:close/>
                  <a:moveTo>
                    <a:pt x="105343" y="9616"/>
                  </a:moveTo>
                  <a:lnTo>
                    <a:pt x="105343" y="9616"/>
                  </a:lnTo>
                  <a:cubicBezTo>
                    <a:pt x="103708" y="12117"/>
                    <a:pt x="102474" y="14886"/>
                    <a:pt x="101707" y="17788"/>
                  </a:cubicBezTo>
                  <a:cubicBezTo>
                    <a:pt x="100739" y="21291"/>
                    <a:pt x="100239" y="24893"/>
                    <a:pt x="100206" y="28529"/>
                  </a:cubicBezTo>
                  <a:cubicBezTo>
                    <a:pt x="99005" y="27595"/>
                    <a:pt x="97737" y="26661"/>
                    <a:pt x="96370" y="25694"/>
                  </a:cubicBezTo>
                  <a:cubicBezTo>
                    <a:pt x="96603" y="22491"/>
                    <a:pt x="97370" y="19356"/>
                    <a:pt x="98671" y="16420"/>
                  </a:cubicBezTo>
                  <a:cubicBezTo>
                    <a:pt x="99338" y="14786"/>
                    <a:pt x="100306" y="13285"/>
                    <a:pt x="101540" y="11984"/>
                  </a:cubicBezTo>
                  <a:cubicBezTo>
                    <a:pt x="102541" y="10950"/>
                    <a:pt x="103808" y="10316"/>
                    <a:pt x="105343" y="9616"/>
                  </a:cubicBezTo>
                  <a:close/>
                  <a:moveTo>
                    <a:pt x="80025" y="24993"/>
                  </a:moveTo>
                  <a:cubicBezTo>
                    <a:pt x="80792" y="25494"/>
                    <a:pt x="81526" y="25961"/>
                    <a:pt x="82193" y="26428"/>
                  </a:cubicBezTo>
                  <a:cubicBezTo>
                    <a:pt x="81559" y="26828"/>
                    <a:pt x="80959" y="27228"/>
                    <a:pt x="80358" y="27695"/>
                  </a:cubicBezTo>
                  <a:cubicBezTo>
                    <a:pt x="79124" y="28629"/>
                    <a:pt x="78023" y="29730"/>
                    <a:pt x="77023" y="30931"/>
                  </a:cubicBezTo>
                  <a:lnTo>
                    <a:pt x="76989" y="30864"/>
                  </a:lnTo>
                  <a:lnTo>
                    <a:pt x="75688" y="28362"/>
                  </a:lnTo>
                  <a:cubicBezTo>
                    <a:pt x="76222" y="27428"/>
                    <a:pt x="76989" y="26661"/>
                    <a:pt x="77890" y="26094"/>
                  </a:cubicBezTo>
                  <a:cubicBezTo>
                    <a:pt x="78457" y="25660"/>
                    <a:pt x="79091" y="25327"/>
                    <a:pt x="79724" y="25027"/>
                  </a:cubicBezTo>
                  <a:cubicBezTo>
                    <a:pt x="79825" y="25027"/>
                    <a:pt x="79925" y="24993"/>
                    <a:pt x="80025" y="24993"/>
                  </a:cubicBezTo>
                  <a:close/>
                  <a:moveTo>
                    <a:pt x="38195" y="23692"/>
                  </a:moveTo>
                  <a:lnTo>
                    <a:pt x="37795" y="24626"/>
                  </a:lnTo>
                  <a:lnTo>
                    <a:pt x="37761" y="24626"/>
                  </a:lnTo>
                  <a:cubicBezTo>
                    <a:pt x="39062" y="25193"/>
                    <a:pt x="40063" y="25660"/>
                    <a:pt x="40863" y="26428"/>
                  </a:cubicBezTo>
                  <a:cubicBezTo>
                    <a:pt x="41497" y="26995"/>
                    <a:pt x="41964" y="27695"/>
                    <a:pt x="42264" y="28496"/>
                  </a:cubicBezTo>
                  <a:cubicBezTo>
                    <a:pt x="42031" y="28896"/>
                    <a:pt x="41831" y="29296"/>
                    <a:pt x="41597" y="29697"/>
                  </a:cubicBezTo>
                  <a:cubicBezTo>
                    <a:pt x="41330" y="30230"/>
                    <a:pt x="41030" y="30797"/>
                    <a:pt x="40730" y="31364"/>
                  </a:cubicBezTo>
                  <a:cubicBezTo>
                    <a:pt x="39763" y="30330"/>
                    <a:pt x="38695" y="29330"/>
                    <a:pt x="37561" y="28462"/>
                  </a:cubicBezTo>
                  <a:cubicBezTo>
                    <a:pt x="36660" y="27728"/>
                    <a:pt x="35693" y="26995"/>
                    <a:pt x="34659" y="26294"/>
                  </a:cubicBezTo>
                  <a:lnTo>
                    <a:pt x="35493" y="25760"/>
                  </a:lnTo>
                  <a:cubicBezTo>
                    <a:pt x="36093" y="25327"/>
                    <a:pt x="36760" y="24926"/>
                    <a:pt x="37461" y="24493"/>
                  </a:cubicBezTo>
                  <a:lnTo>
                    <a:pt x="37761" y="24626"/>
                  </a:lnTo>
                  <a:lnTo>
                    <a:pt x="38195" y="23692"/>
                  </a:lnTo>
                  <a:close/>
                  <a:moveTo>
                    <a:pt x="67676" y="32651"/>
                  </a:moveTo>
                  <a:cubicBezTo>
                    <a:pt x="67944" y="32651"/>
                    <a:pt x="68214" y="32667"/>
                    <a:pt x="68483" y="32699"/>
                  </a:cubicBezTo>
                  <a:cubicBezTo>
                    <a:pt x="68817" y="33299"/>
                    <a:pt x="69117" y="33933"/>
                    <a:pt x="69450" y="34533"/>
                  </a:cubicBezTo>
                  <a:lnTo>
                    <a:pt x="70118" y="35801"/>
                  </a:lnTo>
                  <a:cubicBezTo>
                    <a:pt x="69350" y="35868"/>
                    <a:pt x="68550" y="36001"/>
                    <a:pt x="67783" y="36201"/>
                  </a:cubicBezTo>
                  <a:cubicBezTo>
                    <a:pt x="66682" y="36468"/>
                    <a:pt x="65581" y="36835"/>
                    <a:pt x="64514" y="37269"/>
                  </a:cubicBezTo>
                  <a:lnTo>
                    <a:pt x="64447" y="34333"/>
                  </a:lnTo>
                  <a:lnTo>
                    <a:pt x="64447" y="33499"/>
                  </a:lnTo>
                  <a:cubicBezTo>
                    <a:pt x="65444" y="32934"/>
                    <a:pt x="66549" y="32651"/>
                    <a:pt x="67676" y="32651"/>
                  </a:cubicBezTo>
                  <a:close/>
                  <a:moveTo>
                    <a:pt x="52846" y="32681"/>
                  </a:moveTo>
                  <a:cubicBezTo>
                    <a:pt x="53134" y="32681"/>
                    <a:pt x="53420" y="32697"/>
                    <a:pt x="53706" y="32732"/>
                  </a:cubicBezTo>
                  <a:cubicBezTo>
                    <a:pt x="54340" y="32765"/>
                    <a:pt x="54940" y="32966"/>
                    <a:pt x="55541" y="33232"/>
                  </a:cubicBezTo>
                  <a:cubicBezTo>
                    <a:pt x="55507" y="33666"/>
                    <a:pt x="55541" y="34100"/>
                    <a:pt x="55541" y="34500"/>
                  </a:cubicBezTo>
                  <a:cubicBezTo>
                    <a:pt x="55574" y="35434"/>
                    <a:pt x="55574" y="36401"/>
                    <a:pt x="55607" y="37435"/>
                  </a:cubicBezTo>
                  <a:cubicBezTo>
                    <a:pt x="54740" y="37035"/>
                    <a:pt x="53839" y="36702"/>
                    <a:pt x="52905" y="36435"/>
                  </a:cubicBezTo>
                  <a:cubicBezTo>
                    <a:pt x="51338" y="36001"/>
                    <a:pt x="49736" y="35734"/>
                    <a:pt x="48102" y="35567"/>
                  </a:cubicBezTo>
                  <a:cubicBezTo>
                    <a:pt x="48435" y="34967"/>
                    <a:pt x="48769" y="34367"/>
                    <a:pt x="49103" y="33766"/>
                  </a:cubicBezTo>
                  <a:lnTo>
                    <a:pt x="49436" y="33199"/>
                  </a:lnTo>
                  <a:cubicBezTo>
                    <a:pt x="50650" y="32909"/>
                    <a:pt x="51759" y="32681"/>
                    <a:pt x="52846" y="32681"/>
                  </a:cubicBezTo>
                  <a:close/>
                  <a:moveTo>
                    <a:pt x="27020" y="31431"/>
                  </a:moveTo>
                  <a:cubicBezTo>
                    <a:pt x="29055" y="32065"/>
                    <a:pt x="31056" y="33633"/>
                    <a:pt x="32958" y="35201"/>
                  </a:cubicBezTo>
                  <a:cubicBezTo>
                    <a:pt x="34025" y="36068"/>
                    <a:pt x="34959" y="37069"/>
                    <a:pt x="35760" y="38236"/>
                  </a:cubicBezTo>
                  <a:cubicBezTo>
                    <a:pt x="35993" y="38603"/>
                    <a:pt x="36193" y="39003"/>
                    <a:pt x="36394" y="39404"/>
                  </a:cubicBezTo>
                  <a:lnTo>
                    <a:pt x="36494" y="39670"/>
                  </a:lnTo>
                  <a:cubicBezTo>
                    <a:pt x="36127" y="40371"/>
                    <a:pt x="35793" y="41105"/>
                    <a:pt x="35460" y="41805"/>
                  </a:cubicBezTo>
                  <a:lnTo>
                    <a:pt x="35093" y="42506"/>
                  </a:lnTo>
                  <a:cubicBezTo>
                    <a:pt x="33491" y="40838"/>
                    <a:pt x="31690" y="39370"/>
                    <a:pt x="29722" y="38169"/>
                  </a:cubicBezTo>
                  <a:cubicBezTo>
                    <a:pt x="27454" y="36735"/>
                    <a:pt x="24985" y="35668"/>
                    <a:pt x="22417" y="34934"/>
                  </a:cubicBezTo>
                  <a:cubicBezTo>
                    <a:pt x="22784" y="34633"/>
                    <a:pt x="23117" y="34367"/>
                    <a:pt x="23451" y="34100"/>
                  </a:cubicBezTo>
                  <a:cubicBezTo>
                    <a:pt x="24552" y="33266"/>
                    <a:pt x="25719" y="32365"/>
                    <a:pt x="27020" y="31431"/>
                  </a:cubicBezTo>
                  <a:close/>
                  <a:moveTo>
                    <a:pt x="89632" y="31798"/>
                  </a:moveTo>
                  <a:lnTo>
                    <a:pt x="91633" y="33266"/>
                  </a:lnTo>
                  <a:lnTo>
                    <a:pt x="91900" y="33466"/>
                  </a:lnTo>
                  <a:lnTo>
                    <a:pt x="94235" y="35201"/>
                  </a:lnTo>
                  <a:cubicBezTo>
                    <a:pt x="92667" y="35934"/>
                    <a:pt x="91133" y="36802"/>
                    <a:pt x="89698" y="37836"/>
                  </a:cubicBezTo>
                  <a:cubicBezTo>
                    <a:pt x="87463" y="39370"/>
                    <a:pt x="85495" y="41238"/>
                    <a:pt x="83794" y="43373"/>
                  </a:cubicBezTo>
                  <a:lnTo>
                    <a:pt x="83460" y="42739"/>
                  </a:lnTo>
                  <a:cubicBezTo>
                    <a:pt x="82860" y="41672"/>
                    <a:pt x="82260" y="40604"/>
                    <a:pt x="81693" y="39537"/>
                  </a:cubicBezTo>
                  <a:cubicBezTo>
                    <a:pt x="82160" y="37335"/>
                    <a:pt x="83527" y="35301"/>
                    <a:pt x="85662" y="33766"/>
                  </a:cubicBezTo>
                  <a:cubicBezTo>
                    <a:pt x="86663" y="33032"/>
                    <a:pt x="87764" y="32432"/>
                    <a:pt x="88931" y="31998"/>
                  </a:cubicBezTo>
                  <a:cubicBezTo>
                    <a:pt x="89165" y="31932"/>
                    <a:pt x="89398" y="31865"/>
                    <a:pt x="89632" y="31798"/>
                  </a:cubicBezTo>
                  <a:close/>
                  <a:moveTo>
                    <a:pt x="72918" y="43729"/>
                  </a:moveTo>
                  <a:cubicBezTo>
                    <a:pt x="73355" y="43729"/>
                    <a:pt x="73736" y="43767"/>
                    <a:pt x="74054" y="43840"/>
                  </a:cubicBezTo>
                  <a:cubicBezTo>
                    <a:pt x="74154" y="43873"/>
                    <a:pt x="74287" y="43940"/>
                    <a:pt x="74421" y="43973"/>
                  </a:cubicBezTo>
                  <a:lnTo>
                    <a:pt x="74688" y="44074"/>
                  </a:lnTo>
                  <a:cubicBezTo>
                    <a:pt x="75088" y="44874"/>
                    <a:pt x="75521" y="45641"/>
                    <a:pt x="75955" y="46409"/>
                  </a:cubicBezTo>
                  <a:cubicBezTo>
                    <a:pt x="75819" y="46406"/>
                    <a:pt x="75683" y="46405"/>
                    <a:pt x="75548" y="46405"/>
                  </a:cubicBezTo>
                  <a:cubicBezTo>
                    <a:pt x="73782" y="46405"/>
                    <a:pt x="72019" y="46606"/>
                    <a:pt x="70284" y="47009"/>
                  </a:cubicBezTo>
                  <a:cubicBezTo>
                    <a:pt x="68383" y="47443"/>
                    <a:pt x="66582" y="48076"/>
                    <a:pt x="64847" y="48977"/>
                  </a:cubicBezTo>
                  <a:cubicBezTo>
                    <a:pt x="64814" y="48477"/>
                    <a:pt x="64814" y="47943"/>
                    <a:pt x="64780" y="47443"/>
                  </a:cubicBezTo>
                  <a:lnTo>
                    <a:pt x="64747" y="46575"/>
                  </a:lnTo>
                  <a:cubicBezTo>
                    <a:pt x="66382" y="45374"/>
                    <a:pt x="68216" y="44507"/>
                    <a:pt x="70184" y="44074"/>
                  </a:cubicBezTo>
                  <a:cubicBezTo>
                    <a:pt x="71241" y="43841"/>
                    <a:pt x="72163" y="43729"/>
                    <a:pt x="72918" y="43729"/>
                  </a:cubicBezTo>
                  <a:close/>
                  <a:moveTo>
                    <a:pt x="43999" y="43406"/>
                  </a:moveTo>
                  <a:cubicBezTo>
                    <a:pt x="46367" y="43406"/>
                    <a:pt x="48702" y="43740"/>
                    <a:pt x="50937" y="44440"/>
                  </a:cubicBezTo>
                  <a:cubicBezTo>
                    <a:pt x="52605" y="44907"/>
                    <a:pt x="54106" y="45908"/>
                    <a:pt x="55707" y="46942"/>
                  </a:cubicBezTo>
                  <a:lnTo>
                    <a:pt x="56008" y="47142"/>
                  </a:lnTo>
                  <a:lnTo>
                    <a:pt x="56008" y="47343"/>
                  </a:lnTo>
                  <a:cubicBezTo>
                    <a:pt x="56041" y="48076"/>
                    <a:pt x="56074" y="48777"/>
                    <a:pt x="56074" y="49511"/>
                  </a:cubicBezTo>
                  <a:cubicBezTo>
                    <a:pt x="54039" y="48510"/>
                    <a:pt x="52005" y="47709"/>
                    <a:pt x="50303" y="47042"/>
                  </a:cubicBezTo>
                  <a:cubicBezTo>
                    <a:pt x="48002" y="46108"/>
                    <a:pt x="45567" y="45475"/>
                    <a:pt x="43098" y="45174"/>
                  </a:cubicBezTo>
                  <a:lnTo>
                    <a:pt x="43999" y="43406"/>
                  </a:lnTo>
                  <a:close/>
                  <a:moveTo>
                    <a:pt x="4754" y="1"/>
                  </a:moveTo>
                  <a:cubicBezTo>
                    <a:pt x="3293" y="1"/>
                    <a:pt x="1869" y="767"/>
                    <a:pt x="1102" y="2144"/>
                  </a:cubicBezTo>
                  <a:cubicBezTo>
                    <a:pt x="1" y="4145"/>
                    <a:pt x="701" y="6713"/>
                    <a:pt x="2736" y="7848"/>
                  </a:cubicBezTo>
                  <a:cubicBezTo>
                    <a:pt x="5872" y="9582"/>
                    <a:pt x="6839" y="14619"/>
                    <a:pt x="7640" y="18655"/>
                  </a:cubicBezTo>
                  <a:lnTo>
                    <a:pt x="7773" y="19256"/>
                  </a:lnTo>
                  <a:cubicBezTo>
                    <a:pt x="8807" y="24660"/>
                    <a:pt x="9274" y="30130"/>
                    <a:pt x="9174" y="35634"/>
                  </a:cubicBezTo>
                  <a:cubicBezTo>
                    <a:pt x="8440" y="36368"/>
                    <a:pt x="7806" y="37069"/>
                    <a:pt x="7139" y="37802"/>
                  </a:cubicBezTo>
                  <a:cubicBezTo>
                    <a:pt x="5905" y="39203"/>
                    <a:pt x="5938" y="41338"/>
                    <a:pt x="7206" y="42706"/>
                  </a:cubicBezTo>
                  <a:cubicBezTo>
                    <a:pt x="7906" y="43482"/>
                    <a:pt x="8886" y="43882"/>
                    <a:pt x="9870" y="43882"/>
                  </a:cubicBezTo>
                  <a:cubicBezTo>
                    <a:pt x="10621" y="43882"/>
                    <a:pt x="11374" y="43649"/>
                    <a:pt x="12009" y="43173"/>
                  </a:cubicBezTo>
                  <a:cubicBezTo>
                    <a:pt x="12610" y="42706"/>
                    <a:pt x="13244" y="42239"/>
                    <a:pt x="13911" y="41705"/>
                  </a:cubicBezTo>
                  <a:cubicBezTo>
                    <a:pt x="18347" y="42072"/>
                    <a:pt x="22150" y="43206"/>
                    <a:pt x="25219" y="45041"/>
                  </a:cubicBezTo>
                  <a:cubicBezTo>
                    <a:pt x="27420" y="46375"/>
                    <a:pt x="29155" y="48076"/>
                    <a:pt x="31123" y="50912"/>
                  </a:cubicBezTo>
                  <a:cubicBezTo>
                    <a:pt x="30556" y="52179"/>
                    <a:pt x="30122" y="53514"/>
                    <a:pt x="29856" y="54915"/>
                  </a:cubicBezTo>
                  <a:cubicBezTo>
                    <a:pt x="29555" y="56649"/>
                    <a:pt x="30456" y="58350"/>
                    <a:pt x="32057" y="59084"/>
                  </a:cubicBezTo>
                  <a:cubicBezTo>
                    <a:pt x="32558" y="59319"/>
                    <a:pt x="33087" y="59431"/>
                    <a:pt x="33608" y="59431"/>
                  </a:cubicBezTo>
                  <a:cubicBezTo>
                    <a:pt x="34716" y="59431"/>
                    <a:pt x="35790" y="58924"/>
                    <a:pt x="36494" y="58017"/>
                  </a:cubicBezTo>
                  <a:cubicBezTo>
                    <a:pt x="37561" y="56582"/>
                    <a:pt x="38462" y="55015"/>
                    <a:pt x="39162" y="53347"/>
                  </a:cubicBezTo>
                  <a:cubicBezTo>
                    <a:pt x="39718" y="53263"/>
                    <a:pt x="40283" y="53221"/>
                    <a:pt x="40864" y="53221"/>
                  </a:cubicBezTo>
                  <a:cubicBezTo>
                    <a:pt x="42831" y="53221"/>
                    <a:pt x="44970" y="53703"/>
                    <a:pt x="47468" y="54681"/>
                  </a:cubicBezTo>
                  <a:cubicBezTo>
                    <a:pt x="51071" y="56115"/>
                    <a:pt x="54540" y="57550"/>
                    <a:pt x="57075" y="59651"/>
                  </a:cubicBezTo>
                  <a:cubicBezTo>
                    <a:pt x="57175" y="60118"/>
                    <a:pt x="57308" y="60585"/>
                    <a:pt x="57442" y="61019"/>
                  </a:cubicBezTo>
                  <a:cubicBezTo>
                    <a:pt x="57909" y="62620"/>
                    <a:pt x="59343" y="63688"/>
                    <a:pt x="61011" y="63688"/>
                  </a:cubicBezTo>
                  <a:lnTo>
                    <a:pt x="61211" y="63688"/>
                  </a:lnTo>
                  <a:cubicBezTo>
                    <a:pt x="62912" y="63587"/>
                    <a:pt x="64347" y="62353"/>
                    <a:pt x="64647" y="60685"/>
                  </a:cubicBezTo>
                  <a:cubicBezTo>
                    <a:pt x="64780" y="60018"/>
                    <a:pt x="64847" y="59351"/>
                    <a:pt x="64914" y="58617"/>
                  </a:cubicBezTo>
                  <a:cubicBezTo>
                    <a:pt x="66982" y="56949"/>
                    <a:pt x="69384" y="55782"/>
                    <a:pt x="71952" y="55181"/>
                  </a:cubicBezTo>
                  <a:cubicBezTo>
                    <a:pt x="73148" y="54907"/>
                    <a:pt x="74322" y="54794"/>
                    <a:pt x="75462" y="54794"/>
                  </a:cubicBezTo>
                  <a:cubicBezTo>
                    <a:pt x="77504" y="54794"/>
                    <a:pt x="79437" y="55154"/>
                    <a:pt x="81192" y="55582"/>
                  </a:cubicBezTo>
                  <a:cubicBezTo>
                    <a:pt x="81893" y="56783"/>
                    <a:pt x="82760" y="57883"/>
                    <a:pt x="83794" y="58817"/>
                  </a:cubicBezTo>
                  <a:cubicBezTo>
                    <a:pt x="84553" y="59511"/>
                    <a:pt x="85434" y="59815"/>
                    <a:pt x="86293" y="59815"/>
                  </a:cubicBezTo>
                  <a:cubicBezTo>
                    <a:pt x="88532" y="59815"/>
                    <a:pt x="90616" y="57752"/>
                    <a:pt x="89965" y="55148"/>
                  </a:cubicBezTo>
                  <a:cubicBezTo>
                    <a:pt x="89632" y="53881"/>
                    <a:pt x="89165" y="52680"/>
                    <a:pt x="88497" y="51546"/>
                  </a:cubicBezTo>
                  <a:cubicBezTo>
                    <a:pt x="89832" y="48910"/>
                    <a:pt x="91766" y="46609"/>
                    <a:pt x="94168" y="44874"/>
                  </a:cubicBezTo>
                  <a:cubicBezTo>
                    <a:pt x="96289" y="43372"/>
                    <a:pt x="99294" y="41714"/>
                    <a:pt x="102288" y="41714"/>
                  </a:cubicBezTo>
                  <a:cubicBezTo>
                    <a:pt x="102684" y="41714"/>
                    <a:pt x="103081" y="41743"/>
                    <a:pt x="103475" y="41805"/>
                  </a:cubicBezTo>
                  <a:cubicBezTo>
                    <a:pt x="105076" y="42906"/>
                    <a:pt x="106577" y="43873"/>
                    <a:pt x="108045" y="44807"/>
                  </a:cubicBezTo>
                  <a:cubicBezTo>
                    <a:pt x="108723" y="45334"/>
                    <a:pt x="109529" y="45590"/>
                    <a:pt x="110329" y="45590"/>
                  </a:cubicBezTo>
                  <a:cubicBezTo>
                    <a:pt x="111456" y="45590"/>
                    <a:pt x="112574" y="45082"/>
                    <a:pt x="113315" y="44107"/>
                  </a:cubicBezTo>
                  <a:cubicBezTo>
                    <a:pt x="114583" y="42472"/>
                    <a:pt x="114282" y="40104"/>
                    <a:pt x="112648" y="38870"/>
                  </a:cubicBezTo>
                  <a:cubicBezTo>
                    <a:pt x="111480" y="37769"/>
                    <a:pt x="110280" y="36702"/>
                    <a:pt x="109012" y="35601"/>
                  </a:cubicBezTo>
                  <a:cubicBezTo>
                    <a:pt x="107978" y="30697"/>
                    <a:pt x="108045" y="25660"/>
                    <a:pt x="109212" y="20790"/>
                  </a:cubicBezTo>
                  <a:cubicBezTo>
                    <a:pt x="110513" y="15553"/>
                    <a:pt x="112648" y="12317"/>
                    <a:pt x="115683" y="10950"/>
                  </a:cubicBezTo>
                  <a:cubicBezTo>
                    <a:pt x="117451" y="10149"/>
                    <a:pt x="118285" y="8148"/>
                    <a:pt x="117652" y="6347"/>
                  </a:cubicBezTo>
                  <a:cubicBezTo>
                    <a:pt x="117118" y="4803"/>
                    <a:pt x="115664" y="3802"/>
                    <a:pt x="114083" y="3802"/>
                  </a:cubicBezTo>
                  <a:cubicBezTo>
                    <a:pt x="113785" y="3802"/>
                    <a:pt x="113483" y="3837"/>
                    <a:pt x="113182" y="3911"/>
                  </a:cubicBezTo>
                  <a:cubicBezTo>
                    <a:pt x="111247" y="4412"/>
                    <a:pt x="109446" y="5346"/>
                    <a:pt x="107945" y="6680"/>
                  </a:cubicBezTo>
                  <a:cubicBezTo>
                    <a:pt x="108303" y="4465"/>
                    <a:pt x="106561" y="2440"/>
                    <a:pt x="104336" y="2440"/>
                  </a:cubicBezTo>
                  <a:cubicBezTo>
                    <a:pt x="104282" y="2440"/>
                    <a:pt x="104229" y="2441"/>
                    <a:pt x="104175" y="2444"/>
                  </a:cubicBezTo>
                  <a:cubicBezTo>
                    <a:pt x="96970" y="2811"/>
                    <a:pt x="92901" y="10083"/>
                    <a:pt x="91800" y="12284"/>
                  </a:cubicBezTo>
                  <a:cubicBezTo>
                    <a:pt x="90532" y="14886"/>
                    <a:pt x="89598" y="17655"/>
                    <a:pt x="88964" y="20490"/>
                  </a:cubicBezTo>
                  <a:lnTo>
                    <a:pt x="88297" y="19990"/>
                  </a:lnTo>
                  <a:cubicBezTo>
                    <a:pt x="87463" y="19423"/>
                    <a:pt x="86529" y="18789"/>
                    <a:pt x="85529" y="18122"/>
                  </a:cubicBezTo>
                  <a:cubicBezTo>
                    <a:pt x="85362" y="15887"/>
                    <a:pt x="85962" y="13518"/>
                    <a:pt x="87030" y="12151"/>
                  </a:cubicBezTo>
                  <a:cubicBezTo>
                    <a:pt x="87630" y="11283"/>
                    <a:pt x="88597" y="10750"/>
                    <a:pt x="89632" y="10716"/>
                  </a:cubicBezTo>
                  <a:cubicBezTo>
                    <a:pt x="91566" y="10650"/>
                    <a:pt x="93101" y="9082"/>
                    <a:pt x="93101" y="7180"/>
                  </a:cubicBezTo>
                  <a:cubicBezTo>
                    <a:pt x="93134" y="5246"/>
                    <a:pt x="91700" y="3645"/>
                    <a:pt x="89765" y="3478"/>
                  </a:cubicBezTo>
                  <a:cubicBezTo>
                    <a:pt x="89443" y="3445"/>
                    <a:pt x="89120" y="3429"/>
                    <a:pt x="88799" y="3429"/>
                  </a:cubicBezTo>
                  <a:cubicBezTo>
                    <a:pt x="86162" y="3429"/>
                    <a:pt x="83603" y="4514"/>
                    <a:pt x="81759" y="6447"/>
                  </a:cubicBezTo>
                  <a:lnTo>
                    <a:pt x="81693" y="6547"/>
                  </a:lnTo>
                  <a:cubicBezTo>
                    <a:pt x="81492" y="4712"/>
                    <a:pt x="79991" y="3311"/>
                    <a:pt x="78157" y="3211"/>
                  </a:cubicBezTo>
                  <a:cubicBezTo>
                    <a:pt x="78011" y="3202"/>
                    <a:pt x="77866" y="3198"/>
                    <a:pt x="77721" y="3198"/>
                  </a:cubicBezTo>
                  <a:cubicBezTo>
                    <a:pt x="75642" y="3198"/>
                    <a:pt x="73656" y="4087"/>
                    <a:pt x="72252" y="5646"/>
                  </a:cubicBezTo>
                  <a:cubicBezTo>
                    <a:pt x="71452" y="6480"/>
                    <a:pt x="70851" y="7447"/>
                    <a:pt x="70384" y="8515"/>
                  </a:cubicBezTo>
                  <a:cubicBezTo>
                    <a:pt x="69651" y="7981"/>
                    <a:pt x="68917" y="7414"/>
                    <a:pt x="68216" y="6847"/>
                  </a:cubicBezTo>
                  <a:cubicBezTo>
                    <a:pt x="66782" y="5646"/>
                    <a:pt x="65181" y="4579"/>
                    <a:pt x="63513" y="3645"/>
                  </a:cubicBezTo>
                  <a:cubicBezTo>
                    <a:pt x="62725" y="3242"/>
                    <a:pt x="61797" y="3040"/>
                    <a:pt x="60722" y="3040"/>
                  </a:cubicBezTo>
                  <a:cubicBezTo>
                    <a:pt x="57883" y="3040"/>
                    <a:pt x="54021" y="4449"/>
                    <a:pt x="49036" y="7281"/>
                  </a:cubicBezTo>
                  <a:cubicBezTo>
                    <a:pt x="48536" y="6347"/>
                    <a:pt x="47902" y="5479"/>
                    <a:pt x="47135" y="4745"/>
                  </a:cubicBezTo>
                  <a:cubicBezTo>
                    <a:pt x="45703" y="3345"/>
                    <a:pt x="43800" y="2555"/>
                    <a:pt x="41829" y="2555"/>
                  </a:cubicBezTo>
                  <a:cubicBezTo>
                    <a:pt x="41641" y="2555"/>
                    <a:pt x="41453" y="2563"/>
                    <a:pt x="41264" y="2577"/>
                  </a:cubicBezTo>
                  <a:cubicBezTo>
                    <a:pt x="39496" y="2744"/>
                    <a:pt x="38061" y="4078"/>
                    <a:pt x="37728" y="5813"/>
                  </a:cubicBezTo>
                  <a:cubicBezTo>
                    <a:pt x="37394" y="7481"/>
                    <a:pt x="38228" y="9182"/>
                    <a:pt x="39763" y="9949"/>
                  </a:cubicBezTo>
                  <a:cubicBezTo>
                    <a:pt x="40029" y="10083"/>
                    <a:pt x="40296" y="10216"/>
                    <a:pt x="40530" y="10316"/>
                  </a:cubicBezTo>
                  <a:cubicBezTo>
                    <a:pt x="41531" y="10783"/>
                    <a:pt x="41797" y="10950"/>
                    <a:pt x="41998" y="11283"/>
                  </a:cubicBezTo>
                  <a:cubicBezTo>
                    <a:pt x="42064" y="11350"/>
                    <a:pt x="42098" y="11383"/>
                    <a:pt x="42131" y="11450"/>
                  </a:cubicBezTo>
                  <a:lnTo>
                    <a:pt x="40063" y="12718"/>
                  </a:lnTo>
                  <a:cubicBezTo>
                    <a:pt x="39796" y="11750"/>
                    <a:pt x="39429" y="10816"/>
                    <a:pt x="38962" y="9916"/>
                  </a:cubicBezTo>
                  <a:cubicBezTo>
                    <a:pt x="37528" y="7014"/>
                    <a:pt x="34492" y="3311"/>
                    <a:pt x="30623" y="2477"/>
                  </a:cubicBezTo>
                  <a:cubicBezTo>
                    <a:pt x="30377" y="2431"/>
                    <a:pt x="30130" y="2408"/>
                    <a:pt x="29886" y="2408"/>
                  </a:cubicBezTo>
                  <a:cubicBezTo>
                    <a:pt x="28374" y="2408"/>
                    <a:pt x="26947" y="3271"/>
                    <a:pt x="26286" y="4679"/>
                  </a:cubicBezTo>
                  <a:cubicBezTo>
                    <a:pt x="25486" y="6246"/>
                    <a:pt x="25919" y="8148"/>
                    <a:pt x="27287" y="9249"/>
                  </a:cubicBezTo>
                  <a:cubicBezTo>
                    <a:pt x="27821" y="9682"/>
                    <a:pt x="28388" y="10083"/>
                    <a:pt x="28988" y="10449"/>
                  </a:cubicBezTo>
                  <a:cubicBezTo>
                    <a:pt x="29355" y="10683"/>
                    <a:pt x="29722" y="10950"/>
                    <a:pt x="30089" y="11217"/>
                  </a:cubicBezTo>
                  <a:cubicBezTo>
                    <a:pt x="30723" y="11784"/>
                    <a:pt x="31257" y="12484"/>
                    <a:pt x="31690" y="13218"/>
                  </a:cubicBezTo>
                  <a:cubicBezTo>
                    <a:pt x="32391" y="14452"/>
                    <a:pt x="32491" y="15687"/>
                    <a:pt x="32557" y="17388"/>
                  </a:cubicBezTo>
                  <a:lnTo>
                    <a:pt x="31190" y="18288"/>
                  </a:lnTo>
                  <a:lnTo>
                    <a:pt x="30122" y="19022"/>
                  </a:lnTo>
                  <a:cubicBezTo>
                    <a:pt x="29789" y="16587"/>
                    <a:pt x="29122" y="14219"/>
                    <a:pt x="28154" y="11951"/>
                  </a:cubicBezTo>
                  <a:cubicBezTo>
                    <a:pt x="27120" y="9582"/>
                    <a:pt x="25619" y="7681"/>
                    <a:pt x="24185" y="5913"/>
                  </a:cubicBezTo>
                  <a:lnTo>
                    <a:pt x="24018" y="5746"/>
                  </a:lnTo>
                  <a:cubicBezTo>
                    <a:pt x="22750" y="4145"/>
                    <a:pt x="20782" y="1777"/>
                    <a:pt x="17780" y="1243"/>
                  </a:cubicBezTo>
                  <a:cubicBezTo>
                    <a:pt x="17546" y="1204"/>
                    <a:pt x="17313" y="1185"/>
                    <a:pt x="17082" y="1185"/>
                  </a:cubicBezTo>
                  <a:cubicBezTo>
                    <a:pt x="15336" y="1185"/>
                    <a:pt x="13733" y="2266"/>
                    <a:pt x="13144" y="3945"/>
                  </a:cubicBezTo>
                  <a:cubicBezTo>
                    <a:pt x="12476" y="5813"/>
                    <a:pt x="13244" y="7881"/>
                    <a:pt x="14978" y="8815"/>
                  </a:cubicBezTo>
                  <a:cubicBezTo>
                    <a:pt x="17413" y="10183"/>
                    <a:pt x="19748" y="12885"/>
                    <a:pt x="20882" y="15687"/>
                  </a:cubicBezTo>
                  <a:cubicBezTo>
                    <a:pt x="21516" y="17388"/>
                    <a:pt x="21917" y="19189"/>
                    <a:pt x="22050" y="21024"/>
                  </a:cubicBezTo>
                  <a:cubicBezTo>
                    <a:pt x="22150" y="21891"/>
                    <a:pt x="22150" y="22825"/>
                    <a:pt x="22150" y="23826"/>
                  </a:cubicBezTo>
                  <a:lnTo>
                    <a:pt x="22150" y="24526"/>
                  </a:lnTo>
                  <a:cubicBezTo>
                    <a:pt x="20382" y="25827"/>
                    <a:pt x="18748" y="27095"/>
                    <a:pt x="17213" y="28329"/>
                  </a:cubicBezTo>
                  <a:cubicBezTo>
                    <a:pt x="16946" y="24259"/>
                    <a:pt x="16413" y="20190"/>
                    <a:pt x="15579" y="16187"/>
                  </a:cubicBezTo>
                  <a:cubicBezTo>
                    <a:pt x="14478" y="11017"/>
                    <a:pt x="12977" y="3978"/>
                    <a:pt x="6806" y="542"/>
                  </a:cubicBezTo>
                  <a:cubicBezTo>
                    <a:pt x="6159" y="176"/>
                    <a:pt x="5452" y="1"/>
                    <a:pt x="4754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27;p10">
              <a:extLst>
                <a:ext uri="{FF2B5EF4-FFF2-40B4-BE49-F238E27FC236}">
                  <a16:creationId xmlns:a16="http://schemas.microsoft.com/office/drawing/2014/main" id="{4220EEAC-B79A-2413-3066-19CFA1E00221}"/>
                </a:ext>
              </a:extLst>
            </p:cNvPr>
            <p:cNvSpPr/>
            <p:nvPr/>
          </p:nvSpPr>
          <p:spPr>
            <a:xfrm>
              <a:off x="2551150" y="3685975"/>
              <a:ext cx="2899600" cy="1539925"/>
            </a:xfrm>
            <a:custGeom>
              <a:avLst/>
              <a:gdLst/>
              <a:ahLst/>
              <a:cxnLst/>
              <a:rect l="l" t="t" r="r" b="b"/>
              <a:pathLst>
                <a:path w="115984" h="61597" extrusionOk="0">
                  <a:moveTo>
                    <a:pt x="46034" y="16363"/>
                  </a:moveTo>
                  <a:cubicBezTo>
                    <a:pt x="46601" y="16630"/>
                    <a:pt x="47068" y="17030"/>
                    <a:pt x="47401" y="17564"/>
                  </a:cubicBezTo>
                  <a:cubicBezTo>
                    <a:pt x="47401" y="17631"/>
                    <a:pt x="47435" y="17664"/>
                    <a:pt x="47468" y="17764"/>
                  </a:cubicBezTo>
                  <a:lnTo>
                    <a:pt x="47501" y="17898"/>
                  </a:lnTo>
                  <a:cubicBezTo>
                    <a:pt x="46868" y="19032"/>
                    <a:pt x="46234" y="20166"/>
                    <a:pt x="45567" y="21333"/>
                  </a:cubicBezTo>
                  <a:cubicBezTo>
                    <a:pt x="44633" y="20266"/>
                    <a:pt x="43565" y="19299"/>
                    <a:pt x="42398" y="18498"/>
                  </a:cubicBezTo>
                  <a:lnTo>
                    <a:pt x="44800" y="17097"/>
                  </a:lnTo>
                  <a:lnTo>
                    <a:pt x="46034" y="16363"/>
                  </a:lnTo>
                  <a:close/>
                  <a:moveTo>
                    <a:pt x="70284" y="17330"/>
                  </a:moveTo>
                  <a:lnTo>
                    <a:pt x="72386" y="18598"/>
                  </a:lnTo>
                  <a:lnTo>
                    <a:pt x="73220" y="19132"/>
                  </a:lnTo>
                  <a:cubicBezTo>
                    <a:pt x="72886" y="19299"/>
                    <a:pt x="72619" y="19499"/>
                    <a:pt x="72353" y="19699"/>
                  </a:cubicBezTo>
                  <a:cubicBezTo>
                    <a:pt x="71619" y="20233"/>
                    <a:pt x="70918" y="20833"/>
                    <a:pt x="70284" y="21467"/>
                  </a:cubicBezTo>
                  <a:cubicBezTo>
                    <a:pt x="69917" y="20766"/>
                    <a:pt x="69551" y="20132"/>
                    <a:pt x="69250" y="19499"/>
                  </a:cubicBezTo>
                  <a:cubicBezTo>
                    <a:pt x="69384" y="18665"/>
                    <a:pt x="69751" y="17931"/>
                    <a:pt x="70284" y="17330"/>
                  </a:cubicBezTo>
                  <a:close/>
                  <a:moveTo>
                    <a:pt x="53263" y="21463"/>
                  </a:moveTo>
                  <a:cubicBezTo>
                    <a:pt x="53961" y="21463"/>
                    <a:pt x="54629" y="21631"/>
                    <a:pt x="55240" y="21967"/>
                  </a:cubicBezTo>
                  <a:cubicBezTo>
                    <a:pt x="55240" y="22968"/>
                    <a:pt x="55240" y="23969"/>
                    <a:pt x="55240" y="25036"/>
                  </a:cubicBezTo>
                  <a:cubicBezTo>
                    <a:pt x="54873" y="24903"/>
                    <a:pt x="54573" y="24836"/>
                    <a:pt x="54373" y="24802"/>
                  </a:cubicBezTo>
                  <a:cubicBezTo>
                    <a:pt x="53372" y="24602"/>
                    <a:pt x="52338" y="24502"/>
                    <a:pt x="51304" y="24502"/>
                  </a:cubicBezTo>
                  <a:cubicBezTo>
                    <a:pt x="51905" y="23468"/>
                    <a:pt x="52505" y="22467"/>
                    <a:pt x="53072" y="21467"/>
                  </a:cubicBezTo>
                  <a:cubicBezTo>
                    <a:pt x="53136" y="21464"/>
                    <a:pt x="53200" y="21463"/>
                    <a:pt x="53263" y="21463"/>
                  </a:cubicBezTo>
                  <a:close/>
                  <a:moveTo>
                    <a:pt x="63079" y="22383"/>
                  </a:moveTo>
                  <a:cubicBezTo>
                    <a:pt x="63347" y="22383"/>
                    <a:pt x="63617" y="22409"/>
                    <a:pt x="63880" y="22467"/>
                  </a:cubicBezTo>
                  <a:lnTo>
                    <a:pt x="64847" y="24436"/>
                  </a:lnTo>
                  <a:cubicBezTo>
                    <a:pt x="63913" y="24569"/>
                    <a:pt x="62979" y="24802"/>
                    <a:pt x="62112" y="25136"/>
                  </a:cubicBezTo>
                  <a:cubicBezTo>
                    <a:pt x="62112" y="24235"/>
                    <a:pt x="62079" y="23368"/>
                    <a:pt x="62079" y="22501"/>
                  </a:cubicBezTo>
                  <a:cubicBezTo>
                    <a:pt x="62397" y="22426"/>
                    <a:pt x="62736" y="22383"/>
                    <a:pt x="63079" y="22383"/>
                  </a:cubicBezTo>
                  <a:close/>
                  <a:moveTo>
                    <a:pt x="79091" y="22834"/>
                  </a:moveTo>
                  <a:cubicBezTo>
                    <a:pt x="80191" y="23535"/>
                    <a:pt x="81159" y="24169"/>
                    <a:pt x="82026" y="24802"/>
                  </a:cubicBezTo>
                  <a:lnTo>
                    <a:pt x="82960" y="25436"/>
                  </a:lnTo>
                  <a:cubicBezTo>
                    <a:pt x="81859" y="26003"/>
                    <a:pt x="80792" y="26670"/>
                    <a:pt x="79825" y="27438"/>
                  </a:cubicBezTo>
                  <a:cubicBezTo>
                    <a:pt x="78223" y="28639"/>
                    <a:pt x="76822" y="30106"/>
                    <a:pt x="75722" y="31807"/>
                  </a:cubicBezTo>
                  <a:cubicBezTo>
                    <a:pt x="75421" y="31274"/>
                    <a:pt x="75155" y="30773"/>
                    <a:pt x="74888" y="30273"/>
                  </a:cubicBezTo>
                  <a:lnTo>
                    <a:pt x="73353" y="27338"/>
                  </a:lnTo>
                  <a:cubicBezTo>
                    <a:pt x="73754" y="26203"/>
                    <a:pt x="74654" y="25203"/>
                    <a:pt x="76122" y="24169"/>
                  </a:cubicBezTo>
                  <a:cubicBezTo>
                    <a:pt x="76756" y="23668"/>
                    <a:pt x="77490" y="23268"/>
                    <a:pt x="78223" y="22968"/>
                  </a:cubicBezTo>
                  <a:cubicBezTo>
                    <a:pt x="78524" y="22901"/>
                    <a:pt x="78790" y="22834"/>
                    <a:pt x="79091" y="22834"/>
                  </a:cubicBezTo>
                  <a:close/>
                  <a:moveTo>
                    <a:pt x="36227" y="22201"/>
                  </a:moveTo>
                  <a:lnTo>
                    <a:pt x="37027" y="22568"/>
                  </a:lnTo>
                  <a:cubicBezTo>
                    <a:pt x="38362" y="23168"/>
                    <a:pt x="39496" y="23702"/>
                    <a:pt x="40430" y="24569"/>
                  </a:cubicBezTo>
                  <a:cubicBezTo>
                    <a:pt x="41264" y="25370"/>
                    <a:pt x="41897" y="26370"/>
                    <a:pt x="42198" y="27471"/>
                  </a:cubicBezTo>
                  <a:lnTo>
                    <a:pt x="41364" y="29072"/>
                  </a:lnTo>
                  <a:cubicBezTo>
                    <a:pt x="40863" y="30073"/>
                    <a:pt x="40330" y="31074"/>
                    <a:pt x="39796" y="32108"/>
                  </a:cubicBezTo>
                  <a:cubicBezTo>
                    <a:pt x="38595" y="30640"/>
                    <a:pt x="37261" y="29306"/>
                    <a:pt x="35760" y="28138"/>
                  </a:cubicBezTo>
                  <a:cubicBezTo>
                    <a:pt x="34425" y="27071"/>
                    <a:pt x="33024" y="26070"/>
                    <a:pt x="31557" y="25169"/>
                  </a:cubicBezTo>
                  <a:cubicBezTo>
                    <a:pt x="32291" y="24702"/>
                    <a:pt x="33024" y="24202"/>
                    <a:pt x="33758" y="23735"/>
                  </a:cubicBezTo>
                  <a:cubicBezTo>
                    <a:pt x="34492" y="23301"/>
                    <a:pt x="35326" y="22734"/>
                    <a:pt x="36227" y="22201"/>
                  </a:cubicBezTo>
                  <a:close/>
                  <a:moveTo>
                    <a:pt x="66574" y="30546"/>
                  </a:moveTo>
                  <a:cubicBezTo>
                    <a:pt x="67044" y="30546"/>
                    <a:pt x="67515" y="30588"/>
                    <a:pt x="67983" y="30673"/>
                  </a:cubicBezTo>
                  <a:cubicBezTo>
                    <a:pt x="68416" y="31441"/>
                    <a:pt x="68783" y="32208"/>
                    <a:pt x="69217" y="32975"/>
                  </a:cubicBezTo>
                  <a:cubicBezTo>
                    <a:pt x="69651" y="33842"/>
                    <a:pt x="70118" y="34710"/>
                    <a:pt x="70618" y="35610"/>
                  </a:cubicBezTo>
                  <a:cubicBezTo>
                    <a:pt x="69350" y="35677"/>
                    <a:pt x="68083" y="35877"/>
                    <a:pt x="66882" y="36177"/>
                  </a:cubicBezTo>
                  <a:cubicBezTo>
                    <a:pt x="65314" y="36544"/>
                    <a:pt x="63780" y="37111"/>
                    <a:pt x="62345" y="37845"/>
                  </a:cubicBezTo>
                  <a:cubicBezTo>
                    <a:pt x="62345" y="37412"/>
                    <a:pt x="62345" y="36978"/>
                    <a:pt x="62345" y="36544"/>
                  </a:cubicBezTo>
                  <a:lnTo>
                    <a:pt x="62245" y="33309"/>
                  </a:lnTo>
                  <a:cubicBezTo>
                    <a:pt x="62245" y="32808"/>
                    <a:pt x="62245" y="32341"/>
                    <a:pt x="62245" y="31841"/>
                  </a:cubicBezTo>
                  <a:cubicBezTo>
                    <a:pt x="63523" y="30997"/>
                    <a:pt x="65036" y="30546"/>
                    <a:pt x="66574" y="30546"/>
                  </a:cubicBezTo>
                  <a:close/>
                  <a:moveTo>
                    <a:pt x="51726" y="30563"/>
                  </a:moveTo>
                  <a:cubicBezTo>
                    <a:pt x="52017" y="30563"/>
                    <a:pt x="52310" y="30576"/>
                    <a:pt x="52605" y="30607"/>
                  </a:cubicBezTo>
                  <a:cubicBezTo>
                    <a:pt x="53472" y="30673"/>
                    <a:pt x="54340" y="30974"/>
                    <a:pt x="55107" y="31407"/>
                  </a:cubicBezTo>
                  <a:cubicBezTo>
                    <a:pt x="55207" y="31474"/>
                    <a:pt x="55307" y="31541"/>
                    <a:pt x="55374" y="31641"/>
                  </a:cubicBezTo>
                  <a:lnTo>
                    <a:pt x="55374" y="31707"/>
                  </a:lnTo>
                  <a:cubicBezTo>
                    <a:pt x="55374" y="32274"/>
                    <a:pt x="55407" y="32842"/>
                    <a:pt x="55407" y="33409"/>
                  </a:cubicBezTo>
                  <a:cubicBezTo>
                    <a:pt x="55440" y="34876"/>
                    <a:pt x="55507" y="36377"/>
                    <a:pt x="55541" y="38045"/>
                  </a:cubicBezTo>
                  <a:cubicBezTo>
                    <a:pt x="54240" y="37345"/>
                    <a:pt x="52872" y="36778"/>
                    <a:pt x="51438" y="36377"/>
                  </a:cubicBezTo>
                  <a:cubicBezTo>
                    <a:pt x="49703" y="35910"/>
                    <a:pt x="47935" y="35610"/>
                    <a:pt x="46167" y="35477"/>
                  </a:cubicBezTo>
                  <a:lnTo>
                    <a:pt x="45800" y="35443"/>
                  </a:lnTo>
                  <a:lnTo>
                    <a:pt x="45267" y="35377"/>
                  </a:lnTo>
                  <a:cubicBezTo>
                    <a:pt x="45867" y="34309"/>
                    <a:pt x="46434" y="33242"/>
                    <a:pt x="47001" y="32208"/>
                  </a:cubicBezTo>
                  <a:cubicBezTo>
                    <a:pt x="47168" y="31874"/>
                    <a:pt x="47368" y="31541"/>
                    <a:pt x="47535" y="31207"/>
                  </a:cubicBezTo>
                  <a:lnTo>
                    <a:pt x="47702" y="31174"/>
                  </a:lnTo>
                  <a:cubicBezTo>
                    <a:pt x="49123" y="30846"/>
                    <a:pt x="50409" y="30563"/>
                    <a:pt x="51726" y="30563"/>
                  </a:cubicBezTo>
                  <a:close/>
                  <a:moveTo>
                    <a:pt x="25653" y="29239"/>
                  </a:moveTo>
                  <a:cubicBezTo>
                    <a:pt x="28021" y="29839"/>
                    <a:pt x="30323" y="31541"/>
                    <a:pt x="32457" y="33342"/>
                  </a:cubicBezTo>
                  <a:cubicBezTo>
                    <a:pt x="33625" y="34276"/>
                    <a:pt x="34626" y="35377"/>
                    <a:pt x="35460" y="36611"/>
                  </a:cubicBezTo>
                  <a:cubicBezTo>
                    <a:pt x="35693" y="37011"/>
                    <a:pt x="35927" y="37445"/>
                    <a:pt x="36160" y="37912"/>
                  </a:cubicBezTo>
                  <a:cubicBezTo>
                    <a:pt x="36260" y="38145"/>
                    <a:pt x="36360" y="38346"/>
                    <a:pt x="36494" y="38612"/>
                  </a:cubicBezTo>
                  <a:cubicBezTo>
                    <a:pt x="36093" y="39480"/>
                    <a:pt x="35626" y="40347"/>
                    <a:pt x="35226" y="41214"/>
                  </a:cubicBezTo>
                  <a:lnTo>
                    <a:pt x="34192" y="43282"/>
                  </a:lnTo>
                  <a:cubicBezTo>
                    <a:pt x="32424" y="41181"/>
                    <a:pt x="30323" y="39413"/>
                    <a:pt x="27988" y="37979"/>
                  </a:cubicBezTo>
                  <a:cubicBezTo>
                    <a:pt x="25186" y="36244"/>
                    <a:pt x="22150" y="35010"/>
                    <a:pt x="18948" y="34309"/>
                  </a:cubicBezTo>
                  <a:cubicBezTo>
                    <a:pt x="19848" y="33609"/>
                    <a:pt x="20749" y="32908"/>
                    <a:pt x="21650" y="32208"/>
                  </a:cubicBezTo>
                  <a:cubicBezTo>
                    <a:pt x="22884" y="31274"/>
                    <a:pt x="24185" y="30306"/>
                    <a:pt x="25653" y="29239"/>
                  </a:cubicBezTo>
                  <a:close/>
                  <a:moveTo>
                    <a:pt x="88698" y="29606"/>
                  </a:moveTo>
                  <a:lnTo>
                    <a:pt x="91333" y="31574"/>
                  </a:lnTo>
                  <a:cubicBezTo>
                    <a:pt x="92600" y="32508"/>
                    <a:pt x="93868" y="33442"/>
                    <a:pt x="95169" y="34409"/>
                  </a:cubicBezTo>
                  <a:cubicBezTo>
                    <a:pt x="93034" y="35210"/>
                    <a:pt x="90999" y="36311"/>
                    <a:pt x="89131" y="37645"/>
                  </a:cubicBezTo>
                  <a:cubicBezTo>
                    <a:pt x="86529" y="39413"/>
                    <a:pt x="84294" y="41648"/>
                    <a:pt x="82526" y="44250"/>
                  </a:cubicBezTo>
                  <a:cubicBezTo>
                    <a:pt x="82126" y="43583"/>
                    <a:pt x="81759" y="42882"/>
                    <a:pt x="81359" y="42215"/>
                  </a:cubicBezTo>
                  <a:cubicBezTo>
                    <a:pt x="80725" y="41014"/>
                    <a:pt x="80058" y="39847"/>
                    <a:pt x="79424" y="38646"/>
                  </a:cubicBezTo>
                  <a:cubicBezTo>
                    <a:pt x="79825" y="36077"/>
                    <a:pt x="81392" y="33676"/>
                    <a:pt x="83861" y="31874"/>
                  </a:cubicBezTo>
                  <a:cubicBezTo>
                    <a:pt x="84928" y="31107"/>
                    <a:pt x="86129" y="30440"/>
                    <a:pt x="87397" y="29973"/>
                  </a:cubicBezTo>
                  <a:cubicBezTo>
                    <a:pt x="87797" y="29839"/>
                    <a:pt x="88264" y="29706"/>
                    <a:pt x="88698" y="29606"/>
                  </a:cubicBezTo>
                  <a:close/>
                  <a:moveTo>
                    <a:pt x="71751" y="41631"/>
                  </a:moveTo>
                  <a:cubicBezTo>
                    <a:pt x="72275" y="41631"/>
                    <a:pt x="72744" y="41679"/>
                    <a:pt x="73153" y="41781"/>
                  </a:cubicBezTo>
                  <a:cubicBezTo>
                    <a:pt x="73320" y="41815"/>
                    <a:pt x="73487" y="41881"/>
                    <a:pt x="73653" y="41948"/>
                  </a:cubicBezTo>
                  <a:cubicBezTo>
                    <a:pt x="73820" y="42015"/>
                    <a:pt x="74020" y="42115"/>
                    <a:pt x="74254" y="42182"/>
                  </a:cubicBezTo>
                  <a:cubicBezTo>
                    <a:pt x="74754" y="43116"/>
                    <a:pt x="75255" y="44050"/>
                    <a:pt x="75788" y="44984"/>
                  </a:cubicBezTo>
                  <a:lnTo>
                    <a:pt x="76656" y="46485"/>
                  </a:lnTo>
                  <a:cubicBezTo>
                    <a:pt x="75946" y="46426"/>
                    <a:pt x="75233" y="46396"/>
                    <a:pt x="74520" y="46396"/>
                  </a:cubicBezTo>
                  <a:cubicBezTo>
                    <a:pt x="72787" y="46396"/>
                    <a:pt x="71052" y="46574"/>
                    <a:pt x="69350" y="46952"/>
                  </a:cubicBezTo>
                  <a:lnTo>
                    <a:pt x="69350" y="46985"/>
                  </a:lnTo>
                  <a:cubicBezTo>
                    <a:pt x="67015" y="47485"/>
                    <a:pt x="64780" y="48386"/>
                    <a:pt x="62746" y="49620"/>
                  </a:cubicBezTo>
                  <a:lnTo>
                    <a:pt x="62712" y="49153"/>
                  </a:lnTo>
                  <a:cubicBezTo>
                    <a:pt x="62646" y="48219"/>
                    <a:pt x="62612" y="47285"/>
                    <a:pt x="62579" y="46418"/>
                  </a:cubicBezTo>
                  <a:cubicBezTo>
                    <a:pt x="62579" y="45918"/>
                    <a:pt x="62546" y="45451"/>
                    <a:pt x="62546" y="44984"/>
                  </a:cubicBezTo>
                  <a:cubicBezTo>
                    <a:pt x="64380" y="43516"/>
                    <a:pt x="66515" y="42515"/>
                    <a:pt x="68817" y="41981"/>
                  </a:cubicBezTo>
                  <a:cubicBezTo>
                    <a:pt x="69927" y="41755"/>
                    <a:pt x="70910" y="41631"/>
                    <a:pt x="71751" y="41631"/>
                  </a:cubicBezTo>
                  <a:close/>
                  <a:moveTo>
                    <a:pt x="43379" y="41294"/>
                  </a:moveTo>
                  <a:cubicBezTo>
                    <a:pt x="45329" y="41294"/>
                    <a:pt x="47688" y="41664"/>
                    <a:pt x="50070" y="42348"/>
                  </a:cubicBezTo>
                  <a:cubicBezTo>
                    <a:pt x="51871" y="42882"/>
                    <a:pt x="53439" y="43916"/>
                    <a:pt x="55107" y="44984"/>
                  </a:cubicBezTo>
                  <a:lnTo>
                    <a:pt x="55841" y="45484"/>
                  </a:lnTo>
                  <a:lnTo>
                    <a:pt x="55874" y="46251"/>
                  </a:lnTo>
                  <a:cubicBezTo>
                    <a:pt x="55907" y="47018"/>
                    <a:pt x="55941" y="47819"/>
                    <a:pt x="55974" y="48653"/>
                  </a:cubicBezTo>
                  <a:cubicBezTo>
                    <a:pt x="55974" y="49153"/>
                    <a:pt x="56008" y="49687"/>
                    <a:pt x="56008" y="50187"/>
                  </a:cubicBezTo>
                  <a:cubicBezTo>
                    <a:pt x="53673" y="48953"/>
                    <a:pt x="51237" y="47852"/>
                    <a:pt x="48736" y="46952"/>
                  </a:cubicBezTo>
                  <a:cubicBezTo>
                    <a:pt x="46067" y="45851"/>
                    <a:pt x="43198" y="45184"/>
                    <a:pt x="40330" y="45017"/>
                  </a:cubicBezTo>
                  <a:lnTo>
                    <a:pt x="40797" y="44083"/>
                  </a:lnTo>
                  <a:cubicBezTo>
                    <a:pt x="41230" y="43149"/>
                    <a:pt x="41697" y="42248"/>
                    <a:pt x="42164" y="41348"/>
                  </a:cubicBezTo>
                  <a:cubicBezTo>
                    <a:pt x="42547" y="41312"/>
                    <a:pt x="42954" y="41294"/>
                    <a:pt x="43379" y="41294"/>
                  </a:cubicBezTo>
                  <a:close/>
                  <a:moveTo>
                    <a:pt x="3628" y="0"/>
                  </a:moveTo>
                  <a:cubicBezTo>
                    <a:pt x="2504" y="0"/>
                    <a:pt x="1418" y="598"/>
                    <a:pt x="868" y="1653"/>
                  </a:cubicBezTo>
                  <a:cubicBezTo>
                    <a:pt x="1" y="3154"/>
                    <a:pt x="535" y="5055"/>
                    <a:pt x="2036" y="5889"/>
                  </a:cubicBezTo>
                  <a:cubicBezTo>
                    <a:pt x="5605" y="7857"/>
                    <a:pt x="6672" y="13161"/>
                    <a:pt x="7506" y="17397"/>
                  </a:cubicBezTo>
                  <a:lnTo>
                    <a:pt x="7606" y="17998"/>
                  </a:lnTo>
                  <a:cubicBezTo>
                    <a:pt x="8707" y="23602"/>
                    <a:pt x="9174" y="29306"/>
                    <a:pt x="9007" y="35010"/>
                  </a:cubicBezTo>
                  <a:cubicBezTo>
                    <a:pt x="8207" y="35844"/>
                    <a:pt x="7473" y="36644"/>
                    <a:pt x="6739" y="37445"/>
                  </a:cubicBezTo>
                  <a:cubicBezTo>
                    <a:pt x="5872" y="38446"/>
                    <a:pt x="5872" y="39980"/>
                    <a:pt x="6806" y="40947"/>
                  </a:cubicBezTo>
                  <a:cubicBezTo>
                    <a:pt x="7300" y="41499"/>
                    <a:pt x="7990" y="41790"/>
                    <a:pt x="8690" y="41790"/>
                  </a:cubicBezTo>
                  <a:cubicBezTo>
                    <a:pt x="9217" y="41790"/>
                    <a:pt x="9749" y="41625"/>
                    <a:pt x="10208" y="41281"/>
                  </a:cubicBezTo>
                  <a:cubicBezTo>
                    <a:pt x="10909" y="40747"/>
                    <a:pt x="11643" y="40214"/>
                    <a:pt x="12410" y="39613"/>
                  </a:cubicBezTo>
                  <a:cubicBezTo>
                    <a:pt x="17180" y="39947"/>
                    <a:pt x="21249" y="41148"/>
                    <a:pt x="24585" y="43149"/>
                  </a:cubicBezTo>
                  <a:cubicBezTo>
                    <a:pt x="27320" y="44783"/>
                    <a:pt x="29255" y="46985"/>
                    <a:pt x="31156" y="49787"/>
                  </a:cubicBezTo>
                  <a:cubicBezTo>
                    <a:pt x="30489" y="51155"/>
                    <a:pt x="29989" y="52589"/>
                    <a:pt x="29689" y="54057"/>
                  </a:cubicBezTo>
                  <a:cubicBezTo>
                    <a:pt x="29489" y="55324"/>
                    <a:pt x="30156" y="56592"/>
                    <a:pt x="31323" y="57126"/>
                  </a:cubicBezTo>
                  <a:cubicBezTo>
                    <a:pt x="31674" y="57285"/>
                    <a:pt x="32049" y="57363"/>
                    <a:pt x="32421" y="57363"/>
                  </a:cubicBezTo>
                  <a:cubicBezTo>
                    <a:pt x="33217" y="57363"/>
                    <a:pt x="34003" y="57007"/>
                    <a:pt x="34526" y="56325"/>
                  </a:cubicBezTo>
                  <a:cubicBezTo>
                    <a:pt x="35626" y="54824"/>
                    <a:pt x="36527" y="53189"/>
                    <a:pt x="37261" y="51455"/>
                  </a:cubicBezTo>
                  <a:cubicBezTo>
                    <a:pt x="37261" y="51422"/>
                    <a:pt x="37294" y="51388"/>
                    <a:pt x="37294" y="51355"/>
                  </a:cubicBezTo>
                  <a:cubicBezTo>
                    <a:pt x="38045" y="51208"/>
                    <a:pt x="38816" y="51135"/>
                    <a:pt x="39616" y="51135"/>
                  </a:cubicBezTo>
                  <a:cubicBezTo>
                    <a:pt x="41728" y="51135"/>
                    <a:pt x="44039" y="51649"/>
                    <a:pt x="46701" y="52689"/>
                  </a:cubicBezTo>
                  <a:cubicBezTo>
                    <a:pt x="50504" y="54190"/>
                    <a:pt x="54173" y="55725"/>
                    <a:pt x="56841" y="58060"/>
                  </a:cubicBezTo>
                  <a:cubicBezTo>
                    <a:pt x="56975" y="58627"/>
                    <a:pt x="57108" y="59160"/>
                    <a:pt x="57242" y="59694"/>
                  </a:cubicBezTo>
                  <a:cubicBezTo>
                    <a:pt x="57601" y="60805"/>
                    <a:pt x="58601" y="61596"/>
                    <a:pt x="59771" y="61596"/>
                  </a:cubicBezTo>
                  <a:cubicBezTo>
                    <a:pt x="59795" y="61596"/>
                    <a:pt x="59819" y="61596"/>
                    <a:pt x="59844" y="61595"/>
                  </a:cubicBezTo>
                  <a:lnTo>
                    <a:pt x="60010" y="61595"/>
                  </a:lnTo>
                  <a:cubicBezTo>
                    <a:pt x="61211" y="61562"/>
                    <a:pt x="62245" y="60661"/>
                    <a:pt x="62445" y="59461"/>
                  </a:cubicBezTo>
                  <a:cubicBezTo>
                    <a:pt x="62579" y="58693"/>
                    <a:pt x="62679" y="57893"/>
                    <a:pt x="62746" y="57059"/>
                  </a:cubicBezTo>
                  <a:cubicBezTo>
                    <a:pt x="65014" y="55158"/>
                    <a:pt x="67683" y="53823"/>
                    <a:pt x="70551" y="53123"/>
                  </a:cubicBezTo>
                  <a:cubicBezTo>
                    <a:pt x="71809" y="52826"/>
                    <a:pt x="73055" y="52702"/>
                    <a:pt x="74282" y="52702"/>
                  </a:cubicBezTo>
                  <a:cubicBezTo>
                    <a:pt x="76503" y="52702"/>
                    <a:pt x="78662" y="53107"/>
                    <a:pt x="80725" y="53623"/>
                  </a:cubicBezTo>
                  <a:cubicBezTo>
                    <a:pt x="81426" y="54857"/>
                    <a:pt x="82293" y="55991"/>
                    <a:pt x="83327" y="56959"/>
                  </a:cubicBezTo>
                  <a:cubicBezTo>
                    <a:pt x="83880" y="57457"/>
                    <a:pt x="84515" y="57674"/>
                    <a:pt x="85131" y="57674"/>
                  </a:cubicBezTo>
                  <a:cubicBezTo>
                    <a:pt x="86744" y="57674"/>
                    <a:pt x="88231" y="56182"/>
                    <a:pt x="87797" y="54324"/>
                  </a:cubicBezTo>
                  <a:cubicBezTo>
                    <a:pt x="87430" y="52956"/>
                    <a:pt x="86863" y="51688"/>
                    <a:pt x="86162" y="50521"/>
                  </a:cubicBezTo>
                  <a:cubicBezTo>
                    <a:pt x="87530" y="47485"/>
                    <a:pt x="89698" y="44884"/>
                    <a:pt x="92400" y="42949"/>
                  </a:cubicBezTo>
                  <a:cubicBezTo>
                    <a:pt x="94662" y="41346"/>
                    <a:pt x="97858" y="39595"/>
                    <a:pt x="101101" y="39595"/>
                  </a:cubicBezTo>
                  <a:cubicBezTo>
                    <a:pt x="101637" y="39595"/>
                    <a:pt x="102173" y="39643"/>
                    <a:pt x="102708" y="39747"/>
                  </a:cubicBezTo>
                  <a:cubicBezTo>
                    <a:pt x="104375" y="40881"/>
                    <a:pt x="105910" y="41881"/>
                    <a:pt x="107444" y="42815"/>
                  </a:cubicBezTo>
                  <a:cubicBezTo>
                    <a:pt x="107932" y="43115"/>
                    <a:pt x="108423" y="43246"/>
                    <a:pt x="108889" y="43246"/>
                  </a:cubicBezTo>
                  <a:cubicBezTo>
                    <a:pt x="111063" y="43246"/>
                    <a:pt x="112670" y="40387"/>
                    <a:pt x="110747" y="38546"/>
                  </a:cubicBezTo>
                  <a:cubicBezTo>
                    <a:pt x="109546" y="37378"/>
                    <a:pt x="108245" y="36244"/>
                    <a:pt x="106911" y="35077"/>
                  </a:cubicBezTo>
                  <a:cubicBezTo>
                    <a:pt x="105743" y="29939"/>
                    <a:pt x="105776" y="24602"/>
                    <a:pt x="107044" y="19465"/>
                  </a:cubicBezTo>
                  <a:cubicBezTo>
                    <a:pt x="108412" y="13895"/>
                    <a:pt x="110747" y="10426"/>
                    <a:pt x="114116" y="8924"/>
                  </a:cubicBezTo>
                  <a:cubicBezTo>
                    <a:pt x="115350" y="8357"/>
                    <a:pt x="115984" y="6923"/>
                    <a:pt x="115517" y="5622"/>
                  </a:cubicBezTo>
                  <a:cubicBezTo>
                    <a:pt x="115128" y="4485"/>
                    <a:pt x="114094" y="3763"/>
                    <a:pt x="112970" y="3763"/>
                  </a:cubicBezTo>
                  <a:cubicBezTo>
                    <a:pt x="112743" y="3763"/>
                    <a:pt x="112511" y="3792"/>
                    <a:pt x="112281" y="3854"/>
                  </a:cubicBezTo>
                  <a:cubicBezTo>
                    <a:pt x="107244" y="5122"/>
                    <a:pt x="103608" y="9558"/>
                    <a:pt x="101540" y="16997"/>
                  </a:cubicBezTo>
                  <a:cubicBezTo>
                    <a:pt x="100373" y="21100"/>
                    <a:pt x="99906" y="25336"/>
                    <a:pt x="100106" y="29573"/>
                  </a:cubicBezTo>
                  <a:cubicBezTo>
                    <a:pt x="98304" y="28205"/>
                    <a:pt x="96303" y="26737"/>
                    <a:pt x="94101" y="25136"/>
                  </a:cubicBezTo>
                  <a:cubicBezTo>
                    <a:pt x="94302" y="21634"/>
                    <a:pt x="95135" y="18164"/>
                    <a:pt x="96536" y="14962"/>
                  </a:cubicBezTo>
                  <a:cubicBezTo>
                    <a:pt x="97270" y="13194"/>
                    <a:pt x="98304" y="11560"/>
                    <a:pt x="99605" y="10159"/>
                  </a:cubicBezTo>
                  <a:cubicBezTo>
                    <a:pt x="100873" y="8924"/>
                    <a:pt x="102374" y="8191"/>
                    <a:pt x="104242" y="7357"/>
                  </a:cubicBezTo>
                  <a:cubicBezTo>
                    <a:pt x="105376" y="6856"/>
                    <a:pt x="105977" y="5655"/>
                    <a:pt x="105676" y="4455"/>
                  </a:cubicBezTo>
                  <a:cubicBezTo>
                    <a:pt x="105419" y="3267"/>
                    <a:pt x="104390" y="2449"/>
                    <a:pt x="103212" y="2449"/>
                  </a:cubicBezTo>
                  <a:cubicBezTo>
                    <a:pt x="103167" y="2449"/>
                    <a:pt x="103121" y="2451"/>
                    <a:pt x="103074" y="2453"/>
                  </a:cubicBezTo>
                  <a:cubicBezTo>
                    <a:pt x="96436" y="2753"/>
                    <a:pt x="92600" y="9592"/>
                    <a:pt x="91600" y="11693"/>
                  </a:cubicBezTo>
                  <a:cubicBezTo>
                    <a:pt x="90132" y="14695"/>
                    <a:pt x="89098" y="17898"/>
                    <a:pt x="88531" y="21200"/>
                  </a:cubicBezTo>
                  <a:lnTo>
                    <a:pt x="86529" y="19799"/>
                  </a:lnTo>
                  <a:cubicBezTo>
                    <a:pt x="85595" y="19132"/>
                    <a:pt x="84561" y="18465"/>
                    <a:pt x="83394" y="17664"/>
                  </a:cubicBezTo>
                  <a:cubicBezTo>
                    <a:pt x="83060" y="15062"/>
                    <a:pt x="83694" y="12193"/>
                    <a:pt x="85062" y="10459"/>
                  </a:cubicBezTo>
                  <a:cubicBezTo>
                    <a:pt x="85829" y="9358"/>
                    <a:pt x="87063" y="8658"/>
                    <a:pt x="88431" y="8624"/>
                  </a:cubicBezTo>
                  <a:cubicBezTo>
                    <a:pt x="89798" y="8591"/>
                    <a:pt x="90899" y="7490"/>
                    <a:pt x="90932" y="6089"/>
                  </a:cubicBezTo>
                  <a:cubicBezTo>
                    <a:pt x="90966" y="4721"/>
                    <a:pt x="89898" y="3554"/>
                    <a:pt x="88531" y="3454"/>
                  </a:cubicBezTo>
                  <a:cubicBezTo>
                    <a:pt x="88239" y="3425"/>
                    <a:pt x="87948" y="3410"/>
                    <a:pt x="87657" y="3410"/>
                  </a:cubicBezTo>
                  <a:cubicBezTo>
                    <a:pt x="85289" y="3410"/>
                    <a:pt x="82993" y="4369"/>
                    <a:pt x="81359" y="6122"/>
                  </a:cubicBezTo>
                  <a:cubicBezTo>
                    <a:pt x="79257" y="8291"/>
                    <a:pt x="78223" y="11259"/>
                    <a:pt x="77823" y="14061"/>
                  </a:cubicBezTo>
                  <a:cubicBezTo>
                    <a:pt x="76856" y="13428"/>
                    <a:pt x="75855" y="12794"/>
                    <a:pt x="74888" y="12193"/>
                  </a:cubicBezTo>
                  <a:cubicBezTo>
                    <a:pt x="74821" y="11560"/>
                    <a:pt x="74988" y="10926"/>
                    <a:pt x="75288" y="10359"/>
                  </a:cubicBezTo>
                  <a:cubicBezTo>
                    <a:pt x="75722" y="9458"/>
                    <a:pt x="76522" y="8791"/>
                    <a:pt x="77456" y="8491"/>
                  </a:cubicBezTo>
                  <a:cubicBezTo>
                    <a:pt x="78757" y="8191"/>
                    <a:pt x="79624" y="6990"/>
                    <a:pt x="79524" y="5689"/>
                  </a:cubicBezTo>
                  <a:cubicBezTo>
                    <a:pt x="79391" y="4321"/>
                    <a:pt x="78323" y="3287"/>
                    <a:pt x="76956" y="3187"/>
                  </a:cubicBezTo>
                  <a:cubicBezTo>
                    <a:pt x="76878" y="3184"/>
                    <a:pt x="76801" y="3183"/>
                    <a:pt x="76723" y="3183"/>
                  </a:cubicBezTo>
                  <a:cubicBezTo>
                    <a:pt x="74872" y="3183"/>
                    <a:pt x="73101" y="3945"/>
                    <a:pt x="71852" y="5322"/>
                  </a:cubicBezTo>
                  <a:cubicBezTo>
                    <a:pt x="70885" y="6389"/>
                    <a:pt x="70184" y="7690"/>
                    <a:pt x="69784" y="9091"/>
                  </a:cubicBezTo>
                  <a:cubicBezTo>
                    <a:pt x="67015" y="7357"/>
                    <a:pt x="64747" y="4988"/>
                    <a:pt x="61912" y="3554"/>
                  </a:cubicBezTo>
                  <a:cubicBezTo>
                    <a:pt x="61247" y="3219"/>
                    <a:pt x="60462" y="3075"/>
                    <a:pt x="59604" y="3075"/>
                  </a:cubicBezTo>
                  <a:cubicBezTo>
                    <a:pt x="55510" y="3075"/>
                    <a:pt x="49751" y="6351"/>
                    <a:pt x="47435" y="7757"/>
                  </a:cubicBezTo>
                  <a:cubicBezTo>
                    <a:pt x="46934" y="6489"/>
                    <a:pt x="46201" y="5389"/>
                    <a:pt x="45267" y="4455"/>
                  </a:cubicBezTo>
                  <a:cubicBezTo>
                    <a:pt x="44044" y="3232"/>
                    <a:pt x="42402" y="2570"/>
                    <a:pt x="40699" y="2570"/>
                  </a:cubicBezTo>
                  <a:cubicBezTo>
                    <a:pt x="40543" y="2570"/>
                    <a:pt x="40386" y="2575"/>
                    <a:pt x="40230" y="2587"/>
                  </a:cubicBezTo>
                  <a:cubicBezTo>
                    <a:pt x="38929" y="2720"/>
                    <a:pt x="37861" y="3687"/>
                    <a:pt x="37628" y="4955"/>
                  </a:cubicBezTo>
                  <a:cubicBezTo>
                    <a:pt x="37361" y="6189"/>
                    <a:pt x="37995" y="7423"/>
                    <a:pt x="39095" y="7990"/>
                  </a:cubicBezTo>
                  <a:lnTo>
                    <a:pt x="39863" y="8357"/>
                  </a:lnTo>
                  <a:cubicBezTo>
                    <a:pt x="40897" y="8858"/>
                    <a:pt x="41364" y="9091"/>
                    <a:pt x="41764" y="9692"/>
                  </a:cubicBezTo>
                  <a:cubicBezTo>
                    <a:pt x="41998" y="10059"/>
                    <a:pt x="42131" y="10459"/>
                    <a:pt x="42231" y="10893"/>
                  </a:cubicBezTo>
                  <a:lnTo>
                    <a:pt x="41897" y="11093"/>
                  </a:lnTo>
                  <a:cubicBezTo>
                    <a:pt x="40697" y="11827"/>
                    <a:pt x="39462" y="12594"/>
                    <a:pt x="38228" y="13328"/>
                  </a:cubicBezTo>
                  <a:cubicBezTo>
                    <a:pt x="37995" y="11960"/>
                    <a:pt x="37528" y="10626"/>
                    <a:pt x="36927" y="9358"/>
                  </a:cubicBezTo>
                  <a:cubicBezTo>
                    <a:pt x="35560" y="6656"/>
                    <a:pt x="32758" y="3220"/>
                    <a:pt x="29288" y="2487"/>
                  </a:cubicBezTo>
                  <a:cubicBezTo>
                    <a:pt x="29092" y="2447"/>
                    <a:pt x="28896" y="2428"/>
                    <a:pt x="28702" y="2428"/>
                  </a:cubicBezTo>
                  <a:cubicBezTo>
                    <a:pt x="27586" y="2428"/>
                    <a:pt x="26565" y="3064"/>
                    <a:pt x="26053" y="4088"/>
                  </a:cubicBezTo>
                  <a:cubicBezTo>
                    <a:pt x="25519" y="5255"/>
                    <a:pt x="25819" y="6623"/>
                    <a:pt x="26787" y="7423"/>
                  </a:cubicBezTo>
                  <a:cubicBezTo>
                    <a:pt x="27320" y="7824"/>
                    <a:pt x="27821" y="8224"/>
                    <a:pt x="28388" y="8558"/>
                  </a:cubicBezTo>
                  <a:cubicBezTo>
                    <a:pt x="28821" y="8791"/>
                    <a:pt x="29255" y="9091"/>
                    <a:pt x="29655" y="9425"/>
                  </a:cubicBezTo>
                  <a:cubicBezTo>
                    <a:pt x="30356" y="10092"/>
                    <a:pt x="30990" y="10859"/>
                    <a:pt x="31457" y="11693"/>
                  </a:cubicBezTo>
                  <a:cubicBezTo>
                    <a:pt x="32357" y="13328"/>
                    <a:pt x="32424" y="14929"/>
                    <a:pt x="32457" y="16930"/>
                  </a:cubicBezTo>
                  <a:cubicBezTo>
                    <a:pt x="31857" y="17330"/>
                    <a:pt x="31257" y="17731"/>
                    <a:pt x="30623" y="18131"/>
                  </a:cubicBezTo>
                  <a:lnTo>
                    <a:pt x="28154" y="19799"/>
                  </a:lnTo>
                  <a:cubicBezTo>
                    <a:pt x="27921" y="16863"/>
                    <a:pt x="27220" y="14028"/>
                    <a:pt x="26053" y="11326"/>
                  </a:cubicBezTo>
                  <a:cubicBezTo>
                    <a:pt x="25085" y="9091"/>
                    <a:pt x="23618" y="7257"/>
                    <a:pt x="22250" y="5555"/>
                  </a:cubicBezTo>
                  <a:lnTo>
                    <a:pt x="22083" y="5355"/>
                  </a:lnTo>
                  <a:cubicBezTo>
                    <a:pt x="20816" y="3787"/>
                    <a:pt x="19081" y="1686"/>
                    <a:pt x="16446" y="1219"/>
                  </a:cubicBezTo>
                  <a:cubicBezTo>
                    <a:pt x="16278" y="1193"/>
                    <a:pt x="16110" y="1180"/>
                    <a:pt x="15944" y="1180"/>
                  </a:cubicBezTo>
                  <a:cubicBezTo>
                    <a:pt x="14628" y="1180"/>
                    <a:pt x="13421" y="1980"/>
                    <a:pt x="12977" y="3254"/>
                  </a:cubicBezTo>
                  <a:cubicBezTo>
                    <a:pt x="12476" y="4655"/>
                    <a:pt x="13044" y="6156"/>
                    <a:pt x="14344" y="6856"/>
                  </a:cubicBezTo>
                  <a:cubicBezTo>
                    <a:pt x="16980" y="8324"/>
                    <a:pt x="19448" y="11226"/>
                    <a:pt x="20682" y="14262"/>
                  </a:cubicBezTo>
                  <a:cubicBezTo>
                    <a:pt x="21349" y="16063"/>
                    <a:pt x="21783" y="17964"/>
                    <a:pt x="21917" y="19866"/>
                  </a:cubicBezTo>
                  <a:cubicBezTo>
                    <a:pt x="22017" y="20800"/>
                    <a:pt x="22017" y="21767"/>
                    <a:pt x="22017" y="22768"/>
                  </a:cubicBezTo>
                  <a:lnTo>
                    <a:pt x="22017" y="24002"/>
                  </a:lnTo>
                  <a:cubicBezTo>
                    <a:pt x="19481" y="25870"/>
                    <a:pt x="17213" y="27638"/>
                    <a:pt x="15112" y="29406"/>
                  </a:cubicBezTo>
                  <a:cubicBezTo>
                    <a:pt x="14912" y="24669"/>
                    <a:pt x="14344" y="19966"/>
                    <a:pt x="13377" y="15362"/>
                  </a:cubicBezTo>
                  <a:cubicBezTo>
                    <a:pt x="12343" y="10392"/>
                    <a:pt x="10875" y="3587"/>
                    <a:pt x="5138" y="385"/>
                  </a:cubicBezTo>
                  <a:cubicBezTo>
                    <a:pt x="4658" y="124"/>
                    <a:pt x="4139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28;p10">
              <a:extLst>
                <a:ext uri="{FF2B5EF4-FFF2-40B4-BE49-F238E27FC236}">
                  <a16:creationId xmlns:a16="http://schemas.microsoft.com/office/drawing/2014/main" id="{0668254D-BB0E-65AC-B5BC-47C777481945}"/>
                </a:ext>
              </a:extLst>
            </p:cNvPr>
            <p:cNvSpPr/>
            <p:nvPr/>
          </p:nvSpPr>
          <p:spPr>
            <a:xfrm>
              <a:off x="2609525" y="3742225"/>
              <a:ext cx="2779575" cy="1425500"/>
            </a:xfrm>
            <a:custGeom>
              <a:avLst/>
              <a:gdLst/>
              <a:ahLst/>
              <a:cxnLst/>
              <a:rect l="l" t="t" r="r" b="b"/>
              <a:pathLst>
                <a:path w="111183" h="57020" extrusionOk="0">
                  <a:moveTo>
                    <a:pt x="53406" y="6308"/>
                  </a:moveTo>
                  <a:cubicBezTo>
                    <a:pt x="51738" y="8976"/>
                    <a:pt x="50103" y="11678"/>
                    <a:pt x="48536" y="14413"/>
                  </a:cubicBezTo>
                  <a:cubicBezTo>
                    <a:pt x="47902" y="12745"/>
                    <a:pt x="46601" y="11411"/>
                    <a:pt x="44966" y="10711"/>
                  </a:cubicBezTo>
                  <a:cubicBezTo>
                    <a:pt x="47668" y="9043"/>
                    <a:pt x="50504" y="7542"/>
                    <a:pt x="53406" y="6308"/>
                  </a:cubicBezTo>
                  <a:close/>
                  <a:moveTo>
                    <a:pt x="59243" y="6508"/>
                  </a:moveTo>
                  <a:cubicBezTo>
                    <a:pt x="61678" y="8309"/>
                    <a:pt x="64180" y="9977"/>
                    <a:pt x="66749" y="11578"/>
                  </a:cubicBezTo>
                  <a:cubicBezTo>
                    <a:pt x="66315" y="11778"/>
                    <a:pt x="65948" y="12012"/>
                    <a:pt x="65614" y="12278"/>
                  </a:cubicBezTo>
                  <a:lnTo>
                    <a:pt x="65614" y="12312"/>
                  </a:lnTo>
                  <a:cubicBezTo>
                    <a:pt x="64580" y="13212"/>
                    <a:pt x="63880" y="14413"/>
                    <a:pt x="63613" y="15748"/>
                  </a:cubicBezTo>
                  <a:cubicBezTo>
                    <a:pt x="62079" y="12712"/>
                    <a:pt x="60611" y="9643"/>
                    <a:pt x="59243" y="6508"/>
                  </a:cubicBezTo>
                  <a:close/>
                  <a:moveTo>
                    <a:pt x="55174" y="7608"/>
                  </a:moveTo>
                  <a:cubicBezTo>
                    <a:pt x="55174" y="10777"/>
                    <a:pt x="55140" y="13946"/>
                    <a:pt x="55174" y="17149"/>
                  </a:cubicBezTo>
                  <a:cubicBezTo>
                    <a:pt x="54000" y="16156"/>
                    <a:pt x="52393" y="15733"/>
                    <a:pt x="50718" y="15733"/>
                  </a:cubicBezTo>
                  <a:cubicBezTo>
                    <a:pt x="50536" y="15733"/>
                    <a:pt x="50353" y="15738"/>
                    <a:pt x="50170" y="15748"/>
                  </a:cubicBezTo>
                  <a:cubicBezTo>
                    <a:pt x="51838" y="13012"/>
                    <a:pt x="53506" y="10277"/>
                    <a:pt x="55174" y="7608"/>
                  </a:cubicBezTo>
                  <a:close/>
                  <a:moveTo>
                    <a:pt x="57375" y="6641"/>
                  </a:moveTo>
                  <a:lnTo>
                    <a:pt x="57375" y="6641"/>
                  </a:lnTo>
                  <a:cubicBezTo>
                    <a:pt x="59110" y="9977"/>
                    <a:pt x="60744" y="13379"/>
                    <a:pt x="62379" y="16748"/>
                  </a:cubicBezTo>
                  <a:cubicBezTo>
                    <a:pt x="61931" y="16606"/>
                    <a:pt x="61452" y="16539"/>
                    <a:pt x="60961" y="16539"/>
                  </a:cubicBezTo>
                  <a:cubicBezTo>
                    <a:pt x="59731" y="16539"/>
                    <a:pt x="58434" y="16958"/>
                    <a:pt x="57409" y="17649"/>
                  </a:cubicBezTo>
                  <a:lnTo>
                    <a:pt x="57409" y="17682"/>
                  </a:lnTo>
                  <a:cubicBezTo>
                    <a:pt x="57375" y="13980"/>
                    <a:pt x="57375" y="10310"/>
                    <a:pt x="57375" y="6641"/>
                  </a:cubicBezTo>
                  <a:close/>
                  <a:moveTo>
                    <a:pt x="68183" y="12512"/>
                  </a:moveTo>
                  <a:cubicBezTo>
                    <a:pt x="70718" y="14080"/>
                    <a:pt x="73253" y="15614"/>
                    <a:pt x="75755" y="17215"/>
                  </a:cubicBezTo>
                  <a:cubicBezTo>
                    <a:pt x="74187" y="17482"/>
                    <a:pt x="72653" y="18416"/>
                    <a:pt x="71352" y="19317"/>
                  </a:cubicBezTo>
                  <a:cubicBezTo>
                    <a:pt x="69751" y="20451"/>
                    <a:pt x="68350" y="21919"/>
                    <a:pt x="67683" y="23720"/>
                  </a:cubicBezTo>
                  <a:cubicBezTo>
                    <a:pt x="66616" y="21688"/>
                    <a:pt x="65550" y="19655"/>
                    <a:pt x="64517" y="17590"/>
                  </a:cubicBezTo>
                  <a:lnTo>
                    <a:pt x="64517" y="17590"/>
                  </a:lnTo>
                  <a:cubicBezTo>
                    <a:pt x="64856" y="15263"/>
                    <a:pt x="65989" y="12878"/>
                    <a:pt x="68183" y="12512"/>
                  </a:cubicBezTo>
                  <a:close/>
                  <a:moveTo>
                    <a:pt x="43432" y="11611"/>
                  </a:moveTo>
                  <a:cubicBezTo>
                    <a:pt x="45000" y="11945"/>
                    <a:pt x="46367" y="12946"/>
                    <a:pt x="47135" y="14347"/>
                  </a:cubicBezTo>
                  <a:cubicBezTo>
                    <a:pt x="47201" y="14447"/>
                    <a:pt x="47435" y="15214"/>
                    <a:pt x="47702" y="15881"/>
                  </a:cubicBezTo>
                  <a:cubicBezTo>
                    <a:pt x="46167" y="18516"/>
                    <a:pt x="44699" y="21185"/>
                    <a:pt x="43232" y="23853"/>
                  </a:cubicBezTo>
                  <a:cubicBezTo>
                    <a:pt x="42398" y="20451"/>
                    <a:pt x="38628" y="17516"/>
                    <a:pt x="35326" y="16415"/>
                  </a:cubicBezTo>
                  <a:cubicBezTo>
                    <a:pt x="37995" y="14780"/>
                    <a:pt x="40730" y="13179"/>
                    <a:pt x="43432" y="11611"/>
                  </a:cubicBezTo>
                  <a:close/>
                  <a:moveTo>
                    <a:pt x="50590" y="16925"/>
                  </a:moveTo>
                  <a:cubicBezTo>
                    <a:pt x="52380" y="16925"/>
                    <a:pt x="54221" y="17365"/>
                    <a:pt x="55207" y="18816"/>
                  </a:cubicBezTo>
                  <a:cubicBezTo>
                    <a:pt x="55207" y="21385"/>
                    <a:pt x="55240" y="23987"/>
                    <a:pt x="55274" y="26555"/>
                  </a:cubicBezTo>
                  <a:cubicBezTo>
                    <a:pt x="54206" y="25688"/>
                    <a:pt x="52972" y="25088"/>
                    <a:pt x="51604" y="24821"/>
                  </a:cubicBezTo>
                  <a:cubicBezTo>
                    <a:pt x="50659" y="24626"/>
                    <a:pt x="49696" y="24530"/>
                    <a:pt x="48732" y="24530"/>
                  </a:cubicBezTo>
                  <a:cubicBezTo>
                    <a:pt x="47385" y="24530"/>
                    <a:pt x="46036" y="24718"/>
                    <a:pt x="44733" y="25088"/>
                  </a:cubicBezTo>
                  <a:cubicBezTo>
                    <a:pt x="46267" y="22352"/>
                    <a:pt x="47802" y="19650"/>
                    <a:pt x="49403" y="16982"/>
                  </a:cubicBezTo>
                  <a:lnTo>
                    <a:pt x="49436" y="16982"/>
                  </a:lnTo>
                  <a:cubicBezTo>
                    <a:pt x="49812" y="16946"/>
                    <a:pt x="50200" y="16925"/>
                    <a:pt x="50590" y="16925"/>
                  </a:cubicBezTo>
                  <a:close/>
                  <a:moveTo>
                    <a:pt x="60656" y="17861"/>
                  </a:moveTo>
                  <a:cubicBezTo>
                    <a:pt x="61517" y="17861"/>
                    <a:pt x="62383" y="18015"/>
                    <a:pt x="63113" y="18249"/>
                  </a:cubicBezTo>
                  <a:cubicBezTo>
                    <a:pt x="64213" y="20451"/>
                    <a:pt x="65314" y="22653"/>
                    <a:pt x="66415" y="24854"/>
                  </a:cubicBezTo>
                  <a:cubicBezTo>
                    <a:pt x="65614" y="24550"/>
                    <a:pt x="64773" y="24414"/>
                    <a:pt x="63921" y="24414"/>
                  </a:cubicBezTo>
                  <a:cubicBezTo>
                    <a:pt x="61685" y="24414"/>
                    <a:pt x="59378" y="25351"/>
                    <a:pt x="57542" y="26655"/>
                  </a:cubicBezTo>
                  <a:cubicBezTo>
                    <a:pt x="57509" y="24098"/>
                    <a:pt x="57442" y="21573"/>
                    <a:pt x="57409" y="19016"/>
                  </a:cubicBezTo>
                  <a:lnTo>
                    <a:pt x="57409" y="19016"/>
                  </a:lnTo>
                  <a:cubicBezTo>
                    <a:pt x="58212" y="18174"/>
                    <a:pt x="59430" y="17861"/>
                    <a:pt x="60656" y="17861"/>
                  </a:cubicBezTo>
                  <a:close/>
                  <a:moveTo>
                    <a:pt x="77389" y="18249"/>
                  </a:moveTo>
                  <a:cubicBezTo>
                    <a:pt x="78590" y="19017"/>
                    <a:pt x="79825" y="19817"/>
                    <a:pt x="81025" y="20651"/>
                  </a:cubicBezTo>
                  <a:cubicBezTo>
                    <a:pt x="82493" y="21685"/>
                    <a:pt x="83961" y="22753"/>
                    <a:pt x="85429" y="23820"/>
                  </a:cubicBezTo>
                  <a:lnTo>
                    <a:pt x="85462" y="23853"/>
                  </a:lnTo>
                  <a:cubicBezTo>
                    <a:pt x="83060" y="24420"/>
                    <a:pt x="80825" y="25488"/>
                    <a:pt x="78891" y="27022"/>
                  </a:cubicBezTo>
                  <a:cubicBezTo>
                    <a:pt x="76389" y="28924"/>
                    <a:pt x="74287" y="31659"/>
                    <a:pt x="73553" y="34728"/>
                  </a:cubicBezTo>
                  <a:cubicBezTo>
                    <a:pt x="72553" y="32860"/>
                    <a:pt x="71552" y="30992"/>
                    <a:pt x="70551" y="29090"/>
                  </a:cubicBezTo>
                  <a:cubicBezTo>
                    <a:pt x="69884" y="27856"/>
                    <a:pt x="69217" y="26589"/>
                    <a:pt x="68550" y="25354"/>
                  </a:cubicBezTo>
                  <a:cubicBezTo>
                    <a:pt x="69050" y="23053"/>
                    <a:pt x="70551" y="21385"/>
                    <a:pt x="72486" y="20051"/>
                  </a:cubicBezTo>
                  <a:cubicBezTo>
                    <a:pt x="73320" y="19417"/>
                    <a:pt x="74221" y="18917"/>
                    <a:pt x="75221" y="18550"/>
                  </a:cubicBezTo>
                  <a:cubicBezTo>
                    <a:pt x="75922" y="18349"/>
                    <a:pt x="76656" y="18249"/>
                    <a:pt x="77389" y="18249"/>
                  </a:cubicBezTo>
                  <a:close/>
                  <a:moveTo>
                    <a:pt x="33758" y="17315"/>
                  </a:moveTo>
                  <a:cubicBezTo>
                    <a:pt x="35793" y="18416"/>
                    <a:pt x="37895" y="18983"/>
                    <a:pt x="39663" y="20651"/>
                  </a:cubicBezTo>
                  <a:cubicBezTo>
                    <a:pt x="41030" y="21952"/>
                    <a:pt x="41964" y="23653"/>
                    <a:pt x="42331" y="25521"/>
                  </a:cubicBezTo>
                  <a:cubicBezTo>
                    <a:pt x="41897" y="26322"/>
                    <a:pt x="41464" y="27089"/>
                    <a:pt x="41064" y="27890"/>
                  </a:cubicBezTo>
                  <a:cubicBezTo>
                    <a:pt x="39829" y="30191"/>
                    <a:pt x="38662" y="32460"/>
                    <a:pt x="37494" y="34761"/>
                  </a:cubicBezTo>
                  <a:cubicBezTo>
                    <a:pt x="36794" y="31959"/>
                    <a:pt x="33958" y="29257"/>
                    <a:pt x="31990" y="27689"/>
                  </a:cubicBezTo>
                  <a:cubicBezTo>
                    <a:pt x="29722" y="25888"/>
                    <a:pt x="27287" y="24120"/>
                    <a:pt x="24485" y="23353"/>
                  </a:cubicBezTo>
                  <a:cubicBezTo>
                    <a:pt x="26353" y="22052"/>
                    <a:pt x="28254" y="20785"/>
                    <a:pt x="30156" y="19550"/>
                  </a:cubicBezTo>
                  <a:cubicBezTo>
                    <a:pt x="31357" y="18816"/>
                    <a:pt x="32557" y="18049"/>
                    <a:pt x="33758" y="17315"/>
                  </a:cubicBezTo>
                  <a:close/>
                  <a:moveTo>
                    <a:pt x="64187" y="26004"/>
                  </a:moveTo>
                  <a:cubicBezTo>
                    <a:pt x="65148" y="26004"/>
                    <a:pt x="66151" y="26141"/>
                    <a:pt x="67216" y="26422"/>
                  </a:cubicBezTo>
                  <a:cubicBezTo>
                    <a:pt x="67783" y="27489"/>
                    <a:pt x="68350" y="28590"/>
                    <a:pt x="68917" y="29658"/>
                  </a:cubicBezTo>
                  <a:cubicBezTo>
                    <a:pt x="70084" y="31893"/>
                    <a:pt x="71285" y="34094"/>
                    <a:pt x="72486" y="36296"/>
                  </a:cubicBezTo>
                  <a:lnTo>
                    <a:pt x="72386" y="36229"/>
                  </a:lnTo>
                  <a:cubicBezTo>
                    <a:pt x="71785" y="35962"/>
                    <a:pt x="71118" y="35795"/>
                    <a:pt x="70418" y="35729"/>
                  </a:cubicBezTo>
                  <a:cubicBezTo>
                    <a:pt x="69934" y="35683"/>
                    <a:pt x="69445" y="35660"/>
                    <a:pt x="68955" y="35660"/>
                  </a:cubicBezTo>
                  <a:cubicBezTo>
                    <a:pt x="67653" y="35660"/>
                    <a:pt x="66341" y="35823"/>
                    <a:pt x="65081" y="36162"/>
                  </a:cubicBezTo>
                  <a:cubicBezTo>
                    <a:pt x="62412" y="36796"/>
                    <a:pt x="59944" y="38030"/>
                    <a:pt x="57842" y="39765"/>
                  </a:cubicBezTo>
                  <a:cubicBezTo>
                    <a:pt x="57742" y="36896"/>
                    <a:pt x="57675" y="33994"/>
                    <a:pt x="57609" y="31092"/>
                  </a:cubicBezTo>
                  <a:lnTo>
                    <a:pt x="57609" y="31092"/>
                  </a:lnTo>
                  <a:lnTo>
                    <a:pt x="57642" y="31125"/>
                  </a:lnTo>
                  <a:cubicBezTo>
                    <a:pt x="57609" y="30191"/>
                    <a:pt x="57609" y="29291"/>
                    <a:pt x="57575" y="28390"/>
                  </a:cubicBezTo>
                  <a:cubicBezTo>
                    <a:pt x="59730" y="26827"/>
                    <a:pt x="61835" y="26004"/>
                    <a:pt x="64187" y="26004"/>
                  </a:cubicBezTo>
                  <a:close/>
                  <a:moveTo>
                    <a:pt x="49363" y="26025"/>
                  </a:moveTo>
                  <a:cubicBezTo>
                    <a:pt x="49747" y="26025"/>
                    <a:pt x="50137" y="26045"/>
                    <a:pt x="50537" y="26088"/>
                  </a:cubicBezTo>
                  <a:cubicBezTo>
                    <a:pt x="52372" y="26188"/>
                    <a:pt x="54073" y="27022"/>
                    <a:pt x="55307" y="28390"/>
                  </a:cubicBezTo>
                  <a:cubicBezTo>
                    <a:pt x="55307" y="29291"/>
                    <a:pt x="55340" y="30225"/>
                    <a:pt x="55374" y="31125"/>
                  </a:cubicBezTo>
                  <a:cubicBezTo>
                    <a:pt x="55440" y="34228"/>
                    <a:pt x="55574" y="37330"/>
                    <a:pt x="55707" y="40432"/>
                  </a:cubicBezTo>
                  <a:cubicBezTo>
                    <a:pt x="53673" y="38497"/>
                    <a:pt x="51171" y="37096"/>
                    <a:pt x="48469" y="36362"/>
                  </a:cubicBezTo>
                  <a:cubicBezTo>
                    <a:pt x="46901" y="35929"/>
                    <a:pt x="45267" y="35629"/>
                    <a:pt x="43599" y="35528"/>
                  </a:cubicBezTo>
                  <a:cubicBezTo>
                    <a:pt x="42659" y="35376"/>
                    <a:pt x="41692" y="35308"/>
                    <a:pt x="40723" y="35308"/>
                  </a:cubicBezTo>
                  <a:cubicBezTo>
                    <a:pt x="40213" y="35308"/>
                    <a:pt x="39702" y="35327"/>
                    <a:pt x="39196" y="35362"/>
                  </a:cubicBezTo>
                  <a:cubicBezTo>
                    <a:pt x="40330" y="33160"/>
                    <a:pt x="41464" y="30992"/>
                    <a:pt x="42631" y="28824"/>
                  </a:cubicBezTo>
                  <a:lnTo>
                    <a:pt x="42665" y="28857"/>
                  </a:lnTo>
                  <a:cubicBezTo>
                    <a:pt x="42998" y="28223"/>
                    <a:pt x="43365" y="27589"/>
                    <a:pt x="43699" y="26922"/>
                  </a:cubicBezTo>
                  <a:cubicBezTo>
                    <a:pt x="45623" y="26532"/>
                    <a:pt x="47407" y="26025"/>
                    <a:pt x="49363" y="26025"/>
                  </a:cubicBezTo>
                  <a:close/>
                  <a:moveTo>
                    <a:pt x="22784" y="24554"/>
                  </a:moveTo>
                  <a:cubicBezTo>
                    <a:pt x="26120" y="24988"/>
                    <a:pt x="29088" y="27256"/>
                    <a:pt x="31590" y="29357"/>
                  </a:cubicBezTo>
                  <a:cubicBezTo>
                    <a:pt x="32924" y="30425"/>
                    <a:pt x="34059" y="31692"/>
                    <a:pt x="35026" y="33127"/>
                  </a:cubicBezTo>
                  <a:cubicBezTo>
                    <a:pt x="35660" y="34127"/>
                    <a:pt x="36093" y="35295"/>
                    <a:pt x="36760" y="36262"/>
                  </a:cubicBezTo>
                  <a:cubicBezTo>
                    <a:pt x="36127" y="37497"/>
                    <a:pt x="35526" y="38731"/>
                    <a:pt x="34926" y="39965"/>
                  </a:cubicBezTo>
                  <a:cubicBezTo>
                    <a:pt x="33992" y="41900"/>
                    <a:pt x="33058" y="43834"/>
                    <a:pt x="32157" y="45802"/>
                  </a:cubicBezTo>
                  <a:cubicBezTo>
                    <a:pt x="30623" y="42400"/>
                    <a:pt x="27487" y="39565"/>
                    <a:pt x="24452" y="37663"/>
                  </a:cubicBezTo>
                  <a:cubicBezTo>
                    <a:pt x="20415" y="35162"/>
                    <a:pt x="15812" y="33961"/>
                    <a:pt x="11142" y="33560"/>
                  </a:cubicBezTo>
                  <a:cubicBezTo>
                    <a:pt x="13377" y="31726"/>
                    <a:pt x="15612" y="29891"/>
                    <a:pt x="17914" y="28123"/>
                  </a:cubicBezTo>
                  <a:cubicBezTo>
                    <a:pt x="19515" y="26922"/>
                    <a:pt x="21116" y="25721"/>
                    <a:pt x="22784" y="24554"/>
                  </a:cubicBezTo>
                  <a:close/>
                  <a:moveTo>
                    <a:pt x="86896" y="24887"/>
                  </a:moveTo>
                  <a:cubicBezTo>
                    <a:pt x="90732" y="27723"/>
                    <a:pt x="94535" y="30592"/>
                    <a:pt x="98404" y="33360"/>
                  </a:cubicBezTo>
                  <a:cubicBezTo>
                    <a:pt x="94735" y="33360"/>
                    <a:pt x="90932" y="35295"/>
                    <a:pt x="88097" y="37263"/>
                  </a:cubicBezTo>
                  <a:lnTo>
                    <a:pt x="88130" y="37263"/>
                  </a:lnTo>
                  <a:cubicBezTo>
                    <a:pt x="84761" y="39598"/>
                    <a:pt x="81793" y="42900"/>
                    <a:pt x="80258" y="46736"/>
                  </a:cubicBezTo>
                  <a:cubicBezTo>
                    <a:pt x="79191" y="44868"/>
                    <a:pt x="78090" y="42967"/>
                    <a:pt x="77056" y="41066"/>
                  </a:cubicBezTo>
                  <a:cubicBezTo>
                    <a:pt x="76255" y="39665"/>
                    <a:pt x="75488" y="38264"/>
                    <a:pt x="74721" y="36863"/>
                  </a:cubicBezTo>
                  <a:cubicBezTo>
                    <a:pt x="75054" y="33160"/>
                    <a:pt x="77189" y="29958"/>
                    <a:pt x="80191" y="27790"/>
                  </a:cubicBezTo>
                  <a:cubicBezTo>
                    <a:pt x="81426" y="26856"/>
                    <a:pt x="82827" y="26122"/>
                    <a:pt x="84261" y="25588"/>
                  </a:cubicBezTo>
                  <a:cubicBezTo>
                    <a:pt x="85128" y="25288"/>
                    <a:pt x="85996" y="25054"/>
                    <a:pt x="86896" y="24887"/>
                  </a:cubicBezTo>
                  <a:close/>
                  <a:moveTo>
                    <a:pt x="69384" y="37120"/>
                  </a:moveTo>
                  <a:cubicBezTo>
                    <a:pt x="70057" y="37120"/>
                    <a:pt x="70723" y="37182"/>
                    <a:pt x="71352" y="37330"/>
                  </a:cubicBezTo>
                  <a:cubicBezTo>
                    <a:pt x="72052" y="37497"/>
                    <a:pt x="72719" y="37930"/>
                    <a:pt x="73420" y="37964"/>
                  </a:cubicBezTo>
                  <a:cubicBezTo>
                    <a:pt x="74120" y="39164"/>
                    <a:pt x="74788" y="40399"/>
                    <a:pt x="75488" y="41633"/>
                  </a:cubicBezTo>
                  <a:cubicBezTo>
                    <a:pt x="76556" y="43568"/>
                    <a:pt x="77656" y="45469"/>
                    <a:pt x="78790" y="47404"/>
                  </a:cubicBezTo>
                  <a:cubicBezTo>
                    <a:pt x="78857" y="47504"/>
                    <a:pt x="78891" y="47604"/>
                    <a:pt x="78991" y="47737"/>
                  </a:cubicBezTo>
                  <a:cubicBezTo>
                    <a:pt x="76848" y="46845"/>
                    <a:pt x="74506" y="46447"/>
                    <a:pt x="72180" y="46447"/>
                  </a:cubicBezTo>
                  <a:cubicBezTo>
                    <a:pt x="70594" y="46447"/>
                    <a:pt x="69017" y="46632"/>
                    <a:pt x="67516" y="46970"/>
                  </a:cubicBezTo>
                  <a:cubicBezTo>
                    <a:pt x="64047" y="47771"/>
                    <a:pt x="60878" y="49438"/>
                    <a:pt x="58242" y="51840"/>
                  </a:cubicBezTo>
                  <a:cubicBezTo>
                    <a:pt x="58242" y="49272"/>
                    <a:pt x="58042" y="46703"/>
                    <a:pt x="57942" y="44235"/>
                  </a:cubicBezTo>
                  <a:cubicBezTo>
                    <a:pt x="57942" y="43401"/>
                    <a:pt x="57909" y="42533"/>
                    <a:pt x="57876" y="41700"/>
                  </a:cubicBezTo>
                  <a:cubicBezTo>
                    <a:pt x="60277" y="39698"/>
                    <a:pt x="62879" y="38164"/>
                    <a:pt x="66015" y="37530"/>
                  </a:cubicBezTo>
                  <a:cubicBezTo>
                    <a:pt x="67066" y="37299"/>
                    <a:pt x="68236" y="37120"/>
                    <a:pt x="69384" y="37120"/>
                  </a:cubicBezTo>
                  <a:close/>
                  <a:moveTo>
                    <a:pt x="40886" y="36738"/>
                  </a:moveTo>
                  <a:cubicBezTo>
                    <a:pt x="43404" y="36738"/>
                    <a:pt x="46143" y="37281"/>
                    <a:pt x="48335" y="37897"/>
                  </a:cubicBezTo>
                  <a:cubicBezTo>
                    <a:pt x="51171" y="38731"/>
                    <a:pt x="53306" y="40465"/>
                    <a:pt x="55741" y="41933"/>
                  </a:cubicBezTo>
                  <a:lnTo>
                    <a:pt x="55841" y="43868"/>
                  </a:lnTo>
                  <a:cubicBezTo>
                    <a:pt x="55941" y="46636"/>
                    <a:pt x="55941" y="49605"/>
                    <a:pt x="56274" y="52441"/>
                  </a:cubicBezTo>
                  <a:cubicBezTo>
                    <a:pt x="53206" y="49872"/>
                    <a:pt x="49236" y="48271"/>
                    <a:pt x="45567" y="46837"/>
                  </a:cubicBezTo>
                  <a:cubicBezTo>
                    <a:pt x="42934" y="45788"/>
                    <a:pt x="40088" y="45043"/>
                    <a:pt x="37262" y="45043"/>
                  </a:cubicBezTo>
                  <a:cubicBezTo>
                    <a:pt x="36221" y="45043"/>
                    <a:pt x="35183" y="45144"/>
                    <a:pt x="34159" y="45369"/>
                  </a:cubicBezTo>
                  <a:cubicBezTo>
                    <a:pt x="34892" y="43834"/>
                    <a:pt x="35660" y="42333"/>
                    <a:pt x="36394" y="40799"/>
                  </a:cubicBezTo>
                  <a:cubicBezTo>
                    <a:pt x="37027" y="39531"/>
                    <a:pt x="37694" y="38264"/>
                    <a:pt x="38328" y="36963"/>
                  </a:cubicBezTo>
                  <a:cubicBezTo>
                    <a:pt x="39131" y="36806"/>
                    <a:pt x="39994" y="36738"/>
                    <a:pt x="40886" y="36738"/>
                  </a:cubicBezTo>
                  <a:close/>
                  <a:moveTo>
                    <a:pt x="1269" y="1"/>
                  </a:moveTo>
                  <a:cubicBezTo>
                    <a:pt x="500" y="1"/>
                    <a:pt x="0" y="1146"/>
                    <a:pt x="801" y="1604"/>
                  </a:cubicBezTo>
                  <a:cubicBezTo>
                    <a:pt x="5505" y="4206"/>
                    <a:pt x="6539" y="10477"/>
                    <a:pt x="7506" y="15281"/>
                  </a:cubicBezTo>
                  <a:cubicBezTo>
                    <a:pt x="8707" y="21352"/>
                    <a:pt x="9174" y="27523"/>
                    <a:pt x="8907" y="33727"/>
                  </a:cubicBezTo>
                  <a:cubicBezTo>
                    <a:pt x="7940" y="34661"/>
                    <a:pt x="7006" y="35662"/>
                    <a:pt x="6105" y="36663"/>
                  </a:cubicBezTo>
                  <a:cubicBezTo>
                    <a:pt x="5941" y="36882"/>
                    <a:pt x="6114" y="37214"/>
                    <a:pt x="6330" y="37214"/>
                  </a:cubicBezTo>
                  <a:cubicBezTo>
                    <a:pt x="6376" y="37214"/>
                    <a:pt x="6425" y="37199"/>
                    <a:pt x="6472" y="37163"/>
                  </a:cubicBezTo>
                  <a:cubicBezTo>
                    <a:pt x="7473" y="36429"/>
                    <a:pt x="8440" y="35662"/>
                    <a:pt x="9408" y="34928"/>
                  </a:cubicBezTo>
                  <a:cubicBezTo>
                    <a:pt x="9508" y="34961"/>
                    <a:pt x="9608" y="34961"/>
                    <a:pt x="9708" y="34995"/>
                  </a:cubicBezTo>
                  <a:cubicBezTo>
                    <a:pt x="14478" y="35262"/>
                    <a:pt x="19281" y="36362"/>
                    <a:pt x="23418" y="38864"/>
                  </a:cubicBezTo>
                  <a:cubicBezTo>
                    <a:pt x="26987" y="40999"/>
                    <a:pt x="29222" y="43901"/>
                    <a:pt x="31423" y="47270"/>
                  </a:cubicBezTo>
                  <a:cubicBezTo>
                    <a:pt x="30689" y="48871"/>
                    <a:pt x="29922" y="50506"/>
                    <a:pt x="29622" y="52174"/>
                  </a:cubicBezTo>
                  <a:cubicBezTo>
                    <a:pt x="29550" y="52461"/>
                    <a:pt x="29806" y="52766"/>
                    <a:pt x="30067" y="52766"/>
                  </a:cubicBezTo>
                  <a:cubicBezTo>
                    <a:pt x="30169" y="52766"/>
                    <a:pt x="30272" y="52720"/>
                    <a:pt x="30356" y="52607"/>
                  </a:cubicBezTo>
                  <a:cubicBezTo>
                    <a:pt x="31657" y="51006"/>
                    <a:pt x="32457" y="48971"/>
                    <a:pt x="33325" y="47103"/>
                  </a:cubicBezTo>
                  <a:cubicBezTo>
                    <a:pt x="34643" y="46727"/>
                    <a:pt x="35969" y="46560"/>
                    <a:pt x="37292" y="46560"/>
                  </a:cubicBezTo>
                  <a:cubicBezTo>
                    <a:pt x="39953" y="46560"/>
                    <a:pt x="42604" y="47235"/>
                    <a:pt x="45166" y="48238"/>
                  </a:cubicBezTo>
                  <a:cubicBezTo>
                    <a:pt x="49103" y="49772"/>
                    <a:pt x="53372" y="51540"/>
                    <a:pt x="56475" y="54442"/>
                  </a:cubicBezTo>
                  <a:cubicBezTo>
                    <a:pt x="56508" y="54475"/>
                    <a:pt x="56541" y="54509"/>
                    <a:pt x="56608" y="54509"/>
                  </a:cubicBezTo>
                  <a:cubicBezTo>
                    <a:pt x="56741" y="55276"/>
                    <a:pt x="56908" y="56010"/>
                    <a:pt x="57108" y="56744"/>
                  </a:cubicBezTo>
                  <a:cubicBezTo>
                    <a:pt x="57161" y="56918"/>
                    <a:pt x="57340" y="57019"/>
                    <a:pt x="57510" y="57019"/>
                  </a:cubicBezTo>
                  <a:cubicBezTo>
                    <a:pt x="57664" y="57019"/>
                    <a:pt x="57810" y="56935"/>
                    <a:pt x="57842" y="56744"/>
                  </a:cubicBezTo>
                  <a:cubicBezTo>
                    <a:pt x="58042" y="55710"/>
                    <a:pt x="58142" y="54709"/>
                    <a:pt x="58176" y="53675"/>
                  </a:cubicBezTo>
                  <a:cubicBezTo>
                    <a:pt x="60844" y="51173"/>
                    <a:pt x="64113" y="49438"/>
                    <a:pt x="67683" y="48571"/>
                  </a:cubicBezTo>
                  <a:cubicBezTo>
                    <a:pt x="69098" y="48243"/>
                    <a:pt x="70490" y="48103"/>
                    <a:pt x="71870" y="48103"/>
                  </a:cubicBezTo>
                  <a:cubicBezTo>
                    <a:pt x="74554" y="48103"/>
                    <a:pt x="77192" y="48633"/>
                    <a:pt x="79858" y="49338"/>
                  </a:cubicBezTo>
                  <a:lnTo>
                    <a:pt x="79891" y="49372"/>
                  </a:lnTo>
                  <a:cubicBezTo>
                    <a:pt x="80558" y="50706"/>
                    <a:pt x="81459" y="51907"/>
                    <a:pt x="82526" y="52974"/>
                  </a:cubicBezTo>
                  <a:cubicBezTo>
                    <a:pt x="82616" y="53084"/>
                    <a:pt x="82732" y="53131"/>
                    <a:pt x="82845" y="53131"/>
                  </a:cubicBezTo>
                  <a:cubicBezTo>
                    <a:pt x="83113" y="53131"/>
                    <a:pt x="83368" y="52869"/>
                    <a:pt x="83227" y="52541"/>
                  </a:cubicBezTo>
                  <a:cubicBezTo>
                    <a:pt x="82893" y="51106"/>
                    <a:pt x="82059" y="49705"/>
                    <a:pt x="81259" y="48371"/>
                  </a:cubicBezTo>
                  <a:cubicBezTo>
                    <a:pt x="82760" y="44535"/>
                    <a:pt x="85362" y="41199"/>
                    <a:pt x="88731" y="38797"/>
                  </a:cubicBezTo>
                  <a:cubicBezTo>
                    <a:pt x="91647" y="36719"/>
                    <a:pt x="95175" y="34989"/>
                    <a:pt x="98766" y="34989"/>
                  </a:cubicBezTo>
                  <a:cubicBezTo>
                    <a:pt x="99612" y="34989"/>
                    <a:pt x="100461" y="35085"/>
                    <a:pt x="101307" y="35295"/>
                  </a:cubicBezTo>
                  <a:cubicBezTo>
                    <a:pt x="102941" y="36429"/>
                    <a:pt x="104609" y="37530"/>
                    <a:pt x="106310" y="38597"/>
                  </a:cubicBezTo>
                  <a:cubicBezTo>
                    <a:pt x="106381" y="38635"/>
                    <a:pt x="106451" y="38652"/>
                    <a:pt x="106518" y="38652"/>
                  </a:cubicBezTo>
                  <a:cubicBezTo>
                    <a:pt x="106863" y="38652"/>
                    <a:pt x="107118" y="38204"/>
                    <a:pt x="106810" y="37897"/>
                  </a:cubicBezTo>
                  <a:cubicBezTo>
                    <a:pt x="105409" y="36563"/>
                    <a:pt x="103975" y="35295"/>
                    <a:pt x="102474" y="34027"/>
                  </a:cubicBezTo>
                  <a:cubicBezTo>
                    <a:pt x="101073" y="28323"/>
                    <a:pt x="101073" y="22352"/>
                    <a:pt x="102441" y="16615"/>
                  </a:cubicBezTo>
                  <a:cubicBezTo>
                    <a:pt x="103675" y="11678"/>
                    <a:pt x="105943" y="6708"/>
                    <a:pt x="110780" y="4540"/>
                  </a:cubicBezTo>
                  <a:cubicBezTo>
                    <a:pt x="111182" y="4354"/>
                    <a:pt x="110953" y="3795"/>
                    <a:pt x="110572" y="3795"/>
                  </a:cubicBezTo>
                  <a:cubicBezTo>
                    <a:pt x="110542" y="3795"/>
                    <a:pt x="110511" y="3798"/>
                    <a:pt x="110480" y="3806"/>
                  </a:cubicBezTo>
                  <a:cubicBezTo>
                    <a:pt x="105276" y="5107"/>
                    <a:pt x="102708" y="10644"/>
                    <a:pt x="101373" y="15347"/>
                  </a:cubicBezTo>
                  <a:cubicBezTo>
                    <a:pt x="99839" y="20951"/>
                    <a:pt x="99572" y="26822"/>
                    <a:pt x="100673" y="32526"/>
                  </a:cubicBezTo>
                  <a:cubicBezTo>
                    <a:pt x="97037" y="29557"/>
                    <a:pt x="93267" y="26755"/>
                    <a:pt x="89431" y="24020"/>
                  </a:cubicBezTo>
                  <a:cubicBezTo>
                    <a:pt x="89465" y="19784"/>
                    <a:pt x="90365" y="15614"/>
                    <a:pt x="92100" y="11778"/>
                  </a:cubicBezTo>
                  <a:cubicBezTo>
                    <a:pt x="92901" y="9743"/>
                    <a:pt x="94101" y="7875"/>
                    <a:pt x="95636" y="6274"/>
                  </a:cubicBezTo>
                  <a:cubicBezTo>
                    <a:pt x="97170" y="4706"/>
                    <a:pt x="98972" y="3872"/>
                    <a:pt x="100973" y="2972"/>
                  </a:cubicBezTo>
                  <a:cubicBezTo>
                    <a:pt x="101240" y="2872"/>
                    <a:pt x="101106" y="2438"/>
                    <a:pt x="100806" y="2438"/>
                  </a:cubicBezTo>
                  <a:cubicBezTo>
                    <a:pt x="96470" y="2638"/>
                    <a:pt x="93034" y="6775"/>
                    <a:pt x="91299" y="10410"/>
                  </a:cubicBezTo>
                  <a:cubicBezTo>
                    <a:pt x="89365" y="14347"/>
                    <a:pt x="88264" y="18650"/>
                    <a:pt x="88030" y="23019"/>
                  </a:cubicBezTo>
                  <a:cubicBezTo>
                    <a:pt x="86329" y="21785"/>
                    <a:pt x="84595" y="20584"/>
                    <a:pt x="82860" y="19384"/>
                  </a:cubicBezTo>
                  <a:cubicBezTo>
                    <a:pt x="81559" y="18483"/>
                    <a:pt x="80258" y="17582"/>
                    <a:pt x="78924" y="16715"/>
                  </a:cubicBezTo>
                  <a:cubicBezTo>
                    <a:pt x="77823" y="11645"/>
                    <a:pt x="79958" y="4306"/>
                    <a:pt x="85962" y="4039"/>
                  </a:cubicBezTo>
                  <a:cubicBezTo>
                    <a:pt x="86363" y="4039"/>
                    <a:pt x="86363" y="3439"/>
                    <a:pt x="85962" y="3439"/>
                  </a:cubicBezTo>
                  <a:cubicBezTo>
                    <a:pt x="85746" y="3421"/>
                    <a:pt x="85533" y="3412"/>
                    <a:pt x="85325" y="3412"/>
                  </a:cubicBezTo>
                  <a:cubicBezTo>
                    <a:pt x="79450" y="3412"/>
                    <a:pt x="77044" y="10533"/>
                    <a:pt x="77656" y="15881"/>
                  </a:cubicBezTo>
                  <a:cubicBezTo>
                    <a:pt x="75288" y="14347"/>
                    <a:pt x="72920" y="12846"/>
                    <a:pt x="70518" y="11378"/>
                  </a:cubicBezTo>
                  <a:cubicBezTo>
                    <a:pt x="69284" y="8376"/>
                    <a:pt x="71585" y="4606"/>
                    <a:pt x="74554" y="3939"/>
                  </a:cubicBezTo>
                  <a:cubicBezTo>
                    <a:pt x="74988" y="3839"/>
                    <a:pt x="74888" y="3205"/>
                    <a:pt x="74454" y="3172"/>
                  </a:cubicBezTo>
                  <a:cubicBezTo>
                    <a:pt x="74387" y="3169"/>
                    <a:pt x="74320" y="3167"/>
                    <a:pt x="74254" y="3167"/>
                  </a:cubicBezTo>
                  <a:cubicBezTo>
                    <a:pt x="70810" y="3167"/>
                    <a:pt x="68891" y="7371"/>
                    <a:pt x="69284" y="10611"/>
                  </a:cubicBezTo>
                  <a:cubicBezTo>
                    <a:pt x="65414" y="8276"/>
                    <a:pt x="61578" y="5874"/>
                    <a:pt x="58076" y="3005"/>
                  </a:cubicBezTo>
                  <a:cubicBezTo>
                    <a:pt x="57891" y="2862"/>
                    <a:pt x="57681" y="2794"/>
                    <a:pt x="57470" y="2794"/>
                  </a:cubicBezTo>
                  <a:cubicBezTo>
                    <a:pt x="57337" y="2794"/>
                    <a:pt x="57203" y="2820"/>
                    <a:pt x="57075" y="2872"/>
                  </a:cubicBezTo>
                  <a:cubicBezTo>
                    <a:pt x="56903" y="2807"/>
                    <a:pt x="56730" y="2770"/>
                    <a:pt x="56567" y="2770"/>
                  </a:cubicBezTo>
                  <a:cubicBezTo>
                    <a:pt x="56477" y="2770"/>
                    <a:pt x="56390" y="2781"/>
                    <a:pt x="56308" y="2805"/>
                  </a:cubicBezTo>
                  <a:cubicBezTo>
                    <a:pt x="51638" y="4106"/>
                    <a:pt x="47501" y="6608"/>
                    <a:pt x="43399" y="9110"/>
                  </a:cubicBezTo>
                  <a:cubicBezTo>
                    <a:pt x="43527" y="6145"/>
                    <a:pt x="41415" y="2558"/>
                    <a:pt x="38355" y="2558"/>
                  </a:cubicBezTo>
                  <a:cubicBezTo>
                    <a:pt x="38247" y="2558"/>
                    <a:pt x="38138" y="2562"/>
                    <a:pt x="38028" y="2572"/>
                  </a:cubicBezTo>
                  <a:cubicBezTo>
                    <a:pt x="37528" y="2638"/>
                    <a:pt x="37194" y="3372"/>
                    <a:pt x="37761" y="3639"/>
                  </a:cubicBezTo>
                  <a:cubicBezTo>
                    <a:pt x="39162" y="4339"/>
                    <a:pt x="40396" y="4740"/>
                    <a:pt x="41297" y="6141"/>
                  </a:cubicBezTo>
                  <a:cubicBezTo>
                    <a:pt x="42031" y="7275"/>
                    <a:pt x="42164" y="8509"/>
                    <a:pt x="42298" y="9777"/>
                  </a:cubicBezTo>
                  <a:cubicBezTo>
                    <a:pt x="39396" y="11578"/>
                    <a:pt x="36460" y="13346"/>
                    <a:pt x="33592" y="15147"/>
                  </a:cubicBezTo>
                  <a:cubicBezTo>
                    <a:pt x="34125" y="12812"/>
                    <a:pt x="33458" y="10077"/>
                    <a:pt x="32491" y="8042"/>
                  </a:cubicBezTo>
                  <a:cubicBezTo>
                    <a:pt x="31357" y="5807"/>
                    <a:pt x="29022" y="2972"/>
                    <a:pt x="26420" y="2405"/>
                  </a:cubicBezTo>
                  <a:cubicBezTo>
                    <a:pt x="26386" y="2398"/>
                    <a:pt x="26351" y="2395"/>
                    <a:pt x="26317" y="2395"/>
                  </a:cubicBezTo>
                  <a:cubicBezTo>
                    <a:pt x="25855" y="2395"/>
                    <a:pt x="25451" y="2999"/>
                    <a:pt x="25886" y="3372"/>
                  </a:cubicBezTo>
                  <a:cubicBezTo>
                    <a:pt x="26787" y="4139"/>
                    <a:pt x="27887" y="4606"/>
                    <a:pt x="28788" y="5407"/>
                  </a:cubicBezTo>
                  <a:cubicBezTo>
                    <a:pt x="29722" y="6241"/>
                    <a:pt x="30489" y="7208"/>
                    <a:pt x="31090" y="8276"/>
                  </a:cubicBezTo>
                  <a:cubicBezTo>
                    <a:pt x="32491" y="10777"/>
                    <a:pt x="32324" y="13212"/>
                    <a:pt x="32391" y="15881"/>
                  </a:cubicBezTo>
                  <a:cubicBezTo>
                    <a:pt x="31423" y="16515"/>
                    <a:pt x="30456" y="17149"/>
                    <a:pt x="29489" y="17749"/>
                  </a:cubicBezTo>
                  <a:cubicBezTo>
                    <a:pt x="27420" y="19117"/>
                    <a:pt x="25352" y="20518"/>
                    <a:pt x="23318" y="21952"/>
                  </a:cubicBezTo>
                  <a:cubicBezTo>
                    <a:pt x="23985" y="18049"/>
                    <a:pt x="23051" y="13279"/>
                    <a:pt x="21583" y="9943"/>
                  </a:cubicBezTo>
                  <a:cubicBezTo>
                    <a:pt x="20716" y="8009"/>
                    <a:pt x="19415" y="6341"/>
                    <a:pt x="18080" y="4706"/>
                  </a:cubicBezTo>
                  <a:cubicBezTo>
                    <a:pt x="16946" y="3272"/>
                    <a:pt x="15579" y="1504"/>
                    <a:pt x="13677" y="1204"/>
                  </a:cubicBezTo>
                  <a:cubicBezTo>
                    <a:pt x="13620" y="1192"/>
                    <a:pt x="13564" y="1186"/>
                    <a:pt x="13510" y="1186"/>
                  </a:cubicBezTo>
                  <a:cubicBezTo>
                    <a:pt x="12803" y="1186"/>
                    <a:pt x="12364" y="2138"/>
                    <a:pt x="13077" y="2572"/>
                  </a:cubicBezTo>
                  <a:cubicBezTo>
                    <a:pt x="16279" y="4339"/>
                    <a:pt x="19048" y="7709"/>
                    <a:pt x="20415" y="11078"/>
                  </a:cubicBezTo>
                  <a:cubicBezTo>
                    <a:pt x="21183" y="13112"/>
                    <a:pt x="21650" y="15214"/>
                    <a:pt x="21850" y="17349"/>
                  </a:cubicBezTo>
                  <a:cubicBezTo>
                    <a:pt x="22017" y="19183"/>
                    <a:pt x="21883" y="21051"/>
                    <a:pt x="22017" y="22886"/>
                  </a:cubicBezTo>
                  <a:cubicBezTo>
                    <a:pt x="17980" y="25721"/>
                    <a:pt x="14144" y="28824"/>
                    <a:pt x="10508" y="32159"/>
                  </a:cubicBezTo>
                  <a:cubicBezTo>
                    <a:pt x="10642" y="25922"/>
                    <a:pt x="10041" y="19650"/>
                    <a:pt x="8774" y="13546"/>
                  </a:cubicBezTo>
                  <a:cubicBezTo>
                    <a:pt x="7740" y="8643"/>
                    <a:pt x="6405" y="2772"/>
                    <a:pt x="1669" y="103"/>
                  </a:cubicBezTo>
                  <a:cubicBezTo>
                    <a:pt x="1531" y="32"/>
                    <a:pt x="1397" y="1"/>
                    <a:pt x="1269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29;p10">
            <a:extLst>
              <a:ext uri="{FF2B5EF4-FFF2-40B4-BE49-F238E27FC236}">
                <a16:creationId xmlns:a16="http://schemas.microsoft.com/office/drawing/2014/main" id="{3911A531-B147-DB2F-0AE6-DFADFF81134C}"/>
              </a:ext>
            </a:extLst>
          </p:cNvPr>
          <p:cNvGrpSpPr/>
          <p:nvPr userDrawn="1"/>
        </p:nvGrpSpPr>
        <p:grpSpPr>
          <a:xfrm>
            <a:off x="7715189" y="-873667"/>
            <a:ext cx="2236248" cy="2284114"/>
            <a:chOff x="3487650" y="561200"/>
            <a:chExt cx="2866250" cy="2927600"/>
          </a:xfrm>
        </p:grpSpPr>
        <p:sp>
          <p:nvSpPr>
            <p:cNvPr id="8" name="Google Shape;430;p10">
              <a:extLst>
                <a:ext uri="{FF2B5EF4-FFF2-40B4-BE49-F238E27FC236}">
                  <a16:creationId xmlns:a16="http://schemas.microsoft.com/office/drawing/2014/main" id="{B6F0E7F4-C3C7-108F-18A5-CF5D0905206D}"/>
                </a:ext>
              </a:extLst>
            </p:cNvPr>
            <p:cNvSpPr/>
            <p:nvPr/>
          </p:nvSpPr>
          <p:spPr>
            <a:xfrm>
              <a:off x="3487650" y="629275"/>
              <a:ext cx="2866250" cy="2859525"/>
            </a:xfrm>
            <a:custGeom>
              <a:avLst/>
              <a:gdLst/>
              <a:ahLst/>
              <a:cxnLst/>
              <a:rect l="l" t="t" r="r" b="b"/>
              <a:pathLst>
                <a:path w="114650" h="114381" extrusionOk="0">
                  <a:moveTo>
                    <a:pt x="46634" y="45831"/>
                  </a:moveTo>
                  <a:lnTo>
                    <a:pt x="48269" y="46165"/>
                  </a:lnTo>
                  <a:lnTo>
                    <a:pt x="49303" y="46398"/>
                  </a:lnTo>
                  <a:cubicBezTo>
                    <a:pt x="49403" y="46665"/>
                    <a:pt x="49403" y="46965"/>
                    <a:pt x="49370" y="47266"/>
                  </a:cubicBezTo>
                  <a:lnTo>
                    <a:pt x="46868" y="48100"/>
                  </a:lnTo>
                  <a:cubicBezTo>
                    <a:pt x="46834" y="47332"/>
                    <a:pt x="46768" y="46565"/>
                    <a:pt x="46634" y="45831"/>
                  </a:cubicBezTo>
                  <a:close/>
                  <a:moveTo>
                    <a:pt x="33225" y="43196"/>
                  </a:moveTo>
                  <a:lnTo>
                    <a:pt x="34659" y="43430"/>
                  </a:lnTo>
                  <a:cubicBezTo>
                    <a:pt x="35493" y="43596"/>
                    <a:pt x="36360" y="43763"/>
                    <a:pt x="37294" y="43930"/>
                  </a:cubicBezTo>
                  <a:lnTo>
                    <a:pt x="37494" y="44397"/>
                  </a:lnTo>
                  <a:cubicBezTo>
                    <a:pt x="38095" y="45831"/>
                    <a:pt x="38562" y="46932"/>
                    <a:pt x="38662" y="48166"/>
                  </a:cubicBezTo>
                  <a:cubicBezTo>
                    <a:pt x="38762" y="49167"/>
                    <a:pt x="38595" y="50134"/>
                    <a:pt x="38195" y="51035"/>
                  </a:cubicBezTo>
                  <a:lnTo>
                    <a:pt x="36694" y="51569"/>
                  </a:lnTo>
                  <a:lnTo>
                    <a:pt x="34459" y="52369"/>
                  </a:lnTo>
                  <a:cubicBezTo>
                    <a:pt x="34459" y="50701"/>
                    <a:pt x="34325" y="49067"/>
                    <a:pt x="34059" y="47432"/>
                  </a:cubicBezTo>
                  <a:cubicBezTo>
                    <a:pt x="33825" y="46065"/>
                    <a:pt x="33592" y="44630"/>
                    <a:pt x="33225" y="43196"/>
                  </a:cubicBezTo>
                  <a:close/>
                  <a:moveTo>
                    <a:pt x="17046" y="41228"/>
                  </a:moveTo>
                  <a:lnTo>
                    <a:pt x="17046" y="41228"/>
                  </a:lnTo>
                  <a:cubicBezTo>
                    <a:pt x="17714" y="41261"/>
                    <a:pt x="18347" y="41328"/>
                    <a:pt x="18981" y="41395"/>
                  </a:cubicBezTo>
                  <a:cubicBezTo>
                    <a:pt x="20516" y="41495"/>
                    <a:pt x="22117" y="41662"/>
                    <a:pt x="23885" y="41895"/>
                  </a:cubicBezTo>
                  <a:cubicBezTo>
                    <a:pt x="25086" y="43930"/>
                    <a:pt x="25586" y="46699"/>
                    <a:pt x="25953" y="49401"/>
                  </a:cubicBezTo>
                  <a:cubicBezTo>
                    <a:pt x="26186" y="50902"/>
                    <a:pt x="26186" y="52436"/>
                    <a:pt x="25986" y="53937"/>
                  </a:cubicBezTo>
                  <a:lnTo>
                    <a:pt x="25953" y="53937"/>
                  </a:lnTo>
                  <a:cubicBezTo>
                    <a:pt x="25853" y="54404"/>
                    <a:pt x="25753" y="54871"/>
                    <a:pt x="25586" y="55372"/>
                  </a:cubicBezTo>
                  <a:cubicBezTo>
                    <a:pt x="25553" y="55505"/>
                    <a:pt x="25519" y="55605"/>
                    <a:pt x="25486" y="55738"/>
                  </a:cubicBezTo>
                  <a:lnTo>
                    <a:pt x="22984" y="56739"/>
                  </a:lnTo>
                  <a:lnTo>
                    <a:pt x="21850" y="57173"/>
                  </a:lnTo>
                  <a:cubicBezTo>
                    <a:pt x="21817" y="54571"/>
                    <a:pt x="21450" y="52002"/>
                    <a:pt x="20749" y="49501"/>
                  </a:cubicBezTo>
                  <a:cubicBezTo>
                    <a:pt x="19915" y="46565"/>
                    <a:pt x="18648" y="43797"/>
                    <a:pt x="17046" y="41228"/>
                  </a:cubicBezTo>
                  <a:close/>
                  <a:moveTo>
                    <a:pt x="51638" y="55839"/>
                  </a:moveTo>
                  <a:cubicBezTo>
                    <a:pt x="51871" y="56072"/>
                    <a:pt x="52071" y="56339"/>
                    <a:pt x="52238" y="56639"/>
                  </a:cubicBezTo>
                  <a:lnTo>
                    <a:pt x="51137" y="57873"/>
                  </a:lnTo>
                  <a:cubicBezTo>
                    <a:pt x="50737" y="57340"/>
                    <a:pt x="50337" y="56839"/>
                    <a:pt x="49903" y="56372"/>
                  </a:cubicBezTo>
                  <a:lnTo>
                    <a:pt x="51638" y="55839"/>
                  </a:lnTo>
                  <a:close/>
                  <a:moveTo>
                    <a:pt x="58409" y="63344"/>
                  </a:moveTo>
                  <a:cubicBezTo>
                    <a:pt x="58543" y="63444"/>
                    <a:pt x="58676" y="63577"/>
                    <a:pt x="58776" y="63711"/>
                  </a:cubicBezTo>
                  <a:cubicBezTo>
                    <a:pt x="58710" y="63944"/>
                    <a:pt x="58643" y="64211"/>
                    <a:pt x="58576" y="64445"/>
                  </a:cubicBezTo>
                  <a:cubicBezTo>
                    <a:pt x="58309" y="64311"/>
                    <a:pt x="58076" y="64144"/>
                    <a:pt x="57809" y="64011"/>
                  </a:cubicBezTo>
                  <a:lnTo>
                    <a:pt x="58409" y="63344"/>
                  </a:lnTo>
                  <a:close/>
                  <a:moveTo>
                    <a:pt x="79048" y="62709"/>
                  </a:moveTo>
                  <a:cubicBezTo>
                    <a:pt x="79468" y="62709"/>
                    <a:pt x="79889" y="62802"/>
                    <a:pt x="80292" y="62977"/>
                  </a:cubicBezTo>
                  <a:cubicBezTo>
                    <a:pt x="80558" y="63110"/>
                    <a:pt x="80859" y="63244"/>
                    <a:pt x="81159" y="63344"/>
                  </a:cubicBezTo>
                  <a:cubicBezTo>
                    <a:pt x="79858" y="63878"/>
                    <a:pt x="78590" y="64578"/>
                    <a:pt x="77456" y="65412"/>
                  </a:cubicBezTo>
                  <a:cubicBezTo>
                    <a:pt x="77256" y="64778"/>
                    <a:pt x="77089" y="64144"/>
                    <a:pt x="76923" y="63511"/>
                  </a:cubicBezTo>
                  <a:cubicBezTo>
                    <a:pt x="77223" y="63244"/>
                    <a:pt x="77556" y="63044"/>
                    <a:pt x="77923" y="62910"/>
                  </a:cubicBezTo>
                  <a:lnTo>
                    <a:pt x="77923" y="62944"/>
                  </a:lnTo>
                  <a:cubicBezTo>
                    <a:pt x="78288" y="62785"/>
                    <a:pt x="78667" y="62709"/>
                    <a:pt x="79048" y="62709"/>
                  </a:cubicBezTo>
                  <a:close/>
                  <a:moveTo>
                    <a:pt x="67983" y="65045"/>
                  </a:moveTo>
                  <a:cubicBezTo>
                    <a:pt x="68116" y="65579"/>
                    <a:pt x="68250" y="66079"/>
                    <a:pt x="68383" y="66580"/>
                  </a:cubicBezTo>
                  <a:cubicBezTo>
                    <a:pt x="67816" y="66513"/>
                    <a:pt x="67249" y="66513"/>
                    <a:pt x="66682" y="66479"/>
                  </a:cubicBezTo>
                  <a:cubicBezTo>
                    <a:pt x="66749" y="66179"/>
                    <a:pt x="66849" y="65879"/>
                    <a:pt x="66915" y="65579"/>
                  </a:cubicBezTo>
                  <a:cubicBezTo>
                    <a:pt x="67249" y="65345"/>
                    <a:pt x="67616" y="65179"/>
                    <a:pt x="67983" y="65045"/>
                  </a:cubicBezTo>
                  <a:close/>
                  <a:moveTo>
                    <a:pt x="40296" y="59508"/>
                  </a:moveTo>
                  <a:cubicBezTo>
                    <a:pt x="41831" y="60375"/>
                    <a:pt x="43165" y="61176"/>
                    <a:pt x="44199" y="62343"/>
                  </a:cubicBezTo>
                  <a:cubicBezTo>
                    <a:pt x="44700" y="62910"/>
                    <a:pt x="45100" y="63611"/>
                    <a:pt x="45367" y="64345"/>
                  </a:cubicBezTo>
                  <a:cubicBezTo>
                    <a:pt x="45033" y="64712"/>
                    <a:pt x="44700" y="65112"/>
                    <a:pt x="44366" y="65479"/>
                  </a:cubicBezTo>
                  <a:cubicBezTo>
                    <a:pt x="43632" y="66346"/>
                    <a:pt x="42865" y="67213"/>
                    <a:pt x="42064" y="68147"/>
                  </a:cubicBezTo>
                  <a:cubicBezTo>
                    <a:pt x="41597" y="67080"/>
                    <a:pt x="41064" y="66046"/>
                    <a:pt x="40463" y="65045"/>
                  </a:cubicBezTo>
                  <a:cubicBezTo>
                    <a:pt x="39429" y="63477"/>
                    <a:pt x="38295" y="62010"/>
                    <a:pt x="37061" y="60609"/>
                  </a:cubicBezTo>
                  <a:lnTo>
                    <a:pt x="39496" y="59775"/>
                  </a:lnTo>
                  <a:lnTo>
                    <a:pt x="40296" y="59508"/>
                  </a:lnTo>
                  <a:close/>
                  <a:moveTo>
                    <a:pt x="51938" y="70716"/>
                  </a:moveTo>
                  <a:cubicBezTo>
                    <a:pt x="53539" y="71049"/>
                    <a:pt x="55007" y="71917"/>
                    <a:pt x="56108" y="73218"/>
                  </a:cubicBezTo>
                  <a:cubicBezTo>
                    <a:pt x="55874" y="74052"/>
                    <a:pt x="55674" y="74785"/>
                    <a:pt x="55507" y="75519"/>
                  </a:cubicBezTo>
                  <a:cubicBezTo>
                    <a:pt x="55340" y="76120"/>
                    <a:pt x="55174" y="76720"/>
                    <a:pt x="55007" y="77354"/>
                  </a:cubicBezTo>
                  <a:cubicBezTo>
                    <a:pt x="53139" y="75986"/>
                    <a:pt x="51071" y="74919"/>
                    <a:pt x="48869" y="74152"/>
                  </a:cubicBezTo>
                  <a:lnTo>
                    <a:pt x="51238" y="71516"/>
                  </a:lnTo>
                  <a:cubicBezTo>
                    <a:pt x="51471" y="71250"/>
                    <a:pt x="51705" y="70983"/>
                    <a:pt x="51938" y="70716"/>
                  </a:cubicBezTo>
                  <a:close/>
                  <a:moveTo>
                    <a:pt x="28588" y="63711"/>
                  </a:moveTo>
                  <a:cubicBezTo>
                    <a:pt x="30523" y="65445"/>
                    <a:pt x="32191" y="67480"/>
                    <a:pt x="33525" y="69715"/>
                  </a:cubicBezTo>
                  <a:cubicBezTo>
                    <a:pt x="34526" y="71350"/>
                    <a:pt x="35026" y="73251"/>
                    <a:pt x="35526" y="75252"/>
                  </a:cubicBezTo>
                  <a:cubicBezTo>
                    <a:pt x="35560" y="75419"/>
                    <a:pt x="35626" y="75586"/>
                    <a:pt x="35660" y="75753"/>
                  </a:cubicBezTo>
                  <a:lnTo>
                    <a:pt x="35426" y="76053"/>
                  </a:lnTo>
                  <a:cubicBezTo>
                    <a:pt x="34859" y="76687"/>
                    <a:pt x="34325" y="77354"/>
                    <a:pt x="33758" y="78021"/>
                  </a:cubicBezTo>
                  <a:lnTo>
                    <a:pt x="33692" y="78088"/>
                  </a:lnTo>
                  <a:lnTo>
                    <a:pt x="33625" y="78188"/>
                  </a:lnTo>
                  <a:cubicBezTo>
                    <a:pt x="32691" y="75719"/>
                    <a:pt x="31590" y="73484"/>
                    <a:pt x="30656" y="71616"/>
                  </a:cubicBezTo>
                  <a:cubicBezTo>
                    <a:pt x="29455" y="69081"/>
                    <a:pt x="27921" y="66746"/>
                    <a:pt x="26120" y="64645"/>
                  </a:cubicBezTo>
                  <a:lnTo>
                    <a:pt x="28588" y="63711"/>
                  </a:lnTo>
                  <a:close/>
                  <a:moveTo>
                    <a:pt x="66623" y="74509"/>
                  </a:moveTo>
                  <a:cubicBezTo>
                    <a:pt x="67091" y="74509"/>
                    <a:pt x="67599" y="74547"/>
                    <a:pt x="68150" y="74619"/>
                  </a:cubicBezTo>
                  <a:cubicBezTo>
                    <a:pt x="68917" y="74685"/>
                    <a:pt x="69717" y="74852"/>
                    <a:pt x="70451" y="75152"/>
                  </a:cubicBezTo>
                  <a:cubicBezTo>
                    <a:pt x="70585" y="75219"/>
                    <a:pt x="70718" y="75286"/>
                    <a:pt x="70818" y="75386"/>
                  </a:cubicBezTo>
                  <a:cubicBezTo>
                    <a:pt x="71118" y="76553"/>
                    <a:pt x="71385" y="77587"/>
                    <a:pt x="71619" y="78588"/>
                  </a:cubicBezTo>
                  <a:cubicBezTo>
                    <a:pt x="70718" y="78421"/>
                    <a:pt x="69817" y="78288"/>
                    <a:pt x="68883" y="78188"/>
                  </a:cubicBezTo>
                  <a:cubicBezTo>
                    <a:pt x="68250" y="78154"/>
                    <a:pt x="67649" y="78121"/>
                    <a:pt x="67015" y="78121"/>
                  </a:cubicBezTo>
                  <a:cubicBezTo>
                    <a:pt x="65848" y="78121"/>
                    <a:pt x="64680" y="78221"/>
                    <a:pt x="63546" y="78421"/>
                  </a:cubicBezTo>
                  <a:cubicBezTo>
                    <a:pt x="63580" y="78255"/>
                    <a:pt x="63613" y="78088"/>
                    <a:pt x="63646" y="77954"/>
                  </a:cubicBezTo>
                  <a:lnTo>
                    <a:pt x="64480" y="74885"/>
                  </a:lnTo>
                  <a:cubicBezTo>
                    <a:pt x="65079" y="74629"/>
                    <a:pt x="65788" y="74509"/>
                    <a:pt x="66623" y="74509"/>
                  </a:cubicBezTo>
                  <a:close/>
                  <a:moveTo>
                    <a:pt x="42631" y="81357"/>
                  </a:moveTo>
                  <a:cubicBezTo>
                    <a:pt x="44900" y="81557"/>
                    <a:pt x="47068" y="82224"/>
                    <a:pt x="49036" y="83358"/>
                  </a:cubicBezTo>
                  <a:cubicBezTo>
                    <a:pt x="50637" y="84292"/>
                    <a:pt x="51771" y="85260"/>
                    <a:pt x="52372" y="86093"/>
                  </a:cubicBezTo>
                  <a:cubicBezTo>
                    <a:pt x="52405" y="86160"/>
                    <a:pt x="52505" y="86360"/>
                    <a:pt x="52572" y="86494"/>
                  </a:cubicBezTo>
                  <a:cubicBezTo>
                    <a:pt x="52639" y="86627"/>
                    <a:pt x="52672" y="86727"/>
                    <a:pt x="52739" y="86827"/>
                  </a:cubicBezTo>
                  <a:cubicBezTo>
                    <a:pt x="52505" y="87861"/>
                    <a:pt x="52238" y="88862"/>
                    <a:pt x="52005" y="89896"/>
                  </a:cubicBezTo>
                  <a:cubicBezTo>
                    <a:pt x="52005" y="89963"/>
                    <a:pt x="51971" y="90063"/>
                    <a:pt x="51938" y="90163"/>
                  </a:cubicBezTo>
                  <a:cubicBezTo>
                    <a:pt x="50370" y="88629"/>
                    <a:pt x="48602" y="87294"/>
                    <a:pt x="46701" y="86227"/>
                  </a:cubicBezTo>
                  <a:cubicBezTo>
                    <a:pt x="44800" y="85126"/>
                    <a:pt x="42765" y="84292"/>
                    <a:pt x="40630" y="83758"/>
                  </a:cubicBezTo>
                  <a:cubicBezTo>
                    <a:pt x="41064" y="83191"/>
                    <a:pt x="41497" y="82691"/>
                    <a:pt x="41964" y="82157"/>
                  </a:cubicBezTo>
                  <a:lnTo>
                    <a:pt x="42631" y="81357"/>
                  </a:lnTo>
                  <a:close/>
                  <a:moveTo>
                    <a:pt x="97616" y="80543"/>
                  </a:moveTo>
                  <a:cubicBezTo>
                    <a:pt x="99194" y="80543"/>
                    <a:pt x="100744" y="81017"/>
                    <a:pt x="102574" y="81657"/>
                  </a:cubicBezTo>
                  <a:cubicBezTo>
                    <a:pt x="102708" y="81690"/>
                    <a:pt x="102874" y="81724"/>
                    <a:pt x="103008" y="81757"/>
                  </a:cubicBezTo>
                  <a:cubicBezTo>
                    <a:pt x="99972" y="82291"/>
                    <a:pt x="96703" y="83625"/>
                    <a:pt x="93234" y="85793"/>
                  </a:cubicBezTo>
                  <a:cubicBezTo>
                    <a:pt x="89765" y="87928"/>
                    <a:pt x="86629" y="90563"/>
                    <a:pt x="83928" y="93599"/>
                  </a:cubicBezTo>
                  <a:cubicBezTo>
                    <a:pt x="83594" y="91798"/>
                    <a:pt x="83227" y="89930"/>
                    <a:pt x="82793" y="87895"/>
                  </a:cubicBezTo>
                  <a:cubicBezTo>
                    <a:pt x="85362" y="85460"/>
                    <a:pt x="88297" y="83492"/>
                    <a:pt x="91533" y="82057"/>
                  </a:cubicBezTo>
                  <a:cubicBezTo>
                    <a:pt x="93301" y="81223"/>
                    <a:pt x="95202" y="80690"/>
                    <a:pt x="97170" y="80556"/>
                  </a:cubicBezTo>
                  <a:cubicBezTo>
                    <a:pt x="97319" y="80548"/>
                    <a:pt x="97467" y="80543"/>
                    <a:pt x="97616" y="80543"/>
                  </a:cubicBezTo>
                  <a:close/>
                  <a:moveTo>
                    <a:pt x="67192" y="86307"/>
                  </a:moveTo>
                  <a:cubicBezTo>
                    <a:pt x="67681" y="86307"/>
                    <a:pt x="68178" y="86336"/>
                    <a:pt x="68683" y="86394"/>
                  </a:cubicBezTo>
                  <a:cubicBezTo>
                    <a:pt x="70051" y="86527"/>
                    <a:pt x="71385" y="86861"/>
                    <a:pt x="72653" y="87394"/>
                  </a:cubicBezTo>
                  <a:cubicBezTo>
                    <a:pt x="72953" y="87495"/>
                    <a:pt x="73220" y="87628"/>
                    <a:pt x="73520" y="87795"/>
                  </a:cubicBezTo>
                  <a:cubicBezTo>
                    <a:pt x="73720" y="88829"/>
                    <a:pt x="73920" y="89896"/>
                    <a:pt x="74121" y="90897"/>
                  </a:cubicBezTo>
                  <a:cubicBezTo>
                    <a:pt x="74354" y="92064"/>
                    <a:pt x="74588" y="93232"/>
                    <a:pt x="74821" y="94433"/>
                  </a:cubicBezTo>
                  <a:cubicBezTo>
                    <a:pt x="72886" y="93799"/>
                    <a:pt x="70918" y="93332"/>
                    <a:pt x="68917" y="93065"/>
                  </a:cubicBezTo>
                  <a:cubicBezTo>
                    <a:pt x="67616" y="92898"/>
                    <a:pt x="66282" y="92798"/>
                    <a:pt x="64981" y="92798"/>
                  </a:cubicBezTo>
                  <a:cubicBezTo>
                    <a:pt x="63279" y="92798"/>
                    <a:pt x="61545" y="92965"/>
                    <a:pt x="59877" y="93265"/>
                  </a:cubicBezTo>
                  <a:cubicBezTo>
                    <a:pt x="59977" y="92898"/>
                    <a:pt x="60044" y="92498"/>
                    <a:pt x="60144" y="92131"/>
                  </a:cubicBezTo>
                  <a:cubicBezTo>
                    <a:pt x="60444" y="90797"/>
                    <a:pt x="60778" y="89496"/>
                    <a:pt x="61078" y="88195"/>
                  </a:cubicBezTo>
                  <a:cubicBezTo>
                    <a:pt x="62759" y="86955"/>
                    <a:pt x="64872" y="86307"/>
                    <a:pt x="67192" y="86307"/>
                  </a:cubicBezTo>
                  <a:close/>
                  <a:moveTo>
                    <a:pt x="25834" y="0"/>
                  </a:moveTo>
                  <a:cubicBezTo>
                    <a:pt x="25376" y="0"/>
                    <a:pt x="24910" y="75"/>
                    <a:pt x="24452" y="232"/>
                  </a:cubicBezTo>
                  <a:cubicBezTo>
                    <a:pt x="22217" y="966"/>
                    <a:pt x="21016" y="3368"/>
                    <a:pt x="21783" y="5569"/>
                  </a:cubicBezTo>
                  <a:cubicBezTo>
                    <a:pt x="23017" y="9372"/>
                    <a:pt x="20149" y="14142"/>
                    <a:pt x="17780" y="17978"/>
                  </a:cubicBezTo>
                  <a:lnTo>
                    <a:pt x="17480" y="18545"/>
                  </a:lnTo>
                  <a:cubicBezTo>
                    <a:pt x="14378" y="23649"/>
                    <a:pt x="10709" y="28419"/>
                    <a:pt x="6572" y="32722"/>
                  </a:cubicBezTo>
                  <a:cubicBezTo>
                    <a:pt x="5438" y="32789"/>
                    <a:pt x="4371" y="32889"/>
                    <a:pt x="3303" y="32989"/>
                  </a:cubicBezTo>
                  <a:cubicBezTo>
                    <a:pt x="1435" y="33189"/>
                    <a:pt x="1" y="34790"/>
                    <a:pt x="1" y="36691"/>
                  </a:cubicBezTo>
                  <a:cubicBezTo>
                    <a:pt x="1" y="38526"/>
                    <a:pt x="1435" y="40094"/>
                    <a:pt x="3270" y="40261"/>
                  </a:cubicBezTo>
                  <a:cubicBezTo>
                    <a:pt x="4104" y="40361"/>
                    <a:pt x="4971" y="40427"/>
                    <a:pt x="5939" y="40528"/>
                  </a:cubicBezTo>
                  <a:cubicBezTo>
                    <a:pt x="9274" y="44063"/>
                    <a:pt x="11509" y="47799"/>
                    <a:pt x="12643" y="51602"/>
                  </a:cubicBezTo>
                  <a:cubicBezTo>
                    <a:pt x="13444" y="54271"/>
                    <a:pt x="13544" y="57006"/>
                    <a:pt x="13044" y="60809"/>
                  </a:cubicBezTo>
                  <a:cubicBezTo>
                    <a:pt x="11609" y="61376"/>
                    <a:pt x="10275" y="62143"/>
                    <a:pt x="9041" y="63044"/>
                  </a:cubicBezTo>
                  <a:cubicBezTo>
                    <a:pt x="7640" y="64144"/>
                    <a:pt x="7139" y="66046"/>
                    <a:pt x="7840" y="67714"/>
                  </a:cubicBezTo>
                  <a:cubicBezTo>
                    <a:pt x="8423" y="69085"/>
                    <a:pt x="9772" y="69971"/>
                    <a:pt x="11239" y="69971"/>
                  </a:cubicBezTo>
                  <a:cubicBezTo>
                    <a:pt x="11450" y="69971"/>
                    <a:pt x="11663" y="69953"/>
                    <a:pt x="11876" y="69915"/>
                  </a:cubicBezTo>
                  <a:cubicBezTo>
                    <a:pt x="13811" y="69548"/>
                    <a:pt x="15712" y="68948"/>
                    <a:pt x="17480" y="68114"/>
                  </a:cubicBezTo>
                  <a:cubicBezTo>
                    <a:pt x="19748" y="69615"/>
                    <a:pt x="21616" y="71917"/>
                    <a:pt x="23318" y="75386"/>
                  </a:cubicBezTo>
                  <a:cubicBezTo>
                    <a:pt x="25186" y="79189"/>
                    <a:pt x="26920" y="82891"/>
                    <a:pt x="27387" y="86494"/>
                  </a:cubicBezTo>
                  <a:cubicBezTo>
                    <a:pt x="27120" y="86961"/>
                    <a:pt x="26853" y="87428"/>
                    <a:pt x="26620" y="87895"/>
                  </a:cubicBezTo>
                  <a:cubicBezTo>
                    <a:pt x="25853" y="89463"/>
                    <a:pt x="26286" y="91364"/>
                    <a:pt x="27654" y="92498"/>
                  </a:cubicBezTo>
                  <a:cubicBezTo>
                    <a:pt x="28337" y="93045"/>
                    <a:pt x="29160" y="93320"/>
                    <a:pt x="29984" y="93320"/>
                  </a:cubicBezTo>
                  <a:cubicBezTo>
                    <a:pt x="30770" y="93320"/>
                    <a:pt x="31556" y="93070"/>
                    <a:pt x="32224" y="92565"/>
                  </a:cubicBezTo>
                  <a:cubicBezTo>
                    <a:pt x="32824" y="92098"/>
                    <a:pt x="33425" y="91631"/>
                    <a:pt x="34025" y="91064"/>
                  </a:cubicBezTo>
                  <a:cubicBezTo>
                    <a:pt x="36927" y="91264"/>
                    <a:pt x="39763" y="92064"/>
                    <a:pt x="42331" y="93499"/>
                  </a:cubicBezTo>
                  <a:cubicBezTo>
                    <a:pt x="45634" y="95333"/>
                    <a:pt x="47835" y="98135"/>
                    <a:pt x="49570" y="100737"/>
                  </a:cubicBezTo>
                  <a:cubicBezTo>
                    <a:pt x="49236" y="102205"/>
                    <a:pt x="49136" y="103706"/>
                    <a:pt x="49269" y="105207"/>
                  </a:cubicBezTo>
                  <a:cubicBezTo>
                    <a:pt x="49486" y="107367"/>
                    <a:pt x="51274" y="108614"/>
                    <a:pt x="53076" y="108614"/>
                  </a:cubicBezTo>
                  <a:cubicBezTo>
                    <a:pt x="54335" y="108614"/>
                    <a:pt x="55600" y="108006"/>
                    <a:pt x="56341" y="106675"/>
                  </a:cubicBezTo>
                  <a:cubicBezTo>
                    <a:pt x="57008" y="105407"/>
                    <a:pt x="57509" y="104040"/>
                    <a:pt x="57809" y="102639"/>
                  </a:cubicBezTo>
                  <a:cubicBezTo>
                    <a:pt x="60109" y="101729"/>
                    <a:pt x="62562" y="101259"/>
                    <a:pt x="65037" y="101259"/>
                  </a:cubicBezTo>
                  <a:cubicBezTo>
                    <a:pt x="65829" y="101259"/>
                    <a:pt x="66624" y="101307"/>
                    <a:pt x="67416" y="101404"/>
                  </a:cubicBezTo>
                  <a:cubicBezTo>
                    <a:pt x="70651" y="101771"/>
                    <a:pt x="74921" y="102872"/>
                    <a:pt x="77223" y="105841"/>
                  </a:cubicBezTo>
                  <a:cubicBezTo>
                    <a:pt x="77723" y="107909"/>
                    <a:pt x="78223" y="109810"/>
                    <a:pt x="78724" y="111612"/>
                  </a:cubicBezTo>
                  <a:cubicBezTo>
                    <a:pt x="79191" y="113246"/>
                    <a:pt x="80692" y="114347"/>
                    <a:pt x="82393" y="114380"/>
                  </a:cubicBezTo>
                  <a:cubicBezTo>
                    <a:pt x="82593" y="114347"/>
                    <a:pt x="82827" y="114347"/>
                    <a:pt x="83060" y="114314"/>
                  </a:cubicBezTo>
                  <a:cubicBezTo>
                    <a:pt x="84962" y="113980"/>
                    <a:pt x="86329" y="112246"/>
                    <a:pt x="86196" y="110311"/>
                  </a:cubicBezTo>
                  <a:cubicBezTo>
                    <a:pt x="86062" y="108610"/>
                    <a:pt x="85896" y="106808"/>
                    <a:pt x="85662" y="105007"/>
                  </a:cubicBezTo>
                  <a:cubicBezTo>
                    <a:pt x="88397" y="100270"/>
                    <a:pt x="92200" y="96267"/>
                    <a:pt x="96703" y="93232"/>
                  </a:cubicBezTo>
                  <a:cubicBezTo>
                    <a:pt x="100336" y="90802"/>
                    <a:pt x="103518" y="89600"/>
                    <a:pt x="106354" y="89600"/>
                  </a:cubicBezTo>
                  <a:cubicBezTo>
                    <a:pt x="107372" y="89600"/>
                    <a:pt x="108345" y="89755"/>
                    <a:pt x="109279" y="90063"/>
                  </a:cubicBezTo>
                  <a:cubicBezTo>
                    <a:pt x="109662" y="90188"/>
                    <a:pt x="110052" y="90248"/>
                    <a:pt x="110436" y="90248"/>
                  </a:cubicBezTo>
                  <a:cubicBezTo>
                    <a:pt x="111894" y="90248"/>
                    <a:pt x="113268" y="89387"/>
                    <a:pt x="113849" y="87962"/>
                  </a:cubicBezTo>
                  <a:cubicBezTo>
                    <a:pt x="114650" y="86160"/>
                    <a:pt x="113916" y="84059"/>
                    <a:pt x="112181" y="83125"/>
                  </a:cubicBezTo>
                  <a:cubicBezTo>
                    <a:pt x="110221" y="82100"/>
                    <a:pt x="108071" y="81538"/>
                    <a:pt x="105853" y="81538"/>
                  </a:cubicBezTo>
                  <a:cubicBezTo>
                    <a:pt x="105617" y="81538"/>
                    <a:pt x="105380" y="81544"/>
                    <a:pt x="105143" y="81557"/>
                  </a:cubicBezTo>
                  <a:cubicBezTo>
                    <a:pt x="107645" y="80456"/>
                    <a:pt x="108112" y="77154"/>
                    <a:pt x="106043" y="75419"/>
                  </a:cubicBezTo>
                  <a:cubicBezTo>
                    <a:pt x="103485" y="73283"/>
                    <a:pt x="100440" y="72609"/>
                    <a:pt x="97616" y="72609"/>
                  </a:cubicBezTo>
                  <a:cubicBezTo>
                    <a:pt x="93958" y="72609"/>
                    <a:pt x="90672" y="73739"/>
                    <a:pt x="89298" y="74285"/>
                  </a:cubicBezTo>
                  <a:cubicBezTo>
                    <a:pt x="86296" y="75453"/>
                    <a:pt x="83461" y="77020"/>
                    <a:pt x="80825" y="78922"/>
                  </a:cubicBezTo>
                  <a:cubicBezTo>
                    <a:pt x="80725" y="78488"/>
                    <a:pt x="80659" y="78088"/>
                    <a:pt x="80558" y="77654"/>
                  </a:cubicBezTo>
                  <a:cubicBezTo>
                    <a:pt x="80292" y="76553"/>
                    <a:pt x="80025" y="75352"/>
                    <a:pt x="79725" y="74052"/>
                  </a:cubicBezTo>
                  <a:cubicBezTo>
                    <a:pt x="81226" y="72050"/>
                    <a:pt x="83494" y="70516"/>
                    <a:pt x="85495" y="70182"/>
                  </a:cubicBezTo>
                  <a:cubicBezTo>
                    <a:pt x="85774" y="70118"/>
                    <a:pt x="86056" y="70087"/>
                    <a:pt x="86337" y="70087"/>
                  </a:cubicBezTo>
                  <a:cubicBezTo>
                    <a:pt x="87233" y="70087"/>
                    <a:pt x="88112" y="70407"/>
                    <a:pt x="88798" y="71016"/>
                  </a:cubicBezTo>
                  <a:cubicBezTo>
                    <a:pt x="89477" y="71587"/>
                    <a:pt x="90312" y="71872"/>
                    <a:pt x="91147" y="71872"/>
                  </a:cubicBezTo>
                  <a:cubicBezTo>
                    <a:pt x="92116" y="71872"/>
                    <a:pt x="93084" y="71487"/>
                    <a:pt x="93801" y="70716"/>
                  </a:cubicBezTo>
                  <a:cubicBezTo>
                    <a:pt x="95136" y="69315"/>
                    <a:pt x="95136" y="67113"/>
                    <a:pt x="93835" y="65712"/>
                  </a:cubicBezTo>
                  <a:cubicBezTo>
                    <a:pt x="91902" y="63534"/>
                    <a:pt x="89123" y="62315"/>
                    <a:pt x="86249" y="62315"/>
                  </a:cubicBezTo>
                  <a:cubicBezTo>
                    <a:pt x="85999" y="62315"/>
                    <a:pt x="85747" y="62324"/>
                    <a:pt x="85495" y="62343"/>
                  </a:cubicBezTo>
                  <a:cubicBezTo>
                    <a:pt x="85228" y="62343"/>
                    <a:pt x="84995" y="62377"/>
                    <a:pt x="84728" y="62410"/>
                  </a:cubicBezTo>
                  <a:cubicBezTo>
                    <a:pt x="84862" y="62276"/>
                    <a:pt x="84995" y="62110"/>
                    <a:pt x="85095" y="61976"/>
                  </a:cubicBezTo>
                  <a:cubicBezTo>
                    <a:pt x="86229" y="60475"/>
                    <a:pt x="86129" y="58374"/>
                    <a:pt x="84795" y="57039"/>
                  </a:cubicBezTo>
                  <a:cubicBezTo>
                    <a:pt x="83320" y="55534"/>
                    <a:pt x="81302" y="54708"/>
                    <a:pt x="79207" y="54708"/>
                  </a:cubicBezTo>
                  <a:cubicBezTo>
                    <a:pt x="78980" y="54708"/>
                    <a:pt x="78752" y="54718"/>
                    <a:pt x="78524" y="54738"/>
                  </a:cubicBezTo>
                  <a:cubicBezTo>
                    <a:pt x="77189" y="54871"/>
                    <a:pt x="75922" y="55205"/>
                    <a:pt x="74721" y="55805"/>
                  </a:cubicBezTo>
                  <a:cubicBezTo>
                    <a:pt x="73854" y="52870"/>
                    <a:pt x="73220" y="49901"/>
                    <a:pt x="72820" y="46865"/>
                  </a:cubicBezTo>
                  <a:cubicBezTo>
                    <a:pt x="72386" y="43330"/>
                    <a:pt x="70184" y="42729"/>
                    <a:pt x="68883" y="42362"/>
                  </a:cubicBezTo>
                  <a:cubicBezTo>
                    <a:pt x="68717" y="42329"/>
                    <a:pt x="68583" y="42295"/>
                    <a:pt x="68416" y="42262"/>
                  </a:cubicBezTo>
                  <a:cubicBezTo>
                    <a:pt x="67482" y="41962"/>
                    <a:pt x="66515" y="41628"/>
                    <a:pt x="65548" y="41295"/>
                  </a:cubicBezTo>
                  <a:cubicBezTo>
                    <a:pt x="63213" y="40494"/>
                    <a:pt x="60811" y="39694"/>
                    <a:pt x="58476" y="39127"/>
                  </a:cubicBezTo>
                  <a:cubicBezTo>
                    <a:pt x="58810" y="37959"/>
                    <a:pt x="58976" y="36725"/>
                    <a:pt x="58876" y="35524"/>
                  </a:cubicBezTo>
                  <a:cubicBezTo>
                    <a:pt x="58776" y="33256"/>
                    <a:pt x="57675" y="31121"/>
                    <a:pt x="55908" y="29720"/>
                  </a:cubicBezTo>
                  <a:cubicBezTo>
                    <a:pt x="55174" y="29186"/>
                    <a:pt x="54315" y="28919"/>
                    <a:pt x="53460" y="28919"/>
                  </a:cubicBezTo>
                  <a:cubicBezTo>
                    <a:pt x="52605" y="28919"/>
                    <a:pt x="51755" y="29186"/>
                    <a:pt x="51037" y="29720"/>
                  </a:cubicBezTo>
                  <a:cubicBezTo>
                    <a:pt x="49670" y="30754"/>
                    <a:pt x="49136" y="32589"/>
                    <a:pt x="49736" y="34223"/>
                  </a:cubicBezTo>
                  <a:cubicBezTo>
                    <a:pt x="49870" y="34523"/>
                    <a:pt x="49970" y="34790"/>
                    <a:pt x="50103" y="35090"/>
                  </a:cubicBezTo>
                  <a:cubicBezTo>
                    <a:pt x="50570" y="36224"/>
                    <a:pt x="50670" y="36558"/>
                    <a:pt x="50570" y="37058"/>
                  </a:cubicBezTo>
                  <a:cubicBezTo>
                    <a:pt x="50537" y="37225"/>
                    <a:pt x="50504" y="37359"/>
                    <a:pt x="50437" y="37525"/>
                  </a:cubicBezTo>
                  <a:lnTo>
                    <a:pt x="47335" y="36892"/>
                  </a:lnTo>
                  <a:cubicBezTo>
                    <a:pt x="47868" y="35858"/>
                    <a:pt x="48302" y="34757"/>
                    <a:pt x="48636" y="33623"/>
                  </a:cubicBezTo>
                  <a:cubicBezTo>
                    <a:pt x="49603" y="30287"/>
                    <a:pt x="49870" y="25217"/>
                    <a:pt x="47435" y="21881"/>
                  </a:cubicBezTo>
                  <a:cubicBezTo>
                    <a:pt x="46650" y="20811"/>
                    <a:pt x="45442" y="20215"/>
                    <a:pt x="44196" y="20215"/>
                  </a:cubicBezTo>
                  <a:cubicBezTo>
                    <a:pt x="43694" y="20215"/>
                    <a:pt x="43187" y="20312"/>
                    <a:pt x="42698" y="20513"/>
                  </a:cubicBezTo>
                  <a:cubicBezTo>
                    <a:pt x="41030" y="21147"/>
                    <a:pt x="40030" y="22848"/>
                    <a:pt x="40296" y="24616"/>
                  </a:cubicBezTo>
                  <a:cubicBezTo>
                    <a:pt x="40430" y="25350"/>
                    <a:pt x="40563" y="26051"/>
                    <a:pt x="40797" y="26784"/>
                  </a:cubicBezTo>
                  <a:cubicBezTo>
                    <a:pt x="40930" y="27251"/>
                    <a:pt x="41030" y="27752"/>
                    <a:pt x="41097" y="28219"/>
                  </a:cubicBezTo>
                  <a:cubicBezTo>
                    <a:pt x="41197" y="29186"/>
                    <a:pt x="41130" y="30153"/>
                    <a:pt x="40930" y="31087"/>
                  </a:cubicBezTo>
                  <a:cubicBezTo>
                    <a:pt x="40563" y="32622"/>
                    <a:pt x="39729" y="33756"/>
                    <a:pt x="38428" y="35257"/>
                  </a:cubicBezTo>
                  <a:cubicBezTo>
                    <a:pt x="37795" y="35157"/>
                    <a:pt x="37161" y="35057"/>
                    <a:pt x="36527" y="34957"/>
                  </a:cubicBezTo>
                  <a:lnTo>
                    <a:pt x="34792" y="34690"/>
                  </a:lnTo>
                  <a:cubicBezTo>
                    <a:pt x="36394" y="32422"/>
                    <a:pt x="37661" y="29953"/>
                    <a:pt x="38562" y="27351"/>
                  </a:cubicBezTo>
                  <a:cubicBezTo>
                    <a:pt x="39429" y="24750"/>
                    <a:pt x="39629" y="22148"/>
                    <a:pt x="39763" y="19746"/>
                  </a:cubicBezTo>
                  <a:lnTo>
                    <a:pt x="39763" y="19479"/>
                  </a:lnTo>
                  <a:cubicBezTo>
                    <a:pt x="39896" y="17311"/>
                    <a:pt x="40063" y="14042"/>
                    <a:pt x="38095" y="11507"/>
                  </a:cubicBezTo>
                  <a:cubicBezTo>
                    <a:pt x="37269" y="10442"/>
                    <a:pt x="36033" y="9873"/>
                    <a:pt x="34773" y="9873"/>
                  </a:cubicBezTo>
                  <a:cubicBezTo>
                    <a:pt x="34099" y="9873"/>
                    <a:pt x="33419" y="10035"/>
                    <a:pt x="32791" y="10373"/>
                  </a:cubicBezTo>
                  <a:cubicBezTo>
                    <a:pt x="30990" y="11307"/>
                    <a:pt x="30189" y="13408"/>
                    <a:pt x="30856" y="15276"/>
                  </a:cubicBezTo>
                  <a:cubicBezTo>
                    <a:pt x="31790" y="18212"/>
                    <a:pt x="31690" y="22081"/>
                    <a:pt x="30523" y="25183"/>
                  </a:cubicBezTo>
                  <a:cubicBezTo>
                    <a:pt x="29756" y="27051"/>
                    <a:pt x="28788" y="28786"/>
                    <a:pt x="27554" y="30354"/>
                  </a:cubicBezTo>
                  <a:cubicBezTo>
                    <a:pt x="26987" y="31121"/>
                    <a:pt x="26286" y="31888"/>
                    <a:pt x="25586" y="32689"/>
                  </a:cubicBezTo>
                  <a:cubicBezTo>
                    <a:pt x="25386" y="32889"/>
                    <a:pt x="25152" y="33122"/>
                    <a:pt x="24952" y="33356"/>
                  </a:cubicBezTo>
                  <a:cubicBezTo>
                    <a:pt x="22384" y="33056"/>
                    <a:pt x="19949" y="32855"/>
                    <a:pt x="17647" y="32722"/>
                  </a:cubicBezTo>
                  <a:cubicBezTo>
                    <a:pt x="20516" y="29186"/>
                    <a:pt x="23151" y="25450"/>
                    <a:pt x="25486" y="21514"/>
                  </a:cubicBezTo>
                  <a:cubicBezTo>
                    <a:pt x="28321" y="16677"/>
                    <a:pt x="32257" y="10006"/>
                    <a:pt x="29856" y="2901"/>
                  </a:cubicBezTo>
                  <a:cubicBezTo>
                    <a:pt x="29272" y="1124"/>
                    <a:pt x="27613" y="0"/>
                    <a:pt x="25834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31;p10">
              <a:extLst>
                <a:ext uri="{FF2B5EF4-FFF2-40B4-BE49-F238E27FC236}">
                  <a16:creationId xmlns:a16="http://schemas.microsoft.com/office/drawing/2014/main" id="{6D77CBCE-A63B-3B49-B9F0-EE17E73342BE}"/>
                </a:ext>
              </a:extLst>
            </p:cNvPr>
            <p:cNvSpPr/>
            <p:nvPr/>
          </p:nvSpPr>
          <p:spPr>
            <a:xfrm>
              <a:off x="3536875" y="561200"/>
              <a:ext cx="2811175" cy="2806675"/>
            </a:xfrm>
            <a:custGeom>
              <a:avLst/>
              <a:gdLst/>
              <a:ahLst/>
              <a:cxnLst/>
              <a:rect l="l" t="t" r="r" b="b"/>
              <a:pathLst>
                <a:path w="112447" h="112267" extrusionOk="0">
                  <a:moveTo>
                    <a:pt x="44265" y="43451"/>
                  </a:moveTo>
                  <a:lnTo>
                    <a:pt x="47467" y="44118"/>
                  </a:lnTo>
                  <a:lnTo>
                    <a:pt x="49102" y="44451"/>
                  </a:lnTo>
                  <a:cubicBezTo>
                    <a:pt x="49402" y="45119"/>
                    <a:pt x="49469" y="45886"/>
                    <a:pt x="49335" y="46620"/>
                  </a:cubicBezTo>
                  <a:cubicBezTo>
                    <a:pt x="49302" y="46686"/>
                    <a:pt x="49302" y="46753"/>
                    <a:pt x="49235" y="46820"/>
                  </a:cubicBezTo>
                  <a:lnTo>
                    <a:pt x="49135" y="47053"/>
                  </a:lnTo>
                  <a:cubicBezTo>
                    <a:pt x="47701" y="47520"/>
                    <a:pt x="46266" y="47987"/>
                    <a:pt x="44765" y="48488"/>
                  </a:cubicBezTo>
                  <a:cubicBezTo>
                    <a:pt x="44865" y="46786"/>
                    <a:pt x="44699" y="45085"/>
                    <a:pt x="44265" y="43451"/>
                  </a:cubicBezTo>
                  <a:close/>
                  <a:moveTo>
                    <a:pt x="30722" y="40882"/>
                  </a:moveTo>
                  <a:lnTo>
                    <a:pt x="30722" y="40882"/>
                  </a:lnTo>
                  <a:cubicBezTo>
                    <a:pt x="31789" y="41016"/>
                    <a:pt x="32823" y="41216"/>
                    <a:pt x="33824" y="41383"/>
                  </a:cubicBezTo>
                  <a:cubicBezTo>
                    <a:pt x="34825" y="41549"/>
                    <a:pt x="35859" y="41749"/>
                    <a:pt x="37026" y="41950"/>
                  </a:cubicBezTo>
                  <a:cubicBezTo>
                    <a:pt x="37160" y="42283"/>
                    <a:pt x="37293" y="42617"/>
                    <a:pt x="37427" y="42950"/>
                  </a:cubicBezTo>
                  <a:cubicBezTo>
                    <a:pt x="38061" y="44385"/>
                    <a:pt x="38594" y="45652"/>
                    <a:pt x="38694" y="47053"/>
                  </a:cubicBezTo>
                  <a:cubicBezTo>
                    <a:pt x="38794" y="48354"/>
                    <a:pt x="38528" y="49655"/>
                    <a:pt x="37927" y="50823"/>
                  </a:cubicBezTo>
                  <a:lnTo>
                    <a:pt x="37960" y="50823"/>
                  </a:lnTo>
                  <a:cubicBezTo>
                    <a:pt x="37327" y="51056"/>
                    <a:pt x="36693" y="51290"/>
                    <a:pt x="36059" y="51523"/>
                  </a:cubicBezTo>
                  <a:cubicBezTo>
                    <a:pt x="34825" y="51923"/>
                    <a:pt x="33591" y="52390"/>
                    <a:pt x="32323" y="52857"/>
                  </a:cubicBezTo>
                  <a:cubicBezTo>
                    <a:pt x="32490" y="50756"/>
                    <a:pt x="32390" y="48621"/>
                    <a:pt x="32023" y="46553"/>
                  </a:cubicBezTo>
                  <a:cubicBezTo>
                    <a:pt x="31723" y="44618"/>
                    <a:pt x="31322" y="42717"/>
                    <a:pt x="30722" y="40882"/>
                  </a:cubicBezTo>
                  <a:close/>
                  <a:moveTo>
                    <a:pt x="13977" y="38981"/>
                  </a:moveTo>
                  <a:cubicBezTo>
                    <a:pt x="15311" y="39081"/>
                    <a:pt x="16679" y="39181"/>
                    <a:pt x="18013" y="39281"/>
                  </a:cubicBezTo>
                  <a:cubicBezTo>
                    <a:pt x="19681" y="39448"/>
                    <a:pt x="21482" y="39615"/>
                    <a:pt x="23450" y="39848"/>
                  </a:cubicBezTo>
                  <a:cubicBezTo>
                    <a:pt x="24951" y="42083"/>
                    <a:pt x="25518" y="45185"/>
                    <a:pt x="25952" y="48187"/>
                  </a:cubicBezTo>
                  <a:cubicBezTo>
                    <a:pt x="26185" y="49789"/>
                    <a:pt x="26185" y="51423"/>
                    <a:pt x="25952" y="53024"/>
                  </a:cubicBezTo>
                  <a:cubicBezTo>
                    <a:pt x="25852" y="53558"/>
                    <a:pt x="25718" y="54058"/>
                    <a:pt x="25552" y="54592"/>
                  </a:cubicBezTo>
                  <a:cubicBezTo>
                    <a:pt x="25485" y="54859"/>
                    <a:pt x="25385" y="55159"/>
                    <a:pt x="25318" y="55459"/>
                  </a:cubicBezTo>
                  <a:cubicBezTo>
                    <a:pt x="24317" y="55860"/>
                    <a:pt x="23317" y="56260"/>
                    <a:pt x="22316" y="56627"/>
                  </a:cubicBezTo>
                  <a:cubicBezTo>
                    <a:pt x="21449" y="56994"/>
                    <a:pt x="20581" y="57327"/>
                    <a:pt x="19714" y="57694"/>
                  </a:cubicBezTo>
                  <a:cubicBezTo>
                    <a:pt x="19881" y="54659"/>
                    <a:pt x="19547" y="51623"/>
                    <a:pt x="18713" y="48721"/>
                  </a:cubicBezTo>
                  <a:cubicBezTo>
                    <a:pt x="17713" y="45219"/>
                    <a:pt x="16112" y="41950"/>
                    <a:pt x="13977" y="38981"/>
                  </a:cubicBezTo>
                  <a:close/>
                  <a:moveTo>
                    <a:pt x="50870" y="53591"/>
                  </a:moveTo>
                  <a:cubicBezTo>
                    <a:pt x="51537" y="54192"/>
                    <a:pt x="52204" y="54992"/>
                    <a:pt x="52371" y="55793"/>
                  </a:cubicBezTo>
                  <a:cubicBezTo>
                    <a:pt x="51604" y="56694"/>
                    <a:pt x="50770" y="57594"/>
                    <a:pt x="49936" y="58528"/>
                  </a:cubicBezTo>
                  <a:cubicBezTo>
                    <a:pt x="49669" y="58061"/>
                    <a:pt x="49435" y="57694"/>
                    <a:pt x="49302" y="57527"/>
                  </a:cubicBezTo>
                  <a:cubicBezTo>
                    <a:pt x="48568" y="56560"/>
                    <a:pt x="47767" y="55659"/>
                    <a:pt x="46900" y="54859"/>
                  </a:cubicBezTo>
                  <a:cubicBezTo>
                    <a:pt x="48234" y="54425"/>
                    <a:pt x="49535" y="54025"/>
                    <a:pt x="50870" y="53591"/>
                  </a:cubicBezTo>
                  <a:close/>
                  <a:moveTo>
                    <a:pt x="57174" y="60963"/>
                  </a:moveTo>
                  <a:cubicBezTo>
                    <a:pt x="57841" y="61330"/>
                    <a:pt x="58442" y="61831"/>
                    <a:pt x="58909" y="62431"/>
                  </a:cubicBezTo>
                  <a:lnTo>
                    <a:pt x="58142" y="65066"/>
                  </a:lnTo>
                  <a:cubicBezTo>
                    <a:pt x="57174" y="64366"/>
                    <a:pt x="56140" y="63799"/>
                    <a:pt x="55039" y="63398"/>
                  </a:cubicBezTo>
                  <a:lnTo>
                    <a:pt x="57174" y="60963"/>
                  </a:lnTo>
                  <a:close/>
                  <a:moveTo>
                    <a:pt x="67525" y="62858"/>
                  </a:moveTo>
                  <a:cubicBezTo>
                    <a:pt x="67578" y="62858"/>
                    <a:pt x="67630" y="62860"/>
                    <a:pt x="67682" y="62865"/>
                  </a:cubicBezTo>
                  <a:cubicBezTo>
                    <a:pt x="67949" y="63732"/>
                    <a:pt x="68182" y="64599"/>
                    <a:pt x="68449" y="65500"/>
                  </a:cubicBezTo>
                  <a:cubicBezTo>
                    <a:pt x="68549" y="65900"/>
                    <a:pt x="68682" y="66367"/>
                    <a:pt x="68816" y="66801"/>
                  </a:cubicBezTo>
                  <a:cubicBezTo>
                    <a:pt x="68349" y="66734"/>
                    <a:pt x="67848" y="66634"/>
                    <a:pt x="67448" y="66601"/>
                  </a:cubicBezTo>
                  <a:cubicBezTo>
                    <a:pt x="66748" y="66501"/>
                    <a:pt x="66081" y="66467"/>
                    <a:pt x="65380" y="66467"/>
                  </a:cubicBezTo>
                  <a:cubicBezTo>
                    <a:pt x="64980" y="66467"/>
                    <a:pt x="64613" y="66467"/>
                    <a:pt x="64279" y="66501"/>
                  </a:cubicBezTo>
                  <a:cubicBezTo>
                    <a:pt x="64513" y="65567"/>
                    <a:pt x="64746" y="64699"/>
                    <a:pt x="64980" y="63865"/>
                  </a:cubicBezTo>
                  <a:cubicBezTo>
                    <a:pt x="65792" y="63303"/>
                    <a:pt x="66749" y="62858"/>
                    <a:pt x="67525" y="62858"/>
                  </a:cubicBezTo>
                  <a:close/>
                  <a:moveTo>
                    <a:pt x="39361" y="57327"/>
                  </a:moveTo>
                  <a:lnTo>
                    <a:pt x="39562" y="57427"/>
                  </a:lnTo>
                  <a:cubicBezTo>
                    <a:pt x="41296" y="58428"/>
                    <a:pt x="42764" y="59262"/>
                    <a:pt x="43931" y="60596"/>
                  </a:cubicBezTo>
                  <a:cubicBezTo>
                    <a:pt x="44599" y="61330"/>
                    <a:pt x="45099" y="62164"/>
                    <a:pt x="45366" y="63098"/>
                  </a:cubicBezTo>
                  <a:cubicBezTo>
                    <a:pt x="45399" y="63265"/>
                    <a:pt x="45432" y="63432"/>
                    <a:pt x="45466" y="63598"/>
                  </a:cubicBezTo>
                  <a:lnTo>
                    <a:pt x="45366" y="63699"/>
                  </a:lnTo>
                  <a:lnTo>
                    <a:pt x="44165" y="65100"/>
                  </a:lnTo>
                  <a:cubicBezTo>
                    <a:pt x="43064" y="66367"/>
                    <a:pt x="41930" y="67668"/>
                    <a:pt x="40696" y="69136"/>
                  </a:cubicBezTo>
                  <a:cubicBezTo>
                    <a:pt x="40162" y="67535"/>
                    <a:pt x="39428" y="66000"/>
                    <a:pt x="38561" y="64532"/>
                  </a:cubicBezTo>
                  <a:cubicBezTo>
                    <a:pt x="37493" y="62931"/>
                    <a:pt x="36326" y="61430"/>
                    <a:pt x="35025" y="60063"/>
                  </a:cubicBezTo>
                  <a:lnTo>
                    <a:pt x="34758" y="59762"/>
                  </a:lnTo>
                  <a:lnTo>
                    <a:pt x="34191" y="59129"/>
                  </a:lnTo>
                  <a:cubicBezTo>
                    <a:pt x="35525" y="58628"/>
                    <a:pt x="36860" y="58161"/>
                    <a:pt x="38127" y="57728"/>
                  </a:cubicBezTo>
                  <a:lnTo>
                    <a:pt x="39361" y="57327"/>
                  </a:lnTo>
                  <a:close/>
                  <a:moveTo>
                    <a:pt x="50503" y="68535"/>
                  </a:moveTo>
                  <a:cubicBezTo>
                    <a:pt x="52771" y="68902"/>
                    <a:pt x="54806" y="70103"/>
                    <a:pt x="56207" y="71971"/>
                  </a:cubicBezTo>
                  <a:cubicBezTo>
                    <a:pt x="55940" y="72972"/>
                    <a:pt x="55673" y="73906"/>
                    <a:pt x="55440" y="74773"/>
                  </a:cubicBezTo>
                  <a:cubicBezTo>
                    <a:pt x="55173" y="75874"/>
                    <a:pt x="54873" y="77008"/>
                    <a:pt x="54606" y="78176"/>
                  </a:cubicBezTo>
                  <a:cubicBezTo>
                    <a:pt x="53472" y="77242"/>
                    <a:pt x="52271" y="76408"/>
                    <a:pt x="51003" y="75707"/>
                  </a:cubicBezTo>
                  <a:cubicBezTo>
                    <a:pt x="49435" y="74840"/>
                    <a:pt x="47734" y="74173"/>
                    <a:pt x="45966" y="73706"/>
                  </a:cubicBezTo>
                  <a:lnTo>
                    <a:pt x="47134" y="72371"/>
                  </a:lnTo>
                  <a:lnTo>
                    <a:pt x="49369" y="69803"/>
                  </a:lnTo>
                  <a:lnTo>
                    <a:pt x="50503" y="68535"/>
                  </a:lnTo>
                  <a:close/>
                  <a:moveTo>
                    <a:pt x="65561" y="72450"/>
                  </a:moveTo>
                  <a:cubicBezTo>
                    <a:pt x="66073" y="72450"/>
                    <a:pt x="66623" y="72491"/>
                    <a:pt x="67215" y="72572"/>
                  </a:cubicBezTo>
                  <a:cubicBezTo>
                    <a:pt x="68115" y="72638"/>
                    <a:pt x="68983" y="72838"/>
                    <a:pt x="69817" y="73172"/>
                  </a:cubicBezTo>
                  <a:cubicBezTo>
                    <a:pt x="70150" y="73339"/>
                    <a:pt x="70417" y="73506"/>
                    <a:pt x="70684" y="73739"/>
                  </a:cubicBezTo>
                  <a:cubicBezTo>
                    <a:pt x="71051" y="75107"/>
                    <a:pt x="71351" y="76341"/>
                    <a:pt x="71618" y="77508"/>
                  </a:cubicBezTo>
                  <a:cubicBezTo>
                    <a:pt x="71718" y="77975"/>
                    <a:pt x="71818" y="78476"/>
                    <a:pt x="71951" y="78976"/>
                  </a:cubicBezTo>
                  <a:cubicBezTo>
                    <a:pt x="70584" y="78576"/>
                    <a:pt x="69183" y="78342"/>
                    <a:pt x="67782" y="78209"/>
                  </a:cubicBezTo>
                  <a:cubicBezTo>
                    <a:pt x="67148" y="78142"/>
                    <a:pt x="66548" y="78109"/>
                    <a:pt x="65980" y="78109"/>
                  </a:cubicBezTo>
                  <a:lnTo>
                    <a:pt x="65980" y="78142"/>
                  </a:lnTo>
                  <a:cubicBezTo>
                    <a:pt x="65875" y="78140"/>
                    <a:pt x="65770" y="78139"/>
                    <a:pt x="65664" y="78139"/>
                  </a:cubicBezTo>
                  <a:cubicBezTo>
                    <a:pt x="64106" y="78139"/>
                    <a:pt x="62577" y="78368"/>
                    <a:pt x="61077" y="78743"/>
                  </a:cubicBezTo>
                  <a:cubicBezTo>
                    <a:pt x="61244" y="78042"/>
                    <a:pt x="61411" y="77342"/>
                    <a:pt x="61611" y="76674"/>
                  </a:cubicBezTo>
                  <a:lnTo>
                    <a:pt x="62545" y="73139"/>
                  </a:lnTo>
                  <a:cubicBezTo>
                    <a:pt x="63384" y="72672"/>
                    <a:pt x="64371" y="72450"/>
                    <a:pt x="65561" y="72450"/>
                  </a:cubicBezTo>
                  <a:close/>
                  <a:moveTo>
                    <a:pt x="27753" y="61464"/>
                  </a:moveTo>
                  <a:cubicBezTo>
                    <a:pt x="29621" y="62898"/>
                    <a:pt x="31656" y="65300"/>
                    <a:pt x="33391" y="68135"/>
                  </a:cubicBezTo>
                  <a:cubicBezTo>
                    <a:pt x="34458" y="69903"/>
                    <a:pt x="34958" y="71904"/>
                    <a:pt x="35492" y="73973"/>
                  </a:cubicBezTo>
                  <a:cubicBezTo>
                    <a:pt x="35592" y="74306"/>
                    <a:pt x="35692" y="74673"/>
                    <a:pt x="35759" y="75007"/>
                  </a:cubicBezTo>
                  <a:lnTo>
                    <a:pt x="35192" y="75707"/>
                  </a:lnTo>
                  <a:cubicBezTo>
                    <a:pt x="34658" y="76341"/>
                    <a:pt x="34091" y="77008"/>
                    <a:pt x="33491" y="77675"/>
                  </a:cubicBezTo>
                  <a:cubicBezTo>
                    <a:pt x="33090" y="78176"/>
                    <a:pt x="32657" y="78676"/>
                    <a:pt x="32223" y="79210"/>
                  </a:cubicBezTo>
                  <a:cubicBezTo>
                    <a:pt x="31256" y="76408"/>
                    <a:pt x="30055" y="73672"/>
                    <a:pt x="28687" y="71037"/>
                  </a:cubicBezTo>
                  <a:cubicBezTo>
                    <a:pt x="27353" y="68135"/>
                    <a:pt x="25485" y="65500"/>
                    <a:pt x="23250" y="63232"/>
                  </a:cubicBezTo>
                  <a:lnTo>
                    <a:pt x="24551" y="62698"/>
                  </a:lnTo>
                  <a:cubicBezTo>
                    <a:pt x="25618" y="62298"/>
                    <a:pt x="26686" y="61864"/>
                    <a:pt x="27753" y="61464"/>
                  </a:cubicBezTo>
                  <a:close/>
                  <a:moveTo>
                    <a:pt x="41163" y="79210"/>
                  </a:moveTo>
                  <a:cubicBezTo>
                    <a:pt x="43731" y="79376"/>
                    <a:pt x="46266" y="80110"/>
                    <a:pt x="48501" y="81411"/>
                  </a:cubicBezTo>
                  <a:cubicBezTo>
                    <a:pt x="50236" y="82445"/>
                    <a:pt x="51470" y="83479"/>
                    <a:pt x="52171" y="84447"/>
                  </a:cubicBezTo>
                  <a:cubicBezTo>
                    <a:pt x="52271" y="84613"/>
                    <a:pt x="52337" y="84814"/>
                    <a:pt x="52437" y="84980"/>
                  </a:cubicBezTo>
                  <a:cubicBezTo>
                    <a:pt x="52538" y="85181"/>
                    <a:pt x="52638" y="85414"/>
                    <a:pt x="52771" y="85648"/>
                  </a:cubicBezTo>
                  <a:cubicBezTo>
                    <a:pt x="52504" y="86782"/>
                    <a:pt x="52204" y="87916"/>
                    <a:pt x="51970" y="89050"/>
                  </a:cubicBezTo>
                  <a:cubicBezTo>
                    <a:pt x="51770" y="89817"/>
                    <a:pt x="51637" y="90518"/>
                    <a:pt x="51470" y="91252"/>
                  </a:cubicBezTo>
                  <a:cubicBezTo>
                    <a:pt x="49635" y="89183"/>
                    <a:pt x="47501" y="87449"/>
                    <a:pt x="45132" y="86081"/>
                  </a:cubicBezTo>
                  <a:cubicBezTo>
                    <a:pt x="42831" y="84747"/>
                    <a:pt x="40295" y="83813"/>
                    <a:pt x="37694" y="83346"/>
                  </a:cubicBezTo>
                  <a:cubicBezTo>
                    <a:pt x="37860" y="83112"/>
                    <a:pt x="38027" y="82912"/>
                    <a:pt x="38194" y="82712"/>
                  </a:cubicBezTo>
                  <a:cubicBezTo>
                    <a:pt x="38861" y="81912"/>
                    <a:pt x="39495" y="81144"/>
                    <a:pt x="40095" y="80444"/>
                  </a:cubicBezTo>
                  <a:lnTo>
                    <a:pt x="41163" y="79210"/>
                  </a:lnTo>
                  <a:close/>
                  <a:moveTo>
                    <a:pt x="66100" y="84212"/>
                  </a:moveTo>
                  <a:cubicBezTo>
                    <a:pt x="66641" y="84212"/>
                    <a:pt x="67192" y="84246"/>
                    <a:pt x="67748" y="84313"/>
                  </a:cubicBezTo>
                  <a:cubicBezTo>
                    <a:pt x="69216" y="84447"/>
                    <a:pt x="70650" y="84814"/>
                    <a:pt x="72018" y="85347"/>
                  </a:cubicBezTo>
                  <a:cubicBezTo>
                    <a:pt x="72485" y="85581"/>
                    <a:pt x="72952" y="85814"/>
                    <a:pt x="73419" y="86081"/>
                  </a:cubicBezTo>
                  <a:cubicBezTo>
                    <a:pt x="73653" y="87249"/>
                    <a:pt x="73853" y="88450"/>
                    <a:pt x="74086" y="89650"/>
                  </a:cubicBezTo>
                  <a:cubicBezTo>
                    <a:pt x="74453" y="91418"/>
                    <a:pt x="74787" y="93220"/>
                    <a:pt x="75154" y="95021"/>
                  </a:cubicBezTo>
                  <a:cubicBezTo>
                    <a:pt x="72785" y="94054"/>
                    <a:pt x="70284" y="93386"/>
                    <a:pt x="67748" y="93053"/>
                  </a:cubicBezTo>
                  <a:cubicBezTo>
                    <a:pt x="66495" y="92882"/>
                    <a:pt x="65232" y="92796"/>
                    <a:pt x="63970" y="92796"/>
                  </a:cubicBezTo>
                  <a:cubicBezTo>
                    <a:pt x="61774" y="92796"/>
                    <a:pt x="59581" y="93057"/>
                    <a:pt x="57441" y="93587"/>
                  </a:cubicBezTo>
                  <a:cubicBezTo>
                    <a:pt x="57641" y="92686"/>
                    <a:pt x="57875" y="91752"/>
                    <a:pt x="58075" y="90818"/>
                  </a:cubicBezTo>
                  <a:cubicBezTo>
                    <a:pt x="58408" y="89384"/>
                    <a:pt x="58775" y="87949"/>
                    <a:pt x="59109" y="86548"/>
                  </a:cubicBezTo>
                  <a:cubicBezTo>
                    <a:pt x="60995" y="85023"/>
                    <a:pt x="63434" y="84212"/>
                    <a:pt x="66100" y="84212"/>
                  </a:cubicBezTo>
                  <a:close/>
                  <a:moveTo>
                    <a:pt x="24845" y="0"/>
                  </a:moveTo>
                  <a:cubicBezTo>
                    <a:pt x="24493" y="0"/>
                    <a:pt x="24134" y="60"/>
                    <a:pt x="23784" y="186"/>
                  </a:cubicBezTo>
                  <a:cubicBezTo>
                    <a:pt x="22082" y="720"/>
                    <a:pt x="21182" y="2521"/>
                    <a:pt x="21749" y="4189"/>
                  </a:cubicBezTo>
                  <a:cubicBezTo>
                    <a:pt x="23183" y="8426"/>
                    <a:pt x="20114" y="13429"/>
                    <a:pt x="17679" y="17465"/>
                  </a:cubicBezTo>
                  <a:lnTo>
                    <a:pt x="17346" y="17999"/>
                  </a:lnTo>
                  <a:cubicBezTo>
                    <a:pt x="14110" y="23303"/>
                    <a:pt x="10307" y="28206"/>
                    <a:pt x="6004" y="32643"/>
                  </a:cubicBezTo>
                  <a:cubicBezTo>
                    <a:pt x="4737" y="32710"/>
                    <a:pt x="3536" y="32810"/>
                    <a:pt x="2368" y="32943"/>
                  </a:cubicBezTo>
                  <a:cubicBezTo>
                    <a:pt x="1034" y="33077"/>
                    <a:pt x="0" y="34244"/>
                    <a:pt x="0" y="35612"/>
                  </a:cubicBezTo>
                  <a:cubicBezTo>
                    <a:pt x="0" y="36913"/>
                    <a:pt x="1001" y="38013"/>
                    <a:pt x="2335" y="38147"/>
                  </a:cubicBezTo>
                  <a:cubicBezTo>
                    <a:pt x="3269" y="38247"/>
                    <a:pt x="4270" y="38347"/>
                    <a:pt x="5371" y="38414"/>
                  </a:cubicBezTo>
                  <a:cubicBezTo>
                    <a:pt x="8973" y="42183"/>
                    <a:pt x="11375" y="46153"/>
                    <a:pt x="12576" y="50222"/>
                  </a:cubicBezTo>
                  <a:cubicBezTo>
                    <a:pt x="13576" y="53558"/>
                    <a:pt x="13510" y="56760"/>
                    <a:pt x="12976" y="60430"/>
                  </a:cubicBezTo>
                  <a:cubicBezTo>
                    <a:pt x="11442" y="61030"/>
                    <a:pt x="9974" y="61831"/>
                    <a:pt x="8640" y="62798"/>
                  </a:cubicBezTo>
                  <a:cubicBezTo>
                    <a:pt x="7605" y="63598"/>
                    <a:pt x="7239" y="64999"/>
                    <a:pt x="7739" y="66200"/>
                  </a:cubicBezTo>
                  <a:cubicBezTo>
                    <a:pt x="8172" y="67212"/>
                    <a:pt x="9132" y="67848"/>
                    <a:pt x="10183" y="67848"/>
                  </a:cubicBezTo>
                  <a:cubicBezTo>
                    <a:pt x="10345" y="67848"/>
                    <a:pt x="10509" y="67833"/>
                    <a:pt x="10674" y="67801"/>
                  </a:cubicBezTo>
                  <a:cubicBezTo>
                    <a:pt x="12709" y="67468"/>
                    <a:pt x="14577" y="66701"/>
                    <a:pt x="16345" y="65933"/>
                  </a:cubicBezTo>
                  <a:lnTo>
                    <a:pt x="16545" y="65833"/>
                  </a:lnTo>
                  <a:cubicBezTo>
                    <a:pt x="19180" y="67435"/>
                    <a:pt x="21315" y="70003"/>
                    <a:pt x="23217" y="73872"/>
                  </a:cubicBezTo>
                  <a:cubicBezTo>
                    <a:pt x="25185" y="77875"/>
                    <a:pt x="26986" y="81778"/>
                    <a:pt x="27420" y="85614"/>
                  </a:cubicBezTo>
                  <a:cubicBezTo>
                    <a:pt x="27086" y="86181"/>
                    <a:pt x="26786" y="86715"/>
                    <a:pt x="26519" y="87282"/>
                  </a:cubicBezTo>
                  <a:cubicBezTo>
                    <a:pt x="25985" y="88416"/>
                    <a:pt x="26285" y="89784"/>
                    <a:pt x="27253" y="90584"/>
                  </a:cubicBezTo>
                  <a:cubicBezTo>
                    <a:pt x="27753" y="90981"/>
                    <a:pt x="28359" y="91181"/>
                    <a:pt x="28962" y="91181"/>
                  </a:cubicBezTo>
                  <a:cubicBezTo>
                    <a:pt x="29527" y="91181"/>
                    <a:pt x="30088" y="91006"/>
                    <a:pt x="30555" y="90651"/>
                  </a:cubicBezTo>
                  <a:cubicBezTo>
                    <a:pt x="31222" y="90117"/>
                    <a:pt x="31923" y="89550"/>
                    <a:pt x="32590" y="88917"/>
                  </a:cubicBezTo>
                  <a:cubicBezTo>
                    <a:pt x="35826" y="89050"/>
                    <a:pt x="38995" y="89917"/>
                    <a:pt x="41797" y="91485"/>
                  </a:cubicBezTo>
                  <a:cubicBezTo>
                    <a:pt x="45299" y="93453"/>
                    <a:pt x="47634" y="96422"/>
                    <a:pt x="49635" y="99424"/>
                  </a:cubicBezTo>
                  <a:cubicBezTo>
                    <a:pt x="49269" y="100925"/>
                    <a:pt x="49135" y="102460"/>
                    <a:pt x="49269" y="103994"/>
                  </a:cubicBezTo>
                  <a:cubicBezTo>
                    <a:pt x="49426" y="105586"/>
                    <a:pt x="50718" y="106495"/>
                    <a:pt x="52027" y="106495"/>
                  </a:cubicBezTo>
                  <a:cubicBezTo>
                    <a:pt x="52938" y="106495"/>
                    <a:pt x="53858" y="106054"/>
                    <a:pt x="54406" y="105095"/>
                  </a:cubicBezTo>
                  <a:cubicBezTo>
                    <a:pt x="55106" y="103727"/>
                    <a:pt x="55573" y="102326"/>
                    <a:pt x="55873" y="100825"/>
                  </a:cubicBezTo>
                  <a:cubicBezTo>
                    <a:pt x="58435" y="99724"/>
                    <a:pt x="61193" y="99173"/>
                    <a:pt x="63981" y="99173"/>
                  </a:cubicBezTo>
                  <a:cubicBezTo>
                    <a:pt x="64824" y="99173"/>
                    <a:pt x="65670" y="99223"/>
                    <a:pt x="66514" y="99324"/>
                  </a:cubicBezTo>
                  <a:cubicBezTo>
                    <a:pt x="70017" y="99724"/>
                    <a:pt x="74687" y="100959"/>
                    <a:pt x="77155" y="104361"/>
                  </a:cubicBezTo>
                  <a:cubicBezTo>
                    <a:pt x="77655" y="106496"/>
                    <a:pt x="78189" y="108431"/>
                    <a:pt x="78690" y="110299"/>
                  </a:cubicBezTo>
                  <a:cubicBezTo>
                    <a:pt x="79023" y="111466"/>
                    <a:pt x="80124" y="112267"/>
                    <a:pt x="81358" y="112267"/>
                  </a:cubicBezTo>
                  <a:cubicBezTo>
                    <a:pt x="81525" y="112267"/>
                    <a:pt x="81692" y="112267"/>
                    <a:pt x="81825" y="112233"/>
                  </a:cubicBezTo>
                  <a:cubicBezTo>
                    <a:pt x="83226" y="112000"/>
                    <a:pt x="84227" y="110732"/>
                    <a:pt x="84127" y="109298"/>
                  </a:cubicBezTo>
                  <a:cubicBezTo>
                    <a:pt x="83960" y="107497"/>
                    <a:pt x="83793" y="105629"/>
                    <a:pt x="83560" y="103694"/>
                  </a:cubicBezTo>
                  <a:cubicBezTo>
                    <a:pt x="86395" y="98724"/>
                    <a:pt x="90365" y="94487"/>
                    <a:pt x="95101" y="91318"/>
                  </a:cubicBezTo>
                  <a:cubicBezTo>
                    <a:pt x="98898" y="88787"/>
                    <a:pt x="102269" y="87535"/>
                    <a:pt x="105317" y="87535"/>
                  </a:cubicBezTo>
                  <a:cubicBezTo>
                    <a:pt x="106446" y="87535"/>
                    <a:pt x="107531" y="87707"/>
                    <a:pt x="108578" y="88049"/>
                  </a:cubicBezTo>
                  <a:cubicBezTo>
                    <a:pt x="108846" y="88139"/>
                    <a:pt x="109121" y="88182"/>
                    <a:pt x="109392" y="88182"/>
                  </a:cubicBezTo>
                  <a:cubicBezTo>
                    <a:pt x="110433" y="88182"/>
                    <a:pt x="111423" y="87554"/>
                    <a:pt x="111847" y="86548"/>
                  </a:cubicBezTo>
                  <a:cubicBezTo>
                    <a:pt x="112447" y="85214"/>
                    <a:pt x="111913" y="83679"/>
                    <a:pt x="110646" y="83012"/>
                  </a:cubicBezTo>
                  <a:cubicBezTo>
                    <a:pt x="108824" y="82027"/>
                    <a:pt x="106840" y="81536"/>
                    <a:pt x="104703" y="81536"/>
                  </a:cubicBezTo>
                  <a:cubicBezTo>
                    <a:pt x="101125" y="81536"/>
                    <a:pt x="97118" y="82912"/>
                    <a:pt x="92733" y="85648"/>
                  </a:cubicBezTo>
                  <a:cubicBezTo>
                    <a:pt x="88763" y="88149"/>
                    <a:pt x="85194" y="91252"/>
                    <a:pt x="82259" y="94888"/>
                  </a:cubicBezTo>
                  <a:cubicBezTo>
                    <a:pt x="81792" y="92319"/>
                    <a:pt x="81258" y="89550"/>
                    <a:pt x="80624" y="86515"/>
                  </a:cubicBezTo>
                  <a:cubicBezTo>
                    <a:pt x="83360" y="83813"/>
                    <a:pt x="86562" y="81645"/>
                    <a:pt x="90064" y="80077"/>
                  </a:cubicBezTo>
                  <a:cubicBezTo>
                    <a:pt x="91966" y="79176"/>
                    <a:pt x="94001" y="78643"/>
                    <a:pt x="96069" y="78476"/>
                  </a:cubicBezTo>
                  <a:cubicBezTo>
                    <a:pt x="96218" y="78468"/>
                    <a:pt x="96367" y="78464"/>
                    <a:pt x="96515" y="78464"/>
                  </a:cubicBezTo>
                  <a:cubicBezTo>
                    <a:pt x="98279" y="78464"/>
                    <a:pt x="99934" y="78997"/>
                    <a:pt x="101873" y="79643"/>
                  </a:cubicBezTo>
                  <a:cubicBezTo>
                    <a:pt x="102136" y="79733"/>
                    <a:pt x="102405" y="79776"/>
                    <a:pt x="102672" y="79776"/>
                  </a:cubicBezTo>
                  <a:cubicBezTo>
                    <a:pt x="103591" y="79776"/>
                    <a:pt x="104476" y="79270"/>
                    <a:pt x="104942" y="78442"/>
                  </a:cubicBezTo>
                  <a:cubicBezTo>
                    <a:pt x="105542" y="77342"/>
                    <a:pt x="105309" y="75974"/>
                    <a:pt x="104341" y="75140"/>
                  </a:cubicBezTo>
                  <a:cubicBezTo>
                    <a:pt x="102019" y="73205"/>
                    <a:pt x="99222" y="72588"/>
                    <a:pt x="96604" y="72588"/>
                  </a:cubicBezTo>
                  <a:cubicBezTo>
                    <a:pt x="93132" y="72588"/>
                    <a:pt x="89976" y="73673"/>
                    <a:pt x="88663" y="74206"/>
                  </a:cubicBezTo>
                  <a:cubicBezTo>
                    <a:pt x="85228" y="75540"/>
                    <a:pt x="82025" y="77375"/>
                    <a:pt x="79123" y="79677"/>
                  </a:cubicBezTo>
                  <a:cubicBezTo>
                    <a:pt x="78923" y="78743"/>
                    <a:pt x="78723" y="77775"/>
                    <a:pt x="78489" y="76841"/>
                  </a:cubicBezTo>
                  <a:cubicBezTo>
                    <a:pt x="78223" y="75574"/>
                    <a:pt x="77922" y="74273"/>
                    <a:pt x="77555" y="72772"/>
                  </a:cubicBezTo>
                  <a:cubicBezTo>
                    <a:pt x="79223" y="70403"/>
                    <a:pt x="81858" y="68502"/>
                    <a:pt x="84260" y="68102"/>
                  </a:cubicBezTo>
                  <a:cubicBezTo>
                    <a:pt x="84603" y="68024"/>
                    <a:pt x="84949" y="67986"/>
                    <a:pt x="85294" y="67986"/>
                  </a:cubicBezTo>
                  <a:cubicBezTo>
                    <a:pt x="86424" y="67986"/>
                    <a:pt x="87535" y="68394"/>
                    <a:pt x="88430" y="69136"/>
                  </a:cubicBezTo>
                  <a:cubicBezTo>
                    <a:pt x="88915" y="69558"/>
                    <a:pt x="89518" y="69768"/>
                    <a:pt x="90121" y="69768"/>
                  </a:cubicBezTo>
                  <a:cubicBezTo>
                    <a:pt x="90803" y="69768"/>
                    <a:pt x="91486" y="69500"/>
                    <a:pt x="91999" y="68969"/>
                  </a:cubicBezTo>
                  <a:cubicBezTo>
                    <a:pt x="92933" y="67935"/>
                    <a:pt x="92933" y="66367"/>
                    <a:pt x="91999" y="65333"/>
                  </a:cubicBezTo>
                  <a:cubicBezTo>
                    <a:pt x="90242" y="63391"/>
                    <a:pt x="87744" y="62275"/>
                    <a:pt x="85137" y="62275"/>
                  </a:cubicBezTo>
                  <a:cubicBezTo>
                    <a:pt x="84923" y="62275"/>
                    <a:pt x="84709" y="62282"/>
                    <a:pt x="84494" y="62298"/>
                  </a:cubicBezTo>
                  <a:cubicBezTo>
                    <a:pt x="81191" y="62498"/>
                    <a:pt x="78156" y="64166"/>
                    <a:pt x="75821" y="66167"/>
                  </a:cubicBezTo>
                  <a:cubicBezTo>
                    <a:pt x="75454" y="64833"/>
                    <a:pt x="75087" y="63532"/>
                    <a:pt x="74720" y="62197"/>
                  </a:cubicBezTo>
                  <a:cubicBezTo>
                    <a:pt x="75187" y="61597"/>
                    <a:pt x="75821" y="61130"/>
                    <a:pt x="76521" y="60897"/>
                  </a:cubicBezTo>
                  <a:cubicBezTo>
                    <a:pt x="77017" y="60695"/>
                    <a:pt x="77534" y="60595"/>
                    <a:pt x="78046" y="60595"/>
                  </a:cubicBezTo>
                  <a:cubicBezTo>
                    <a:pt x="78637" y="60595"/>
                    <a:pt x="79221" y="60729"/>
                    <a:pt x="79757" y="60997"/>
                  </a:cubicBezTo>
                  <a:cubicBezTo>
                    <a:pt x="80175" y="61235"/>
                    <a:pt x="80632" y="61350"/>
                    <a:pt x="81084" y="61350"/>
                  </a:cubicBezTo>
                  <a:cubicBezTo>
                    <a:pt x="81894" y="61350"/>
                    <a:pt x="82691" y="60981"/>
                    <a:pt x="83226" y="60296"/>
                  </a:cubicBezTo>
                  <a:cubicBezTo>
                    <a:pt x="84027" y="59229"/>
                    <a:pt x="83960" y="57694"/>
                    <a:pt x="82993" y="56727"/>
                  </a:cubicBezTo>
                  <a:cubicBezTo>
                    <a:pt x="81719" y="55424"/>
                    <a:pt x="79972" y="54725"/>
                    <a:pt x="78195" y="54725"/>
                  </a:cubicBezTo>
                  <a:cubicBezTo>
                    <a:pt x="77971" y="54725"/>
                    <a:pt x="77746" y="54736"/>
                    <a:pt x="77522" y="54759"/>
                  </a:cubicBezTo>
                  <a:cubicBezTo>
                    <a:pt x="75921" y="54892"/>
                    <a:pt x="74353" y="55426"/>
                    <a:pt x="73019" y="56293"/>
                  </a:cubicBezTo>
                  <a:cubicBezTo>
                    <a:pt x="72051" y="52824"/>
                    <a:pt x="71117" y="49422"/>
                    <a:pt x="70717" y="45919"/>
                  </a:cubicBezTo>
                  <a:cubicBezTo>
                    <a:pt x="70317" y="42717"/>
                    <a:pt x="68315" y="42583"/>
                    <a:pt x="67048" y="42183"/>
                  </a:cubicBezTo>
                  <a:cubicBezTo>
                    <a:pt x="63479" y="41016"/>
                    <a:pt x="59643" y="39581"/>
                    <a:pt x="56073" y="38814"/>
                  </a:cubicBezTo>
                  <a:cubicBezTo>
                    <a:pt x="56640" y="37446"/>
                    <a:pt x="56874" y="35979"/>
                    <a:pt x="56807" y="34511"/>
                  </a:cubicBezTo>
                  <a:cubicBezTo>
                    <a:pt x="56707" y="32543"/>
                    <a:pt x="55773" y="30742"/>
                    <a:pt x="54205" y="29507"/>
                  </a:cubicBezTo>
                  <a:cubicBezTo>
                    <a:pt x="53672" y="29107"/>
                    <a:pt x="53046" y="28907"/>
                    <a:pt x="52421" y="28907"/>
                  </a:cubicBezTo>
                  <a:cubicBezTo>
                    <a:pt x="51795" y="28907"/>
                    <a:pt x="51170" y="29107"/>
                    <a:pt x="50636" y="29507"/>
                  </a:cubicBezTo>
                  <a:cubicBezTo>
                    <a:pt x="49602" y="30275"/>
                    <a:pt x="49235" y="31609"/>
                    <a:pt x="49669" y="32810"/>
                  </a:cubicBezTo>
                  <a:cubicBezTo>
                    <a:pt x="49802" y="33077"/>
                    <a:pt x="49902" y="33377"/>
                    <a:pt x="50002" y="33644"/>
                  </a:cubicBezTo>
                  <a:cubicBezTo>
                    <a:pt x="50503" y="34811"/>
                    <a:pt x="50703" y="35345"/>
                    <a:pt x="50569" y="36179"/>
                  </a:cubicBezTo>
                  <a:cubicBezTo>
                    <a:pt x="50469" y="36679"/>
                    <a:pt x="50269" y="37180"/>
                    <a:pt x="49969" y="37647"/>
                  </a:cubicBezTo>
                  <a:lnTo>
                    <a:pt x="49469" y="37546"/>
                  </a:lnTo>
                  <a:lnTo>
                    <a:pt x="44632" y="36612"/>
                  </a:lnTo>
                  <a:cubicBezTo>
                    <a:pt x="45499" y="35278"/>
                    <a:pt x="46166" y="33810"/>
                    <a:pt x="46600" y="32309"/>
                  </a:cubicBezTo>
                  <a:cubicBezTo>
                    <a:pt x="47501" y="29207"/>
                    <a:pt x="47767" y="24504"/>
                    <a:pt x="45566" y="21468"/>
                  </a:cubicBezTo>
                  <a:cubicBezTo>
                    <a:pt x="44971" y="20683"/>
                    <a:pt x="44071" y="20255"/>
                    <a:pt x="43144" y="20255"/>
                  </a:cubicBezTo>
                  <a:cubicBezTo>
                    <a:pt x="42771" y="20255"/>
                    <a:pt x="42394" y="20324"/>
                    <a:pt x="42030" y="20468"/>
                  </a:cubicBezTo>
                  <a:cubicBezTo>
                    <a:pt x="40829" y="20935"/>
                    <a:pt x="40095" y="22169"/>
                    <a:pt x="40295" y="23470"/>
                  </a:cubicBezTo>
                  <a:cubicBezTo>
                    <a:pt x="40396" y="24137"/>
                    <a:pt x="40562" y="24804"/>
                    <a:pt x="40729" y="25438"/>
                  </a:cubicBezTo>
                  <a:cubicBezTo>
                    <a:pt x="40896" y="25972"/>
                    <a:pt x="41029" y="26505"/>
                    <a:pt x="41096" y="27072"/>
                  </a:cubicBezTo>
                  <a:cubicBezTo>
                    <a:pt x="41196" y="28140"/>
                    <a:pt x="41129" y="29207"/>
                    <a:pt x="40896" y="30275"/>
                  </a:cubicBezTo>
                  <a:cubicBezTo>
                    <a:pt x="40429" y="32276"/>
                    <a:pt x="39261" y="33644"/>
                    <a:pt x="37760" y="35312"/>
                  </a:cubicBezTo>
                  <a:cubicBezTo>
                    <a:pt x="36993" y="35178"/>
                    <a:pt x="36159" y="35045"/>
                    <a:pt x="35325" y="34911"/>
                  </a:cubicBezTo>
                  <a:cubicBezTo>
                    <a:pt x="34091" y="34711"/>
                    <a:pt x="32957" y="34544"/>
                    <a:pt x="31856" y="34378"/>
                  </a:cubicBezTo>
                  <a:cubicBezTo>
                    <a:pt x="33891" y="31842"/>
                    <a:pt x="35459" y="29007"/>
                    <a:pt x="36526" y="25938"/>
                  </a:cubicBezTo>
                  <a:cubicBezTo>
                    <a:pt x="37360" y="23436"/>
                    <a:pt x="37560" y="20935"/>
                    <a:pt x="37694" y="18600"/>
                  </a:cubicBezTo>
                  <a:lnTo>
                    <a:pt x="37694" y="18333"/>
                  </a:lnTo>
                  <a:cubicBezTo>
                    <a:pt x="37827" y="16231"/>
                    <a:pt x="37994" y="13329"/>
                    <a:pt x="36226" y="11094"/>
                  </a:cubicBezTo>
                  <a:cubicBezTo>
                    <a:pt x="35622" y="10296"/>
                    <a:pt x="34696" y="9860"/>
                    <a:pt x="33747" y="9860"/>
                  </a:cubicBezTo>
                  <a:cubicBezTo>
                    <a:pt x="33230" y="9860"/>
                    <a:pt x="32706" y="9990"/>
                    <a:pt x="32223" y="10260"/>
                  </a:cubicBezTo>
                  <a:cubicBezTo>
                    <a:pt x="30922" y="10927"/>
                    <a:pt x="30288" y="12495"/>
                    <a:pt x="30822" y="13896"/>
                  </a:cubicBezTo>
                  <a:cubicBezTo>
                    <a:pt x="31823" y="17032"/>
                    <a:pt x="31689" y="21201"/>
                    <a:pt x="30455" y="24504"/>
                  </a:cubicBezTo>
                  <a:cubicBezTo>
                    <a:pt x="29688" y="26439"/>
                    <a:pt x="28654" y="28273"/>
                    <a:pt x="27353" y="29941"/>
                  </a:cubicBezTo>
                  <a:cubicBezTo>
                    <a:pt x="26752" y="30742"/>
                    <a:pt x="26052" y="31509"/>
                    <a:pt x="25318" y="32309"/>
                  </a:cubicBezTo>
                  <a:cubicBezTo>
                    <a:pt x="25018" y="32676"/>
                    <a:pt x="24684" y="33010"/>
                    <a:pt x="24351" y="33410"/>
                  </a:cubicBezTo>
                  <a:cubicBezTo>
                    <a:pt x="20815" y="32977"/>
                    <a:pt x="17546" y="32743"/>
                    <a:pt x="14477" y="32610"/>
                  </a:cubicBezTo>
                  <a:cubicBezTo>
                    <a:pt x="17879" y="28673"/>
                    <a:pt x="20882" y="24404"/>
                    <a:pt x="23550" y="19934"/>
                  </a:cubicBezTo>
                  <a:cubicBezTo>
                    <a:pt x="26319" y="15230"/>
                    <a:pt x="30088" y="8826"/>
                    <a:pt x="27853" y="2188"/>
                  </a:cubicBezTo>
                  <a:cubicBezTo>
                    <a:pt x="27405" y="844"/>
                    <a:pt x="26167" y="0"/>
                    <a:pt x="24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2;p10">
              <a:extLst>
                <a:ext uri="{FF2B5EF4-FFF2-40B4-BE49-F238E27FC236}">
                  <a16:creationId xmlns:a16="http://schemas.microsoft.com/office/drawing/2014/main" id="{DE918E0E-0E27-F8F1-3BCB-0E421A3627AB}"/>
                </a:ext>
              </a:extLst>
            </p:cNvPr>
            <p:cNvSpPr/>
            <p:nvPr/>
          </p:nvSpPr>
          <p:spPr>
            <a:xfrm>
              <a:off x="3591075" y="618725"/>
              <a:ext cx="2694200" cy="2691150"/>
            </a:xfrm>
            <a:custGeom>
              <a:avLst/>
              <a:gdLst/>
              <a:ahLst/>
              <a:cxnLst/>
              <a:rect l="l" t="t" r="r" b="b"/>
              <a:pathLst>
                <a:path w="107768" h="107646" extrusionOk="0">
                  <a:moveTo>
                    <a:pt x="50269" y="40516"/>
                  </a:moveTo>
                  <a:lnTo>
                    <a:pt x="50269" y="40516"/>
                  </a:lnTo>
                  <a:cubicBezTo>
                    <a:pt x="53639" y="41216"/>
                    <a:pt x="56974" y="41950"/>
                    <a:pt x="60177" y="43151"/>
                  </a:cubicBezTo>
                  <a:cubicBezTo>
                    <a:pt x="56908" y="44085"/>
                    <a:pt x="53639" y="45052"/>
                    <a:pt x="50403" y="46087"/>
                  </a:cubicBezTo>
                  <a:cubicBezTo>
                    <a:pt x="51103" y="44285"/>
                    <a:pt x="51037" y="42284"/>
                    <a:pt x="50269" y="40516"/>
                  </a:cubicBezTo>
                  <a:close/>
                  <a:moveTo>
                    <a:pt x="38428" y="38047"/>
                  </a:moveTo>
                  <a:cubicBezTo>
                    <a:pt x="41763" y="38715"/>
                    <a:pt x="45066" y="39415"/>
                    <a:pt x="48401" y="40116"/>
                  </a:cubicBezTo>
                  <a:cubicBezTo>
                    <a:pt x="49402" y="41517"/>
                    <a:pt x="49769" y="43318"/>
                    <a:pt x="49369" y="44986"/>
                  </a:cubicBezTo>
                  <a:cubicBezTo>
                    <a:pt x="49335" y="45119"/>
                    <a:pt x="48935" y="45886"/>
                    <a:pt x="48668" y="46620"/>
                  </a:cubicBezTo>
                  <a:cubicBezTo>
                    <a:pt x="45533" y="47621"/>
                    <a:pt x="42431" y="48655"/>
                    <a:pt x="39328" y="49722"/>
                  </a:cubicBezTo>
                  <a:cubicBezTo>
                    <a:pt x="41163" y="46420"/>
                    <a:pt x="40262" y="41316"/>
                    <a:pt x="38428" y="38047"/>
                  </a:cubicBezTo>
                  <a:close/>
                  <a:moveTo>
                    <a:pt x="60677" y="45453"/>
                  </a:moveTo>
                  <a:lnTo>
                    <a:pt x="60677" y="45453"/>
                  </a:lnTo>
                  <a:cubicBezTo>
                    <a:pt x="58342" y="47988"/>
                    <a:pt x="56007" y="50523"/>
                    <a:pt x="53705" y="53058"/>
                  </a:cubicBezTo>
                  <a:cubicBezTo>
                    <a:pt x="53472" y="51224"/>
                    <a:pt x="52304" y="49589"/>
                    <a:pt x="50770" y="48288"/>
                  </a:cubicBezTo>
                  <a:cubicBezTo>
                    <a:pt x="54039" y="47321"/>
                    <a:pt x="57341" y="46387"/>
                    <a:pt x="60677" y="45453"/>
                  </a:cubicBezTo>
                  <a:close/>
                  <a:moveTo>
                    <a:pt x="24751" y="35712"/>
                  </a:moveTo>
                  <a:lnTo>
                    <a:pt x="24751" y="35712"/>
                  </a:lnTo>
                  <a:cubicBezTo>
                    <a:pt x="27220" y="36013"/>
                    <a:pt x="29621" y="36380"/>
                    <a:pt x="32056" y="36813"/>
                  </a:cubicBezTo>
                  <a:cubicBezTo>
                    <a:pt x="33524" y="37080"/>
                    <a:pt x="35025" y="37347"/>
                    <a:pt x="36526" y="37647"/>
                  </a:cubicBezTo>
                  <a:cubicBezTo>
                    <a:pt x="37360" y="39982"/>
                    <a:pt x="38628" y="41984"/>
                    <a:pt x="38795" y="44552"/>
                  </a:cubicBezTo>
                  <a:cubicBezTo>
                    <a:pt x="38928" y="46620"/>
                    <a:pt x="38461" y="48655"/>
                    <a:pt x="37394" y="50390"/>
                  </a:cubicBezTo>
                  <a:cubicBezTo>
                    <a:pt x="36460" y="50723"/>
                    <a:pt x="35559" y="51057"/>
                    <a:pt x="34625" y="51390"/>
                  </a:cubicBezTo>
                  <a:cubicBezTo>
                    <a:pt x="32023" y="52291"/>
                    <a:pt x="29421" y="53258"/>
                    <a:pt x="26819" y="54259"/>
                  </a:cubicBezTo>
                  <a:cubicBezTo>
                    <a:pt x="28320" y="51490"/>
                    <a:pt x="28020" y="47321"/>
                    <a:pt x="27587" y="44619"/>
                  </a:cubicBezTo>
                  <a:cubicBezTo>
                    <a:pt x="27086" y="41550"/>
                    <a:pt x="26419" y="38381"/>
                    <a:pt x="24751" y="35712"/>
                  </a:cubicBezTo>
                  <a:close/>
                  <a:moveTo>
                    <a:pt x="63112" y="46320"/>
                  </a:moveTo>
                  <a:cubicBezTo>
                    <a:pt x="62011" y="50223"/>
                    <a:pt x="60877" y="54092"/>
                    <a:pt x="59743" y="57995"/>
                  </a:cubicBezTo>
                  <a:cubicBezTo>
                    <a:pt x="58809" y="56461"/>
                    <a:pt x="56941" y="55393"/>
                    <a:pt x="55106" y="55093"/>
                  </a:cubicBezTo>
                  <a:cubicBezTo>
                    <a:pt x="57741" y="52158"/>
                    <a:pt x="60410" y="49222"/>
                    <a:pt x="63112" y="46320"/>
                  </a:cubicBezTo>
                  <a:close/>
                  <a:moveTo>
                    <a:pt x="64646" y="47588"/>
                  </a:moveTo>
                  <a:cubicBezTo>
                    <a:pt x="65280" y="50757"/>
                    <a:pt x="66047" y="53926"/>
                    <a:pt x="66915" y="57061"/>
                  </a:cubicBezTo>
                  <a:cubicBezTo>
                    <a:pt x="66448" y="56894"/>
                    <a:pt x="65981" y="56828"/>
                    <a:pt x="65514" y="56794"/>
                  </a:cubicBezTo>
                  <a:cubicBezTo>
                    <a:pt x="65465" y="56793"/>
                    <a:pt x="65416" y="56793"/>
                    <a:pt x="65366" y="56793"/>
                  </a:cubicBezTo>
                  <a:cubicBezTo>
                    <a:pt x="63948" y="56793"/>
                    <a:pt x="62538" y="57257"/>
                    <a:pt x="61377" y="58095"/>
                  </a:cubicBezTo>
                  <a:cubicBezTo>
                    <a:pt x="62411" y="54559"/>
                    <a:pt x="63479" y="51023"/>
                    <a:pt x="64646" y="47588"/>
                  </a:cubicBezTo>
                  <a:close/>
                  <a:moveTo>
                    <a:pt x="6738" y="34078"/>
                  </a:moveTo>
                  <a:lnTo>
                    <a:pt x="6738" y="34078"/>
                  </a:lnTo>
                  <a:cubicBezTo>
                    <a:pt x="9841" y="34278"/>
                    <a:pt x="12943" y="34445"/>
                    <a:pt x="16078" y="34712"/>
                  </a:cubicBezTo>
                  <a:cubicBezTo>
                    <a:pt x="18213" y="34912"/>
                    <a:pt x="20381" y="35145"/>
                    <a:pt x="22516" y="35412"/>
                  </a:cubicBezTo>
                  <a:cubicBezTo>
                    <a:pt x="24851" y="38148"/>
                    <a:pt x="25585" y="42150"/>
                    <a:pt x="26052" y="45620"/>
                  </a:cubicBezTo>
                  <a:cubicBezTo>
                    <a:pt x="26319" y="47454"/>
                    <a:pt x="26319" y="49289"/>
                    <a:pt x="26052" y="51123"/>
                  </a:cubicBezTo>
                  <a:cubicBezTo>
                    <a:pt x="25852" y="52391"/>
                    <a:pt x="25318" y="53625"/>
                    <a:pt x="25118" y="54893"/>
                  </a:cubicBezTo>
                  <a:cubicBezTo>
                    <a:pt x="23751" y="55393"/>
                    <a:pt x="22350" y="55927"/>
                    <a:pt x="20982" y="56494"/>
                  </a:cubicBezTo>
                  <a:cubicBezTo>
                    <a:pt x="18847" y="57328"/>
                    <a:pt x="16679" y="58229"/>
                    <a:pt x="14544" y="59096"/>
                  </a:cubicBezTo>
                  <a:cubicBezTo>
                    <a:pt x="15812" y="55293"/>
                    <a:pt x="15378" y="50757"/>
                    <a:pt x="14310" y="47054"/>
                  </a:cubicBezTo>
                  <a:cubicBezTo>
                    <a:pt x="12943" y="42117"/>
                    <a:pt x="10141" y="37814"/>
                    <a:pt x="6738" y="34078"/>
                  </a:cubicBezTo>
                  <a:close/>
                  <a:moveTo>
                    <a:pt x="49235" y="48755"/>
                  </a:moveTo>
                  <a:cubicBezTo>
                    <a:pt x="51070" y="50123"/>
                    <a:pt x="52838" y="52091"/>
                    <a:pt x="52504" y="54393"/>
                  </a:cubicBezTo>
                  <a:cubicBezTo>
                    <a:pt x="50636" y="56461"/>
                    <a:pt x="48768" y="58529"/>
                    <a:pt x="46934" y="60630"/>
                  </a:cubicBezTo>
                  <a:cubicBezTo>
                    <a:pt x="46734" y="59163"/>
                    <a:pt x="46167" y="57762"/>
                    <a:pt x="45266" y="56561"/>
                  </a:cubicBezTo>
                  <a:cubicBezTo>
                    <a:pt x="43798" y="54559"/>
                    <a:pt x="41863" y="52925"/>
                    <a:pt x="39629" y="51791"/>
                  </a:cubicBezTo>
                  <a:cubicBezTo>
                    <a:pt x="42797" y="50757"/>
                    <a:pt x="46000" y="49722"/>
                    <a:pt x="49235" y="48755"/>
                  </a:cubicBezTo>
                  <a:close/>
                  <a:moveTo>
                    <a:pt x="54349" y="56187"/>
                  </a:moveTo>
                  <a:cubicBezTo>
                    <a:pt x="56373" y="56187"/>
                    <a:pt x="58275" y="58020"/>
                    <a:pt x="59243" y="59696"/>
                  </a:cubicBezTo>
                  <a:cubicBezTo>
                    <a:pt x="58475" y="62265"/>
                    <a:pt x="57741" y="64800"/>
                    <a:pt x="57041" y="67368"/>
                  </a:cubicBezTo>
                  <a:cubicBezTo>
                    <a:pt x="55540" y="64433"/>
                    <a:pt x="52004" y="62765"/>
                    <a:pt x="48668" y="62332"/>
                  </a:cubicBezTo>
                  <a:cubicBezTo>
                    <a:pt x="50470" y="60297"/>
                    <a:pt x="52304" y="58229"/>
                    <a:pt x="54139" y="56194"/>
                  </a:cubicBezTo>
                  <a:cubicBezTo>
                    <a:pt x="54209" y="56189"/>
                    <a:pt x="54279" y="56187"/>
                    <a:pt x="54349" y="56187"/>
                  </a:cubicBezTo>
                  <a:close/>
                  <a:moveTo>
                    <a:pt x="65370" y="58248"/>
                  </a:moveTo>
                  <a:cubicBezTo>
                    <a:pt x="66086" y="58248"/>
                    <a:pt x="66781" y="58424"/>
                    <a:pt x="67415" y="58829"/>
                  </a:cubicBezTo>
                  <a:cubicBezTo>
                    <a:pt x="68282" y="61898"/>
                    <a:pt x="69183" y="65000"/>
                    <a:pt x="70017" y="68102"/>
                  </a:cubicBezTo>
                  <a:cubicBezTo>
                    <a:pt x="68583" y="67135"/>
                    <a:pt x="66681" y="66768"/>
                    <a:pt x="64980" y="66568"/>
                  </a:cubicBezTo>
                  <a:cubicBezTo>
                    <a:pt x="64374" y="66491"/>
                    <a:pt x="63763" y="66447"/>
                    <a:pt x="63155" y="66447"/>
                  </a:cubicBezTo>
                  <a:cubicBezTo>
                    <a:pt x="61656" y="66447"/>
                    <a:pt x="60181" y="66713"/>
                    <a:pt x="58876" y="67402"/>
                  </a:cubicBezTo>
                  <a:cubicBezTo>
                    <a:pt x="59509" y="65000"/>
                    <a:pt x="60143" y="62598"/>
                    <a:pt x="60810" y="60230"/>
                  </a:cubicBezTo>
                  <a:lnTo>
                    <a:pt x="60777" y="60230"/>
                  </a:lnTo>
                  <a:cubicBezTo>
                    <a:pt x="62109" y="59105"/>
                    <a:pt x="63789" y="58248"/>
                    <a:pt x="65370" y="58248"/>
                  </a:cubicBezTo>
                  <a:close/>
                  <a:moveTo>
                    <a:pt x="37460" y="52524"/>
                  </a:moveTo>
                  <a:cubicBezTo>
                    <a:pt x="39629" y="53792"/>
                    <a:pt x="41763" y="54826"/>
                    <a:pt x="43498" y="56794"/>
                  </a:cubicBezTo>
                  <a:cubicBezTo>
                    <a:pt x="44866" y="58195"/>
                    <a:pt x="45666" y="60097"/>
                    <a:pt x="45633" y="62098"/>
                  </a:cubicBezTo>
                  <a:cubicBezTo>
                    <a:pt x="44999" y="62832"/>
                    <a:pt x="44332" y="63566"/>
                    <a:pt x="43698" y="64300"/>
                  </a:cubicBezTo>
                  <a:cubicBezTo>
                    <a:pt x="41497" y="66801"/>
                    <a:pt x="39328" y="69370"/>
                    <a:pt x="37193" y="71938"/>
                  </a:cubicBezTo>
                  <a:cubicBezTo>
                    <a:pt x="36960" y="68936"/>
                    <a:pt x="35993" y="66034"/>
                    <a:pt x="34391" y="63466"/>
                  </a:cubicBezTo>
                  <a:cubicBezTo>
                    <a:pt x="33457" y="61965"/>
                    <a:pt x="32357" y="60564"/>
                    <a:pt x="31156" y="59263"/>
                  </a:cubicBezTo>
                  <a:cubicBezTo>
                    <a:pt x="30122" y="58028"/>
                    <a:pt x="28988" y="56894"/>
                    <a:pt x="27753" y="55927"/>
                  </a:cubicBezTo>
                  <a:cubicBezTo>
                    <a:pt x="30222" y="54993"/>
                    <a:pt x="32724" y="54126"/>
                    <a:pt x="35225" y="53258"/>
                  </a:cubicBezTo>
                  <a:cubicBezTo>
                    <a:pt x="35959" y="52992"/>
                    <a:pt x="36693" y="52758"/>
                    <a:pt x="37460" y="52524"/>
                  </a:cubicBezTo>
                  <a:close/>
                  <a:moveTo>
                    <a:pt x="63437" y="67835"/>
                  </a:moveTo>
                  <a:cubicBezTo>
                    <a:pt x="64062" y="67835"/>
                    <a:pt x="64699" y="67884"/>
                    <a:pt x="65347" y="67969"/>
                  </a:cubicBezTo>
                  <a:cubicBezTo>
                    <a:pt x="66481" y="68069"/>
                    <a:pt x="67582" y="68336"/>
                    <a:pt x="68616" y="68769"/>
                  </a:cubicBezTo>
                  <a:cubicBezTo>
                    <a:pt x="69316" y="69103"/>
                    <a:pt x="69984" y="69570"/>
                    <a:pt x="70551" y="70104"/>
                  </a:cubicBezTo>
                  <a:cubicBezTo>
                    <a:pt x="70984" y="71605"/>
                    <a:pt x="71351" y="73139"/>
                    <a:pt x="71685" y="74674"/>
                  </a:cubicBezTo>
                  <a:cubicBezTo>
                    <a:pt x="72118" y="76575"/>
                    <a:pt x="72519" y="78510"/>
                    <a:pt x="72919" y="80411"/>
                  </a:cubicBezTo>
                  <a:cubicBezTo>
                    <a:pt x="70617" y="79043"/>
                    <a:pt x="67649" y="78376"/>
                    <a:pt x="65414" y="78176"/>
                  </a:cubicBezTo>
                  <a:cubicBezTo>
                    <a:pt x="64883" y="78129"/>
                    <a:pt x="64346" y="78105"/>
                    <a:pt x="63807" y="78105"/>
                  </a:cubicBezTo>
                  <a:cubicBezTo>
                    <a:pt x="60887" y="78105"/>
                    <a:pt x="57900" y="78811"/>
                    <a:pt x="55507" y="80444"/>
                  </a:cubicBezTo>
                  <a:cubicBezTo>
                    <a:pt x="56074" y="78210"/>
                    <a:pt x="56641" y="75975"/>
                    <a:pt x="57208" y="73773"/>
                  </a:cubicBezTo>
                  <a:cubicBezTo>
                    <a:pt x="57608" y="72305"/>
                    <a:pt x="57975" y="70804"/>
                    <a:pt x="58375" y="69337"/>
                  </a:cubicBezTo>
                  <a:cubicBezTo>
                    <a:pt x="59915" y="68244"/>
                    <a:pt x="61620" y="67835"/>
                    <a:pt x="63437" y="67835"/>
                  </a:cubicBezTo>
                  <a:close/>
                  <a:moveTo>
                    <a:pt x="47401" y="63733"/>
                  </a:moveTo>
                  <a:cubicBezTo>
                    <a:pt x="51404" y="64200"/>
                    <a:pt x="54306" y="65767"/>
                    <a:pt x="56507" y="69170"/>
                  </a:cubicBezTo>
                  <a:cubicBezTo>
                    <a:pt x="56174" y="70437"/>
                    <a:pt x="55807" y="71705"/>
                    <a:pt x="55507" y="73006"/>
                  </a:cubicBezTo>
                  <a:cubicBezTo>
                    <a:pt x="54839" y="75608"/>
                    <a:pt x="54172" y="78243"/>
                    <a:pt x="53538" y="80878"/>
                  </a:cubicBezTo>
                  <a:cubicBezTo>
                    <a:pt x="53538" y="80845"/>
                    <a:pt x="53505" y="80811"/>
                    <a:pt x="53505" y="80778"/>
                  </a:cubicBezTo>
                  <a:cubicBezTo>
                    <a:pt x="53205" y="80111"/>
                    <a:pt x="52805" y="79477"/>
                    <a:pt x="52304" y="78943"/>
                  </a:cubicBezTo>
                  <a:cubicBezTo>
                    <a:pt x="51003" y="77509"/>
                    <a:pt x="49436" y="76308"/>
                    <a:pt x="47734" y="75374"/>
                  </a:cubicBezTo>
                  <a:cubicBezTo>
                    <a:pt x="45166" y="73940"/>
                    <a:pt x="42297" y="73139"/>
                    <a:pt x="39328" y="73006"/>
                  </a:cubicBezTo>
                  <a:cubicBezTo>
                    <a:pt x="41363" y="70637"/>
                    <a:pt x="43431" y="68302"/>
                    <a:pt x="45499" y="65967"/>
                  </a:cubicBezTo>
                  <a:lnTo>
                    <a:pt x="45466" y="65967"/>
                  </a:lnTo>
                  <a:cubicBezTo>
                    <a:pt x="46133" y="65234"/>
                    <a:pt x="46767" y="64500"/>
                    <a:pt x="47401" y="63733"/>
                  </a:cubicBezTo>
                  <a:close/>
                  <a:moveTo>
                    <a:pt x="25885" y="56594"/>
                  </a:moveTo>
                  <a:cubicBezTo>
                    <a:pt x="28754" y="58362"/>
                    <a:pt x="31423" y="61764"/>
                    <a:pt x="33157" y="64633"/>
                  </a:cubicBezTo>
                  <a:cubicBezTo>
                    <a:pt x="34825" y="67335"/>
                    <a:pt x="35259" y="70237"/>
                    <a:pt x="36093" y="73206"/>
                  </a:cubicBezTo>
                  <a:lnTo>
                    <a:pt x="34758" y="74840"/>
                  </a:lnTo>
                  <a:cubicBezTo>
                    <a:pt x="32857" y="77109"/>
                    <a:pt x="30722" y="79477"/>
                    <a:pt x="28888" y="81979"/>
                  </a:cubicBezTo>
                  <a:cubicBezTo>
                    <a:pt x="28320" y="77676"/>
                    <a:pt x="26319" y="73506"/>
                    <a:pt x="24484" y="69703"/>
                  </a:cubicBezTo>
                  <a:cubicBezTo>
                    <a:pt x="22616" y="65934"/>
                    <a:pt x="20081" y="62332"/>
                    <a:pt x="16479" y="60230"/>
                  </a:cubicBezTo>
                  <a:cubicBezTo>
                    <a:pt x="18147" y="59563"/>
                    <a:pt x="19848" y="58896"/>
                    <a:pt x="21549" y="58262"/>
                  </a:cubicBezTo>
                  <a:cubicBezTo>
                    <a:pt x="22983" y="57695"/>
                    <a:pt x="24451" y="57128"/>
                    <a:pt x="25885" y="56594"/>
                  </a:cubicBezTo>
                  <a:close/>
                  <a:moveTo>
                    <a:pt x="37994" y="74540"/>
                  </a:moveTo>
                  <a:cubicBezTo>
                    <a:pt x="41363" y="74674"/>
                    <a:pt x="44532" y="75374"/>
                    <a:pt x="47501" y="77109"/>
                  </a:cubicBezTo>
                  <a:cubicBezTo>
                    <a:pt x="49102" y="78076"/>
                    <a:pt x="50837" y="79310"/>
                    <a:pt x="51871" y="80845"/>
                  </a:cubicBezTo>
                  <a:cubicBezTo>
                    <a:pt x="52304" y="81479"/>
                    <a:pt x="52538" y="82346"/>
                    <a:pt x="53071" y="82846"/>
                  </a:cubicBezTo>
                  <a:cubicBezTo>
                    <a:pt x="52705" y="84314"/>
                    <a:pt x="52371" y="85782"/>
                    <a:pt x="52037" y="87283"/>
                  </a:cubicBezTo>
                  <a:cubicBezTo>
                    <a:pt x="51504" y="89584"/>
                    <a:pt x="50970" y="91919"/>
                    <a:pt x="50470" y="94254"/>
                  </a:cubicBezTo>
                  <a:lnTo>
                    <a:pt x="50370" y="94688"/>
                  </a:lnTo>
                  <a:cubicBezTo>
                    <a:pt x="48602" y="90919"/>
                    <a:pt x="45366" y="87816"/>
                    <a:pt x="41830" y="85782"/>
                  </a:cubicBezTo>
                  <a:cubicBezTo>
                    <a:pt x="38494" y="83880"/>
                    <a:pt x="34725" y="82880"/>
                    <a:pt x="30889" y="82880"/>
                  </a:cubicBezTo>
                  <a:cubicBezTo>
                    <a:pt x="32757" y="80845"/>
                    <a:pt x="34458" y="78643"/>
                    <a:pt x="36193" y="76608"/>
                  </a:cubicBezTo>
                  <a:cubicBezTo>
                    <a:pt x="36793" y="75941"/>
                    <a:pt x="37394" y="75241"/>
                    <a:pt x="37994" y="74540"/>
                  </a:cubicBezTo>
                  <a:close/>
                  <a:moveTo>
                    <a:pt x="64073" y="79613"/>
                  </a:moveTo>
                  <a:cubicBezTo>
                    <a:pt x="64663" y="79613"/>
                    <a:pt x="65255" y="79646"/>
                    <a:pt x="65847" y="79711"/>
                  </a:cubicBezTo>
                  <a:cubicBezTo>
                    <a:pt x="67515" y="79911"/>
                    <a:pt x="69150" y="80311"/>
                    <a:pt x="70717" y="80945"/>
                  </a:cubicBezTo>
                  <a:cubicBezTo>
                    <a:pt x="71585" y="81345"/>
                    <a:pt x="72452" y="81812"/>
                    <a:pt x="73286" y="82312"/>
                  </a:cubicBezTo>
                  <a:cubicBezTo>
                    <a:pt x="74287" y="87349"/>
                    <a:pt x="75221" y="92386"/>
                    <a:pt x="76288" y="97390"/>
                  </a:cubicBezTo>
                  <a:cubicBezTo>
                    <a:pt x="73353" y="94788"/>
                    <a:pt x="68949" y="93521"/>
                    <a:pt x="65280" y="93020"/>
                  </a:cubicBezTo>
                  <a:cubicBezTo>
                    <a:pt x="64135" y="92873"/>
                    <a:pt x="62968" y="92795"/>
                    <a:pt x="61797" y="92795"/>
                  </a:cubicBezTo>
                  <a:cubicBezTo>
                    <a:pt x="58463" y="92795"/>
                    <a:pt x="55100" y="93423"/>
                    <a:pt x="52137" y="94855"/>
                  </a:cubicBezTo>
                  <a:cubicBezTo>
                    <a:pt x="52638" y="92587"/>
                    <a:pt x="53138" y="90285"/>
                    <a:pt x="53672" y="88017"/>
                  </a:cubicBezTo>
                  <a:cubicBezTo>
                    <a:pt x="54072" y="86349"/>
                    <a:pt x="54506" y="84647"/>
                    <a:pt x="54906" y="82980"/>
                  </a:cubicBezTo>
                  <a:cubicBezTo>
                    <a:pt x="57432" y="80681"/>
                    <a:pt x="60707" y="79613"/>
                    <a:pt x="64073" y="79613"/>
                  </a:cubicBezTo>
                  <a:close/>
                  <a:moveTo>
                    <a:pt x="22675" y="1"/>
                  </a:moveTo>
                  <a:cubicBezTo>
                    <a:pt x="22107" y="1"/>
                    <a:pt x="21523" y="476"/>
                    <a:pt x="21749" y="1154"/>
                  </a:cubicBezTo>
                  <a:cubicBezTo>
                    <a:pt x="23584" y="6658"/>
                    <a:pt x="19881" y="12429"/>
                    <a:pt x="17112" y="16932"/>
                  </a:cubicBezTo>
                  <a:cubicBezTo>
                    <a:pt x="13643" y="22603"/>
                    <a:pt x="9540" y="27874"/>
                    <a:pt x="4837" y="32610"/>
                  </a:cubicBezTo>
                  <a:cubicBezTo>
                    <a:pt x="3369" y="32677"/>
                    <a:pt x="1902" y="32777"/>
                    <a:pt x="434" y="32944"/>
                  </a:cubicBezTo>
                  <a:cubicBezTo>
                    <a:pt x="100" y="32977"/>
                    <a:pt x="0" y="33544"/>
                    <a:pt x="401" y="33578"/>
                  </a:cubicBezTo>
                  <a:cubicBezTo>
                    <a:pt x="1701" y="33711"/>
                    <a:pt x="3036" y="33811"/>
                    <a:pt x="4337" y="33911"/>
                  </a:cubicBezTo>
                  <a:cubicBezTo>
                    <a:pt x="4370" y="34011"/>
                    <a:pt x="4437" y="34111"/>
                    <a:pt x="4503" y="34178"/>
                  </a:cubicBezTo>
                  <a:cubicBezTo>
                    <a:pt x="8139" y="37881"/>
                    <a:pt x="11142" y="42284"/>
                    <a:pt x="12609" y="47287"/>
                  </a:cubicBezTo>
                  <a:cubicBezTo>
                    <a:pt x="13877" y="51557"/>
                    <a:pt x="13577" y="55527"/>
                    <a:pt x="12876" y="59796"/>
                  </a:cubicBezTo>
                  <a:cubicBezTo>
                    <a:pt x="11108" y="60497"/>
                    <a:pt x="9307" y="61231"/>
                    <a:pt x="7873" y="62332"/>
                  </a:cubicBezTo>
                  <a:cubicBezTo>
                    <a:pt x="7560" y="62582"/>
                    <a:pt x="7599" y="63241"/>
                    <a:pt x="8044" y="63241"/>
                  </a:cubicBezTo>
                  <a:cubicBezTo>
                    <a:pt x="8074" y="63241"/>
                    <a:pt x="8106" y="63238"/>
                    <a:pt x="8139" y="63232"/>
                  </a:cubicBezTo>
                  <a:cubicBezTo>
                    <a:pt x="10341" y="62899"/>
                    <a:pt x="12476" y="61865"/>
                    <a:pt x="14511" y="60997"/>
                  </a:cubicBezTo>
                  <a:cubicBezTo>
                    <a:pt x="18513" y="62999"/>
                    <a:pt x="21149" y="66568"/>
                    <a:pt x="23117" y="70537"/>
                  </a:cubicBezTo>
                  <a:cubicBezTo>
                    <a:pt x="25118" y="74607"/>
                    <a:pt x="27253" y="79110"/>
                    <a:pt x="27587" y="83680"/>
                  </a:cubicBezTo>
                  <a:cubicBezTo>
                    <a:pt x="27587" y="83747"/>
                    <a:pt x="27620" y="83780"/>
                    <a:pt x="27620" y="83847"/>
                  </a:cubicBezTo>
                  <a:cubicBezTo>
                    <a:pt x="27186" y="84547"/>
                    <a:pt x="26786" y="85248"/>
                    <a:pt x="26419" y="85982"/>
                  </a:cubicBezTo>
                  <a:cubicBezTo>
                    <a:pt x="26287" y="86246"/>
                    <a:pt x="26511" y="86595"/>
                    <a:pt x="26793" y="86595"/>
                  </a:cubicBezTo>
                  <a:cubicBezTo>
                    <a:pt x="26866" y="86595"/>
                    <a:pt x="26944" y="86571"/>
                    <a:pt x="27020" y="86515"/>
                  </a:cubicBezTo>
                  <a:cubicBezTo>
                    <a:pt x="27887" y="85848"/>
                    <a:pt x="28721" y="85114"/>
                    <a:pt x="29521" y="84314"/>
                  </a:cubicBezTo>
                  <a:cubicBezTo>
                    <a:pt x="29585" y="84313"/>
                    <a:pt x="29648" y="84313"/>
                    <a:pt x="29712" y="84313"/>
                  </a:cubicBezTo>
                  <a:cubicBezTo>
                    <a:pt x="33582" y="84313"/>
                    <a:pt x="37382" y="85312"/>
                    <a:pt x="40763" y="87183"/>
                  </a:cubicBezTo>
                  <a:cubicBezTo>
                    <a:pt x="44799" y="89451"/>
                    <a:pt x="47467" y="92853"/>
                    <a:pt x="49903" y="96623"/>
                  </a:cubicBezTo>
                  <a:lnTo>
                    <a:pt x="49903" y="96689"/>
                  </a:lnTo>
                  <a:cubicBezTo>
                    <a:pt x="49536" y="98291"/>
                    <a:pt x="49202" y="99925"/>
                    <a:pt x="49369" y="101460"/>
                  </a:cubicBezTo>
                  <a:cubicBezTo>
                    <a:pt x="49389" y="101737"/>
                    <a:pt x="49609" y="101897"/>
                    <a:pt x="49833" y="101897"/>
                  </a:cubicBezTo>
                  <a:cubicBezTo>
                    <a:pt x="49986" y="101897"/>
                    <a:pt x="50141" y="101822"/>
                    <a:pt x="50236" y="101660"/>
                  </a:cubicBezTo>
                  <a:cubicBezTo>
                    <a:pt x="51037" y="100259"/>
                    <a:pt x="51370" y="98557"/>
                    <a:pt x="51704" y="96923"/>
                  </a:cubicBezTo>
                  <a:cubicBezTo>
                    <a:pt x="54879" y="95362"/>
                    <a:pt x="58348" y="94556"/>
                    <a:pt x="61861" y="94556"/>
                  </a:cubicBezTo>
                  <a:cubicBezTo>
                    <a:pt x="62777" y="94556"/>
                    <a:pt x="63696" y="94611"/>
                    <a:pt x="64613" y="94721"/>
                  </a:cubicBezTo>
                  <a:cubicBezTo>
                    <a:pt x="69350" y="95288"/>
                    <a:pt x="74420" y="96990"/>
                    <a:pt x="77122" y="101093"/>
                  </a:cubicBezTo>
                  <a:cubicBezTo>
                    <a:pt x="77622" y="103161"/>
                    <a:pt x="78156" y="105262"/>
                    <a:pt x="78756" y="107330"/>
                  </a:cubicBezTo>
                  <a:cubicBezTo>
                    <a:pt x="78829" y="107548"/>
                    <a:pt x="79008" y="107646"/>
                    <a:pt x="79188" y="107646"/>
                  </a:cubicBezTo>
                  <a:cubicBezTo>
                    <a:pt x="79422" y="107646"/>
                    <a:pt x="79657" y="107480"/>
                    <a:pt x="79657" y="107197"/>
                  </a:cubicBezTo>
                  <a:cubicBezTo>
                    <a:pt x="79490" y="105095"/>
                    <a:pt x="79290" y="103027"/>
                    <a:pt x="79023" y="100926"/>
                  </a:cubicBezTo>
                  <a:cubicBezTo>
                    <a:pt x="82059" y="95355"/>
                    <a:pt x="86395" y="90618"/>
                    <a:pt x="91666" y="87083"/>
                  </a:cubicBezTo>
                  <a:cubicBezTo>
                    <a:pt x="95129" y="84782"/>
                    <a:pt x="99072" y="82884"/>
                    <a:pt x="103160" y="82884"/>
                  </a:cubicBezTo>
                  <a:cubicBezTo>
                    <a:pt x="104465" y="82884"/>
                    <a:pt x="105786" y="83077"/>
                    <a:pt x="107110" y="83513"/>
                  </a:cubicBezTo>
                  <a:cubicBezTo>
                    <a:pt x="107157" y="83530"/>
                    <a:pt x="107201" y="83538"/>
                    <a:pt x="107243" y="83538"/>
                  </a:cubicBezTo>
                  <a:cubicBezTo>
                    <a:pt x="107617" y="83538"/>
                    <a:pt x="107767" y="82920"/>
                    <a:pt x="107377" y="82679"/>
                  </a:cubicBezTo>
                  <a:cubicBezTo>
                    <a:pt x="105839" y="81860"/>
                    <a:pt x="104210" y="81519"/>
                    <a:pt x="102560" y="81519"/>
                  </a:cubicBezTo>
                  <a:cubicBezTo>
                    <a:pt x="98769" y="81519"/>
                    <a:pt x="94870" y="83319"/>
                    <a:pt x="91732" y="85248"/>
                  </a:cubicBezTo>
                  <a:cubicBezTo>
                    <a:pt x="86429" y="88584"/>
                    <a:pt x="81959" y="93120"/>
                    <a:pt x="78690" y="98457"/>
                  </a:cubicBezTo>
                  <a:cubicBezTo>
                    <a:pt x="77956" y="93454"/>
                    <a:pt x="77022" y="88450"/>
                    <a:pt x="75954" y="83513"/>
                  </a:cubicBezTo>
                  <a:cubicBezTo>
                    <a:pt x="79023" y="80178"/>
                    <a:pt x="82793" y="77509"/>
                    <a:pt x="86962" y="75674"/>
                  </a:cubicBezTo>
                  <a:cubicBezTo>
                    <a:pt x="89097" y="74674"/>
                    <a:pt x="91399" y="74040"/>
                    <a:pt x="93767" y="73873"/>
                  </a:cubicBezTo>
                  <a:cubicBezTo>
                    <a:pt x="93934" y="73866"/>
                    <a:pt x="94099" y="73863"/>
                    <a:pt x="94263" y="73863"/>
                  </a:cubicBezTo>
                  <a:cubicBezTo>
                    <a:pt x="96427" y="73863"/>
                    <a:pt x="98361" y="74458"/>
                    <a:pt x="100439" y="75141"/>
                  </a:cubicBezTo>
                  <a:cubicBezTo>
                    <a:pt x="100467" y="75150"/>
                    <a:pt x="100495" y="75155"/>
                    <a:pt x="100521" y="75155"/>
                  </a:cubicBezTo>
                  <a:cubicBezTo>
                    <a:pt x="100773" y="75155"/>
                    <a:pt x="100917" y="74755"/>
                    <a:pt x="100706" y="74574"/>
                  </a:cubicBezTo>
                  <a:cubicBezTo>
                    <a:pt x="98956" y="73116"/>
                    <a:pt x="96703" y="72562"/>
                    <a:pt x="94386" y="72562"/>
                  </a:cubicBezTo>
                  <a:cubicBezTo>
                    <a:pt x="91931" y="72562"/>
                    <a:pt x="89405" y="73183"/>
                    <a:pt x="87329" y="74007"/>
                  </a:cubicBezTo>
                  <a:cubicBezTo>
                    <a:pt x="82926" y="75708"/>
                    <a:pt x="78923" y="78343"/>
                    <a:pt x="75554" y="81679"/>
                  </a:cubicBezTo>
                  <a:cubicBezTo>
                    <a:pt x="75087" y="79444"/>
                    <a:pt x="74587" y="77209"/>
                    <a:pt x="74086" y="75007"/>
                  </a:cubicBezTo>
                  <a:cubicBezTo>
                    <a:pt x="73720" y="73339"/>
                    <a:pt x="73319" y="71672"/>
                    <a:pt x="72886" y="70004"/>
                  </a:cubicBezTo>
                  <a:cubicBezTo>
                    <a:pt x="74916" y="66540"/>
                    <a:pt x="79086" y="63349"/>
                    <a:pt x="83115" y="63349"/>
                  </a:cubicBezTo>
                  <a:cubicBezTo>
                    <a:pt x="84711" y="63349"/>
                    <a:pt x="86286" y="63850"/>
                    <a:pt x="87696" y="65033"/>
                  </a:cubicBezTo>
                  <a:cubicBezTo>
                    <a:pt x="87766" y="65089"/>
                    <a:pt x="87841" y="65113"/>
                    <a:pt x="87912" y="65113"/>
                  </a:cubicBezTo>
                  <a:cubicBezTo>
                    <a:pt x="88179" y="65113"/>
                    <a:pt x="88400" y="64777"/>
                    <a:pt x="88163" y="64566"/>
                  </a:cubicBezTo>
                  <a:cubicBezTo>
                    <a:pt x="86642" y="62926"/>
                    <a:pt x="84820" y="62248"/>
                    <a:pt x="82933" y="62248"/>
                  </a:cubicBezTo>
                  <a:cubicBezTo>
                    <a:pt x="79028" y="62248"/>
                    <a:pt x="74847" y="65152"/>
                    <a:pt x="72485" y="68436"/>
                  </a:cubicBezTo>
                  <a:cubicBezTo>
                    <a:pt x="71751" y="65467"/>
                    <a:pt x="70951" y="62532"/>
                    <a:pt x="70084" y="59630"/>
                  </a:cubicBezTo>
                  <a:cubicBezTo>
                    <a:pt x="70961" y="57306"/>
                    <a:pt x="73506" y="55977"/>
                    <a:pt x="75935" y="55977"/>
                  </a:cubicBezTo>
                  <a:cubicBezTo>
                    <a:pt x="76923" y="55977"/>
                    <a:pt x="77893" y="56198"/>
                    <a:pt x="78723" y="56661"/>
                  </a:cubicBezTo>
                  <a:cubicBezTo>
                    <a:pt x="78786" y="56697"/>
                    <a:pt x="78849" y="56713"/>
                    <a:pt x="78908" y="56713"/>
                  </a:cubicBezTo>
                  <a:cubicBezTo>
                    <a:pt x="79231" y="56713"/>
                    <a:pt x="79471" y="56247"/>
                    <a:pt x="79190" y="55994"/>
                  </a:cubicBezTo>
                  <a:cubicBezTo>
                    <a:pt x="78282" y="55063"/>
                    <a:pt x="77145" y="54672"/>
                    <a:pt x="75955" y="54672"/>
                  </a:cubicBezTo>
                  <a:cubicBezTo>
                    <a:pt x="73603" y="54672"/>
                    <a:pt x="71045" y="56202"/>
                    <a:pt x="69650" y="58129"/>
                  </a:cubicBezTo>
                  <a:cubicBezTo>
                    <a:pt x="68282" y="53459"/>
                    <a:pt x="66981" y="48755"/>
                    <a:pt x="66281" y="43918"/>
                  </a:cubicBezTo>
                  <a:cubicBezTo>
                    <a:pt x="66214" y="43518"/>
                    <a:pt x="65981" y="43184"/>
                    <a:pt x="65580" y="43018"/>
                  </a:cubicBezTo>
                  <a:cubicBezTo>
                    <a:pt x="65480" y="42784"/>
                    <a:pt x="65280" y="42551"/>
                    <a:pt x="65013" y="42451"/>
                  </a:cubicBezTo>
                  <a:cubicBezTo>
                    <a:pt x="60343" y="40116"/>
                    <a:pt x="55273" y="39082"/>
                    <a:pt x="50169" y="38081"/>
                  </a:cubicBezTo>
                  <a:cubicBezTo>
                    <a:pt x="52504" y="35712"/>
                    <a:pt x="53405" y="31109"/>
                    <a:pt x="50636" y="28974"/>
                  </a:cubicBezTo>
                  <a:cubicBezTo>
                    <a:pt x="50519" y="28884"/>
                    <a:pt x="50378" y="28843"/>
                    <a:pt x="50238" y="28843"/>
                  </a:cubicBezTo>
                  <a:cubicBezTo>
                    <a:pt x="49861" y="28843"/>
                    <a:pt x="49499" y="29145"/>
                    <a:pt x="49669" y="29608"/>
                  </a:cubicBezTo>
                  <a:cubicBezTo>
                    <a:pt x="50269" y="31209"/>
                    <a:pt x="50970" y="32410"/>
                    <a:pt x="50670" y="34211"/>
                  </a:cubicBezTo>
                  <a:cubicBezTo>
                    <a:pt x="50403" y="35646"/>
                    <a:pt x="49636" y="36713"/>
                    <a:pt x="48802" y="37814"/>
                  </a:cubicBezTo>
                  <a:cubicBezTo>
                    <a:pt x="45199" y="37113"/>
                    <a:pt x="41597" y="36413"/>
                    <a:pt x="37961" y="35746"/>
                  </a:cubicBezTo>
                  <a:cubicBezTo>
                    <a:pt x="40062" y="34278"/>
                    <a:pt x="41563" y="31610"/>
                    <a:pt x="42230" y="29308"/>
                  </a:cubicBezTo>
                  <a:cubicBezTo>
                    <a:pt x="42964" y="26706"/>
                    <a:pt x="43198" y="22737"/>
                    <a:pt x="41530" y="20435"/>
                  </a:cubicBezTo>
                  <a:cubicBezTo>
                    <a:pt x="41400" y="20254"/>
                    <a:pt x="41185" y="20168"/>
                    <a:pt x="40977" y="20168"/>
                  </a:cubicBezTo>
                  <a:cubicBezTo>
                    <a:pt x="40648" y="20168"/>
                    <a:pt x="40335" y="20381"/>
                    <a:pt x="40396" y="20768"/>
                  </a:cubicBezTo>
                  <a:cubicBezTo>
                    <a:pt x="40563" y="22069"/>
                    <a:pt x="41096" y="23237"/>
                    <a:pt x="41230" y="24538"/>
                  </a:cubicBezTo>
                  <a:cubicBezTo>
                    <a:pt x="41363" y="25839"/>
                    <a:pt x="41263" y="27173"/>
                    <a:pt x="40963" y="28474"/>
                  </a:cubicBezTo>
                  <a:cubicBezTo>
                    <a:pt x="40262" y="31509"/>
                    <a:pt x="38361" y="33311"/>
                    <a:pt x="36493" y="35479"/>
                  </a:cubicBezTo>
                  <a:cubicBezTo>
                    <a:pt x="35259" y="35245"/>
                    <a:pt x="34025" y="35045"/>
                    <a:pt x="32824" y="34845"/>
                  </a:cubicBezTo>
                  <a:cubicBezTo>
                    <a:pt x="30188" y="34445"/>
                    <a:pt x="27520" y="34011"/>
                    <a:pt x="24851" y="33678"/>
                  </a:cubicBezTo>
                  <a:cubicBezTo>
                    <a:pt x="28220" y="31076"/>
                    <a:pt x="30956" y="26639"/>
                    <a:pt x="32190" y="22903"/>
                  </a:cubicBezTo>
                  <a:cubicBezTo>
                    <a:pt x="32924" y="20735"/>
                    <a:pt x="33124" y="18467"/>
                    <a:pt x="33257" y="16165"/>
                  </a:cubicBezTo>
                  <a:cubicBezTo>
                    <a:pt x="33357" y="14230"/>
                    <a:pt x="33558" y="11795"/>
                    <a:pt x="32290" y="10161"/>
                  </a:cubicBezTo>
                  <a:cubicBezTo>
                    <a:pt x="32108" y="9933"/>
                    <a:pt x="31843" y="9830"/>
                    <a:pt x="31587" y="9830"/>
                  </a:cubicBezTo>
                  <a:cubicBezTo>
                    <a:pt x="31092" y="9830"/>
                    <a:pt x="30625" y="10213"/>
                    <a:pt x="30822" y="10828"/>
                  </a:cubicBezTo>
                  <a:cubicBezTo>
                    <a:pt x="32056" y="14597"/>
                    <a:pt x="31823" y="19267"/>
                    <a:pt x="30455" y="22970"/>
                  </a:cubicBezTo>
                  <a:cubicBezTo>
                    <a:pt x="29588" y="25105"/>
                    <a:pt x="28454" y="27140"/>
                    <a:pt x="27020" y="28974"/>
                  </a:cubicBezTo>
                  <a:cubicBezTo>
                    <a:pt x="25852" y="30575"/>
                    <a:pt x="24384" y="31943"/>
                    <a:pt x="23150" y="33478"/>
                  </a:cubicBezTo>
                  <a:cubicBezTo>
                    <a:pt x="18120" y="32841"/>
                    <a:pt x="13029" y="32508"/>
                    <a:pt x="7964" y="32508"/>
                  </a:cubicBezTo>
                  <a:cubicBezTo>
                    <a:pt x="7722" y="32508"/>
                    <a:pt x="7480" y="32509"/>
                    <a:pt x="7239" y="32510"/>
                  </a:cubicBezTo>
                  <a:cubicBezTo>
                    <a:pt x="11875" y="27640"/>
                    <a:pt x="15978" y="22270"/>
                    <a:pt x="19414" y="16465"/>
                  </a:cubicBezTo>
                  <a:cubicBezTo>
                    <a:pt x="22149" y="11795"/>
                    <a:pt x="25385" y="6158"/>
                    <a:pt x="23517" y="621"/>
                  </a:cubicBezTo>
                  <a:cubicBezTo>
                    <a:pt x="23376" y="185"/>
                    <a:pt x="23029" y="1"/>
                    <a:pt x="22675" y="1"/>
                  </a:cubicBezTo>
                  <a:close/>
                </a:path>
              </a:pathLst>
            </a:custGeom>
            <a:solidFill>
              <a:srgbClr val="3C1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433;p10">
            <a:extLst>
              <a:ext uri="{FF2B5EF4-FFF2-40B4-BE49-F238E27FC236}">
                <a16:creationId xmlns:a16="http://schemas.microsoft.com/office/drawing/2014/main" id="{1D0B28CA-FE51-A485-8F58-3766905B2662}"/>
              </a:ext>
            </a:extLst>
          </p:cNvPr>
          <p:cNvGrpSpPr/>
          <p:nvPr userDrawn="1"/>
        </p:nvGrpSpPr>
        <p:grpSpPr>
          <a:xfrm>
            <a:off x="7987647" y="4410009"/>
            <a:ext cx="776564" cy="523266"/>
            <a:chOff x="5841075" y="1631888"/>
            <a:chExt cx="913175" cy="612150"/>
          </a:xfrm>
        </p:grpSpPr>
        <p:sp>
          <p:nvSpPr>
            <p:cNvPr id="12" name="Google Shape;434;p10">
              <a:extLst>
                <a:ext uri="{FF2B5EF4-FFF2-40B4-BE49-F238E27FC236}">
                  <a16:creationId xmlns:a16="http://schemas.microsoft.com/office/drawing/2014/main" id="{96BA7066-F132-EB79-72BF-A6C2C124D23E}"/>
                </a:ext>
              </a:extLst>
            </p:cNvPr>
            <p:cNvSpPr/>
            <p:nvPr/>
          </p:nvSpPr>
          <p:spPr>
            <a:xfrm>
              <a:off x="5841075" y="1678588"/>
              <a:ext cx="902325" cy="565450"/>
            </a:xfrm>
            <a:custGeom>
              <a:avLst/>
              <a:gdLst/>
              <a:ahLst/>
              <a:cxnLst/>
              <a:rect l="l" t="t" r="r" b="b"/>
              <a:pathLst>
                <a:path w="36093" h="22618" extrusionOk="0">
                  <a:moveTo>
                    <a:pt x="30555" y="1"/>
                  </a:moveTo>
                  <a:cubicBezTo>
                    <a:pt x="29822" y="1"/>
                    <a:pt x="29088" y="101"/>
                    <a:pt x="28354" y="368"/>
                  </a:cubicBezTo>
                  <a:cubicBezTo>
                    <a:pt x="26653" y="1002"/>
                    <a:pt x="25452" y="1969"/>
                    <a:pt x="24751" y="2703"/>
                  </a:cubicBezTo>
                  <a:cubicBezTo>
                    <a:pt x="23584" y="2236"/>
                    <a:pt x="22149" y="2002"/>
                    <a:pt x="20548" y="2002"/>
                  </a:cubicBezTo>
                  <a:cubicBezTo>
                    <a:pt x="17446" y="2002"/>
                    <a:pt x="13843" y="2903"/>
                    <a:pt x="11442" y="4304"/>
                  </a:cubicBezTo>
                  <a:cubicBezTo>
                    <a:pt x="11175" y="4438"/>
                    <a:pt x="9874" y="5171"/>
                    <a:pt x="8873" y="6606"/>
                  </a:cubicBezTo>
                  <a:cubicBezTo>
                    <a:pt x="8006" y="6272"/>
                    <a:pt x="7072" y="6039"/>
                    <a:pt x="6105" y="5972"/>
                  </a:cubicBezTo>
                  <a:cubicBezTo>
                    <a:pt x="5938" y="5939"/>
                    <a:pt x="5738" y="5939"/>
                    <a:pt x="5571" y="5939"/>
                  </a:cubicBezTo>
                  <a:cubicBezTo>
                    <a:pt x="2402" y="5939"/>
                    <a:pt x="534" y="8240"/>
                    <a:pt x="467" y="8340"/>
                  </a:cubicBezTo>
                  <a:lnTo>
                    <a:pt x="0" y="8941"/>
                  </a:lnTo>
                  <a:lnTo>
                    <a:pt x="934" y="11042"/>
                  </a:lnTo>
                  <a:lnTo>
                    <a:pt x="1368" y="12110"/>
                  </a:lnTo>
                  <a:cubicBezTo>
                    <a:pt x="834" y="12743"/>
                    <a:pt x="601" y="13277"/>
                    <a:pt x="601" y="13344"/>
                  </a:cubicBezTo>
                  <a:lnTo>
                    <a:pt x="300" y="14011"/>
                  </a:lnTo>
                  <a:lnTo>
                    <a:pt x="1701" y="15812"/>
                  </a:lnTo>
                  <a:lnTo>
                    <a:pt x="3002" y="17680"/>
                  </a:lnTo>
                  <a:cubicBezTo>
                    <a:pt x="3002" y="17680"/>
                    <a:pt x="2802" y="19782"/>
                    <a:pt x="2802" y="19915"/>
                  </a:cubicBezTo>
                  <a:lnTo>
                    <a:pt x="2869" y="20682"/>
                  </a:lnTo>
                  <a:lnTo>
                    <a:pt x="4970" y="21616"/>
                  </a:lnTo>
                  <a:lnTo>
                    <a:pt x="7005" y="22617"/>
                  </a:lnTo>
                  <a:lnTo>
                    <a:pt x="6738" y="20449"/>
                  </a:lnTo>
                  <a:cubicBezTo>
                    <a:pt x="6738" y="20249"/>
                    <a:pt x="6905" y="19348"/>
                    <a:pt x="8106" y="17814"/>
                  </a:cubicBezTo>
                  <a:cubicBezTo>
                    <a:pt x="8973" y="16746"/>
                    <a:pt x="10641" y="16346"/>
                    <a:pt x="11542" y="16213"/>
                  </a:cubicBezTo>
                  <a:cubicBezTo>
                    <a:pt x="12376" y="16546"/>
                    <a:pt x="13310" y="16780"/>
                    <a:pt x="14344" y="16880"/>
                  </a:cubicBezTo>
                  <a:cubicBezTo>
                    <a:pt x="14677" y="18381"/>
                    <a:pt x="15845" y="19682"/>
                    <a:pt x="18380" y="19815"/>
                  </a:cubicBezTo>
                  <a:cubicBezTo>
                    <a:pt x="18380" y="19815"/>
                    <a:pt x="18895" y="19889"/>
                    <a:pt x="19189" y="19889"/>
                  </a:cubicBezTo>
                  <a:cubicBezTo>
                    <a:pt x="19238" y="19889"/>
                    <a:pt x="19281" y="19887"/>
                    <a:pt x="19314" y="19882"/>
                  </a:cubicBezTo>
                  <a:cubicBezTo>
                    <a:pt x="19681" y="19849"/>
                    <a:pt x="20782" y="19448"/>
                    <a:pt x="20782" y="19448"/>
                  </a:cubicBezTo>
                  <a:cubicBezTo>
                    <a:pt x="22216" y="19015"/>
                    <a:pt x="23183" y="18281"/>
                    <a:pt x="23684" y="17280"/>
                  </a:cubicBezTo>
                  <a:cubicBezTo>
                    <a:pt x="24051" y="16513"/>
                    <a:pt x="24084" y="15712"/>
                    <a:pt x="24017" y="15078"/>
                  </a:cubicBezTo>
                  <a:cubicBezTo>
                    <a:pt x="25452" y="14178"/>
                    <a:pt x="26653" y="12977"/>
                    <a:pt x="27386" y="11643"/>
                  </a:cubicBezTo>
                  <a:cubicBezTo>
                    <a:pt x="28087" y="11709"/>
                    <a:pt x="28888" y="11876"/>
                    <a:pt x="29521" y="12343"/>
                  </a:cubicBezTo>
                  <a:cubicBezTo>
                    <a:pt x="31089" y="13477"/>
                    <a:pt x="31489" y="14345"/>
                    <a:pt x="31556" y="14511"/>
                  </a:cubicBezTo>
                  <a:lnTo>
                    <a:pt x="31823" y="16580"/>
                  </a:lnTo>
                  <a:lnTo>
                    <a:pt x="35325" y="13711"/>
                  </a:lnTo>
                  <a:lnTo>
                    <a:pt x="35192" y="12977"/>
                  </a:lnTo>
                  <a:cubicBezTo>
                    <a:pt x="35159" y="12877"/>
                    <a:pt x="34358" y="10809"/>
                    <a:pt x="34358" y="10809"/>
                  </a:cubicBezTo>
                  <a:lnTo>
                    <a:pt x="36093" y="6639"/>
                  </a:lnTo>
                  <a:lnTo>
                    <a:pt x="35626" y="6039"/>
                  </a:lnTo>
                  <a:cubicBezTo>
                    <a:pt x="35592" y="6005"/>
                    <a:pt x="35225" y="5538"/>
                    <a:pt x="34525" y="5038"/>
                  </a:cubicBezTo>
                  <a:lnTo>
                    <a:pt x="35025" y="1669"/>
                  </a:lnTo>
                  <a:lnTo>
                    <a:pt x="34458" y="1202"/>
                  </a:lnTo>
                  <a:cubicBezTo>
                    <a:pt x="34291" y="1068"/>
                    <a:pt x="32757" y="1"/>
                    <a:pt x="3055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5;p10">
              <a:extLst>
                <a:ext uri="{FF2B5EF4-FFF2-40B4-BE49-F238E27FC236}">
                  <a16:creationId xmlns:a16="http://schemas.microsoft.com/office/drawing/2014/main" id="{74415D55-44EC-86DC-9096-02583D467D2B}"/>
                </a:ext>
              </a:extLst>
            </p:cNvPr>
            <p:cNvSpPr/>
            <p:nvPr/>
          </p:nvSpPr>
          <p:spPr>
            <a:xfrm>
              <a:off x="5851900" y="1631888"/>
              <a:ext cx="902350" cy="565450"/>
            </a:xfrm>
            <a:custGeom>
              <a:avLst/>
              <a:gdLst/>
              <a:ahLst/>
              <a:cxnLst/>
              <a:rect l="l" t="t" r="r" b="b"/>
              <a:pathLst>
                <a:path w="36094" h="22618" extrusionOk="0">
                  <a:moveTo>
                    <a:pt x="30556" y="1"/>
                  </a:moveTo>
                  <a:cubicBezTo>
                    <a:pt x="29822" y="1"/>
                    <a:pt x="29055" y="134"/>
                    <a:pt x="28354" y="401"/>
                  </a:cubicBezTo>
                  <a:cubicBezTo>
                    <a:pt x="26653" y="1002"/>
                    <a:pt x="25452" y="1969"/>
                    <a:pt x="24719" y="2703"/>
                  </a:cubicBezTo>
                  <a:cubicBezTo>
                    <a:pt x="23551" y="2236"/>
                    <a:pt x="22150" y="2002"/>
                    <a:pt x="20549" y="2002"/>
                  </a:cubicBezTo>
                  <a:cubicBezTo>
                    <a:pt x="17413" y="2002"/>
                    <a:pt x="13844" y="2903"/>
                    <a:pt x="11409" y="4304"/>
                  </a:cubicBezTo>
                  <a:cubicBezTo>
                    <a:pt x="11142" y="4471"/>
                    <a:pt x="9875" y="5171"/>
                    <a:pt x="8874" y="6606"/>
                  </a:cubicBezTo>
                  <a:cubicBezTo>
                    <a:pt x="8007" y="6272"/>
                    <a:pt x="7039" y="6039"/>
                    <a:pt x="6105" y="5972"/>
                  </a:cubicBezTo>
                  <a:cubicBezTo>
                    <a:pt x="5905" y="5939"/>
                    <a:pt x="5738" y="5939"/>
                    <a:pt x="5572" y="5939"/>
                  </a:cubicBezTo>
                  <a:cubicBezTo>
                    <a:pt x="2369" y="5939"/>
                    <a:pt x="535" y="8274"/>
                    <a:pt x="468" y="8340"/>
                  </a:cubicBezTo>
                  <a:lnTo>
                    <a:pt x="1" y="8941"/>
                  </a:lnTo>
                  <a:lnTo>
                    <a:pt x="902" y="11042"/>
                  </a:lnTo>
                  <a:lnTo>
                    <a:pt x="1335" y="12143"/>
                  </a:lnTo>
                  <a:cubicBezTo>
                    <a:pt x="835" y="12777"/>
                    <a:pt x="601" y="13277"/>
                    <a:pt x="568" y="13344"/>
                  </a:cubicBezTo>
                  <a:lnTo>
                    <a:pt x="268" y="14011"/>
                  </a:lnTo>
                  <a:lnTo>
                    <a:pt x="1669" y="15846"/>
                  </a:lnTo>
                  <a:lnTo>
                    <a:pt x="3003" y="17714"/>
                  </a:lnTo>
                  <a:cubicBezTo>
                    <a:pt x="3003" y="17714"/>
                    <a:pt x="2803" y="19815"/>
                    <a:pt x="2803" y="19949"/>
                  </a:cubicBezTo>
                  <a:lnTo>
                    <a:pt x="2870" y="20682"/>
                  </a:lnTo>
                  <a:lnTo>
                    <a:pt x="4938" y="21616"/>
                  </a:lnTo>
                  <a:lnTo>
                    <a:pt x="7006" y="22617"/>
                  </a:lnTo>
                  <a:lnTo>
                    <a:pt x="7006" y="22617"/>
                  </a:lnTo>
                  <a:lnTo>
                    <a:pt x="6706" y="20449"/>
                  </a:lnTo>
                  <a:cubicBezTo>
                    <a:pt x="6739" y="20282"/>
                    <a:pt x="6906" y="19348"/>
                    <a:pt x="8107" y="17847"/>
                  </a:cubicBezTo>
                  <a:cubicBezTo>
                    <a:pt x="8974" y="16746"/>
                    <a:pt x="10608" y="16346"/>
                    <a:pt x="11542" y="16213"/>
                  </a:cubicBezTo>
                  <a:cubicBezTo>
                    <a:pt x="12343" y="16546"/>
                    <a:pt x="13277" y="16780"/>
                    <a:pt x="14311" y="16880"/>
                  </a:cubicBezTo>
                  <a:cubicBezTo>
                    <a:pt x="14678" y="18381"/>
                    <a:pt x="15846" y="19715"/>
                    <a:pt x="18347" y="19849"/>
                  </a:cubicBezTo>
                  <a:cubicBezTo>
                    <a:pt x="18347" y="19849"/>
                    <a:pt x="18796" y="19891"/>
                    <a:pt x="19095" y="19891"/>
                  </a:cubicBezTo>
                  <a:cubicBezTo>
                    <a:pt x="19169" y="19891"/>
                    <a:pt x="19235" y="19889"/>
                    <a:pt x="19281" y="19882"/>
                  </a:cubicBezTo>
                  <a:cubicBezTo>
                    <a:pt x="19682" y="19849"/>
                    <a:pt x="20782" y="19448"/>
                    <a:pt x="20782" y="19448"/>
                  </a:cubicBezTo>
                  <a:cubicBezTo>
                    <a:pt x="22183" y="19015"/>
                    <a:pt x="23151" y="18314"/>
                    <a:pt x="23684" y="17280"/>
                  </a:cubicBezTo>
                  <a:cubicBezTo>
                    <a:pt x="24051" y="16513"/>
                    <a:pt x="24085" y="15746"/>
                    <a:pt x="23985" y="15078"/>
                  </a:cubicBezTo>
                  <a:cubicBezTo>
                    <a:pt x="25452" y="14178"/>
                    <a:pt x="26620" y="12977"/>
                    <a:pt x="27387" y="11643"/>
                  </a:cubicBezTo>
                  <a:cubicBezTo>
                    <a:pt x="28088" y="11709"/>
                    <a:pt x="28888" y="11876"/>
                    <a:pt x="29522" y="12343"/>
                  </a:cubicBezTo>
                  <a:cubicBezTo>
                    <a:pt x="31056" y="13511"/>
                    <a:pt x="31457" y="14345"/>
                    <a:pt x="31523" y="14511"/>
                  </a:cubicBezTo>
                  <a:lnTo>
                    <a:pt x="31824" y="16580"/>
                  </a:lnTo>
                  <a:lnTo>
                    <a:pt x="35326" y="13744"/>
                  </a:lnTo>
                  <a:lnTo>
                    <a:pt x="35193" y="13010"/>
                  </a:lnTo>
                  <a:cubicBezTo>
                    <a:pt x="35159" y="12877"/>
                    <a:pt x="34359" y="10809"/>
                    <a:pt x="34359" y="10809"/>
                  </a:cubicBezTo>
                  <a:lnTo>
                    <a:pt x="36093" y="6639"/>
                  </a:lnTo>
                  <a:lnTo>
                    <a:pt x="35626" y="6072"/>
                  </a:lnTo>
                  <a:cubicBezTo>
                    <a:pt x="35593" y="6005"/>
                    <a:pt x="35193" y="5572"/>
                    <a:pt x="34526" y="5071"/>
                  </a:cubicBezTo>
                  <a:lnTo>
                    <a:pt x="35026" y="1669"/>
                  </a:lnTo>
                  <a:lnTo>
                    <a:pt x="34425" y="1202"/>
                  </a:lnTo>
                  <a:cubicBezTo>
                    <a:pt x="34259" y="1102"/>
                    <a:pt x="32758" y="1"/>
                    <a:pt x="30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6;p10">
              <a:extLst>
                <a:ext uri="{FF2B5EF4-FFF2-40B4-BE49-F238E27FC236}">
                  <a16:creationId xmlns:a16="http://schemas.microsoft.com/office/drawing/2014/main" id="{39AE9EB1-B235-4BA9-FECC-CAE4FF4BBEE3}"/>
                </a:ext>
              </a:extLst>
            </p:cNvPr>
            <p:cNvSpPr/>
            <p:nvPr/>
          </p:nvSpPr>
          <p:spPr>
            <a:xfrm>
              <a:off x="5887775" y="1666313"/>
              <a:ext cx="829775" cy="480975"/>
            </a:xfrm>
            <a:custGeom>
              <a:avLst/>
              <a:gdLst/>
              <a:ahLst/>
              <a:cxnLst/>
              <a:rect l="l" t="t" r="r" b="b"/>
              <a:pathLst>
                <a:path w="33191" h="19239" extrusionOk="0">
                  <a:moveTo>
                    <a:pt x="29144" y="1"/>
                  </a:moveTo>
                  <a:cubicBezTo>
                    <a:pt x="28590" y="1"/>
                    <a:pt x="27986" y="91"/>
                    <a:pt x="27353" y="325"/>
                  </a:cubicBezTo>
                  <a:cubicBezTo>
                    <a:pt x="25218" y="1092"/>
                    <a:pt x="24051" y="2427"/>
                    <a:pt x="23617" y="2994"/>
                  </a:cubicBezTo>
                  <a:cubicBezTo>
                    <a:pt x="22435" y="2304"/>
                    <a:pt x="20826" y="2006"/>
                    <a:pt x="19089" y="2006"/>
                  </a:cubicBezTo>
                  <a:cubicBezTo>
                    <a:pt x="16122" y="2006"/>
                    <a:pt x="12784" y="2878"/>
                    <a:pt x="10574" y="4161"/>
                  </a:cubicBezTo>
                  <a:cubicBezTo>
                    <a:pt x="10574" y="4161"/>
                    <a:pt x="8807" y="5029"/>
                    <a:pt x="7939" y="6997"/>
                  </a:cubicBezTo>
                  <a:cubicBezTo>
                    <a:pt x="7172" y="6563"/>
                    <a:pt x="6038" y="6096"/>
                    <a:pt x="4570" y="5963"/>
                  </a:cubicBezTo>
                  <a:cubicBezTo>
                    <a:pt x="4422" y="5951"/>
                    <a:pt x="4277" y="5945"/>
                    <a:pt x="4135" y="5945"/>
                  </a:cubicBezTo>
                  <a:cubicBezTo>
                    <a:pt x="1502" y="5945"/>
                    <a:pt x="0" y="7897"/>
                    <a:pt x="0" y="7897"/>
                  </a:cubicBezTo>
                  <a:lnTo>
                    <a:pt x="601" y="9298"/>
                  </a:lnTo>
                  <a:cubicBezTo>
                    <a:pt x="601" y="9298"/>
                    <a:pt x="1435" y="8331"/>
                    <a:pt x="4137" y="7897"/>
                  </a:cubicBezTo>
                  <a:cubicBezTo>
                    <a:pt x="4373" y="7859"/>
                    <a:pt x="4608" y="7841"/>
                    <a:pt x="4841" y="7841"/>
                  </a:cubicBezTo>
                  <a:cubicBezTo>
                    <a:pt x="5822" y="7841"/>
                    <a:pt x="6757" y="8154"/>
                    <a:pt x="7539" y="8531"/>
                  </a:cubicBezTo>
                  <a:cubicBezTo>
                    <a:pt x="7472" y="8931"/>
                    <a:pt x="7472" y="9332"/>
                    <a:pt x="7506" y="9732"/>
                  </a:cubicBezTo>
                  <a:cubicBezTo>
                    <a:pt x="6970" y="9625"/>
                    <a:pt x="6310" y="9531"/>
                    <a:pt x="5562" y="9531"/>
                  </a:cubicBezTo>
                  <a:cubicBezTo>
                    <a:pt x="5146" y="9531"/>
                    <a:pt x="4702" y="9560"/>
                    <a:pt x="4237" y="9632"/>
                  </a:cubicBezTo>
                  <a:cubicBezTo>
                    <a:pt x="1368" y="10132"/>
                    <a:pt x="267" y="12601"/>
                    <a:pt x="267" y="12601"/>
                  </a:cubicBezTo>
                  <a:lnTo>
                    <a:pt x="1201" y="13835"/>
                  </a:lnTo>
                  <a:cubicBezTo>
                    <a:pt x="1201" y="13835"/>
                    <a:pt x="1768" y="12701"/>
                    <a:pt x="4303" y="11600"/>
                  </a:cubicBezTo>
                  <a:cubicBezTo>
                    <a:pt x="4917" y="11344"/>
                    <a:pt x="5557" y="11245"/>
                    <a:pt x="6182" y="11245"/>
                  </a:cubicBezTo>
                  <a:cubicBezTo>
                    <a:pt x="6781" y="11245"/>
                    <a:pt x="7368" y="11336"/>
                    <a:pt x="7906" y="11467"/>
                  </a:cubicBezTo>
                  <a:cubicBezTo>
                    <a:pt x="8073" y="11833"/>
                    <a:pt x="8273" y="12167"/>
                    <a:pt x="8540" y="12467"/>
                  </a:cubicBezTo>
                  <a:cubicBezTo>
                    <a:pt x="7672" y="12567"/>
                    <a:pt x="6171" y="12968"/>
                    <a:pt x="4670" y="14102"/>
                  </a:cubicBezTo>
                  <a:cubicBezTo>
                    <a:pt x="2402" y="15903"/>
                    <a:pt x="2602" y="18605"/>
                    <a:pt x="2602" y="18605"/>
                  </a:cubicBezTo>
                  <a:lnTo>
                    <a:pt x="4003" y="19239"/>
                  </a:lnTo>
                  <a:cubicBezTo>
                    <a:pt x="4003" y="19239"/>
                    <a:pt x="3970" y="17971"/>
                    <a:pt x="5671" y="15803"/>
                  </a:cubicBezTo>
                  <a:cubicBezTo>
                    <a:pt x="6905" y="14235"/>
                    <a:pt x="9107" y="13802"/>
                    <a:pt x="10274" y="13701"/>
                  </a:cubicBezTo>
                  <a:cubicBezTo>
                    <a:pt x="11375" y="14202"/>
                    <a:pt x="12676" y="14435"/>
                    <a:pt x="14010" y="14502"/>
                  </a:cubicBezTo>
                  <a:cubicBezTo>
                    <a:pt x="13977" y="15469"/>
                    <a:pt x="14277" y="17204"/>
                    <a:pt x="16979" y="17337"/>
                  </a:cubicBezTo>
                  <a:cubicBezTo>
                    <a:pt x="16979" y="17337"/>
                    <a:pt x="16445" y="15670"/>
                    <a:pt x="16679" y="14402"/>
                  </a:cubicBezTo>
                  <a:cubicBezTo>
                    <a:pt x="17379" y="14335"/>
                    <a:pt x="18013" y="14235"/>
                    <a:pt x="18614" y="14102"/>
                  </a:cubicBezTo>
                  <a:cubicBezTo>
                    <a:pt x="19114" y="15269"/>
                    <a:pt x="18980" y="17004"/>
                    <a:pt x="18980" y="17004"/>
                  </a:cubicBezTo>
                  <a:cubicBezTo>
                    <a:pt x="21883" y="16137"/>
                    <a:pt x="21416" y="14035"/>
                    <a:pt x="21082" y="13234"/>
                  </a:cubicBezTo>
                  <a:cubicBezTo>
                    <a:pt x="22783" y="12367"/>
                    <a:pt x="24418" y="10966"/>
                    <a:pt x="25185" y="9132"/>
                  </a:cubicBezTo>
                  <a:cubicBezTo>
                    <a:pt x="26319" y="9132"/>
                    <a:pt x="27720" y="9298"/>
                    <a:pt x="28821" y="10099"/>
                  </a:cubicBezTo>
                  <a:cubicBezTo>
                    <a:pt x="31022" y="11733"/>
                    <a:pt x="31323" y="12968"/>
                    <a:pt x="31323" y="12968"/>
                  </a:cubicBezTo>
                  <a:lnTo>
                    <a:pt x="32523" y="12000"/>
                  </a:lnTo>
                  <a:cubicBezTo>
                    <a:pt x="32523" y="12000"/>
                    <a:pt x="31990" y="9332"/>
                    <a:pt x="29321" y="8231"/>
                  </a:cubicBezTo>
                  <a:cubicBezTo>
                    <a:pt x="28013" y="7678"/>
                    <a:pt x="26831" y="7557"/>
                    <a:pt x="25953" y="7557"/>
                  </a:cubicBezTo>
                  <a:cubicBezTo>
                    <a:pt x="25823" y="7557"/>
                    <a:pt x="25701" y="7559"/>
                    <a:pt x="25585" y="7564"/>
                  </a:cubicBezTo>
                  <a:cubicBezTo>
                    <a:pt x="25619" y="7197"/>
                    <a:pt x="25652" y="6830"/>
                    <a:pt x="25619" y="6430"/>
                  </a:cubicBezTo>
                  <a:cubicBezTo>
                    <a:pt x="26421" y="6015"/>
                    <a:pt x="27383" y="5646"/>
                    <a:pt x="28411" y="5646"/>
                  </a:cubicBezTo>
                  <a:cubicBezTo>
                    <a:pt x="28623" y="5646"/>
                    <a:pt x="28838" y="5662"/>
                    <a:pt x="29054" y="5696"/>
                  </a:cubicBezTo>
                  <a:cubicBezTo>
                    <a:pt x="31790" y="6063"/>
                    <a:pt x="32590" y="7030"/>
                    <a:pt x="32590" y="7030"/>
                  </a:cubicBezTo>
                  <a:lnTo>
                    <a:pt x="33191" y="5596"/>
                  </a:lnTo>
                  <a:cubicBezTo>
                    <a:pt x="33191" y="5596"/>
                    <a:pt x="31709" y="3765"/>
                    <a:pt x="29179" y="3765"/>
                  </a:cubicBezTo>
                  <a:cubicBezTo>
                    <a:pt x="28998" y="3765"/>
                    <a:pt x="28812" y="3774"/>
                    <a:pt x="28621" y="3794"/>
                  </a:cubicBezTo>
                  <a:cubicBezTo>
                    <a:pt x="27153" y="3928"/>
                    <a:pt x="26019" y="4395"/>
                    <a:pt x="25252" y="4862"/>
                  </a:cubicBezTo>
                  <a:cubicBezTo>
                    <a:pt x="25118" y="4528"/>
                    <a:pt x="24951" y="4228"/>
                    <a:pt x="24751" y="3961"/>
                  </a:cubicBezTo>
                  <a:cubicBezTo>
                    <a:pt x="25585" y="3127"/>
                    <a:pt x="26786" y="2227"/>
                    <a:pt x="28220" y="2060"/>
                  </a:cubicBezTo>
                  <a:cubicBezTo>
                    <a:pt x="28663" y="2017"/>
                    <a:pt x="29062" y="1999"/>
                    <a:pt x="29419" y="1999"/>
                  </a:cubicBezTo>
                  <a:cubicBezTo>
                    <a:pt x="31293" y="1999"/>
                    <a:pt x="32023" y="2493"/>
                    <a:pt x="32023" y="2493"/>
                  </a:cubicBezTo>
                  <a:lnTo>
                    <a:pt x="32223" y="959"/>
                  </a:lnTo>
                  <a:cubicBezTo>
                    <a:pt x="32223" y="959"/>
                    <a:pt x="30952" y="1"/>
                    <a:pt x="29144" y="1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7;p10">
              <a:extLst>
                <a:ext uri="{FF2B5EF4-FFF2-40B4-BE49-F238E27FC236}">
                  <a16:creationId xmlns:a16="http://schemas.microsoft.com/office/drawing/2014/main" id="{A0D5BFE9-E271-B55A-F4B8-AD926A0122C0}"/>
                </a:ext>
              </a:extLst>
            </p:cNvPr>
            <p:cNvSpPr/>
            <p:nvPr/>
          </p:nvSpPr>
          <p:spPr>
            <a:xfrm>
              <a:off x="6191325" y="1933788"/>
              <a:ext cx="69225" cy="65075"/>
            </a:xfrm>
            <a:custGeom>
              <a:avLst/>
              <a:gdLst/>
              <a:ahLst/>
              <a:cxnLst/>
              <a:rect l="l" t="t" r="r" b="b"/>
              <a:pathLst>
                <a:path w="2769" h="2603" extrusionOk="0">
                  <a:moveTo>
                    <a:pt x="1368" y="0"/>
                  </a:moveTo>
                  <a:cubicBezTo>
                    <a:pt x="601" y="0"/>
                    <a:pt x="0" y="601"/>
                    <a:pt x="0" y="1301"/>
                  </a:cubicBezTo>
                  <a:cubicBezTo>
                    <a:pt x="0" y="2035"/>
                    <a:pt x="601" y="2602"/>
                    <a:pt x="1368" y="2602"/>
                  </a:cubicBezTo>
                  <a:cubicBezTo>
                    <a:pt x="2135" y="2602"/>
                    <a:pt x="2769" y="2035"/>
                    <a:pt x="2769" y="1301"/>
                  </a:cubicBezTo>
                  <a:cubicBezTo>
                    <a:pt x="2769" y="601"/>
                    <a:pt x="2135" y="0"/>
                    <a:pt x="1368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8;p10">
              <a:extLst>
                <a:ext uri="{FF2B5EF4-FFF2-40B4-BE49-F238E27FC236}">
                  <a16:creationId xmlns:a16="http://schemas.microsoft.com/office/drawing/2014/main" id="{7EDC005C-7BA1-EDA2-6BDC-8A1661EBBEC5}"/>
                </a:ext>
              </a:extLst>
            </p:cNvPr>
            <p:cNvSpPr/>
            <p:nvPr/>
          </p:nvSpPr>
          <p:spPr>
            <a:xfrm>
              <a:off x="6135450" y="1855388"/>
              <a:ext cx="79250" cy="74250"/>
            </a:xfrm>
            <a:custGeom>
              <a:avLst/>
              <a:gdLst/>
              <a:ahLst/>
              <a:cxnLst/>
              <a:rect l="l" t="t" r="r" b="b"/>
              <a:pathLst>
                <a:path w="3170" h="2970" extrusionOk="0">
                  <a:moveTo>
                    <a:pt x="1601" y="1"/>
                  </a:moveTo>
                  <a:cubicBezTo>
                    <a:pt x="734" y="1"/>
                    <a:pt x="0" y="668"/>
                    <a:pt x="0" y="1502"/>
                  </a:cubicBezTo>
                  <a:cubicBezTo>
                    <a:pt x="0" y="2302"/>
                    <a:pt x="734" y="2970"/>
                    <a:pt x="1601" y="2970"/>
                  </a:cubicBezTo>
                  <a:cubicBezTo>
                    <a:pt x="2469" y="2970"/>
                    <a:pt x="3169" y="2302"/>
                    <a:pt x="3169" y="1502"/>
                  </a:cubicBezTo>
                  <a:cubicBezTo>
                    <a:pt x="3169" y="668"/>
                    <a:pt x="2469" y="1"/>
                    <a:pt x="1601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9;p10">
              <a:extLst>
                <a:ext uri="{FF2B5EF4-FFF2-40B4-BE49-F238E27FC236}">
                  <a16:creationId xmlns:a16="http://schemas.microsoft.com/office/drawing/2014/main" id="{ADF730BD-A275-1580-3A19-35ACAE2A0415}"/>
                </a:ext>
              </a:extLst>
            </p:cNvPr>
            <p:cNvSpPr/>
            <p:nvPr/>
          </p:nvSpPr>
          <p:spPr>
            <a:xfrm>
              <a:off x="6363100" y="1895913"/>
              <a:ext cx="74250" cy="65750"/>
            </a:xfrm>
            <a:custGeom>
              <a:avLst/>
              <a:gdLst/>
              <a:ahLst/>
              <a:cxnLst/>
              <a:rect l="l" t="t" r="r" b="b"/>
              <a:pathLst>
                <a:path w="2970" h="2630" extrusionOk="0">
                  <a:moveTo>
                    <a:pt x="1475" y="1"/>
                  </a:moveTo>
                  <a:cubicBezTo>
                    <a:pt x="1407" y="1"/>
                    <a:pt x="1338" y="5"/>
                    <a:pt x="1268" y="14"/>
                  </a:cubicBezTo>
                  <a:cubicBezTo>
                    <a:pt x="501" y="148"/>
                    <a:pt x="1" y="848"/>
                    <a:pt x="101" y="1549"/>
                  </a:cubicBezTo>
                  <a:cubicBezTo>
                    <a:pt x="222" y="2186"/>
                    <a:pt x="812" y="2630"/>
                    <a:pt x="1495" y="2630"/>
                  </a:cubicBezTo>
                  <a:cubicBezTo>
                    <a:pt x="1563" y="2630"/>
                    <a:pt x="1632" y="2625"/>
                    <a:pt x="1702" y="2616"/>
                  </a:cubicBezTo>
                  <a:cubicBezTo>
                    <a:pt x="2469" y="2483"/>
                    <a:pt x="2970" y="1782"/>
                    <a:pt x="2870" y="1082"/>
                  </a:cubicBezTo>
                  <a:cubicBezTo>
                    <a:pt x="2748" y="445"/>
                    <a:pt x="2158" y="1"/>
                    <a:pt x="1475" y="1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;p10">
              <a:extLst>
                <a:ext uri="{FF2B5EF4-FFF2-40B4-BE49-F238E27FC236}">
                  <a16:creationId xmlns:a16="http://schemas.microsoft.com/office/drawing/2014/main" id="{D945D62B-D122-A1E4-FB63-BE9B9ABDABF2}"/>
                </a:ext>
              </a:extLst>
            </p:cNvPr>
            <p:cNvSpPr/>
            <p:nvPr/>
          </p:nvSpPr>
          <p:spPr>
            <a:xfrm>
              <a:off x="6395625" y="1810688"/>
              <a:ext cx="84250" cy="73850"/>
            </a:xfrm>
            <a:custGeom>
              <a:avLst/>
              <a:gdLst/>
              <a:ahLst/>
              <a:cxnLst/>
              <a:rect l="l" t="t" r="r" b="b"/>
              <a:pathLst>
                <a:path w="3370" h="2954" extrusionOk="0">
                  <a:moveTo>
                    <a:pt x="1701" y="0"/>
                  </a:moveTo>
                  <a:cubicBezTo>
                    <a:pt x="1613" y="0"/>
                    <a:pt x="1525" y="7"/>
                    <a:pt x="1435" y="21"/>
                  </a:cubicBezTo>
                  <a:cubicBezTo>
                    <a:pt x="601" y="154"/>
                    <a:pt x="1" y="921"/>
                    <a:pt x="134" y="1722"/>
                  </a:cubicBezTo>
                  <a:cubicBezTo>
                    <a:pt x="251" y="2453"/>
                    <a:pt x="881" y="2953"/>
                    <a:pt x="1619" y="2953"/>
                  </a:cubicBezTo>
                  <a:cubicBezTo>
                    <a:pt x="1722" y="2953"/>
                    <a:pt x="1828" y="2943"/>
                    <a:pt x="1935" y="2923"/>
                  </a:cubicBezTo>
                  <a:cubicBezTo>
                    <a:pt x="2803" y="2789"/>
                    <a:pt x="3370" y="2022"/>
                    <a:pt x="3236" y="1222"/>
                  </a:cubicBezTo>
                  <a:cubicBezTo>
                    <a:pt x="3117" y="504"/>
                    <a:pt x="2461" y="0"/>
                    <a:pt x="1701" y="0"/>
                  </a:cubicBezTo>
                  <a:close/>
                </a:path>
              </a:pathLst>
            </a:custGeom>
            <a:solidFill>
              <a:srgbClr val="FFF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1;p10">
              <a:extLst>
                <a:ext uri="{FF2B5EF4-FFF2-40B4-BE49-F238E27FC236}">
                  <a16:creationId xmlns:a16="http://schemas.microsoft.com/office/drawing/2014/main" id="{B0E82592-0531-DD33-27C4-E23B8A4631ED}"/>
                </a:ext>
              </a:extLst>
            </p:cNvPr>
            <p:cNvSpPr/>
            <p:nvPr/>
          </p:nvSpPr>
          <p:spPr>
            <a:xfrm>
              <a:off x="6184650" y="1771063"/>
              <a:ext cx="117600" cy="170250"/>
            </a:xfrm>
            <a:custGeom>
              <a:avLst/>
              <a:gdLst/>
              <a:ahLst/>
              <a:cxnLst/>
              <a:rect l="l" t="t" r="r" b="b"/>
              <a:pathLst>
                <a:path w="4704" h="6810" extrusionOk="0">
                  <a:moveTo>
                    <a:pt x="1842" y="1"/>
                  </a:moveTo>
                  <a:cubicBezTo>
                    <a:pt x="573" y="1"/>
                    <a:pt x="0" y="538"/>
                    <a:pt x="0" y="538"/>
                  </a:cubicBezTo>
                  <a:cubicBezTo>
                    <a:pt x="1268" y="538"/>
                    <a:pt x="2769" y="1372"/>
                    <a:pt x="2769" y="1372"/>
                  </a:cubicBezTo>
                  <a:cubicBezTo>
                    <a:pt x="2492" y="1319"/>
                    <a:pt x="2246" y="1298"/>
                    <a:pt x="2027" y="1298"/>
                  </a:cubicBezTo>
                  <a:cubicBezTo>
                    <a:pt x="1008" y="1298"/>
                    <a:pt x="601" y="1773"/>
                    <a:pt x="601" y="1773"/>
                  </a:cubicBezTo>
                  <a:cubicBezTo>
                    <a:pt x="627" y="1772"/>
                    <a:pt x="654" y="1772"/>
                    <a:pt x="680" y="1772"/>
                  </a:cubicBezTo>
                  <a:cubicBezTo>
                    <a:pt x="2303" y="1772"/>
                    <a:pt x="3369" y="2773"/>
                    <a:pt x="3369" y="2773"/>
                  </a:cubicBezTo>
                  <a:cubicBezTo>
                    <a:pt x="2992" y="2686"/>
                    <a:pt x="2663" y="2653"/>
                    <a:pt x="2383" y="2653"/>
                  </a:cubicBezTo>
                  <a:cubicBezTo>
                    <a:pt x="1600" y="2653"/>
                    <a:pt x="1201" y="2907"/>
                    <a:pt x="1201" y="2907"/>
                  </a:cubicBezTo>
                  <a:cubicBezTo>
                    <a:pt x="2902" y="3174"/>
                    <a:pt x="3937" y="4074"/>
                    <a:pt x="3937" y="4074"/>
                  </a:cubicBezTo>
                  <a:cubicBezTo>
                    <a:pt x="3514" y="3952"/>
                    <a:pt x="3140" y="3911"/>
                    <a:pt x="2828" y="3911"/>
                  </a:cubicBezTo>
                  <a:cubicBezTo>
                    <a:pt x="2206" y="3911"/>
                    <a:pt x="1835" y="4074"/>
                    <a:pt x="1835" y="4074"/>
                  </a:cubicBezTo>
                  <a:cubicBezTo>
                    <a:pt x="3103" y="4174"/>
                    <a:pt x="3970" y="5342"/>
                    <a:pt x="3970" y="5342"/>
                  </a:cubicBezTo>
                  <a:cubicBezTo>
                    <a:pt x="3725" y="5238"/>
                    <a:pt x="3486" y="5201"/>
                    <a:pt x="3268" y="5201"/>
                  </a:cubicBezTo>
                  <a:cubicBezTo>
                    <a:pt x="2715" y="5201"/>
                    <a:pt x="2302" y="5442"/>
                    <a:pt x="2302" y="5442"/>
                  </a:cubicBezTo>
                  <a:cubicBezTo>
                    <a:pt x="3570" y="5442"/>
                    <a:pt x="4704" y="6810"/>
                    <a:pt x="4704" y="6810"/>
                  </a:cubicBezTo>
                  <a:lnTo>
                    <a:pt x="3636" y="305"/>
                  </a:lnTo>
                  <a:cubicBezTo>
                    <a:pt x="2929" y="81"/>
                    <a:pt x="2333" y="1"/>
                    <a:pt x="1842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2;p10">
              <a:extLst>
                <a:ext uri="{FF2B5EF4-FFF2-40B4-BE49-F238E27FC236}">
                  <a16:creationId xmlns:a16="http://schemas.microsoft.com/office/drawing/2014/main" id="{DBF56A59-8993-BBFE-C12F-D746A2E50B7A}"/>
                </a:ext>
              </a:extLst>
            </p:cNvPr>
            <p:cNvSpPr/>
            <p:nvPr/>
          </p:nvSpPr>
          <p:spPr>
            <a:xfrm>
              <a:off x="6315575" y="1754588"/>
              <a:ext cx="90100" cy="185050"/>
            </a:xfrm>
            <a:custGeom>
              <a:avLst/>
              <a:gdLst/>
              <a:ahLst/>
              <a:cxnLst/>
              <a:rect l="l" t="t" r="r" b="b"/>
              <a:pathLst>
                <a:path w="3604" h="7402" extrusionOk="0">
                  <a:moveTo>
                    <a:pt x="2599" y="0"/>
                  </a:moveTo>
                  <a:cubicBezTo>
                    <a:pt x="1988" y="0"/>
                    <a:pt x="1111" y="171"/>
                    <a:pt x="0" y="830"/>
                  </a:cubicBezTo>
                  <a:lnTo>
                    <a:pt x="501" y="7402"/>
                  </a:lnTo>
                  <a:cubicBezTo>
                    <a:pt x="501" y="7402"/>
                    <a:pt x="1268" y="5801"/>
                    <a:pt x="2502" y="5500"/>
                  </a:cubicBezTo>
                  <a:cubicBezTo>
                    <a:pt x="2502" y="5500"/>
                    <a:pt x="2298" y="5438"/>
                    <a:pt x="2001" y="5438"/>
                  </a:cubicBezTo>
                  <a:cubicBezTo>
                    <a:pt x="1685" y="5438"/>
                    <a:pt x="1263" y="5509"/>
                    <a:pt x="868" y="5801"/>
                  </a:cubicBezTo>
                  <a:cubicBezTo>
                    <a:pt x="868" y="5801"/>
                    <a:pt x="1435" y="4433"/>
                    <a:pt x="2636" y="4066"/>
                  </a:cubicBezTo>
                  <a:cubicBezTo>
                    <a:pt x="2636" y="4066"/>
                    <a:pt x="2539" y="4048"/>
                    <a:pt x="2368" y="4048"/>
                  </a:cubicBezTo>
                  <a:cubicBezTo>
                    <a:pt x="2024" y="4048"/>
                    <a:pt x="1379" y="4122"/>
                    <a:pt x="601" y="4566"/>
                  </a:cubicBezTo>
                  <a:cubicBezTo>
                    <a:pt x="601" y="4566"/>
                    <a:pt x="1401" y="3432"/>
                    <a:pt x="2969" y="2765"/>
                  </a:cubicBezTo>
                  <a:cubicBezTo>
                    <a:pt x="2969" y="2765"/>
                    <a:pt x="2802" y="2709"/>
                    <a:pt x="2496" y="2709"/>
                  </a:cubicBezTo>
                  <a:cubicBezTo>
                    <a:pt x="2133" y="2709"/>
                    <a:pt x="1574" y="2788"/>
                    <a:pt x="868" y="3132"/>
                  </a:cubicBezTo>
                  <a:cubicBezTo>
                    <a:pt x="868" y="3132"/>
                    <a:pt x="1668" y="1898"/>
                    <a:pt x="3303" y="1531"/>
                  </a:cubicBezTo>
                  <a:cubicBezTo>
                    <a:pt x="3303" y="1531"/>
                    <a:pt x="3001" y="1321"/>
                    <a:pt x="2413" y="1321"/>
                  </a:cubicBezTo>
                  <a:cubicBezTo>
                    <a:pt x="2064" y="1321"/>
                    <a:pt x="1615" y="1395"/>
                    <a:pt x="1068" y="1631"/>
                  </a:cubicBezTo>
                  <a:cubicBezTo>
                    <a:pt x="1068" y="1631"/>
                    <a:pt x="2369" y="497"/>
                    <a:pt x="3603" y="197"/>
                  </a:cubicBezTo>
                  <a:cubicBezTo>
                    <a:pt x="3603" y="197"/>
                    <a:pt x="3254" y="0"/>
                    <a:pt x="2599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43;p10">
            <a:extLst>
              <a:ext uri="{FF2B5EF4-FFF2-40B4-BE49-F238E27FC236}">
                <a16:creationId xmlns:a16="http://schemas.microsoft.com/office/drawing/2014/main" id="{1CF117E3-209F-0360-D144-B4A3986BCBF7}"/>
              </a:ext>
            </a:extLst>
          </p:cNvPr>
          <p:cNvGrpSpPr/>
          <p:nvPr userDrawn="1"/>
        </p:nvGrpSpPr>
        <p:grpSpPr>
          <a:xfrm>
            <a:off x="127196" y="-419761"/>
            <a:ext cx="557464" cy="4386111"/>
            <a:chOff x="123680" y="-153200"/>
            <a:chExt cx="468733" cy="3687977"/>
          </a:xfrm>
        </p:grpSpPr>
        <p:sp>
          <p:nvSpPr>
            <p:cNvPr id="22" name="Google Shape;444;p10">
              <a:extLst>
                <a:ext uri="{FF2B5EF4-FFF2-40B4-BE49-F238E27FC236}">
                  <a16:creationId xmlns:a16="http://schemas.microsoft.com/office/drawing/2014/main" id="{6193BC97-DD62-3461-859D-6F9D37FAAEDC}"/>
                </a:ext>
              </a:extLst>
            </p:cNvPr>
            <p:cNvSpPr/>
            <p:nvPr/>
          </p:nvSpPr>
          <p:spPr>
            <a:xfrm>
              <a:off x="274775" y="-48237"/>
              <a:ext cx="78600" cy="3354300"/>
            </a:xfrm>
            <a:prstGeom prst="rect">
              <a:avLst/>
            </a:pr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" name="Google Shape;445;p10">
              <a:extLst>
                <a:ext uri="{FF2B5EF4-FFF2-40B4-BE49-F238E27FC236}">
                  <a16:creationId xmlns:a16="http://schemas.microsoft.com/office/drawing/2014/main" id="{C14A5A84-FCF1-5A29-DA8A-17D1A63C29D6}"/>
                </a:ext>
              </a:extLst>
            </p:cNvPr>
            <p:cNvCxnSpPr/>
            <p:nvPr/>
          </p:nvCxnSpPr>
          <p:spPr>
            <a:xfrm>
              <a:off x="364750" y="-153200"/>
              <a:ext cx="0" cy="348030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446;p10">
              <a:extLst>
                <a:ext uri="{FF2B5EF4-FFF2-40B4-BE49-F238E27FC236}">
                  <a16:creationId xmlns:a16="http://schemas.microsoft.com/office/drawing/2014/main" id="{092E26A3-D438-CEE3-1BC3-53F686CCE232}"/>
                </a:ext>
              </a:extLst>
            </p:cNvPr>
            <p:cNvCxnSpPr/>
            <p:nvPr/>
          </p:nvCxnSpPr>
          <p:spPr>
            <a:xfrm>
              <a:off x="364750" y="-126700"/>
              <a:ext cx="0" cy="34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447;p10">
              <a:extLst>
                <a:ext uri="{FF2B5EF4-FFF2-40B4-BE49-F238E27FC236}">
                  <a16:creationId xmlns:a16="http://schemas.microsoft.com/office/drawing/2014/main" id="{7BAC7A63-06D2-6034-A777-0E478B31808E}"/>
                </a:ext>
              </a:extLst>
            </p:cNvPr>
            <p:cNvGrpSpPr/>
            <p:nvPr/>
          </p:nvGrpSpPr>
          <p:grpSpPr>
            <a:xfrm>
              <a:off x="123680" y="3211867"/>
              <a:ext cx="468733" cy="322909"/>
              <a:chOff x="5841075" y="1631888"/>
              <a:chExt cx="913175" cy="612150"/>
            </a:xfrm>
          </p:grpSpPr>
          <p:sp>
            <p:nvSpPr>
              <p:cNvPr id="26" name="Google Shape;448;p10">
                <a:extLst>
                  <a:ext uri="{FF2B5EF4-FFF2-40B4-BE49-F238E27FC236}">
                    <a16:creationId xmlns:a16="http://schemas.microsoft.com/office/drawing/2014/main" id="{7C161803-3C49-20D3-098A-566ADA1799C5}"/>
                  </a:ext>
                </a:extLst>
              </p:cNvPr>
              <p:cNvSpPr/>
              <p:nvPr/>
            </p:nvSpPr>
            <p:spPr>
              <a:xfrm>
                <a:off x="5841075" y="1678588"/>
                <a:ext cx="902325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3" h="22618" extrusionOk="0">
                    <a:moveTo>
                      <a:pt x="30555" y="1"/>
                    </a:moveTo>
                    <a:cubicBezTo>
                      <a:pt x="29822" y="1"/>
                      <a:pt x="29088" y="101"/>
                      <a:pt x="28354" y="368"/>
                    </a:cubicBezTo>
                    <a:cubicBezTo>
                      <a:pt x="26653" y="1002"/>
                      <a:pt x="25452" y="1969"/>
                      <a:pt x="24751" y="2703"/>
                    </a:cubicBezTo>
                    <a:cubicBezTo>
                      <a:pt x="23584" y="2236"/>
                      <a:pt x="22149" y="2002"/>
                      <a:pt x="20548" y="2002"/>
                    </a:cubicBezTo>
                    <a:cubicBezTo>
                      <a:pt x="17446" y="2002"/>
                      <a:pt x="13843" y="2903"/>
                      <a:pt x="11442" y="4304"/>
                    </a:cubicBezTo>
                    <a:cubicBezTo>
                      <a:pt x="11175" y="4438"/>
                      <a:pt x="9874" y="5171"/>
                      <a:pt x="8873" y="6606"/>
                    </a:cubicBezTo>
                    <a:cubicBezTo>
                      <a:pt x="8006" y="6272"/>
                      <a:pt x="7072" y="6039"/>
                      <a:pt x="6105" y="5972"/>
                    </a:cubicBezTo>
                    <a:cubicBezTo>
                      <a:pt x="5938" y="5939"/>
                      <a:pt x="5738" y="5939"/>
                      <a:pt x="5571" y="5939"/>
                    </a:cubicBezTo>
                    <a:cubicBezTo>
                      <a:pt x="2402" y="5939"/>
                      <a:pt x="534" y="8240"/>
                      <a:pt x="467" y="8340"/>
                    </a:cubicBezTo>
                    <a:lnTo>
                      <a:pt x="0" y="8941"/>
                    </a:lnTo>
                    <a:lnTo>
                      <a:pt x="934" y="11042"/>
                    </a:lnTo>
                    <a:lnTo>
                      <a:pt x="1368" y="12110"/>
                    </a:lnTo>
                    <a:cubicBezTo>
                      <a:pt x="834" y="12743"/>
                      <a:pt x="601" y="13277"/>
                      <a:pt x="601" y="13344"/>
                    </a:cubicBezTo>
                    <a:lnTo>
                      <a:pt x="300" y="14011"/>
                    </a:lnTo>
                    <a:lnTo>
                      <a:pt x="1701" y="15812"/>
                    </a:lnTo>
                    <a:lnTo>
                      <a:pt x="3002" y="17680"/>
                    </a:lnTo>
                    <a:cubicBezTo>
                      <a:pt x="3002" y="17680"/>
                      <a:pt x="2802" y="19782"/>
                      <a:pt x="2802" y="19915"/>
                    </a:cubicBezTo>
                    <a:lnTo>
                      <a:pt x="2869" y="20682"/>
                    </a:lnTo>
                    <a:lnTo>
                      <a:pt x="4970" y="21616"/>
                    </a:lnTo>
                    <a:lnTo>
                      <a:pt x="7005" y="22617"/>
                    </a:lnTo>
                    <a:lnTo>
                      <a:pt x="6738" y="20449"/>
                    </a:lnTo>
                    <a:cubicBezTo>
                      <a:pt x="6738" y="20249"/>
                      <a:pt x="6905" y="19348"/>
                      <a:pt x="8106" y="17814"/>
                    </a:cubicBezTo>
                    <a:cubicBezTo>
                      <a:pt x="8973" y="16746"/>
                      <a:pt x="10641" y="16346"/>
                      <a:pt x="11542" y="16213"/>
                    </a:cubicBezTo>
                    <a:cubicBezTo>
                      <a:pt x="12376" y="16546"/>
                      <a:pt x="13310" y="16780"/>
                      <a:pt x="14344" y="16880"/>
                    </a:cubicBezTo>
                    <a:cubicBezTo>
                      <a:pt x="14677" y="18381"/>
                      <a:pt x="15845" y="19682"/>
                      <a:pt x="18380" y="19815"/>
                    </a:cubicBezTo>
                    <a:cubicBezTo>
                      <a:pt x="18380" y="19815"/>
                      <a:pt x="18895" y="19889"/>
                      <a:pt x="19189" y="19889"/>
                    </a:cubicBezTo>
                    <a:cubicBezTo>
                      <a:pt x="19238" y="19889"/>
                      <a:pt x="19281" y="19887"/>
                      <a:pt x="19314" y="19882"/>
                    </a:cubicBezTo>
                    <a:cubicBezTo>
                      <a:pt x="19681" y="19849"/>
                      <a:pt x="20782" y="19448"/>
                      <a:pt x="20782" y="19448"/>
                    </a:cubicBezTo>
                    <a:cubicBezTo>
                      <a:pt x="22216" y="19015"/>
                      <a:pt x="23183" y="18281"/>
                      <a:pt x="23684" y="17280"/>
                    </a:cubicBezTo>
                    <a:cubicBezTo>
                      <a:pt x="24051" y="16513"/>
                      <a:pt x="24084" y="15712"/>
                      <a:pt x="24017" y="15078"/>
                    </a:cubicBezTo>
                    <a:cubicBezTo>
                      <a:pt x="25452" y="14178"/>
                      <a:pt x="26653" y="12977"/>
                      <a:pt x="27386" y="11643"/>
                    </a:cubicBezTo>
                    <a:cubicBezTo>
                      <a:pt x="28087" y="11709"/>
                      <a:pt x="28888" y="11876"/>
                      <a:pt x="29521" y="12343"/>
                    </a:cubicBezTo>
                    <a:cubicBezTo>
                      <a:pt x="31089" y="13477"/>
                      <a:pt x="31489" y="14345"/>
                      <a:pt x="31556" y="14511"/>
                    </a:cubicBezTo>
                    <a:lnTo>
                      <a:pt x="31823" y="16580"/>
                    </a:lnTo>
                    <a:lnTo>
                      <a:pt x="35325" y="13711"/>
                    </a:lnTo>
                    <a:lnTo>
                      <a:pt x="35192" y="12977"/>
                    </a:lnTo>
                    <a:cubicBezTo>
                      <a:pt x="35159" y="12877"/>
                      <a:pt x="34358" y="10809"/>
                      <a:pt x="34358" y="10809"/>
                    </a:cubicBezTo>
                    <a:lnTo>
                      <a:pt x="36093" y="6639"/>
                    </a:lnTo>
                    <a:lnTo>
                      <a:pt x="35626" y="6039"/>
                    </a:lnTo>
                    <a:cubicBezTo>
                      <a:pt x="35592" y="6005"/>
                      <a:pt x="35225" y="5538"/>
                      <a:pt x="34525" y="5038"/>
                    </a:cubicBezTo>
                    <a:lnTo>
                      <a:pt x="35025" y="1669"/>
                    </a:lnTo>
                    <a:lnTo>
                      <a:pt x="34458" y="1202"/>
                    </a:lnTo>
                    <a:cubicBezTo>
                      <a:pt x="34291" y="1068"/>
                      <a:pt x="32757" y="1"/>
                      <a:pt x="30555" y="1"/>
                    </a:cubicBezTo>
                    <a:close/>
                  </a:path>
                </a:pathLst>
              </a:custGeom>
              <a:solidFill>
                <a:srgbClr val="00000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49;p10">
                <a:extLst>
                  <a:ext uri="{FF2B5EF4-FFF2-40B4-BE49-F238E27FC236}">
                    <a16:creationId xmlns:a16="http://schemas.microsoft.com/office/drawing/2014/main" id="{B6862430-53B8-7AA8-2DEC-1BD7363A973F}"/>
                  </a:ext>
                </a:extLst>
              </p:cNvPr>
              <p:cNvSpPr/>
              <p:nvPr/>
            </p:nvSpPr>
            <p:spPr>
              <a:xfrm>
                <a:off x="5851900" y="1631888"/>
                <a:ext cx="902350" cy="565450"/>
              </a:xfrm>
              <a:custGeom>
                <a:avLst/>
                <a:gdLst/>
                <a:ahLst/>
                <a:cxnLst/>
                <a:rect l="l" t="t" r="r" b="b"/>
                <a:pathLst>
                  <a:path w="36094" h="22618" extrusionOk="0">
                    <a:moveTo>
                      <a:pt x="30556" y="1"/>
                    </a:moveTo>
                    <a:cubicBezTo>
                      <a:pt x="29822" y="1"/>
                      <a:pt x="29055" y="134"/>
                      <a:pt x="28354" y="401"/>
                    </a:cubicBezTo>
                    <a:cubicBezTo>
                      <a:pt x="26653" y="1002"/>
                      <a:pt x="25452" y="1969"/>
                      <a:pt x="24719" y="2703"/>
                    </a:cubicBezTo>
                    <a:cubicBezTo>
                      <a:pt x="23551" y="2236"/>
                      <a:pt x="22150" y="2002"/>
                      <a:pt x="20549" y="2002"/>
                    </a:cubicBezTo>
                    <a:cubicBezTo>
                      <a:pt x="17413" y="2002"/>
                      <a:pt x="13844" y="2903"/>
                      <a:pt x="11409" y="4304"/>
                    </a:cubicBezTo>
                    <a:cubicBezTo>
                      <a:pt x="11142" y="4471"/>
                      <a:pt x="9875" y="5171"/>
                      <a:pt x="8874" y="6606"/>
                    </a:cubicBezTo>
                    <a:cubicBezTo>
                      <a:pt x="8007" y="6272"/>
                      <a:pt x="7039" y="6039"/>
                      <a:pt x="6105" y="5972"/>
                    </a:cubicBezTo>
                    <a:cubicBezTo>
                      <a:pt x="5905" y="5939"/>
                      <a:pt x="5738" y="5939"/>
                      <a:pt x="5572" y="5939"/>
                    </a:cubicBezTo>
                    <a:cubicBezTo>
                      <a:pt x="2369" y="5939"/>
                      <a:pt x="535" y="8274"/>
                      <a:pt x="468" y="8340"/>
                    </a:cubicBezTo>
                    <a:lnTo>
                      <a:pt x="1" y="8941"/>
                    </a:lnTo>
                    <a:lnTo>
                      <a:pt x="902" y="11042"/>
                    </a:lnTo>
                    <a:lnTo>
                      <a:pt x="1335" y="12143"/>
                    </a:lnTo>
                    <a:cubicBezTo>
                      <a:pt x="835" y="12777"/>
                      <a:pt x="601" y="13277"/>
                      <a:pt x="568" y="13344"/>
                    </a:cubicBezTo>
                    <a:lnTo>
                      <a:pt x="268" y="14011"/>
                    </a:lnTo>
                    <a:lnTo>
                      <a:pt x="1669" y="15846"/>
                    </a:lnTo>
                    <a:lnTo>
                      <a:pt x="3003" y="17714"/>
                    </a:lnTo>
                    <a:cubicBezTo>
                      <a:pt x="3003" y="17714"/>
                      <a:pt x="2803" y="19815"/>
                      <a:pt x="2803" y="19949"/>
                    </a:cubicBezTo>
                    <a:lnTo>
                      <a:pt x="2870" y="20682"/>
                    </a:lnTo>
                    <a:lnTo>
                      <a:pt x="4938" y="21616"/>
                    </a:lnTo>
                    <a:lnTo>
                      <a:pt x="7006" y="22617"/>
                    </a:lnTo>
                    <a:lnTo>
                      <a:pt x="7006" y="22617"/>
                    </a:lnTo>
                    <a:lnTo>
                      <a:pt x="6706" y="20449"/>
                    </a:lnTo>
                    <a:cubicBezTo>
                      <a:pt x="6739" y="20282"/>
                      <a:pt x="6906" y="19348"/>
                      <a:pt x="8107" y="17847"/>
                    </a:cubicBezTo>
                    <a:cubicBezTo>
                      <a:pt x="8974" y="16746"/>
                      <a:pt x="10608" y="16346"/>
                      <a:pt x="11542" y="16213"/>
                    </a:cubicBezTo>
                    <a:cubicBezTo>
                      <a:pt x="12343" y="16546"/>
                      <a:pt x="13277" y="16780"/>
                      <a:pt x="14311" y="16880"/>
                    </a:cubicBezTo>
                    <a:cubicBezTo>
                      <a:pt x="14678" y="18381"/>
                      <a:pt x="15846" y="19715"/>
                      <a:pt x="18347" y="19849"/>
                    </a:cubicBezTo>
                    <a:cubicBezTo>
                      <a:pt x="18347" y="19849"/>
                      <a:pt x="18796" y="19891"/>
                      <a:pt x="19095" y="19891"/>
                    </a:cubicBezTo>
                    <a:cubicBezTo>
                      <a:pt x="19169" y="19891"/>
                      <a:pt x="19235" y="19889"/>
                      <a:pt x="19281" y="19882"/>
                    </a:cubicBezTo>
                    <a:cubicBezTo>
                      <a:pt x="19682" y="19849"/>
                      <a:pt x="20782" y="19448"/>
                      <a:pt x="20782" y="19448"/>
                    </a:cubicBezTo>
                    <a:cubicBezTo>
                      <a:pt x="22183" y="19015"/>
                      <a:pt x="23151" y="18314"/>
                      <a:pt x="23684" y="17280"/>
                    </a:cubicBezTo>
                    <a:cubicBezTo>
                      <a:pt x="24051" y="16513"/>
                      <a:pt x="24085" y="15746"/>
                      <a:pt x="23985" y="15078"/>
                    </a:cubicBezTo>
                    <a:cubicBezTo>
                      <a:pt x="25452" y="14178"/>
                      <a:pt x="26620" y="12977"/>
                      <a:pt x="27387" y="11643"/>
                    </a:cubicBezTo>
                    <a:cubicBezTo>
                      <a:pt x="28088" y="11709"/>
                      <a:pt x="28888" y="11876"/>
                      <a:pt x="29522" y="12343"/>
                    </a:cubicBezTo>
                    <a:cubicBezTo>
                      <a:pt x="31056" y="13511"/>
                      <a:pt x="31457" y="14345"/>
                      <a:pt x="31523" y="14511"/>
                    </a:cubicBezTo>
                    <a:lnTo>
                      <a:pt x="31824" y="16580"/>
                    </a:lnTo>
                    <a:lnTo>
                      <a:pt x="35326" y="13744"/>
                    </a:lnTo>
                    <a:lnTo>
                      <a:pt x="35193" y="13010"/>
                    </a:lnTo>
                    <a:cubicBezTo>
                      <a:pt x="35159" y="12877"/>
                      <a:pt x="34359" y="10809"/>
                      <a:pt x="34359" y="10809"/>
                    </a:cubicBezTo>
                    <a:lnTo>
                      <a:pt x="36093" y="6639"/>
                    </a:lnTo>
                    <a:lnTo>
                      <a:pt x="35626" y="6072"/>
                    </a:lnTo>
                    <a:cubicBezTo>
                      <a:pt x="35593" y="6005"/>
                      <a:pt x="35193" y="5572"/>
                      <a:pt x="34526" y="5071"/>
                    </a:cubicBezTo>
                    <a:lnTo>
                      <a:pt x="35026" y="1669"/>
                    </a:lnTo>
                    <a:lnTo>
                      <a:pt x="34425" y="1202"/>
                    </a:lnTo>
                    <a:cubicBezTo>
                      <a:pt x="34259" y="1102"/>
                      <a:pt x="32758" y="1"/>
                      <a:pt x="30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0;p10">
                <a:extLst>
                  <a:ext uri="{FF2B5EF4-FFF2-40B4-BE49-F238E27FC236}">
                    <a16:creationId xmlns:a16="http://schemas.microsoft.com/office/drawing/2014/main" id="{64CCC0BD-4AAA-E848-4EE9-C101F9CF659A}"/>
                  </a:ext>
                </a:extLst>
              </p:cNvPr>
              <p:cNvSpPr/>
              <p:nvPr/>
            </p:nvSpPr>
            <p:spPr>
              <a:xfrm>
                <a:off x="5887775" y="1666313"/>
                <a:ext cx="829775" cy="480975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19239" extrusionOk="0">
                    <a:moveTo>
                      <a:pt x="29144" y="1"/>
                    </a:moveTo>
                    <a:cubicBezTo>
                      <a:pt x="28590" y="1"/>
                      <a:pt x="27986" y="91"/>
                      <a:pt x="27353" y="325"/>
                    </a:cubicBezTo>
                    <a:cubicBezTo>
                      <a:pt x="25218" y="1092"/>
                      <a:pt x="24051" y="2427"/>
                      <a:pt x="23617" y="2994"/>
                    </a:cubicBezTo>
                    <a:cubicBezTo>
                      <a:pt x="22435" y="2304"/>
                      <a:pt x="20826" y="2006"/>
                      <a:pt x="19089" y="2006"/>
                    </a:cubicBezTo>
                    <a:cubicBezTo>
                      <a:pt x="16122" y="2006"/>
                      <a:pt x="12784" y="2878"/>
                      <a:pt x="10574" y="4161"/>
                    </a:cubicBezTo>
                    <a:cubicBezTo>
                      <a:pt x="10574" y="4161"/>
                      <a:pt x="8807" y="5029"/>
                      <a:pt x="7939" y="6997"/>
                    </a:cubicBezTo>
                    <a:cubicBezTo>
                      <a:pt x="7172" y="6563"/>
                      <a:pt x="6038" y="6096"/>
                      <a:pt x="4570" y="5963"/>
                    </a:cubicBezTo>
                    <a:cubicBezTo>
                      <a:pt x="4422" y="5951"/>
                      <a:pt x="4277" y="5945"/>
                      <a:pt x="4135" y="5945"/>
                    </a:cubicBezTo>
                    <a:cubicBezTo>
                      <a:pt x="1502" y="5945"/>
                      <a:pt x="0" y="7897"/>
                      <a:pt x="0" y="7897"/>
                    </a:cubicBezTo>
                    <a:lnTo>
                      <a:pt x="601" y="9298"/>
                    </a:lnTo>
                    <a:cubicBezTo>
                      <a:pt x="601" y="9298"/>
                      <a:pt x="1435" y="8331"/>
                      <a:pt x="4137" y="7897"/>
                    </a:cubicBezTo>
                    <a:cubicBezTo>
                      <a:pt x="4373" y="7859"/>
                      <a:pt x="4608" y="7841"/>
                      <a:pt x="4841" y="7841"/>
                    </a:cubicBezTo>
                    <a:cubicBezTo>
                      <a:pt x="5822" y="7841"/>
                      <a:pt x="6757" y="8154"/>
                      <a:pt x="7539" y="8531"/>
                    </a:cubicBezTo>
                    <a:cubicBezTo>
                      <a:pt x="7472" y="8931"/>
                      <a:pt x="7472" y="9332"/>
                      <a:pt x="7506" y="9732"/>
                    </a:cubicBezTo>
                    <a:cubicBezTo>
                      <a:pt x="6970" y="9625"/>
                      <a:pt x="6310" y="9531"/>
                      <a:pt x="5562" y="9531"/>
                    </a:cubicBezTo>
                    <a:cubicBezTo>
                      <a:pt x="5146" y="9531"/>
                      <a:pt x="4702" y="9560"/>
                      <a:pt x="4237" y="9632"/>
                    </a:cubicBezTo>
                    <a:cubicBezTo>
                      <a:pt x="1368" y="10132"/>
                      <a:pt x="267" y="12601"/>
                      <a:pt x="267" y="12601"/>
                    </a:cubicBezTo>
                    <a:lnTo>
                      <a:pt x="1201" y="13835"/>
                    </a:lnTo>
                    <a:cubicBezTo>
                      <a:pt x="1201" y="13835"/>
                      <a:pt x="1768" y="12701"/>
                      <a:pt x="4303" y="11600"/>
                    </a:cubicBezTo>
                    <a:cubicBezTo>
                      <a:pt x="4917" y="11344"/>
                      <a:pt x="5557" y="11245"/>
                      <a:pt x="6182" y="11245"/>
                    </a:cubicBezTo>
                    <a:cubicBezTo>
                      <a:pt x="6781" y="11245"/>
                      <a:pt x="7368" y="11336"/>
                      <a:pt x="7906" y="11467"/>
                    </a:cubicBezTo>
                    <a:cubicBezTo>
                      <a:pt x="8073" y="11833"/>
                      <a:pt x="8273" y="12167"/>
                      <a:pt x="8540" y="12467"/>
                    </a:cubicBezTo>
                    <a:cubicBezTo>
                      <a:pt x="7672" y="12567"/>
                      <a:pt x="6171" y="12968"/>
                      <a:pt x="4670" y="14102"/>
                    </a:cubicBezTo>
                    <a:cubicBezTo>
                      <a:pt x="2402" y="15903"/>
                      <a:pt x="2602" y="18605"/>
                      <a:pt x="2602" y="18605"/>
                    </a:cubicBezTo>
                    <a:lnTo>
                      <a:pt x="4003" y="19239"/>
                    </a:lnTo>
                    <a:cubicBezTo>
                      <a:pt x="4003" y="19239"/>
                      <a:pt x="3970" y="17971"/>
                      <a:pt x="5671" y="15803"/>
                    </a:cubicBezTo>
                    <a:cubicBezTo>
                      <a:pt x="6905" y="14235"/>
                      <a:pt x="9107" y="13802"/>
                      <a:pt x="10274" y="13701"/>
                    </a:cubicBezTo>
                    <a:cubicBezTo>
                      <a:pt x="11375" y="14202"/>
                      <a:pt x="12676" y="14435"/>
                      <a:pt x="14010" y="14502"/>
                    </a:cubicBezTo>
                    <a:cubicBezTo>
                      <a:pt x="13977" y="15469"/>
                      <a:pt x="14277" y="17204"/>
                      <a:pt x="16979" y="17337"/>
                    </a:cubicBezTo>
                    <a:cubicBezTo>
                      <a:pt x="16979" y="17337"/>
                      <a:pt x="16445" y="15670"/>
                      <a:pt x="16679" y="14402"/>
                    </a:cubicBezTo>
                    <a:cubicBezTo>
                      <a:pt x="17379" y="14335"/>
                      <a:pt x="18013" y="14235"/>
                      <a:pt x="18614" y="14102"/>
                    </a:cubicBezTo>
                    <a:cubicBezTo>
                      <a:pt x="19114" y="15269"/>
                      <a:pt x="18980" y="17004"/>
                      <a:pt x="18980" y="17004"/>
                    </a:cubicBezTo>
                    <a:cubicBezTo>
                      <a:pt x="21883" y="16137"/>
                      <a:pt x="21416" y="14035"/>
                      <a:pt x="21082" y="13234"/>
                    </a:cubicBezTo>
                    <a:cubicBezTo>
                      <a:pt x="22783" y="12367"/>
                      <a:pt x="24418" y="10966"/>
                      <a:pt x="25185" y="9132"/>
                    </a:cubicBezTo>
                    <a:cubicBezTo>
                      <a:pt x="26319" y="9132"/>
                      <a:pt x="27720" y="9298"/>
                      <a:pt x="28821" y="10099"/>
                    </a:cubicBezTo>
                    <a:cubicBezTo>
                      <a:pt x="31022" y="11733"/>
                      <a:pt x="31323" y="12968"/>
                      <a:pt x="31323" y="12968"/>
                    </a:cubicBezTo>
                    <a:lnTo>
                      <a:pt x="32523" y="12000"/>
                    </a:lnTo>
                    <a:cubicBezTo>
                      <a:pt x="32523" y="12000"/>
                      <a:pt x="31990" y="9332"/>
                      <a:pt x="29321" y="8231"/>
                    </a:cubicBezTo>
                    <a:cubicBezTo>
                      <a:pt x="28013" y="7678"/>
                      <a:pt x="26831" y="7557"/>
                      <a:pt x="25953" y="7557"/>
                    </a:cubicBezTo>
                    <a:cubicBezTo>
                      <a:pt x="25823" y="7557"/>
                      <a:pt x="25701" y="7559"/>
                      <a:pt x="25585" y="7564"/>
                    </a:cubicBezTo>
                    <a:cubicBezTo>
                      <a:pt x="25619" y="7197"/>
                      <a:pt x="25652" y="6830"/>
                      <a:pt x="25619" y="6430"/>
                    </a:cubicBezTo>
                    <a:cubicBezTo>
                      <a:pt x="26421" y="6015"/>
                      <a:pt x="27383" y="5646"/>
                      <a:pt x="28411" y="5646"/>
                    </a:cubicBezTo>
                    <a:cubicBezTo>
                      <a:pt x="28623" y="5646"/>
                      <a:pt x="28838" y="5662"/>
                      <a:pt x="29054" y="5696"/>
                    </a:cubicBezTo>
                    <a:cubicBezTo>
                      <a:pt x="31790" y="6063"/>
                      <a:pt x="32590" y="7030"/>
                      <a:pt x="32590" y="7030"/>
                    </a:cubicBezTo>
                    <a:lnTo>
                      <a:pt x="33191" y="5596"/>
                    </a:lnTo>
                    <a:cubicBezTo>
                      <a:pt x="33191" y="5596"/>
                      <a:pt x="31709" y="3765"/>
                      <a:pt x="29179" y="3765"/>
                    </a:cubicBezTo>
                    <a:cubicBezTo>
                      <a:pt x="28998" y="3765"/>
                      <a:pt x="28812" y="3774"/>
                      <a:pt x="28621" y="3794"/>
                    </a:cubicBezTo>
                    <a:cubicBezTo>
                      <a:pt x="27153" y="3928"/>
                      <a:pt x="26019" y="4395"/>
                      <a:pt x="25252" y="4862"/>
                    </a:cubicBezTo>
                    <a:cubicBezTo>
                      <a:pt x="25118" y="4528"/>
                      <a:pt x="24951" y="4228"/>
                      <a:pt x="24751" y="3961"/>
                    </a:cubicBezTo>
                    <a:cubicBezTo>
                      <a:pt x="25585" y="3127"/>
                      <a:pt x="26786" y="2227"/>
                      <a:pt x="28220" y="2060"/>
                    </a:cubicBezTo>
                    <a:cubicBezTo>
                      <a:pt x="28663" y="2017"/>
                      <a:pt x="29062" y="1999"/>
                      <a:pt x="29419" y="1999"/>
                    </a:cubicBezTo>
                    <a:cubicBezTo>
                      <a:pt x="31293" y="1999"/>
                      <a:pt x="32023" y="2493"/>
                      <a:pt x="32023" y="2493"/>
                    </a:cubicBezTo>
                    <a:lnTo>
                      <a:pt x="32223" y="959"/>
                    </a:lnTo>
                    <a:cubicBezTo>
                      <a:pt x="32223" y="959"/>
                      <a:pt x="30952" y="1"/>
                      <a:pt x="29144" y="1"/>
                    </a:cubicBez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51;p10">
                <a:extLst>
                  <a:ext uri="{FF2B5EF4-FFF2-40B4-BE49-F238E27FC236}">
                    <a16:creationId xmlns:a16="http://schemas.microsoft.com/office/drawing/2014/main" id="{EA152374-FD76-DC2F-980C-D08BE9EF60E0}"/>
                  </a:ext>
                </a:extLst>
              </p:cNvPr>
              <p:cNvSpPr/>
              <p:nvPr/>
            </p:nvSpPr>
            <p:spPr>
              <a:xfrm>
                <a:off x="6191325" y="1933788"/>
                <a:ext cx="692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03" extrusionOk="0">
                    <a:moveTo>
                      <a:pt x="1368" y="0"/>
                    </a:moveTo>
                    <a:cubicBezTo>
                      <a:pt x="601" y="0"/>
                      <a:pt x="0" y="601"/>
                      <a:pt x="0" y="1301"/>
                    </a:cubicBezTo>
                    <a:cubicBezTo>
                      <a:pt x="0" y="2035"/>
                      <a:pt x="601" y="2602"/>
                      <a:pt x="1368" y="2602"/>
                    </a:cubicBezTo>
                    <a:cubicBezTo>
                      <a:pt x="2135" y="2602"/>
                      <a:pt x="2769" y="2035"/>
                      <a:pt x="2769" y="1301"/>
                    </a:cubicBezTo>
                    <a:cubicBezTo>
                      <a:pt x="2769" y="601"/>
                      <a:pt x="2135" y="0"/>
                      <a:pt x="1368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2;p10">
                <a:extLst>
                  <a:ext uri="{FF2B5EF4-FFF2-40B4-BE49-F238E27FC236}">
                    <a16:creationId xmlns:a16="http://schemas.microsoft.com/office/drawing/2014/main" id="{5ADA0CFB-8A81-84CC-F8CC-7139E00AF0C2}"/>
                  </a:ext>
                </a:extLst>
              </p:cNvPr>
              <p:cNvSpPr/>
              <p:nvPr/>
            </p:nvSpPr>
            <p:spPr>
              <a:xfrm>
                <a:off x="6135450" y="1855388"/>
                <a:ext cx="792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970" extrusionOk="0">
                    <a:moveTo>
                      <a:pt x="1601" y="1"/>
                    </a:moveTo>
                    <a:cubicBezTo>
                      <a:pt x="734" y="1"/>
                      <a:pt x="0" y="668"/>
                      <a:pt x="0" y="1502"/>
                    </a:cubicBezTo>
                    <a:cubicBezTo>
                      <a:pt x="0" y="2302"/>
                      <a:pt x="734" y="2970"/>
                      <a:pt x="1601" y="2970"/>
                    </a:cubicBezTo>
                    <a:cubicBezTo>
                      <a:pt x="2469" y="2970"/>
                      <a:pt x="3169" y="2302"/>
                      <a:pt x="3169" y="1502"/>
                    </a:cubicBezTo>
                    <a:cubicBezTo>
                      <a:pt x="3169" y="668"/>
                      <a:pt x="2469" y="1"/>
                      <a:pt x="1601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53;p10">
                <a:extLst>
                  <a:ext uri="{FF2B5EF4-FFF2-40B4-BE49-F238E27FC236}">
                    <a16:creationId xmlns:a16="http://schemas.microsoft.com/office/drawing/2014/main" id="{CCA798CA-1AF2-B3D2-5183-2B2EC5DEAF2A}"/>
                  </a:ext>
                </a:extLst>
              </p:cNvPr>
              <p:cNvSpPr/>
              <p:nvPr/>
            </p:nvSpPr>
            <p:spPr>
              <a:xfrm>
                <a:off x="6363100" y="1895913"/>
                <a:ext cx="7425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630" extrusionOk="0">
                    <a:moveTo>
                      <a:pt x="1475" y="1"/>
                    </a:moveTo>
                    <a:cubicBezTo>
                      <a:pt x="1407" y="1"/>
                      <a:pt x="1338" y="5"/>
                      <a:pt x="1268" y="14"/>
                    </a:cubicBezTo>
                    <a:cubicBezTo>
                      <a:pt x="501" y="148"/>
                      <a:pt x="1" y="848"/>
                      <a:pt x="101" y="1549"/>
                    </a:cubicBezTo>
                    <a:cubicBezTo>
                      <a:pt x="222" y="2186"/>
                      <a:pt x="812" y="2630"/>
                      <a:pt x="1495" y="2630"/>
                    </a:cubicBezTo>
                    <a:cubicBezTo>
                      <a:pt x="1563" y="2630"/>
                      <a:pt x="1632" y="2625"/>
                      <a:pt x="1702" y="2616"/>
                    </a:cubicBezTo>
                    <a:cubicBezTo>
                      <a:pt x="2469" y="2483"/>
                      <a:pt x="2970" y="1782"/>
                      <a:pt x="2870" y="1082"/>
                    </a:cubicBezTo>
                    <a:cubicBezTo>
                      <a:pt x="2748" y="445"/>
                      <a:pt x="2158" y="1"/>
                      <a:pt x="1475" y="1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54;p10">
                <a:extLst>
                  <a:ext uri="{FF2B5EF4-FFF2-40B4-BE49-F238E27FC236}">
                    <a16:creationId xmlns:a16="http://schemas.microsoft.com/office/drawing/2014/main" id="{E8F78767-B59D-BE75-F7FE-B9541E5D608C}"/>
                  </a:ext>
                </a:extLst>
              </p:cNvPr>
              <p:cNvSpPr/>
              <p:nvPr/>
            </p:nvSpPr>
            <p:spPr>
              <a:xfrm>
                <a:off x="6395625" y="1810688"/>
                <a:ext cx="842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54" extrusionOk="0">
                    <a:moveTo>
                      <a:pt x="1701" y="0"/>
                    </a:moveTo>
                    <a:cubicBezTo>
                      <a:pt x="1613" y="0"/>
                      <a:pt x="1525" y="7"/>
                      <a:pt x="1435" y="21"/>
                    </a:cubicBezTo>
                    <a:cubicBezTo>
                      <a:pt x="601" y="154"/>
                      <a:pt x="1" y="921"/>
                      <a:pt x="134" y="1722"/>
                    </a:cubicBezTo>
                    <a:cubicBezTo>
                      <a:pt x="251" y="2453"/>
                      <a:pt x="881" y="2953"/>
                      <a:pt x="1619" y="2953"/>
                    </a:cubicBezTo>
                    <a:cubicBezTo>
                      <a:pt x="1722" y="2953"/>
                      <a:pt x="1828" y="2943"/>
                      <a:pt x="1935" y="2923"/>
                    </a:cubicBezTo>
                    <a:cubicBezTo>
                      <a:pt x="2803" y="2789"/>
                      <a:pt x="3370" y="2022"/>
                      <a:pt x="3236" y="1222"/>
                    </a:cubicBezTo>
                    <a:cubicBezTo>
                      <a:pt x="3117" y="504"/>
                      <a:pt x="2461" y="0"/>
                      <a:pt x="1701" y="0"/>
                    </a:cubicBezTo>
                    <a:close/>
                  </a:path>
                </a:pathLst>
              </a:custGeom>
              <a:solidFill>
                <a:srgbClr val="FFF2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55;p10">
                <a:extLst>
                  <a:ext uri="{FF2B5EF4-FFF2-40B4-BE49-F238E27FC236}">
                    <a16:creationId xmlns:a16="http://schemas.microsoft.com/office/drawing/2014/main" id="{0BDC8FD2-C2D5-0DFE-C947-4DBA55900CC8}"/>
                  </a:ext>
                </a:extLst>
              </p:cNvPr>
              <p:cNvSpPr/>
              <p:nvPr/>
            </p:nvSpPr>
            <p:spPr>
              <a:xfrm>
                <a:off x="6184650" y="1771063"/>
                <a:ext cx="117600" cy="1702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810" extrusionOk="0">
                    <a:moveTo>
                      <a:pt x="1842" y="1"/>
                    </a:moveTo>
                    <a:cubicBezTo>
                      <a:pt x="573" y="1"/>
                      <a:pt x="0" y="538"/>
                      <a:pt x="0" y="538"/>
                    </a:cubicBezTo>
                    <a:cubicBezTo>
                      <a:pt x="1268" y="538"/>
                      <a:pt x="2769" y="1372"/>
                      <a:pt x="2769" y="1372"/>
                    </a:cubicBezTo>
                    <a:cubicBezTo>
                      <a:pt x="2492" y="1319"/>
                      <a:pt x="2246" y="1298"/>
                      <a:pt x="2027" y="1298"/>
                    </a:cubicBezTo>
                    <a:cubicBezTo>
                      <a:pt x="1008" y="1298"/>
                      <a:pt x="601" y="1773"/>
                      <a:pt x="601" y="1773"/>
                    </a:cubicBezTo>
                    <a:cubicBezTo>
                      <a:pt x="627" y="1772"/>
                      <a:pt x="654" y="1772"/>
                      <a:pt x="680" y="1772"/>
                    </a:cubicBezTo>
                    <a:cubicBezTo>
                      <a:pt x="2303" y="1772"/>
                      <a:pt x="3369" y="2773"/>
                      <a:pt x="3369" y="2773"/>
                    </a:cubicBezTo>
                    <a:cubicBezTo>
                      <a:pt x="2992" y="2686"/>
                      <a:pt x="2663" y="2653"/>
                      <a:pt x="2383" y="2653"/>
                    </a:cubicBezTo>
                    <a:cubicBezTo>
                      <a:pt x="1600" y="2653"/>
                      <a:pt x="1201" y="2907"/>
                      <a:pt x="1201" y="2907"/>
                    </a:cubicBezTo>
                    <a:cubicBezTo>
                      <a:pt x="2902" y="3174"/>
                      <a:pt x="3937" y="4074"/>
                      <a:pt x="3937" y="4074"/>
                    </a:cubicBezTo>
                    <a:cubicBezTo>
                      <a:pt x="3514" y="3952"/>
                      <a:pt x="3140" y="3911"/>
                      <a:pt x="2828" y="3911"/>
                    </a:cubicBezTo>
                    <a:cubicBezTo>
                      <a:pt x="2206" y="3911"/>
                      <a:pt x="1835" y="4074"/>
                      <a:pt x="1835" y="4074"/>
                    </a:cubicBezTo>
                    <a:cubicBezTo>
                      <a:pt x="3103" y="4174"/>
                      <a:pt x="3970" y="5342"/>
                      <a:pt x="3970" y="5342"/>
                    </a:cubicBezTo>
                    <a:cubicBezTo>
                      <a:pt x="3725" y="5238"/>
                      <a:pt x="3486" y="5201"/>
                      <a:pt x="3268" y="5201"/>
                    </a:cubicBezTo>
                    <a:cubicBezTo>
                      <a:pt x="2715" y="5201"/>
                      <a:pt x="2302" y="5442"/>
                      <a:pt x="2302" y="5442"/>
                    </a:cubicBezTo>
                    <a:cubicBezTo>
                      <a:pt x="3570" y="5442"/>
                      <a:pt x="4704" y="6810"/>
                      <a:pt x="4704" y="6810"/>
                    </a:cubicBezTo>
                    <a:lnTo>
                      <a:pt x="3636" y="305"/>
                    </a:lnTo>
                    <a:cubicBezTo>
                      <a:pt x="2929" y="81"/>
                      <a:pt x="2333" y="1"/>
                      <a:pt x="1842" y="1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56;p10">
                <a:extLst>
                  <a:ext uri="{FF2B5EF4-FFF2-40B4-BE49-F238E27FC236}">
                    <a16:creationId xmlns:a16="http://schemas.microsoft.com/office/drawing/2014/main" id="{421CC09F-E6F7-CAC1-B52C-5F514E73C72F}"/>
                  </a:ext>
                </a:extLst>
              </p:cNvPr>
              <p:cNvSpPr/>
              <p:nvPr/>
            </p:nvSpPr>
            <p:spPr>
              <a:xfrm>
                <a:off x="6315575" y="1754588"/>
                <a:ext cx="90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7402" extrusionOk="0">
                    <a:moveTo>
                      <a:pt x="2599" y="0"/>
                    </a:moveTo>
                    <a:cubicBezTo>
                      <a:pt x="1988" y="0"/>
                      <a:pt x="1111" y="171"/>
                      <a:pt x="0" y="830"/>
                    </a:cubicBezTo>
                    <a:lnTo>
                      <a:pt x="501" y="7402"/>
                    </a:lnTo>
                    <a:cubicBezTo>
                      <a:pt x="501" y="7402"/>
                      <a:pt x="1268" y="5801"/>
                      <a:pt x="2502" y="5500"/>
                    </a:cubicBezTo>
                    <a:cubicBezTo>
                      <a:pt x="2502" y="5500"/>
                      <a:pt x="2298" y="5438"/>
                      <a:pt x="2001" y="5438"/>
                    </a:cubicBezTo>
                    <a:cubicBezTo>
                      <a:pt x="1685" y="5438"/>
                      <a:pt x="1263" y="5509"/>
                      <a:pt x="868" y="5801"/>
                    </a:cubicBezTo>
                    <a:cubicBezTo>
                      <a:pt x="868" y="5801"/>
                      <a:pt x="1435" y="4433"/>
                      <a:pt x="2636" y="4066"/>
                    </a:cubicBezTo>
                    <a:cubicBezTo>
                      <a:pt x="2636" y="4066"/>
                      <a:pt x="2539" y="4048"/>
                      <a:pt x="2368" y="4048"/>
                    </a:cubicBezTo>
                    <a:cubicBezTo>
                      <a:pt x="2024" y="4048"/>
                      <a:pt x="1379" y="4122"/>
                      <a:pt x="601" y="4566"/>
                    </a:cubicBezTo>
                    <a:cubicBezTo>
                      <a:pt x="601" y="4566"/>
                      <a:pt x="1401" y="3432"/>
                      <a:pt x="2969" y="2765"/>
                    </a:cubicBezTo>
                    <a:cubicBezTo>
                      <a:pt x="2969" y="2765"/>
                      <a:pt x="2802" y="2709"/>
                      <a:pt x="2496" y="2709"/>
                    </a:cubicBezTo>
                    <a:cubicBezTo>
                      <a:pt x="2133" y="2709"/>
                      <a:pt x="1574" y="2788"/>
                      <a:pt x="868" y="3132"/>
                    </a:cubicBezTo>
                    <a:cubicBezTo>
                      <a:pt x="868" y="3132"/>
                      <a:pt x="1668" y="1898"/>
                      <a:pt x="3303" y="1531"/>
                    </a:cubicBezTo>
                    <a:cubicBezTo>
                      <a:pt x="3303" y="1531"/>
                      <a:pt x="3001" y="1321"/>
                      <a:pt x="2413" y="1321"/>
                    </a:cubicBezTo>
                    <a:cubicBezTo>
                      <a:pt x="2064" y="1321"/>
                      <a:pt x="1615" y="1395"/>
                      <a:pt x="1068" y="1631"/>
                    </a:cubicBezTo>
                    <a:cubicBezTo>
                      <a:pt x="1068" y="1631"/>
                      <a:pt x="2369" y="497"/>
                      <a:pt x="3603" y="197"/>
                    </a:cubicBezTo>
                    <a:cubicBezTo>
                      <a:pt x="3603" y="197"/>
                      <a:pt x="3254" y="0"/>
                      <a:pt x="2599" y="0"/>
                    </a:cubicBezTo>
                    <a:close/>
                  </a:path>
                </a:pathLst>
              </a:custGeom>
              <a:solidFill>
                <a:srgbClr val="27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863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23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04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90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62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8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44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6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62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7656-170E-478E-ADCA-DCAFFF62563D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CFF9-6CF4-4DE6-9565-CEAC226F12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E9B7E-E508-BCEF-F87D-8DAF403E4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19643" y="5441867"/>
            <a:ext cx="1824009" cy="2002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1CDF3-34E5-3EB8-D523-1A5252797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79664" y="-1539638"/>
            <a:ext cx="2186247" cy="231740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A733AF6-289F-F93C-139E-9D61E77766BB}"/>
              </a:ext>
            </a:extLst>
          </p:cNvPr>
          <p:cNvSpPr txBox="1"/>
          <p:nvPr userDrawn="1"/>
        </p:nvSpPr>
        <p:spPr>
          <a:xfrm>
            <a:off x="1943652" y="5651335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CDEA53-C555-325F-F2AB-CFE0F6317CE8}"/>
              </a:ext>
            </a:extLst>
          </p:cNvPr>
          <p:cNvSpPr txBox="1">
            <a:spLocks/>
          </p:cNvSpPr>
          <p:nvPr userDrawn="1"/>
        </p:nvSpPr>
        <p:spPr>
          <a:xfrm>
            <a:off x="7816959" y="-11683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D96B6F-14EC-425C-33C5-6469D3D90482}"/>
              </a:ext>
            </a:extLst>
          </p:cNvPr>
          <p:cNvSpPr txBox="1">
            <a:spLocks/>
          </p:cNvSpPr>
          <p:nvPr userDrawn="1"/>
        </p:nvSpPr>
        <p:spPr>
          <a:xfrm>
            <a:off x="-1933481" y="77776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4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36"/>
          <p:cNvGrpSpPr/>
          <p:nvPr/>
        </p:nvGrpSpPr>
        <p:grpSpPr>
          <a:xfrm>
            <a:off x="5574682" y="1264982"/>
            <a:ext cx="3572938" cy="3328917"/>
            <a:chOff x="3848825" y="233388"/>
            <a:chExt cx="2358375" cy="2197450"/>
          </a:xfrm>
        </p:grpSpPr>
        <p:sp>
          <p:nvSpPr>
            <p:cNvPr id="1625" name="Google Shape;1625;p36"/>
            <p:cNvSpPr/>
            <p:nvPr/>
          </p:nvSpPr>
          <p:spPr>
            <a:xfrm>
              <a:off x="3848825" y="280088"/>
              <a:ext cx="2290825" cy="2150750"/>
            </a:xfrm>
            <a:custGeom>
              <a:avLst/>
              <a:gdLst/>
              <a:ahLst/>
              <a:cxnLst/>
              <a:rect l="l" t="t" r="r" b="b"/>
              <a:pathLst>
                <a:path w="91633" h="86030" extrusionOk="0">
                  <a:moveTo>
                    <a:pt x="40496" y="1"/>
                  </a:moveTo>
                  <a:cubicBezTo>
                    <a:pt x="34691" y="1"/>
                    <a:pt x="26886" y="902"/>
                    <a:pt x="22316" y="3470"/>
                  </a:cubicBezTo>
                  <a:cubicBezTo>
                    <a:pt x="16579" y="2569"/>
                    <a:pt x="11708" y="1869"/>
                    <a:pt x="11675" y="1869"/>
                  </a:cubicBezTo>
                  <a:lnTo>
                    <a:pt x="9440" y="1569"/>
                  </a:lnTo>
                  <a:lnTo>
                    <a:pt x="0" y="25252"/>
                  </a:lnTo>
                  <a:lnTo>
                    <a:pt x="4403" y="25086"/>
                  </a:lnTo>
                  <a:cubicBezTo>
                    <a:pt x="6538" y="24986"/>
                    <a:pt x="8673" y="24919"/>
                    <a:pt x="10808" y="24919"/>
                  </a:cubicBezTo>
                  <a:lnTo>
                    <a:pt x="12042" y="24919"/>
                  </a:lnTo>
                  <a:cubicBezTo>
                    <a:pt x="12109" y="26086"/>
                    <a:pt x="12275" y="27220"/>
                    <a:pt x="12542" y="28321"/>
                  </a:cubicBezTo>
                  <a:cubicBezTo>
                    <a:pt x="14777" y="38095"/>
                    <a:pt x="19447" y="40897"/>
                    <a:pt x="20281" y="41331"/>
                  </a:cubicBezTo>
                  <a:cubicBezTo>
                    <a:pt x="20515" y="41464"/>
                    <a:pt x="21749" y="42098"/>
                    <a:pt x="23650" y="42732"/>
                  </a:cubicBezTo>
                  <a:cubicBezTo>
                    <a:pt x="22983" y="45433"/>
                    <a:pt x="21949" y="49803"/>
                    <a:pt x="21015" y="54640"/>
                  </a:cubicBezTo>
                  <a:cubicBezTo>
                    <a:pt x="20181" y="55174"/>
                    <a:pt x="19547" y="55974"/>
                    <a:pt x="19247" y="56975"/>
                  </a:cubicBezTo>
                  <a:cubicBezTo>
                    <a:pt x="19014" y="57742"/>
                    <a:pt x="18980" y="58376"/>
                    <a:pt x="19080" y="58876"/>
                  </a:cubicBezTo>
                  <a:cubicBezTo>
                    <a:pt x="18780" y="59977"/>
                    <a:pt x="19014" y="60878"/>
                    <a:pt x="19280" y="61512"/>
                  </a:cubicBezTo>
                  <a:cubicBezTo>
                    <a:pt x="19314" y="61912"/>
                    <a:pt x="19381" y="62412"/>
                    <a:pt x="19681" y="62946"/>
                  </a:cubicBezTo>
                  <a:cubicBezTo>
                    <a:pt x="19381" y="65114"/>
                    <a:pt x="19180" y="67049"/>
                    <a:pt x="19114" y="68784"/>
                  </a:cubicBezTo>
                  <a:cubicBezTo>
                    <a:pt x="18780" y="75288"/>
                    <a:pt x="19447" y="79024"/>
                    <a:pt x="21249" y="80926"/>
                  </a:cubicBezTo>
                  <a:cubicBezTo>
                    <a:pt x="22082" y="81826"/>
                    <a:pt x="23217" y="82327"/>
                    <a:pt x="24384" y="82327"/>
                  </a:cubicBezTo>
                  <a:cubicBezTo>
                    <a:pt x="24784" y="82327"/>
                    <a:pt x="25118" y="82260"/>
                    <a:pt x="25351" y="82193"/>
                  </a:cubicBezTo>
                  <a:cubicBezTo>
                    <a:pt x="28087" y="81659"/>
                    <a:pt x="27887" y="78991"/>
                    <a:pt x="27753" y="76656"/>
                  </a:cubicBezTo>
                  <a:cubicBezTo>
                    <a:pt x="27653" y="75255"/>
                    <a:pt x="27520" y="73420"/>
                    <a:pt x="27520" y="71119"/>
                  </a:cubicBezTo>
                  <a:lnTo>
                    <a:pt x="27520" y="71119"/>
                  </a:lnTo>
                  <a:cubicBezTo>
                    <a:pt x="27620" y="72119"/>
                    <a:pt x="27887" y="73087"/>
                    <a:pt x="28354" y="74021"/>
                  </a:cubicBezTo>
                  <a:cubicBezTo>
                    <a:pt x="29388" y="76189"/>
                    <a:pt x="31389" y="77823"/>
                    <a:pt x="33924" y="78591"/>
                  </a:cubicBezTo>
                  <a:cubicBezTo>
                    <a:pt x="34625" y="78791"/>
                    <a:pt x="35325" y="78924"/>
                    <a:pt x="36059" y="79024"/>
                  </a:cubicBezTo>
                  <a:cubicBezTo>
                    <a:pt x="40396" y="82794"/>
                    <a:pt x="44031" y="82860"/>
                    <a:pt x="46500" y="82894"/>
                  </a:cubicBezTo>
                  <a:cubicBezTo>
                    <a:pt x="46867" y="82927"/>
                    <a:pt x="47234" y="82927"/>
                    <a:pt x="47534" y="82927"/>
                  </a:cubicBezTo>
                  <a:cubicBezTo>
                    <a:pt x="48068" y="82994"/>
                    <a:pt x="49235" y="83494"/>
                    <a:pt x="50236" y="83961"/>
                  </a:cubicBezTo>
                  <a:cubicBezTo>
                    <a:pt x="52271" y="84895"/>
                    <a:pt x="54839" y="86029"/>
                    <a:pt x="57675" y="86029"/>
                  </a:cubicBezTo>
                  <a:cubicBezTo>
                    <a:pt x="58308" y="86029"/>
                    <a:pt x="58975" y="85962"/>
                    <a:pt x="59576" y="85829"/>
                  </a:cubicBezTo>
                  <a:cubicBezTo>
                    <a:pt x="61811" y="85395"/>
                    <a:pt x="64346" y="84061"/>
                    <a:pt x="64213" y="80258"/>
                  </a:cubicBezTo>
                  <a:cubicBezTo>
                    <a:pt x="65847" y="79625"/>
                    <a:pt x="67882" y="78290"/>
                    <a:pt x="68649" y="75155"/>
                  </a:cubicBezTo>
                  <a:cubicBezTo>
                    <a:pt x="69216" y="72853"/>
                    <a:pt x="68215" y="70885"/>
                    <a:pt x="67548" y="69551"/>
                  </a:cubicBezTo>
                  <a:cubicBezTo>
                    <a:pt x="67515" y="69451"/>
                    <a:pt x="67448" y="69351"/>
                    <a:pt x="67381" y="69217"/>
                  </a:cubicBezTo>
                  <a:cubicBezTo>
                    <a:pt x="68682" y="68483"/>
                    <a:pt x="70817" y="66916"/>
                    <a:pt x="70717" y="63113"/>
                  </a:cubicBezTo>
                  <a:cubicBezTo>
                    <a:pt x="70650" y="59877"/>
                    <a:pt x="68949" y="58109"/>
                    <a:pt x="65914" y="58109"/>
                  </a:cubicBezTo>
                  <a:lnTo>
                    <a:pt x="64546" y="58109"/>
                  </a:lnTo>
                  <a:cubicBezTo>
                    <a:pt x="63946" y="58109"/>
                    <a:pt x="63312" y="58076"/>
                    <a:pt x="62611" y="57842"/>
                  </a:cubicBezTo>
                  <a:cubicBezTo>
                    <a:pt x="63779" y="55574"/>
                    <a:pt x="64579" y="52005"/>
                    <a:pt x="62912" y="47201"/>
                  </a:cubicBezTo>
                  <a:cubicBezTo>
                    <a:pt x="60944" y="41597"/>
                    <a:pt x="57308" y="36661"/>
                    <a:pt x="53939" y="34392"/>
                  </a:cubicBezTo>
                  <a:cubicBezTo>
                    <a:pt x="54506" y="33558"/>
                    <a:pt x="55006" y="32691"/>
                    <a:pt x="55406" y="31824"/>
                  </a:cubicBezTo>
                  <a:cubicBezTo>
                    <a:pt x="72785" y="37228"/>
                    <a:pt x="83593" y="43932"/>
                    <a:pt x="83693" y="43999"/>
                  </a:cubicBezTo>
                  <a:lnTo>
                    <a:pt x="91632" y="49003"/>
                  </a:lnTo>
                  <a:lnTo>
                    <a:pt x="87829" y="40430"/>
                  </a:lnTo>
                  <a:cubicBezTo>
                    <a:pt x="80024" y="22951"/>
                    <a:pt x="65313" y="14511"/>
                    <a:pt x="54339" y="10475"/>
                  </a:cubicBezTo>
                  <a:cubicBezTo>
                    <a:pt x="55473" y="9675"/>
                    <a:pt x="56374" y="8574"/>
                    <a:pt x="56574" y="7139"/>
                  </a:cubicBezTo>
                  <a:cubicBezTo>
                    <a:pt x="56774" y="5572"/>
                    <a:pt x="56307" y="2736"/>
                    <a:pt x="50803" y="1168"/>
                  </a:cubicBezTo>
                  <a:cubicBezTo>
                    <a:pt x="47401" y="201"/>
                    <a:pt x="43331" y="1"/>
                    <a:pt x="4049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6"/>
            <p:cNvSpPr/>
            <p:nvPr/>
          </p:nvSpPr>
          <p:spPr>
            <a:xfrm>
              <a:off x="3917200" y="233388"/>
              <a:ext cx="2290000" cy="2150750"/>
            </a:xfrm>
            <a:custGeom>
              <a:avLst/>
              <a:gdLst/>
              <a:ahLst/>
              <a:cxnLst/>
              <a:rect l="l" t="t" r="r" b="b"/>
              <a:pathLst>
                <a:path w="91600" h="86030" extrusionOk="0">
                  <a:moveTo>
                    <a:pt x="40496" y="1"/>
                  </a:moveTo>
                  <a:cubicBezTo>
                    <a:pt x="34658" y="1"/>
                    <a:pt x="26853" y="935"/>
                    <a:pt x="22283" y="3470"/>
                  </a:cubicBezTo>
                  <a:cubicBezTo>
                    <a:pt x="16579" y="2569"/>
                    <a:pt x="11709" y="1902"/>
                    <a:pt x="11642" y="1902"/>
                  </a:cubicBezTo>
                  <a:lnTo>
                    <a:pt x="9440" y="1569"/>
                  </a:lnTo>
                  <a:lnTo>
                    <a:pt x="0" y="25286"/>
                  </a:lnTo>
                  <a:lnTo>
                    <a:pt x="0" y="25286"/>
                  </a:lnTo>
                  <a:lnTo>
                    <a:pt x="4403" y="25086"/>
                  </a:lnTo>
                  <a:cubicBezTo>
                    <a:pt x="6505" y="24986"/>
                    <a:pt x="8673" y="24952"/>
                    <a:pt x="10808" y="24952"/>
                  </a:cubicBezTo>
                  <a:lnTo>
                    <a:pt x="12042" y="24952"/>
                  </a:lnTo>
                  <a:cubicBezTo>
                    <a:pt x="12109" y="26086"/>
                    <a:pt x="12276" y="27254"/>
                    <a:pt x="12543" y="28355"/>
                  </a:cubicBezTo>
                  <a:cubicBezTo>
                    <a:pt x="14744" y="38128"/>
                    <a:pt x="19414" y="40930"/>
                    <a:pt x="20281" y="41364"/>
                  </a:cubicBezTo>
                  <a:cubicBezTo>
                    <a:pt x="20515" y="41464"/>
                    <a:pt x="21716" y="42098"/>
                    <a:pt x="23651" y="42765"/>
                  </a:cubicBezTo>
                  <a:cubicBezTo>
                    <a:pt x="22983" y="45433"/>
                    <a:pt x="21949" y="49837"/>
                    <a:pt x="21015" y="54673"/>
                  </a:cubicBezTo>
                  <a:cubicBezTo>
                    <a:pt x="20148" y="55174"/>
                    <a:pt x="19514" y="55974"/>
                    <a:pt x="19214" y="56975"/>
                  </a:cubicBezTo>
                  <a:cubicBezTo>
                    <a:pt x="18981" y="57776"/>
                    <a:pt x="18981" y="58409"/>
                    <a:pt x="19047" y="58910"/>
                  </a:cubicBezTo>
                  <a:cubicBezTo>
                    <a:pt x="18780" y="59977"/>
                    <a:pt x="18981" y="60878"/>
                    <a:pt x="19281" y="61545"/>
                  </a:cubicBezTo>
                  <a:cubicBezTo>
                    <a:pt x="19314" y="61912"/>
                    <a:pt x="19381" y="62412"/>
                    <a:pt x="19648" y="62946"/>
                  </a:cubicBezTo>
                  <a:cubicBezTo>
                    <a:pt x="19381" y="65114"/>
                    <a:pt x="19181" y="67082"/>
                    <a:pt x="19081" y="68817"/>
                  </a:cubicBezTo>
                  <a:cubicBezTo>
                    <a:pt x="18747" y="75288"/>
                    <a:pt x="19414" y="79024"/>
                    <a:pt x="21215" y="80926"/>
                  </a:cubicBezTo>
                  <a:cubicBezTo>
                    <a:pt x="22083" y="81826"/>
                    <a:pt x="23184" y="82327"/>
                    <a:pt x="24384" y="82327"/>
                  </a:cubicBezTo>
                  <a:cubicBezTo>
                    <a:pt x="24785" y="82327"/>
                    <a:pt x="25118" y="82260"/>
                    <a:pt x="25352" y="82226"/>
                  </a:cubicBezTo>
                  <a:cubicBezTo>
                    <a:pt x="28087" y="81659"/>
                    <a:pt x="27887" y="79024"/>
                    <a:pt x="27720" y="76656"/>
                  </a:cubicBezTo>
                  <a:cubicBezTo>
                    <a:pt x="27653" y="75288"/>
                    <a:pt x="27520" y="73420"/>
                    <a:pt x="27520" y="71119"/>
                  </a:cubicBezTo>
                  <a:lnTo>
                    <a:pt x="27520" y="71119"/>
                  </a:lnTo>
                  <a:cubicBezTo>
                    <a:pt x="27620" y="72119"/>
                    <a:pt x="27887" y="73120"/>
                    <a:pt x="28321" y="74054"/>
                  </a:cubicBezTo>
                  <a:cubicBezTo>
                    <a:pt x="29388" y="76222"/>
                    <a:pt x="31389" y="77823"/>
                    <a:pt x="33925" y="78591"/>
                  </a:cubicBezTo>
                  <a:cubicBezTo>
                    <a:pt x="34625" y="78791"/>
                    <a:pt x="35326" y="78957"/>
                    <a:pt x="36026" y="79024"/>
                  </a:cubicBezTo>
                  <a:cubicBezTo>
                    <a:pt x="40362" y="82827"/>
                    <a:pt x="44032" y="82894"/>
                    <a:pt x="46500" y="82927"/>
                  </a:cubicBezTo>
                  <a:cubicBezTo>
                    <a:pt x="46867" y="82927"/>
                    <a:pt x="47201" y="82927"/>
                    <a:pt x="47534" y="82960"/>
                  </a:cubicBezTo>
                  <a:cubicBezTo>
                    <a:pt x="48068" y="82994"/>
                    <a:pt x="49235" y="83527"/>
                    <a:pt x="50236" y="83961"/>
                  </a:cubicBezTo>
                  <a:cubicBezTo>
                    <a:pt x="52271" y="84895"/>
                    <a:pt x="54806" y="86029"/>
                    <a:pt x="57641" y="86029"/>
                  </a:cubicBezTo>
                  <a:cubicBezTo>
                    <a:pt x="58309" y="86029"/>
                    <a:pt x="58976" y="85996"/>
                    <a:pt x="59576" y="85862"/>
                  </a:cubicBezTo>
                  <a:cubicBezTo>
                    <a:pt x="61811" y="85429"/>
                    <a:pt x="64313" y="84094"/>
                    <a:pt x="64213" y="80292"/>
                  </a:cubicBezTo>
                  <a:cubicBezTo>
                    <a:pt x="65847" y="79658"/>
                    <a:pt x="67882" y="78324"/>
                    <a:pt x="68649" y="75188"/>
                  </a:cubicBezTo>
                  <a:cubicBezTo>
                    <a:pt x="69183" y="72886"/>
                    <a:pt x="68182" y="70885"/>
                    <a:pt x="67549" y="69584"/>
                  </a:cubicBezTo>
                  <a:cubicBezTo>
                    <a:pt x="67482" y="69484"/>
                    <a:pt x="67448" y="69351"/>
                    <a:pt x="67382" y="69251"/>
                  </a:cubicBezTo>
                  <a:cubicBezTo>
                    <a:pt x="68683" y="68517"/>
                    <a:pt x="70784" y="66949"/>
                    <a:pt x="70717" y="63146"/>
                  </a:cubicBezTo>
                  <a:cubicBezTo>
                    <a:pt x="70651" y="59911"/>
                    <a:pt x="68916" y="58109"/>
                    <a:pt x="65881" y="58109"/>
                  </a:cubicBezTo>
                  <a:cubicBezTo>
                    <a:pt x="65681" y="58109"/>
                    <a:pt x="65447" y="58109"/>
                    <a:pt x="65214" y="58143"/>
                  </a:cubicBezTo>
                  <a:lnTo>
                    <a:pt x="64546" y="58143"/>
                  </a:lnTo>
                  <a:cubicBezTo>
                    <a:pt x="63946" y="58143"/>
                    <a:pt x="63312" y="58109"/>
                    <a:pt x="62578" y="57876"/>
                  </a:cubicBezTo>
                  <a:cubicBezTo>
                    <a:pt x="63779" y="55574"/>
                    <a:pt x="64580" y="52038"/>
                    <a:pt x="62879" y="47235"/>
                  </a:cubicBezTo>
                  <a:cubicBezTo>
                    <a:pt x="60910" y="41631"/>
                    <a:pt x="57308" y="36661"/>
                    <a:pt x="53905" y="34426"/>
                  </a:cubicBezTo>
                  <a:cubicBezTo>
                    <a:pt x="54473" y="33592"/>
                    <a:pt x="54973" y="32724"/>
                    <a:pt x="55407" y="31857"/>
                  </a:cubicBezTo>
                  <a:cubicBezTo>
                    <a:pt x="72786" y="37261"/>
                    <a:pt x="83560" y="43966"/>
                    <a:pt x="83693" y="44032"/>
                  </a:cubicBezTo>
                  <a:lnTo>
                    <a:pt x="91599" y="49036"/>
                  </a:lnTo>
                  <a:lnTo>
                    <a:pt x="87796" y="40463"/>
                  </a:lnTo>
                  <a:cubicBezTo>
                    <a:pt x="80024" y="22984"/>
                    <a:pt x="65280" y="14511"/>
                    <a:pt x="54306" y="10508"/>
                  </a:cubicBezTo>
                  <a:cubicBezTo>
                    <a:pt x="55440" y="9708"/>
                    <a:pt x="56341" y="8574"/>
                    <a:pt x="56541" y="7139"/>
                  </a:cubicBezTo>
                  <a:cubicBezTo>
                    <a:pt x="56774" y="5605"/>
                    <a:pt x="56307" y="2770"/>
                    <a:pt x="50770" y="1202"/>
                  </a:cubicBezTo>
                  <a:cubicBezTo>
                    <a:pt x="47367" y="201"/>
                    <a:pt x="43298" y="1"/>
                    <a:pt x="40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4038125" y="365163"/>
              <a:ext cx="2023125" cy="923175"/>
            </a:xfrm>
            <a:custGeom>
              <a:avLst/>
              <a:gdLst/>
              <a:ahLst/>
              <a:cxnLst/>
              <a:rect l="l" t="t" r="r" b="b"/>
              <a:pathLst>
                <a:path w="80925" h="36927" extrusionOk="0">
                  <a:moveTo>
                    <a:pt x="6972" y="0"/>
                  </a:moveTo>
                  <a:lnTo>
                    <a:pt x="2936" y="10141"/>
                  </a:lnTo>
                  <a:lnTo>
                    <a:pt x="0" y="17546"/>
                  </a:lnTo>
                  <a:cubicBezTo>
                    <a:pt x="2209" y="17445"/>
                    <a:pt x="4390" y="17397"/>
                    <a:pt x="6541" y="17397"/>
                  </a:cubicBezTo>
                  <a:cubicBezTo>
                    <a:pt x="49889" y="17397"/>
                    <a:pt x="80925" y="36927"/>
                    <a:pt x="80925" y="36927"/>
                  </a:cubicBezTo>
                  <a:cubicBezTo>
                    <a:pt x="68249" y="8440"/>
                    <a:pt x="35892" y="5137"/>
                    <a:pt x="35892" y="5137"/>
                  </a:cubicBezTo>
                  <a:cubicBezTo>
                    <a:pt x="31356" y="3436"/>
                    <a:pt x="6972" y="0"/>
                    <a:pt x="6972" y="0"/>
                  </a:cubicBezTo>
                  <a:close/>
                </a:path>
              </a:pathLst>
            </a:custGeom>
            <a:solidFill>
              <a:srgbClr val="BBB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6"/>
            <p:cNvSpPr/>
            <p:nvPr/>
          </p:nvSpPr>
          <p:spPr>
            <a:xfrm>
              <a:off x="4038125" y="618663"/>
              <a:ext cx="2023125" cy="669675"/>
            </a:xfrm>
            <a:custGeom>
              <a:avLst/>
              <a:gdLst/>
              <a:ahLst/>
              <a:cxnLst/>
              <a:rect l="l" t="t" r="r" b="b"/>
              <a:pathLst>
                <a:path w="80925" h="26787" extrusionOk="0">
                  <a:moveTo>
                    <a:pt x="2936" y="1"/>
                  </a:moveTo>
                  <a:lnTo>
                    <a:pt x="0" y="7406"/>
                  </a:lnTo>
                  <a:cubicBezTo>
                    <a:pt x="2209" y="7305"/>
                    <a:pt x="4390" y="7257"/>
                    <a:pt x="6541" y="7257"/>
                  </a:cubicBezTo>
                  <a:cubicBezTo>
                    <a:pt x="49889" y="7257"/>
                    <a:pt x="80925" y="26787"/>
                    <a:pt x="80925" y="26787"/>
                  </a:cubicBezTo>
                  <a:cubicBezTo>
                    <a:pt x="66314" y="6072"/>
                    <a:pt x="18980" y="1102"/>
                    <a:pt x="2936" y="1"/>
                  </a:cubicBezTo>
                  <a:close/>
                </a:path>
              </a:pathLst>
            </a:custGeom>
            <a:solidFill>
              <a:srgbClr val="A6A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6"/>
            <p:cNvSpPr/>
            <p:nvPr/>
          </p:nvSpPr>
          <p:spPr>
            <a:xfrm>
              <a:off x="4554325" y="1269963"/>
              <a:ext cx="282725" cy="650775"/>
            </a:xfrm>
            <a:custGeom>
              <a:avLst/>
              <a:gdLst/>
              <a:ahLst/>
              <a:cxnLst/>
              <a:rect l="l" t="t" r="r" b="b"/>
              <a:pathLst>
                <a:path w="11309" h="26031" extrusionOk="0">
                  <a:moveTo>
                    <a:pt x="6238" y="1"/>
                  </a:moveTo>
                  <a:cubicBezTo>
                    <a:pt x="6238" y="1"/>
                    <a:pt x="3036" y="1135"/>
                    <a:pt x="2936" y="5605"/>
                  </a:cubicBezTo>
                  <a:cubicBezTo>
                    <a:pt x="2836" y="10075"/>
                    <a:pt x="4337" y="15045"/>
                    <a:pt x="4337" y="15045"/>
                  </a:cubicBezTo>
                  <a:cubicBezTo>
                    <a:pt x="4337" y="15045"/>
                    <a:pt x="4120" y="14995"/>
                    <a:pt x="3849" y="14995"/>
                  </a:cubicBezTo>
                  <a:cubicBezTo>
                    <a:pt x="3578" y="14995"/>
                    <a:pt x="3252" y="15045"/>
                    <a:pt x="3036" y="15245"/>
                  </a:cubicBezTo>
                  <a:cubicBezTo>
                    <a:pt x="2602" y="15612"/>
                    <a:pt x="2602" y="15379"/>
                    <a:pt x="1301" y="15846"/>
                  </a:cubicBezTo>
                  <a:cubicBezTo>
                    <a:pt x="0" y="16313"/>
                    <a:pt x="367" y="20682"/>
                    <a:pt x="234" y="23384"/>
                  </a:cubicBezTo>
                  <a:cubicBezTo>
                    <a:pt x="172" y="24432"/>
                    <a:pt x="623" y="26020"/>
                    <a:pt x="1533" y="26020"/>
                  </a:cubicBezTo>
                  <a:cubicBezTo>
                    <a:pt x="1608" y="26020"/>
                    <a:pt x="1687" y="26009"/>
                    <a:pt x="1768" y="25986"/>
                  </a:cubicBezTo>
                  <a:cubicBezTo>
                    <a:pt x="1768" y="25986"/>
                    <a:pt x="2302" y="26031"/>
                    <a:pt x="3013" y="26031"/>
                  </a:cubicBezTo>
                  <a:cubicBezTo>
                    <a:pt x="3369" y="26031"/>
                    <a:pt x="3770" y="26020"/>
                    <a:pt x="4170" y="25986"/>
                  </a:cubicBezTo>
                  <a:cubicBezTo>
                    <a:pt x="5371" y="25853"/>
                    <a:pt x="5471" y="25086"/>
                    <a:pt x="6872" y="25019"/>
                  </a:cubicBezTo>
                  <a:cubicBezTo>
                    <a:pt x="8306" y="24952"/>
                    <a:pt x="9574" y="24919"/>
                    <a:pt x="10441" y="24152"/>
                  </a:cubicBezTo>
                  <a:cubicBezTo>
                    <a:pt x="11308" y="23418"/>
                    <a:pt x="7372" y="701"/>
                    <a:pt x="6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4649375" y="1148413"/>
              <a:ext cx="980725" cy="1179025"/>
            </a:xfrm>
            <a:custGeom>
              <a:avLst/>
              <a:gdLst/>
              <a:ahLst/>
              <a:cxnLst/>
              <a:rect l="l" t="t" r="r" b="b"/>
              <a:pathLst>
                <a:path w="39229" h="47161" extrusionOk="0">
                  <a:moveTo>
                    <a:pt x="19771" y="0"/>
                  </a:moveTo>
                  <a:cubicBezTo>
                    <a:pt x="18925" y="0"/>
                    <a:pt x="17847" y="82"/>
                    <a:pt x="16513" y="326"/>
                  </a:cubicBezTo>
                  <a:cubicBezTo>
                    <a:pt x="12543" y="1060"/>
                    <a:pt x="3537" y="3162"/>
                    <a:pt x="2436" y="4863"/>
                  </a:cubicBezTo>
                  <a:cubicBezTo>
                    <a:pt x="1335" y="6564"/>
                    <a:pt x="1" y="10934"/>
                    <a:pt x="1902" y="18740"/>
                  </a:cubicBezTo>
                  <a:cubicBezTo>
                    <a:pt x="3804" y="26512"/>
                    <a:pt x="2136" y="33150"/>
                    <a:pt x="7273" y="38954"/>
                  </a:cubicBezTo>
                  <a:cubicBezTo>
                    <a:pt x="12443" y="44758"/>
                    <a:pt x="16246" y="43891"/>
                    <a:pt x="19014" y="44091"/>
                  </a:cubicBezTo>
                  <a:cubicBezTo>
                    <a:pt x="21457" y="44270"/>
                    <a:pt x="25043" y="47161"/>
                    <a:pt x="28893" y="47161"/>
                  </a:cubicBezTo>
                  <a:cubicBezTo>
                    <a:pt x="29355" y="47161"/>
                    <a:pt x="29821" y="47119"/>
                    <a:pt x="30289" y="47026"/>
                  </a:cubicBezTo>
                  <a:cubicBezTo>
                    <a:pt x="34659" y="46193"/>
                    <a:pt x="31257" y="42490"/>
                    <a:pt x="33158" y="41990"/>
                  </a:cubicBezTo>
                  <a:cubicBezTo>
                    <a:pt x="35059" y="41523"/>
                    <a:pt x="36560" y="40855"/>
                    <a:pt x="37127" y="38487"/>
                  </a:cubicBezTo>
                  <a:cubicBezTo>
                    <a:pt x="37728" y="36119"/>
                    <a:pt x="35159" y="33917"/>
                    <a:pt x="35526" y="32216"/>
                  </a:cubicBezTo>
                  <a:cubicBezTo>
                    <a:pt x="35893" y="30515"/>
                    <a:pt x="39229" y="31249"/>
                    <a:pt x="39129" y="27179"/>
                  </a:cubicBezTo>
                  <a:cubicBezTo>
                    <a:pt x="39080" y="25181"/>
                    <a:pt x="38371" y="24944"/>
                    <a:pt x="37134" y="24944"/>
                  </a:cubicBezTo>
                  <a:cubicBezTo>
                    <a:pt x="36749" y="24944"/>
                    <a:pt x="36312" y="24967"/>
                    <a:pt x="35829" y="24967"/>
                  </a:cubicBezTo>
                  <a:cubicBezTo>
                    <a:pt x="34701" y="24967"/>
                    <a:pt x="33316" y="24842"/>
                    <a:pt x="31724" y="24010"/>
                  </a:cubicBezTo>
                  <a:cubicBezTo>
                    <a:pt x="27254" y="21675"/>
                    <a:pt x="24885" y="13736"/>
                    <a:pt x="24885" y="13736"/>
                  </a:cubicBezTo>
                  <a:lnTo>
                    <a:pt x="22217" y="326"/>
                  </a:lnTo>
                  <a:cubicBezTo>
                    <a:pt x="22217" y="326"/>
                    <a:pt x="21461" y="0"/>
                    <a:pt x="19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4512460" y="1694438"/>
              <a:ext cx="100925" cy="116775"/>
            </a:xfrm>
            <a:custGeom>
              <a:avLst/>
              <a:gdLst/>
              <a:ahLst/>
              <a:cxnLst/>
              <a:rect l="l" t="t" r="r" b="b"/>
              <a:pathLst>
                <a:path w="4037" h="4671" extrusionOk="0">
                  <a:moveTo>
                    <a:pt x="2803" y="1"/>
                  </a:moveTo>
                  <a:lnTo>
                    <a:pt x="1" y="4437"/>
                  </a:lnTo>
                  <a:lnTo>
                    <a:pt x="2803" y="4671"/>
                  </a:lnTo>
                  <a:cubicBezTo>
                    <a:pt x="2803" y="4671"/>
                    <a:pt x="4037" y="4037"/>
                    <a:pt x="3870" y="2136"/>
                  </a:cubicBezTo>
                  <a:cubicBezTo>
                    <a:pt x="3737" y="234"/>
                    <a:pt x="2803" y="1"/>
                    <a:pt x="280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4467150" y="1202038"/>
              <a:ext cx="274625" cy="1032525"/>
            </a:xfrm>
            <a:custGeom>
              <a:avLst/>
              <a:gdLst/>
              <a:ahLst/>
              <a:cxnLst/>
              <a:rect l="l" t="t" r="r" b="b"/>
              <a:pathLst>
                <a:path w="10985" h="41301" extrusionOk="0">
                  <a:moveTo>
                    <a:pt x="10674" y="0"/>
                  </a:moveTo>
                  <a:cubicBezTo>
                    <a:pt x="9750" y="0"/>
                    <a:pt x="5655" y="2618"/>
                    <a:pt x="5655" y="2618"/>
                  </a:cubicBezTo>
                  <a:cubicBezTo>
                    <a:pt x="5655" y="2618"/>
                    <a:pt x="1052" y="19663"/>
                    <a:pt x="485" y="30771"/>
                  </a:cubicBezTo>
                  <a:cubicBezTo>
                    <a:pt x="1" y="40252"/>
                    <a:pt x="1923" y="41301"/>
                    <a:pt x="2932" y="41301"/>
                  </a:cubicBezTo>
                  <a:cubicBezTo>
                    <a:pt x="3105" y="41301"/>
                    <a:pt x="3251" y="41270"/>
                    <a:pt x="3354" y="41246"/>
                  </a:cubicBezTo>
                  <a:cubicBezTo>
                    <a:pt x="4054" y="41112"/>
                    <a:pt x="2486" y="35141"/>
                    <a:pt x="3721" y="25368"/>
                  </a:cubicBezTo>
                  <a:cubicBezTo>
                    <a:pt x="4988" y="15594"/>
                    <a:pt x="7557" y="4219"/>
                    <a:pt x="10259" y="1083"/>
                  </a:cubicBezTo>
                  <a:cubicBezTo>
                    <a:pt x="10938" y="295"/>
                    <a:pt x="10985" y="0"/>
                    <a:pt x="10674" y="0"/>
                  </a:cubicBezTo>
                  <a:close/>
                </a:path>
              </a:pathLst>
            </a:custGeom>
            <a:solidFill>
              <a:srgbClr val="9C7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6"/>
            <p:cNvSpPr/>
            <p:nvPr/>
          </p:nvSpPr>
          <p:spPr>
            <a:xfrm>
              <a:off x="4298300" y="318988"/>
              <a:ext cx="1021600" cy="969275"/>
            </a:xfrm>
            <a:custGeom>
              <a:avLst/>
              <a:gdLst/>
              <a:ahLst/>
              <a:cxnLst/>
              <a:rect l="l" t="t" r="r" b="b"/>
              <a:pathLst>
                <a:path w="40864" h="38771" extrusionOk="0">
                  <a:moveTo>
                    <a:pt x="25759" y="1"/>
                  </a:moveTo>
                  <a:cubicBezTo>
                    <a:pt x="19429" y="1"/>
                    <a:pt x="12543" y="1087"/>
                    <a:pt x="8974" y="3148"/>
                  </a:cubicBezTo>
                  <a:cubicBezTo>
                    <a:pt x="4804" y="5517"/>
                    <a:pt x="1101" y="11254"/>
                    <a:pt x="301" y="17792"/>
                  </a:cubicBezTo>
                  <a:cubicBezTo>
                    <a:pt x="1" y="20094"/>
                    <a:pt x="101" y="22496"/>
                    <a:pt x="634" y="24864"/>
                  </a:cubicBezTo>
                  <a:cubicBezTo>
                    <a:pt x="2702" y="33970"/>
                    <a:pt x="6905" y="35972"/>
                    <a:pt x="6905" y="35972"/>
                  </a:cubicBezTo>
                  <a:cubicBezTo>
                    <a:pt x="6905" y="35972"/>
                    <a:pt x="12131" y="38771"/>
                    <a:pt x="18972" y="38771"/>
                  </a:cubicBezTo>
                  <a:cubicBezTo>
                    <a:pt x="20312" y="38771"/>
                    <a:pt x="21714" y="38664"/>
                    <a:pt x="23150" y="38407"/>
                  </a:cubicBezTo>
                  <a:cubicBezTo>
                    <a:pt x="31890" y="36839"/>
                    <a:pt x="40863" y="29367"/>
                    <a:pt x="39062" y="20294"/>
                  </a:cubicBezTo>
                  <a:cubicBezTo>
                    <a:pt x="37561" y="12955"/>
                    <a:pt x="33725" y="9253"/>
                    <a:pt x="32324" y="8152"/>
                  </a:cubicBezTo>
                  <a:lnTo>
                    <a:pt x="32324" y="8152"/>
                  </a:lnTo>
                  <a:cubicBezTo>
                    <a:pt x="32584" y="8256"/>
                    <a:pt x="32946" y="8340"/>
                    <a:pt x="33442" y="8340"/>
                  </a:cubicBezTo>
                  <a:cubicBezTo>
                    <a:pt x="33581" y="8340"/>
                    <a:pt x="33731" y="8333"/>
                    <a:pt x="33891" y="8319"/>
                  </a:cubicBezTo>
                  <a:cubicBezTo>
                    <a:pt x="35526" y="8152"/>
                    <a:pt x="35326" y="6117"/>
                    <a:pt x="35326" y="6117"/>
                  </a:cubicBezTo>
                  <a:lnTo>
                    <a:pt x="35326" y="6117"/>
                  </a:lnTo>
                  <a:cubicBezTo>
                    <a:pt x="35385" y="6121"/>
                    <a:pt x="35446" y="6123"/>
                    <a:pt x="35507" y="6123"/>
                  </a:cubicBezTo>
                  <a:cubicBezTo>
                    <a:pt x="37099" y="6123"/>
                    <a:pt x="39285" y="4896"/>
                    <a:pt x="39028" y="3515"/>
                  </a:cubicBezTo>
                  <a:cubicBezTo>
                    <a:pt x="38895" y="2681"/>
                    <a:pt x="37861" y="1781"/>
                    <a:pt x="35326" y="1080"/>
                  </a:cubicBezTo>
                  <a:cubicBezTo>
                    <a:pt x="32795" y="354"/>
                    <a:pt x="29367" y="1"/>
                    <a:pt x="25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4321650" y="526763"/>
              <a:ext cx="763025" cy="683000"/>
            </a:xfrm>
            <a:custGeom>
              <a:avLst/>
              <a:gdLst/>
              <a:ahLst/>
              <a:cxnLst/>
              <a:rect l="l" t="t" r="r" b="b"/>
              <a:pathLst>
                <a:path w="30521" h="27320" extrusionOk="0">
                  <a:moveTo>
                    <a:pt x="12675" y="1"/>
                  </a:moveTo>
                  <a:cubicBezTo>
                    <a:pt x="10799" y="1"/>
                    <a:pt x="8812" y="379"/>
                    <a:pt x="6739" y="1242"/>
                  </a:cubicBezTo>
                  <a:cubicBezTo>
                    <a:pt x="3103" y="2743"/>
                    <a:pt x="1" y="8247"/>
                    <a:pt x="2202" y="16620"/>
                  </a:cubicBezTo>
                  <a:cubicBezTo>
                    <a:pt x="4172" y="24228"/>
                    <a:pt x="7272" y="27319"/>
                    <a:pt x="14005" y="27319"/>
                  </a:cubicBezTo>
                  <a:cubicBezTo>
                    <a:pt x="14681" y="27319"/>
                    <a:pt x="15394" y="27288"/>
                    <a:pt x="16145" y="27227"/>
                  </a:cubicBezTo>
                  <a:cubicBezTo>
                    <a:pt x="24418" y="26593"/>
                    <a:pt x="28387" y="22224"/>
                    <a:pt x="29555" y="16920"/>
                  </a:cubicBezTo>
                  <a:cubicBezTo>
                    <a:pt x="30520" y="12376"/>
                    <a:pt x="23412" y="1"/>
                    <a:pt x="12675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4814500" y="1637738"/>
              <a:ext cx="336100" cy="169500"/>
            </a:xfrm>
            <a:custGeom>
              <a:avLst/>
              <a:gdLst/>
              <a:ahLst/>
              <a:cxnLst/>
              <a:rect l="l" t="t" r="r" b="b"/>
              <a:pathLst>
                <a:path w="13444" h="6780" extrusionOk="0">
                  <a:moveTo>
                    <a:pt x="11876" y="0"/>
                  </a:moveTo>
                  <a:cubicBezTo>
                    <a:pt x="11876" y="0"/>
                    <a:pt x="7906" y="1101"/>
                    <a:pt x="5304" y="3703"/>
                  </a:cubicBezTo>
                  <a:cubicBezTo>
                    <a:pt x="5304" y="3703"/>
                    <a:pt x="4045" y="3447"/>
                    <a:pt x="2721" y="3447"/>
                  </a:cubicBezTo>
                  <a:cubicBezTo>
                    <a:pt x="2390" y="3447"/>
                    <a:pt x="2055" y="3463"/>
                    <a:pt x="1735" y="3503"/>
                  </a:cubicBezTo>
                  <a:cubicBezTo>
                    <a:pt x="167" y="3737"/>
                    <a:pt x="1" y="4270"/>
                    <a:pt x="67" y="4570"/>
                  </a:cubicBezTo>
                  <a:cubicBezTo>
                    <a:pt x="84" y="4639"/>
                    <a:pt x="119" y="4659"/>
                    <a:pt x="171" y="4659"/>
                  </a:cubicBezTo>
                  <a:cubicBezTo>
                    <a:pt x="246" y="4659"/>
                    <a:pt x="357" y="4618"/>
                    <a:pt x="503" y="4618"/>
                  </a:cubicBezTo>
                  <a:cubicBezTo>
                    <a:pt x="654" y="4618"/>
                    <a:pt x="842" y="4661"/>
                    <a:pt x="1068" y="4837"/>
                  </a:cubicBezTo>
                  <a:cubicBezTo>
                    <a:pt x="1702" y="5338"/>
                    <a:pt x="1335" y="5304"/>
                    <a:pt x="2035" y="5338"/>
                  </a:cubicBezTo>
                  <a:cubicBezTo>
                    <a:pt x="2736" y="5404"/>
                    <a:pt x="2636" y="5871"/>
                    <a:pt x="3036" y="5971"/>
                  </a:cubicBezTo>
                  <a:cubicBezTo>
                    <a:pt x="3436" y="6072"/>
                    <a:pt x="3837" y="6138"/>
                    <a:pt x="4003" y="6272"/>
                  </a:cubicBezTo>
                  <a:cubicBezTo>
                    <a:pt x="4127" y="6426"/>
                    <a:pt x="4193" y="6779"/>
                    <a:pt x="4492" y="6779"/>
                  </a:cubicBezTo>
                  <a:cubicBezTo>
                    <a:pt x="4517" y="6779"/>
                    <a:pt x="4543" y="6777"/>
                    <a:pt x="4571" y="6772"/>
                  </a:cubicBezTo>
                  <a:cubicBezTo>
                    <a:pt x="4937" y="6672"/>
                    <a:pt x="6138" y="5971"/>
                    <a:pt x="6138" y="5971"/>
                  </a:cubicBezTo>
                  <a:cubicBezTo>
                    <a:pt x="6972" y="5971"/>
                    <a:pt x="10908" y="5871"/>
                    <a:pt x="13444" y="3870"/>
                  </a:cubicBezTo>
                  <a:cubicBezTo>
                    <a:pt x="13444" y="3870"/>
                    <a:pt x="13243" y="3169"/>
                    <a:pt x="12943" y="2336"/>
                  </a:cubicBezTo>
                  <a:cubicBezTo>
                    <a:pt x="11583" y="2856"/>
                    <a:pt x="7813" y="4206"/>
                    <a:pt x="7274" y="4206"/>
                  </a:cubicBezTo>
                  <a:cubicBezTo>
                    <a:pt x="7191" y="4206"/>
                    <a:pt x="7184" y="4174"/>
                    <a:pt x="7272" y="4103"/>
                  </a:cubicBezTo>
                  <a:cubicBezTo>
                    <a:pt x="7873" y="3570"/>
                    <a:pt x="11409" y="2035"/>
                    <a:pt x="12643" y="1502"/>
                  </a:cubicBezTo>
                  <a:cubicBezTo>
                    <a:pt x="12409" y="868"/>
                    <a:pt x="12109" y="267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4809300" y="1755963"/>
              <a:ext cx="41075" cy="22200"/>
            </a:xfrm>
            <a:custGeom>
              <a:avLst/>
              <a:gdLst/>
              <a:ahLst/>
              <a:cxnLst/>
              <a:rect l="l" t="t" r="r" b="b"/>
              <a:pathLst>
                <a:path w="1643" h="888" extrusionOk="0">
                  <a:moveTo>
                    <a:pt x="737" y="1"/>
                  </a:moveTo>
                  <a:cubicBezTo>
                    <a:pt x="646" y="1"/>
                    <a:pt x="475" y="30"/>
                    <a:pt x="275" y="208"/>
                  </a:cubicBezTo>
                  <a:cubicBezTo>
                    <a:pt x="0" y="422"/>
                    <a:pt x="201" y="888"/>
                    <a:pt x="621" y="888"/>
                  </a:cubicBezTo>
                  <a:cubicBezTo>
                    <a:pt x="660" y="888"/>
                    <a:pt x="700" y="884"/>
                    <a:pt x="742" y="876"/>
                  </a:cubicBezTo>
                  <a:cubicBezTo>
                    <a:pt x="1243" y="809"/>
                    <a:pt x="1643" y="409"/>
                    <a:pt x="809" y="8"/>
                  </a:cubicBezTo>
                  <a:cubicBezTo>
                    <a:pt x="809" y="8"/>
                    <a:pt x="783" y="1"/>
                    <a:pt x="7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6"/>
            <p:cNvSpPr/>
            <p:nvPr/>
          </p:nvSpPr>
          <p:spPr>
            <a:xfrm>
              <a:off x="4844150" y="1773263"/>
              <a:ext cx="33750" cy="20275"/>
            </a:xfrm>
            <a:custGeom>
              <a:avLst/>
              <a:gdLst/>
              <a:ahLst/>
              <a:cxnLst/>
              <a:rect l="l" t="t" r="r" b="b"/>
              <a:pathLst>
                <a:path w="1350" h="811" extrusionOk="0">
                  <a:moveTo>
                    <a:pt x="550" y="1"/>
                  </a:moveTo>
                  <a:cubicBezTo>
                    <a:pt x="396" y="1"/>
                    <a:pt x="196" y="37"/>
                    <a:pt x="116" y="217"/>
                  </a:cubicBezTo>
                  <a:cubicBezTo>
                    <a:pt x="0" y="476"/>
                    <a:pt x="408" y="810"/>
                    <a:pt x="779" y="810"/>
                  </a:cubicBezTo>
                  <a:cubicBezTo>
                    <a:pt x="838" y="810"/>
                    <a:pt x="895" y="802"/>
                    <a:pt x="949" y="784"/>
                  </a:cubicBezTo>
                  <a:cubicBezTo>
                    <a:pt x="1350" y="651"/>
                    <a:pt x="1250" y="83"/>
                    <a:pt x="749" y="17"/>
                  </a:cubicBezTo>
                  <a:cubicBezTo>
                    <a:pt x="736" y="17"/>
                    <a:pt x="653" y="1"/>
                    <a:pt x="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6"/>
            <p:cNvSpPr/>
            <p:nvPr/>
          </p:nvSpPr>
          <p:spPr>
            <a:xfrm>
              <a:off x="4877275" y="1791038"/>
              <a:ext cx="29825" cy="19400"/>
            </a:xfrm>
            <a:custGeom>
              <a:avLst/>
              <a:gdLst/>
              <a:ahLst/>
              <a:cxnLst/>
              <a:rect l="l" t="t" r="r" b="b"/>
              <a:pathLst>
                <a:path w="1193" h="776" extrusionOk="0">
                  <a:moveTo>
                    <a:pt x="499" y="1"/>
                  </a:moveTo>
                  <a:cubicBezTo>
                    <a:pt x="406" y="1"/>
                    <a:pt x="305" y="33"/>
                    <a:pt x="225" y="140"/>
                  </a:cubicBezTo>
                  <a:cubicBezTo>
                    <a:pt x="1" y="396"/>
                    <a:pt x="453" y="775"/>
                    <a:pt x="785" y="775"/>
                  </a:cubicBezTo>
                  <a:cubicBezTo>
                    <a:pt x="799" y="775"/>
                    <a:pt x="812" y="775"/>
                    <a:pt x="825" y="773"/>
                  </a:cubicBezTo>
                  <a:cubicBezTo>
                    <a:pt x="1192" y="740"/>
                    <a:pt x="1192" y="273"/>
                    <a:pt x="759" y="73"/>
                  </a:cubicBezTo>
                  <a:cubicBezTo>
                    <a:pt x="759" y="73"/>
                    <a:pt x="639" y="1"/>
                    <a:pt x="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6"/>
            <p:cNvSpPr/>
            <p:nvPr/>
          </p:nvSpPr>
          <p:spPr>
            <a:xfrm>
              <a:off x="4805325" y="1773663"/>
              <a:ext cx="28375" cy="45600"/>
            </a:xfrm>
            <a:custGeom>
              <a:avLst/>
              <a:gdLst/>
              <a:ahLst/>
              <a:cxnLst/>
              <a:rect l="l" t="t" r="r" b="b"/>
              <a:pathLst>
                <a:path w="1135" h="1824" extrusionOk="0">
                  <a:moveTo>
                    <a:pt x="234" y="1"/>
                  </a:moveTo>
                  <a:cubicBezTo>
                    <a:pt x="234" y="1"/>
                    <a:pt x="1" y="1335"/>
                    <a:pt x="301" y="1635"/>
                  </a:cubicBezTo>
                  <a:cubicBezTo>
                    <a:pt x="446" y="1764"/>
                    <a:pt x="552" y="1823"/>
                    <a:pt x="638" y="1823"/>
                  </a:cubicBezTo>
                  <a:cubicBezTo>
                    <a:pt x="730" y="1823"/>
                    <a:pt x="799" y="1756"/>
                    <a:pt x="868" y="1635"/>
                  </a:cubicBezTo>
                  <a:cubicBezTo>
                    <a:pt x="1001" y="1368"/>
                    <a:pt x="1135" y="368"/>
                    <a:pt x="1135" y="368"/>
                  </a:cubicBezTo>
                  <a:lnTo>
                    <a:pt x="1135" y="368"/>
                  </a:lnTo>
                  <a:cubicBezTo>
                    <a:pt x="1135" y="368"/>
                    <a:pt x="1069" y="377"/>
                    <a:pt x="972" y="377"/>
                  </a:cubicBezTo>
                  <a:cubicBezTo>
                    <a:pt x="746" y="377"/>
                    <a:pt x="351" y="328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4832850" y="1787013"/>
              <a:ext cx="31725" cy="42300"/>
            </a:xfrm>
            <a:custGeom>
              <a:avLst/>
              <a:gdLst/>
              <a:ahLst/>
              <a:cxnLst/>
              <a:rect l="l" t="t" r="r" b="b"/>
              <a:pathLst>
                <a:path w="1269" h="1692" extrusionOk="0">
                  <a:moveTo>
                    <a:pt x="467" y="0"/>
                  </a:moveTo>
                  <a:cubicBezTo>
                    <a:pt x="467" y="0"/>
                    <a:pt x="0" y="1368"/>
                    <a:pt x="334" y="1602"/>
                  </a:cubicBezTo>
                  <a:cubicBezTo>
                    <a:pt x="433" y="1665"/>
                    <a:pt x="520" y="1691"/>
                    <a:pt x="596" y="1691"/>
                  </a:cubicBezTo>
                  <a:cubicBezTo>
                    <a:pt x="804" y="1691"/>
                    <a:pt x="937" y="1496"/>
                    <a:pt x="1035" y="1301"/>
                  </a:cubicBezTo>
                  <a:cubicBezTo>
                    <a:pt x="1168" y="1001"/>
                    <a:pt x="1268" y="467"/>
                    <a:pt x="1268" y="467"/>
                  </a:cubicBezTo>
                  <a:cubicBezTo>
                    <a:pt x="1268" y="467"/>
                    <a:pt x="568" y="267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4864550" y="1807038"/>
              <a:ext cx="33375" cy="29375"/>
            </a:xfrm>
            <a:custGeom>
              <a:avLst/>
              <a:gdLst/>
              <a:ahLst/>
              <a:cxnLst/>
              <a:rect l="l" t="t" r="r" b="b"/>
              <a:pathLst>
                <a:path w="1335" h="1175" extrusionOk="0">
                  <a:moveTo>
                    <a:pt x="434" y="0"/>
                  </a:moveTo>
                  <a:cubicBezTo>
                    <a:pt x="434" y="0"/>
                    <a:pt x="0" y="634"/>
                    <a:pt x="234" y="1034"/>
                  </a:cubicBezTo>
                  <a:cubicBezTo>
                    <a:pt x="291" y="1133"/>
                    <a:pt x="377" y="1175"/>
                    <a:pt x="477" y="1175"/>
                  </a:cubicBezTo>
                  <a:cubicBezTo>
                    <a:pt x="780" y="1175"/>
                    <a:pt x="1209" y="785"/>
                    <a:pt x="1334" y="434"/>
                  </a:cubicBezTo>
                  <a:cubicBezTo>
                    <a:pt x="1334" y="434"/>
                    <a:pt x="534" y="133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4795325" y="1744638"/>
              <a:ext cx="16100" cy="19850"/>
            </a:xfrm>
            <a:custGeom>
              <a:avLst/>
              <a:gdLst/>
              <a:ahLst/>
              <a:cxnLst/>
              <a:rect l="l" t="t" r="r" b="b"/>
              <a:pathLst>
                <a:path w="644" h="794" extrusionOk="0">
                  <a:moveTo>
                    <a:pt x="497" y="1"/>
                  </a:moveTo>
                  <a:cubicBezTo>
                    <a:pt x="470" y="1"/>
                    <a:pt x="437" y="9"/>
                    <a:pt x="401" y="28"/>
                  </a:cubicBezTo>
                  <a:cubicBezTo>
                    <a:pt x="401" y="28"/>
                    <a:pt x="0" y="228"/>
                    <a:pt x="67" y="628"/>
                  </a:cubicBezTo>
                  <a:cubicBezTo>
                    <a:pt x="85" y="747"/>
                    <a:pt x="121" y="793"/>
                    <a:pt x="166" y="793"/>
                  </a:cubicBezTo>
                  <a:cubicBezTo>
                    <a:pt x="284" y="793"/>
                    <a:pt x="462" y="473"/>
                    <a:pt x="534" y="328"/>
                  </a:cubicBezTo>
                  <a:cubicBezTo>
                    <a:pt x="643" y="164"/>
                    <a:pt x="619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6"/>
            <p:cNvSpPr/>
            <p:nvPr/>
          </p:nvSpPr>
          <p:spPr>
            <a:xfrm>
              <a:off x="4789475" y="1765338"/>
              <a:ext cx="15875" cy="39575"/>
            </a:xfrm>
            <a:custGeom>
              <a:avLst/>
              <a:gdLst/>
              <a:ahLst/>
              <a:cxnLst/>
              <a:rect l="l" t="t" r="r" b="b"/>
              <a:pathLst>
                <a:path w="635" h="1583" extrusionOk="0">
                  <a:moveTo>
                    <a:pt x="201" y="0"/>
                  </a:moveTo>
                  <a:cubicBezTo>
                    <a:pt x="201" y="0"/>
                    <a:pt x="1" y="1435"/>
                    <a:pt x="301" y="1568"/>
                  </a:cubicBezTo>
                  <a:cubicBezTo>
                    <a:pt x="316" y="1577"/>
                    <a:pt x="331" y="1582"/>
                    <a:pt x="345" y="1582"/>
                  </a:cubicBezTo>
                  <a:cubicBezTo>
                    <a:pt x="575" y="1582"/>
                    <a:pt x="635" y="358"/>
                    <a:pt x="635" y="200"/>
                  </a:cubicBezTo>
                  <a:cubicBezTo>
                    <a:pt x="635" y="168"/>
                    <a:pt x="622" y="157"/>
                    <a:pt x="601" y="157"/>
                  </a:cubicBezTo>
                  <a:cubicBezTo>
                    <a:pt x="556" y="157"/>
                    <a:pt x="470" y="210"/>
                    <a:pt x="387" y="210"/>
                  </a:cubicBezTo>
                  <a:cubicBezTo>
                    <a:pt x="312" y="210"/>
                    <a:pt x="239" y="16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6"/>
            <p:cNvSpPr/>
            <p:nvPr/>
          </p:nvSpPr>
          <p:spPr>
            <a:xfrm>
              <a:off x="4374200" y="584588"/>
              <a:ext cx="626300" cy="611675"/>
            </a:xfrm>
            <a:custGeom>
              <a:avLst/>
              <a:gdLst/>
              <a:ahLst/>
              <a:cxnLst/>
              <a:rect l="l" t="t" r="r" b="b"/>
              <a:pathLst>
                <a:path w="25052" h="24467" extrusionOk="0">
                  <a:moveTo>
                    <a:pt x="9935" y="0"/>
                  </a:moveTo>
                  <a:cubicBezTo>
                    <a:pt x="7370" y="0"/>
                    <a:pt x="4857" y="565"/>
                    <a:pt x="3069" y="1931"/>
                  </a:cubicBezTo>
                  <a:cubicBezTo>
                    <a:pt x="1568" y="3065"/>
                    <a:pt x="600" y="4766"/>
                    <a:pt x="567" y="7168"/>
                  </a:cubicBezTo>
                  <a:cubicBezTo>
                    <a:pt x="567" y="7168"/>
                    <a:pt x="0" y="12972"/>
                    <a:pt x="2468" y="16975"/>
                  </a:cubicBezTo>
                  <a:cubicBezTo>
                    <a:pt x="4746" y="20637"/>
                    <a:pt x="7647" y="20779"/>
                    <a:pt x="8083" y="20779"/>
                  </a:cubicBezTo>
                  <a:cubicBezTo>
                    <a:pt x="8120" y="20779"/>
                    <a:pt x="8139" y="20778"/>
                    <a:pt x="8139" y="20778"/>
                  </a:cubicBezTo>
                  <a:cubicBezTo>
                    <a:pt x="8139" y="20778"/>
                    <a:pt x="8439" y="23513"/>
                    <a:pt x="10441" y="24280"/>
                  </a:cubicBezTo>
                  <a:cubicBezTo>
                    <a:pt x="10715" y="24387"/>
                    <a:pt x="10953" y="24433"/>
                    <a:pt x="11160" y="24433"/>
                  </a:cubicBezTo>
                  <a:cubicBezTo>
                    <a:pt x="12435" y="24433"/>
                    <a:pt x="12509" y="22679"/>
                    <a:pt x="12509" y="22679"/>
                  </a:cubicBezTo>
                  <a:cubicBezTo>
                    <a:pt x="12509" y="22679"/>
                    <a:pt x="13283" y="24466"/>
                    <a:pt x="14804" y="24466"/>
                  </a:cubicBezTo>
                  <a:cubicBezTo>
                    <a:pt x="14892" y="24466"/>
                    <a:pt x="14984" y="24460"/>
                    <a:pt x="15077" y="24447"/>
                  </a:cubicBezTo>
                  <a:cubicBezTo>
                    <a:pt x="16812" y="24180"/>
                    <a:pt x="16812" y="21712"/>
                    <a:pt x="16812" y="21712"/>
                  </a:cubicBezTo>
                  <a:cubicBezTo>
                    <a:pt x="16812" y="21712"/>
                    <a:pt x="17986" y="23147"/>
                    <a:pt x="19721" y="23147"/>
                  </a:cubicBezTo>
                  <a:cubicBezTo>
                    <a:pt x="19741" y="23147"/>
                    <a:pt x="19761" y="23147"/>
                    <a:pt x="19781" y="23146"/>
                  </a:cubicBezTo>
                  <a:lnTo>
                    <a:pt x="20048" y="23146"/>
                  </a:lnTo>
                  <a:cubicBezTo>
                    <a:pt x="21916" y="22946"/>
                    <a:pt x="20681" y="18209"/>
                    <a:pt x="20681" y="18209"/>
                  </a:cubicBezTo>
                  <a:cubicBezTo>
                    <a:pt x="20681" y="18209"/>
                    <a:pt x="23150" y="16875"/>
                    <a:pt x="24117" y="13072"/>
                  </a:cubicBezTo>
                  <a:cubicBezTo>
                    <a:pt x="25051" y="9270"/>
                    <a:pt x="22683" y="3866"/>
                    <a:pt x="16979" y="1397"/>
                  </a:cubicBezTo>
                  <a:cubicBezTo>
                    <a:pt x="15000" y="540"/>
                    <a:pt x="12442" y="0"/>
                    <a:pt x="9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6"/>
            <p:cNvSpPr/>
            <p:nvPr/>
          </p:nvSpPr>
          <p:spPr>
            <a:xfrm>
              <a:off x="5046300" y="1147713"/>
              <a:ext cx="457050" cy="671275"/>
            </a:xfrm>
            <a:custGeom>
              <a:avLst/>
              <a:gdLst/>
              <a:ahLst/>
              <a:cxnLst/>
              <a:rect l="l" t="t" r="r" b="b"/>
              <a:pathLst>
                <a:path w="18282" h="26851" extrusionOk="0">
                  <a:moveTo>
                    <a:pt x="5764" y="1"/>
                  </a:moveTo>
                  <a:cubicBezTo>
                    <a:pt x="5633" y="1"/>
                    <a:pt x="5514" y="18"/>
                    <a:pt x="5406" y="54"/>
                  </a:cubicBezTo>
                  <a:cubicBezTo>
                    <a:pt x="3471" y="688"/>
                    <a:pt x="4038" y="3957"/>
                    <a:pt x="4038" y="3957"/>
                  </a:cubicBezTo>
                  <a:cubicBezTo>
                    <a:pt x="4071" y="5825"/>
                    <a:pt x="7607" y="12663"/>
                    <a:pt x="7340" y="13731"/>
                  </a:cubicBezTo>
                  <a:cubicBezTo>
                    <a:pt x="7175" y="14320"/>
                    <a:pt x="6837" y="14452"/>
                    <a:pt x="6376" y="14452"/>
                  </a:cubicBezTo>
                  <a:cubicBezTo>
                    <a:pt x="6002" y="14452"/>
                    <a:pt x="5547" y="14364"/>
                    <a:pt x="5039" y="14364"/>
                  </a:cubicBezTo>
                  <a:cubicBezTo>
                    <a:pt x="3905" y="14364"/>
                    <a:pt x="3971" y="15732"/>
                    <a:pt x="3971" y="15732"/>
                  </a:cubicBezTo>
                  <a:cubicBezTo>
                    <a:pt x="3462" y="15393"/>
                    <a:pt x="2653" y="15149"/>
                    <a:pt x="1908" y="15149"/>
                  </a:cubicBezTo>
                  <a:cubicBezTo>
                    <a:pt x="895" y="15149"/>
                    <a:pt x="1" y="15598"/>
                    <a:pt x="135" y="16866"/>
                  </a:cubicBezTo>
                  <a:cubicBezTo>
                    <a:pt x="331" y="19024"/>
                    <a:pt x="4435" y="26850"/>
                    <a:pt x="7079" y="26850"/>
                  </a:cubicBezTo>
                  <a:cubicBezTo>
                    <a:pt x="7134" y="26850"/>
                    <a:pt x="7187" y="26847"/>
                    <a:pt x="7240" y="26840"/>
                  </a:cubicBezTo>
                  <a:cubicBezTo>
                    <a:pt x="9876" y="26473"/>
                    <a:pt x="9175" y="23905"/>
                    <a:pt x="11310" y="23905"/>
                  </a:cubicBezTo>
                  <a:cubicBezTo>
                    <a:pt x="13445" y="23905"/>
                    <a:pt x="18282" y="19868"/>
                    <a:pt x="15580" y="12163"/>
                  </a:cubicBezTo>
                  <a:cubicBezTo>
                    <a:pt x="13031" y="4894"/>
                    <a:pt x="7930" y="1"/>
                    <a:pt x="5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6"/>
            <p:cNvSpPr/>
            <p:nvPr/>
          </p:nvSpPr>
          <p:spPr>
            <a:xfrm>
              <a:off x="4476610" y="1670238"/>
              <a:ext cx="55900" cy="140475"/>
            </a:xfrm>
            <a:custGeom>
              <a:avLst/>
              <a:gdLst/>
              <a:ahLst/>
              <a:cxnLst/>
              <a:rect l="l" t="t" r="r" b="b"/>
              <a:pathLst>
                <a:path w="2236" h="5619" extrusionOk="0">
                  <a:moveTo>
                    <a:pt x="1656" y="0"/>
                  </a:moveTo>
                  <a:cubicBezTo>
                    <a:pt x="1446" y="0"/>
                    <a:pt x="564" y="52"/>
                    <a:pt x="300" y="902"/>
                  </a:cubicBezTo>
                  <a:cubicBezTo>
                    <a:pt x="0" y="1869"/>
                    <a:pt x="501" y="1903"/>
                    <a:pt x="300" y="2336"/>
                  </a:cubicBezTo>
                  <a:cubicBezTo>
                    <a:pt x="100" y="2803"/>
                    <a:pt x="0" y="3204"/>
                    <a:pt x="334" y="3671"/>
                  </a:cubicBezTo>
                  <a:cubicBezTo>
                    <a:pt x="667" y="4138"/>
                    <a:pt x="267" y="4438"/>
                    <a:pt x="667" y="4938"/>
                  </a:cubicBezTo>
                  <a:cubicBezTo>
                    <a:pt x="1068" y="5439"/>
                    <a:pt x="734" y="5505"/>
                    <a:pt x="1234" y="5605"/>
                  </a:cubicBezTo>
                  <a:cubicBezTo>
                    <a:pt x="1268" y="5614"/>
                    <a:pt x="1297" y="5618"/>
                    <a:pt x="1323" y="5618"/>
                  </a:cubicBezTo>
                  <a:cubicBezTo>
                    <a:pt x="1691" y="5618"/>
                    <a:pt x="1395" y="4796"/>
                    <a:pt x="1301" y="4671"/>
                  </a:cubicBezTo>
                  <a:cubicBezTo>
                    <a:pt x="1168" y="4538"/>
                    <a:pt x="1101" y="4038"/>
                    <a:pt x="1301" y="3871"/>
                  </a:cubicBezTo>
                  <a:cubicBezTo>
                    <a:pt x="1468" y="3671"/>
                    <a:pt x="1168" y="3170"/>
                    <a:pt x="1168" y="2803"/>
                  </a:cubicBezTo>
                  <a:cubicBezTo>
                    <a:pt x="1168" y="2470"/>
                    <a:pt x="1435" y="2370"/>
                    <a:pt x="1468" y="2103"/>
                  </a:cubicBezTo>
                  <a:cubicBezTo>
                    <a:pt x="1535" y="1836"/>
                    <a:pt x="1168" y="1136"/>
                    <a:pt x="1301" y="835"/>
                  </a:cubicBezTo>
                  <a:cubicBezTo>
                    <a:pt x="1435" y="502"/>
                    <a:pt x="2135" y="502"/>
                    <a:pt x="2202" y="235"/>
                  </a:cubicBezTo>
                  <a:cubicBezTo>
                    <a:pt x="2235" y="1"/>
                    <a:pt x="1801" y="1"/>
                    <a:pt x="1701" y="1"/>
                  </a:cubicBezTo>
                  <a:cubicBezTo>
                    <a:pt x="1701" y="1"/>
                    <a:pt x="1685" y="0"/>
                    <a:pt x="165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6"/>
            <p:cNvSpPr/>
            <p:nvPr/>
          </p:nvSpPr>
          <p:spPr>
            <a:xfrm>
              <a:off x="4511635" y="1683563"/>
              <a:ext cx="26575" cy="31275"/>
            </a:xfrm>
            <a:custGeom>
              <a:avLst/>
              <a:gdLst/>
              <a:ahLst/>
              <a:cxnLst/>
              <a:rect l="l" t="t" r="r" b="b"/>
              <a:pathLst>
                <a:path w="1063" h="1251" extrusionOk="0">
                  <a:moveTo>
                    <a:pt x="747" y="0"/>
                  </a:moveTo>
                  <a:cubicBezTo>
                    <a:pt x="743" y="0"/>
                    <a:pt x="738" y="1"/>
                    <a:pt x="734" y="2"/>
                  </a:cubicBezTo>
                  <a:cubicBezTo>
                    <a:pt x="734" y="2"/>
                    <a:pt x="267" y="35"/>
                    <a:pt x="134" y="369"/>
                  </a:cubicBezTo>
                  <a:cubicBezTo>
                    <a:pt x="0" y="669"/>
                    <a:pt x="200" y="1203"/>
                    <a:pt x="400" y="1236"/>
                  </a:cubicBezTo>
                  <a:cubicBezTo>
                    <a:pt x="429" y="1246"/>
                    <a:pt x="463" y="1251"/>
                    <a:pt x="500" y="1251"/>
                  </a:cubicBezTo>
                  <a:cubicBezTo>
                    <a:pt x="724" y="1251"/>
                    <a:pt x="1063" y="1079"/>
                    <a:pt x="1034" y="736"/>
                  </a:cubicBezTo>
                  <a:cubicBezTo>
                    <a:pt x="1034" y="353"/>
                    <a:pt x="851" y="0"/>
                    <a:pt x="74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6"/>
            <p:cNvSpPr/>
            <p:nvPr/>
          </p:nvSpPr>
          <p:spPr>
            <a:xfrm>
              <a:off x="4529985" y="1684388"/>
              <a:ext cx="46725" cy="38525"/>
            </a:xfrm>
            <a:custGeom>
              <a:avLst/>
              <a:gdLst/>
              <a:ahLst/>
              <a:cxnLst/>
              <a:rect l="l" t="t" r="r" b="b"/>
              <a:pathLst>
                <a:path w="1869" h="1541" extrusionOk="0">
                  <a:moveTo>
                    <a:pt x="290" y="1"/>
                  </a:moveTo>
                  <a:cubicBezTo>
                    <a:pt x="218" y="1"/>
                    <a:pt x="435" y="377"/>
                    <a:pt x="467" y="570"/>
                  </a:cubicBezTo>
                  <a:cubicBezTo>
                    <a:pt x="534" y="770"/>
                    <a:pt x="334" y="1070"/>
                    <a:pt x="234" y="1137"/>
                  </a:cubicBezTo>
                  <a:cubicBezTo>
                    <a:pt x="100" y="1170"/>
                    <a:pt x="0" y="1337"/>
                    <a:pt x="133" y="1337"/>
                  </a:cubicBezTo>
                  <a:cubicBezTo>
                    <a:pt x="257" y="1368"/>
                    <a:pt x="949" y="1541"/>
                    <a:pt x="1238" y="1541"/>
                  </a:cubicBezTo>
                  <a:cubicBezTo>
                    <a:pt x="1262" y="1541"/>
                    <a:pt x="1283" y="1539"/>
                    <a:pt x="1301" y="1537"/>
                  </a:cubicBezTo>
                  <a:cubicBezTo>
                    <a:pt x="1501" y="1504"/>
                    <a:pt x="1868" y="1303"/>
                    <a:pt x="1701" y="870"/>
                  </a:cubicBezTo>
                  <a:cubicBezTo>
                    <a:pt x="1501" y="403"/>
                    <a:pt x="801" y="403"/>
                    <a:pt x="634" y="203"/>
                  </a:cubicBezTo>
                  <a:cubicBezTo>
                    <a:pt x="467" y="2"/>
                    <a:pt x="300" y="2"/>
                    <a:pt x="300" y="2"/>
                  </a:cubicBezTo>
                  <a:cubicBezTo>
                    <a:pt x="296" y="1"/>
                    <a:pt x="293" y="1"/>
                    <a:pt x="29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6"/>
            <p:cNvSpPr/>
            <p:nvPr/>
          </p:nvSpPr>
          <p:spPr>
            <a:xfrm>
              <a:off x="4509960" y="1725463"/>
              <a:ext cx="21700" cy="29100"/>
            </a:xfrm>
            <a:custGeom>
              <a:avLst/>
              <a:gdLst/>
              <a:ahLst/>
              <a:cxnLst/>
              <a:rect l="l" t="t" r="r" b="b"/>
              <a:pathLst>
                <a:path w="868" h="1164" extrusionOk="0">
                  <a:moveTo>
                    <a:pt x="399" y="0"/>
                  </a:moveTo>
                  <a:cubicBezTo>
                    <a:pt x="334" y="0"/>
                    <a:pt x="276" y="19"/>
                    <a:pt x="234" y="61"/>
                  </a:cubicBezTo>
                  <a:cubicBezTo>
                    <a:pt x="234" y="61"/>
                    <a:pt x="67" y="194"/>
                    <a:pt x="34" y="461"/>
                  </a:cubicBezTo>
                  <a:cubicBezTo>
                    <a:pt x="0" y="761"/>
                    <a:pt x="167" y="1095"/>
                    <a:pt x="467" y="1162"/>
                  </a:cubicBezTo>
                  <a:cubicBezTo>
                    <a:pt x="479" y="1163"/>
                    <a:pt x="490" y="1163"/>
                    <a:pt x="501" y="1163"/>
                  </a:cubicBezTo>
                  <a:cubicBezTo>
                    <a:pt x="805" y="1163"/>
                    <a:pt x="868" y="716"/>
                    <a:pt x="868" y="394"/>
                  </a:cubicBezTo>
                  <a:cubicBezTo>
                    <a:pt x="843" y="169"/>
                    <a:pt x="593" y="0"/>
                    <a:pt x="39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6"/>
            <p:cNvSpPr/>
            <p:nvPr/>
          </p:nvSpPr>
          <p:spPr>
            <a:xfrm>
              <a:off x="4528310" y="1724738"/>
              <a:ext cx="40050" cy="33325"/>
            </a:xfrm>
            <a:custGeom>
              <a:avLst/>
              <a:gdLst/>
              <a:ahLst/>
              <a:cxnLst/>
              <a:rect l="l" t="t" r="r" b="b"/>
              <a:pathLst>
                <a:path w="1602" h="1333" extrusionOk="0">
                  <a:moveTo>
                    <a:pt x="311" y="1"/>
                  </a:moveTo>
                  <a:cubicBezTo>
                    <a:pt x="270" y="1"/>
                    <a:pt x="223" y="8"/>
                    <a:pt x="167" y="23"/>
                  </a:cubicBezTo>
                  <a:cubicBezTo>
                    <a:pt x="167" y="23"/>
                    <a:pt x="367" y="390"/>
                    <a:pt x="267" y="657"/>
                  </a:cubicBezTo>
                  <a:cubicBezTo>
                    <a:pt x="200" y="957"/>
                    <a:pt x="0" y="1191"/>
                    <a:pt x="167" y="1291"/>
                  </a:cubicBezTo>
                  <a:cubicBezTo>
                    <a:pt x="232" y="1316"/>
                    <a:pt x="341" y="1332"/>
                    <a:pt x="475" y="1332"/>
                  </a:cubicBezTo>
                  <a:cubicBezTo>
                    <a:pt x="686" y="1332"/>
                    <a:pt x="956" y="1293"/>
                    <a:pt x="1201" y="1191"/>
                  </a:cubicBezTo>
                  <a:cubicBezTo>
                    <a:pt x="1568" y="990"/>
                    <a:pt x="1535" y="857"/>
                    <a:pt x="1535" y="690"/>
                  </a:cubicBezTo>
                  <a:cubicBezTo>
                    <a:pt x="1501" y="490"/>
                    <a:pt x="1601" y="357"/>
                    <a:pt x="1034" y="290"/>
                  </a:cubicBezTo>
                  <a:cubicBezTo>
                    <a:pt x="583" y="205"/>
                    <a:pt x="537" y="1"/>
                    <a:pt x="3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6"/>
            <p:cNvSpPr/>
            <p:nvPr/>
          </p:nvSpPr>
          <p:spPr>
            <a:xfrm>
              <a:off x="4507460" y="1763638"/>
              <a:ext cx="18375" cy="23225"/>
            </a:xfrm>
            <a:custGeom>
              <a:avLst/>
              <a:gdLst/>
              <a:ahLst/>
              <a:cxnLst/>
              <a:rect l="l" t="t" r="r" b="b"/>
              <a:pathLst>
                <a:path w="735" h="929" extrusionOk="0">
                  <a:moveTo>
                    <a:pt x="330" y="1"/>
                  </a:moveTo>
                  <a:cubicBezTo>
                    <a:pt x="275" y="1"/>
                    <a:pt x="229" y="21"/>
                    <a:pt x="201" y="68"/>
                  </a:cubicBezTo>
                  <a:cubicBezTo>
                    <a:pt x="201" y="68"/>
                    <a:pt x="0" y="268"/>
                    <a:pt x="100" y="535"/>
                  </a:cubicBezTo>
                  <a:cubicBezTo>
                    <a:pt x="155" y="754"/>
                    <a:pt x="255" y="928"/>
                    <a:pt x="381" y="928"/>
                  </a:cubicBezTo>
                  <a:cubicBezTo>
                    <a:pt x="409" y="928"/>
                    <a:pt x="437" y="920"/>
                    <a:pt x="467" y="902"/>
                  </a:cubicBezTo>
                  <a:cubicBezTo>
                    <a:pt x="668" y="835"/>
                    <a:pt x="734" y="535"/>
                    <a:pt x="701" y="302"/>
                  </a:cubicBezTo>
                  <a:cubicBezTo>
                    <a:pt x="653" y="134"/>
                    <a:pt x="467" y="1"/>
                    <a:pt x="33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6"/>
            <p:cNvSpPr/>
            <p:nvPr/>
          </p:nvSpPr>
          <p:spPr>
            <a:xfrm>
              <a:off x="4526635" y="1762863"/>
              <a:ext cx="36725" cy="26775"/>
            </a:xfrm>
            <a:custGeom>
              <a:avLst/>
              <a:gdLst/>
              <a:ahLst/>
              <a:cxnLst/>
              <a:rect l="l" t="t" r="r" b="b"/>
              <a:pathLst>
                <a:path w="1469" h="1071" extrusionOk="0">
                  <a:moveTo>
                    <a:pt x="94" y="1"/>
                  </a:moveTo>
                  <a:cubicBezTo>
                    <a:pt x="71" y="1"/>
                    <a:pt x="60" y="10"/>
                    <a:pt x="67" y="32"/>
                  </a:cubicBezTo>
                  <a:cubicBezTo>
                    <a:pt x="67" y="32"/>
                    <a:pt x="134" y="399"/>
                    <a:pt x="101" y="633"/>
                  </a:cubicBezTo>
                  <a:cubicBezTo>
                    <a:pt x="67" y="866"/>
                    <a:pt x="1" y="1033"/>
                    <a:pt x="167" y="1067"/>
                  </a:cubicBezTo>
                  <a:cubicBezTo>
                    <a:pt x="182" y="1069"/>
                    <a:pt x="200" y="1071"/>
                    <a:pt x="222" y="1071"/>
                  </a:cubicBezTo>
                  <a:cubicBezTo>
                    <a:pt x="442" y="1071"/>
                    <a:pt x="988" y="921"/>
                    <a:pt x="1201" y="800"/>
                  </a:cubicBezTo>
                  <a:cubicBezTo>
                    <a:pt x="1402" y="633"/>
                    <a:pt x="1468" y="333"/>
                    <a:pt x="1402" y="233"/>
                  </a:cubicBezTo>
                  <a:cubicBezTo>
                    <a:pt x="1302" y="133"/>
                    <a:pt x="1168" y="99"/>
                    <a:pt x="1035" y="99"/>
                  </a:cubicBezTo>
                  <a:cubicBezTo>
                    <a:pt x="928" y="99"/>
                    <a:pt x="757" y="142"/>
                    <a:pt x="608" y="142"/>
                  </a:cubicBezTo>
                  <a:cubicBezTo>
                    <a:pt x="570" y="142"/>
                    <a:pt x="534" y="139"/>
                    <a:pt x="501" y="133"/>
                  </a:cubicBezTo>
                  <a:cubicBezTo>
                    <a:pt x="398" y="107"/>
                    <a:pt x="174" y="1"/>
                    <a:pt x="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6"/>
            <p:cNvSpPr/>
            <p:nvPr/>
          </p:nvSpPr>
          <p:spPr>
            <a:xfrm>
              <a:off x="4510125" y="1794713"/>
              <a:ext cx="16375" cy="16700"/>
            </a:xfrm>
            <a:custGeom>
              <a:avLst/>
              <a:gdLst/>
              <a:ahLst/>
              <a:cxnLst/>
              <a:rect l="l" t="t" r="r" b="b"/>
              <a:pathLst>
                <a:path w="655" h="668" extrusionOk="0">
                  <a:moveTo>
                    <a:pt x="267" y="1"/>
                  </a:moveTo>
                  <a:cubicBezTo>
                    <a:pt x="192" y="1"/>
                    <a:pt x="134" y="43"/>
                    <a:pt x="134" y="126"/>
                  </a:cubicBezTo>
                  <a:cubicBezTo>
                    <a:pt x="134" y="126"/>
                    <a:pt x="0" y="560"/>
                    <a:pt x="267" y="660"/>
                  </a:cubicBezTo>
                  <a:cubicBezTo>
                    <a:pt x="287" y="665"/>
                    <a:pt x="307" y="667"/>
                    <a:pt x="325" y="667"/>
                  </a:cubicBezTo>
                  <a:cubicBezTo>
                    <a:pt x="552" y="667"/>
                    <a:pt x="655" y="311"/>
                    <a:pt x="501" y="126"/>
                  </a:cubicBezTo>
                  <a:cubicBezTo>
                    <a:pt x="434" y="43"/>
                    <a:pt x="342" y="1"/>
                    <a:pt x="26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6"/>
            <p:cNvSpPr/>
            <p:nvPr/>
          </p:nvSpPr>
          <p:spPr>
            <a:xfrm>
              <a:off x="4531635" y="1793763"/>
              <a:ext cx="25875" cy="16775"/>
            </a:xfrm>
            <a:custGeom>
              <a:avLst/>
              <a:gdLst/>
              <a:ahLst/>
              <a:cxnLst/>
              <a:rect l="l" t="t" r="r" b="b"/>
              <a:pathLst>
                <a:path w="1035" h="671" extrusionOk="0">
                  <a:moveTo>
                    <a:pt x="405" y="1"/>
                  </a:moveTo>
                  <a:cubicBezTo>
                    <a:pt x="211" y="1"/>
                    <a:pt x="31" y="19"/>
                    <a:pt x="1" y="64"/>
                  </a:cubicBezTo>
                  <a:cubicBezTo>
                    <a:pt x="1" y="64"/>
                    <a:pt x="67" y="231"/>
                    <a:pt x="67" y="431"/>
                  </a:cubicBezTo>
                  <a:cubicBezTo>
                    <a:pt x="67" y="576"/>
                    <a:pt x="17" y="671"/>
                    <a:pt x="92" y="671"/>
                  </a:cubicBezTo>
                  <a:cubicBezTo>
                    <a:pt x="103" y="671"/>
                    <a:pt x="117" y="669"/>
                    <a:pt x="134" y="664"/>
                  </a:cubicBezTo>
                  <a:cubicBezTo>
                    <a:pt x="301" y="664"/>
                    <a:pt x="1001" y="598"/>
                    <a:pt x="1001" y="364"/>
                  </a:cubicBezTo>
                  <a:cubicBezTo>
                    <a:pt x="1035" y="164"/>
                    <a:pt x="1001" y="131"/>
                    <a:pt x="935" y="64"/>
                  </a:cubicBezTo>
                  <a:cubicBezTo>
                    <a:pt x="898" y="27"/>
                    <a:pt x="641" y="1"/>
                    <a:pt x="40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4566900" y="1681963"/>
              <a:ext cx="25800" cy="69250"/>
            </a:xfrm>
            <a:custGeom>
              <a:avLst/>
              <a:gdLst/>
              <a:ahLst/>
              <a:cxnLst/>
              <a:rect l="l" t="t" r="r" b="b"/>
              <a:pathLst>
                <a:path w="1032" h="2770" extrusionOk="0">
                  <a:moveTo>
                    <a:pt x="503" y="1"/>
                  </a:moveTo>
                  <a:cubicBezTo>
                    <a:pt x="454" y="1"/>
                    <a:pt x="402" y="24"/>
                    <a:pt x="364" y="99"/>
                  </a:cubicBezTo>
                  <a:cubicBezTo>
                    <a:pt x="264" y="333"/>
                    <a:pt x="298" y="1167"/>
                    <a:pt x="131" y="1667"/>
                  </a:cubicBezTo>
                  <a:cubicBezTo>
                    <a:pt x="1" y="2123"/>
                    <a:pt x="93" y="2769"/>
                    <a:pt x="314" y="2769"/>
                  </a:cubicBezTo>
                  <a:cubicBezTo>
                    <a:pt x="320" y="2769"/>
                    <a:pt x="325" y="2769"/>
                    <a:pt x="331" y="2768"/>
                  </a:cubicBezTo>
                  <a:cubicBezTo>
                    <a:pt x="531" y="2701"/>
                    <a:pt x="665" y="2334"/>
                    <a:pt x="665" y="2068"/>
                  </a:cubicBezTo>
                  <a:cubicBezTo>
                    <a:pt x="665" y="1801"/>
                    <a:pt x="1032" y="1534"/>
                    <a:pt x="998" y="933"/>
                  </a:cubicBezTo>
                  <a:cubicBezTo>
                    <a:pt x="965" y="333"/>
                    <a:pt x="665" y="66"/>
                    <a:pt x="665" y="66"/>
                  </a:cubicBezTo>
                  <a:cubicBezTo>
                    <a:pt x="665" y="66"/>
                    <a:pt x="586" y="1"/>
                    <a:pt x="50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4673575" y="1889038"/>
              <a:ext cx="361100" cy="265350"/>
            </a:xfrm>
            <a:custGeom>
              <a:avLst/>
              <a:gdLst/>
              <a:ahLst/>
              <a:cxnLst/>
              <a:rect l="l" t="t" r="r" b="b"/>
              <a:pathLst>
                <a:path w="14444" h="10614" extrusionOk="0">
                  <a:moveTo>
                    <a:pt x="5613" y="0"/>
                  </a:moveTo>
                  <a:cubicBezTo>
                    <a:pt x="4922" y="0"/>
                    <a:pt x="4256" y="45"/>
                    <a:pt x="3670" y="156"/>
                  </a:cubicBezTo>
                  <a:cubicBezTo>
                    <a:pt x="3670" y="156"/>
                    <a:pt x="3650" y="154"/>
                    <a:pt x="3613" y="154"/>
                  </a:cubicBezTo>
                  <a:cubicBezTo>
                    <a:pt x="3394" y="154"/>
                    <a:pt x="2573" y="227"/>
                    <a:pt x="1802" y="1257"/>
                  </a:cubicBezTo>
                  <a:cubicBezTo>
                    <a:pt x="1535" y="1624"/>
                    <a:pt x="1268" y="2057"/>
                    <a:pt x="1034" y="2658"/>
                  </a:cubicBezTo>
                  <a:cubicBezTo>
                    <a:pt x="0" y="5326"/>
                    <a:pt x="968" y="8995"/>
                    <a:pt x="5071" y="10230"/>
                  </a:cubicBezTo>
                  <a:cubicBezTo>
                    <a:pt x="5945" y="10495"/>
                    <a:pt x="6787" y="10614"/>
                    <a:pt x="7581" y="10614"/>
                  </a:cubicBezTo>
                  <a:cubicBezTo>
                    <a:pt x="10480" y="10614"/>
                    <a:pt x="12731" y="9027"/>
                    <a:pt x="13543" y="7194"/>
                  </a:cubicBezTo>
                  <a:cubicBezTo>
                    <a:pt x="14444" y="5193"/>
                    <a:pt x="13777" y="2824"/>
                    <a:pt x="13410" y="1924"/>
                  </a:cubicBezTo>
                  <a:cubicBezTo>
                    <a:pt x="13376" y="1757"/>
                    <a:pt x="13310" y="1657"/>
                    <a:pt x="13276" y="1590"/>
                  </a:cubicBezTo>
                  <a:cubicBezTo>
                    <a:pt x="13010" y="1090"/>
                    <a:pt x="11742" y="756"/>
                    <a:pt x="11742" y="756"/>
                  </a:cubicBezTo>
                  <a:cubicBezTo>
                    <a:pt x="11742" y="756"/>
                    <a:pt x="8460" y="0"/>
                    <a:pt x="5613" y="0"/>
                  </a:cubicBezTo>
                  <a:close/>
                </a:path>
              </a:pathLst>
            </a:custGeom>
            <a:solidFill>
              <a:srgbClr val="D3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6"/>
            <p:cNvSpPr/>
            <p:nvPr/>
          </p:nvSpPr>
          <p:spPr>
            <a:xfrm>
              <a:off x="4717775" y="1889038"/>
              <a:ext cx="291050" cy="83375"/>
            </a:xfrm>
            <a:custGeom>
              <a:avLst/>
              <a:gdLst/>
              <a:ahLst/>
              <a:cxnLst/>
              <a:rect l="l" t="t" r="r" b="b"/>
              <a:pathLst>
                <a:path w="11642" h="3335" extrusionOk="0">
                  <a:moveTo>
                    <a:pt x="3845" y="0"/>
                  </a:moveTo>
                  <a:cubicBezTo>
                    <a:pt x="3154" y="0"/>
                    <a:pt x="2488" y="45"/>
                    <a:pt x="1902" y="156"/>
                  </a:cubicBezTo>
                  <a:cubicBezTo>
                    <a:pt x="1902" y="156"/>
                    <a:pt x="1882" y="154"/>
                    <a:pt x="1845" y="154"/>
                  </a:cubicBezTo>
                  <a:cubicBezTo>
                    <a:pt x="1626" y="154"/>
                    <a:pt x="801" y="227"/>
                    <a:pt x="0" y="1257"/>
                  </a:cubicBezTo>
                  <a:cubicBezTo>
                    <a:pt x="0" y="1257"/>
                    <a:pt x="734" y="3025"/>
                    <a:pt x="4370" y="3291"/>
                  </a:cubicBezTo>
                  <a:cubicBezTo>
                    <a:pt x="4739" y="3321"/>
                    <a:pt x="5108" y="3335"/>
                    <a:pt x="5472" y="3335"/>
                  </a:cubicBezTo>
                  <a:cubicBezTo>
                    <a:pt x="8398" y="3335"/>
                    <a:pt x="11049" y="2458"/>
                    <a:pt x="11642" y="1924"/>
                  </a:cubicBezTo>
                  <a:cubicBezTo>
                    <a:pt x="11608" y="1790"/>
                    <a:pt x="11542" y="1690"/>
                    <a:pt x="11508" y="1590"/>
                  </a:cubicBezTo>
                  <a:cubicBezTo>
                    <a:pt x="11242" y="1090"/>
                    <a:pt x="9974" y="756"/>
                    <a:pt x="9974" y="756"/>
                  </a:cubicBezTo>
                  <a:cubicBezTo>
                    <a:pt x="9974" y="756"/>
                    <a:pt x="6692" y="0"/>
                    <a:pt x="3845" y="0"/>
                  </a:cubicBezTo>
                  <a:close/>
                </a:path>
              </a:pathLst>
            </a:custGeom>
            <a:solidFill>
              <a:srgbClr val="E27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6"/>
            <p:cNvSpPr/>
            <p:nvPr/>
          </p:nvSpPr>
          <p:spPr>
            <a:xfrm>
              <a:off x="4755300" y="1916163"/>
              <a:ext cx="212675" cy="31500"/>
            </a:xfrm>
            <a:custGeom>
              <a:avLst/>
              <a:gdLst/>
              <a:ahLst/>
              <a:cxnLst/>
              <a:rect l="l" t="t" r="r" b="b"/>
              <a:pathLst>
                <a:path w="8507" h="1260" extrusionOk="0">
                  <a:moveTo>
                    <a:pt x="3951" y="1"/>
                  </a:moveTo>
                  <a:cubicBezTo>
                    <a:pt x="3605" y="1"/>
                    <a:pt x="3269" y="11"/>
                    <a:pt x="2969" y="38"/>
                  </a:cubicBezTo>
                  <a:cubicBezTo>
                    <a:pt x="1501" y="172"/>
                    <a:pt x="0" y="172"/>
                    <a:pt x="767" y="872"/>
                  </a:cubicBezTo>
                  <a:cubicBezTo>
                    <a:pt x="1077" y="1156"/>
                    <a:pt x="2104" y="1260"/>
                    <a:pt x="3286" y="1260"/>
                  </a:cubicBezTo>
                  <a:cubicBezTo>
                    <a:pt x="5162" y="1260"/>
                    <a:pt x="7430" y="997"/>
                    <a:pt x="7839" y="772"/>
                  </a:cubicBezTo>
                  <a:cubicBezTo>
                    <a:pt x="8506" y="405"/>
                    <a:pt x="6872" y="172"/>
                    <a:pt x="6872" y="172"/>
                  </a:cubicBezTo>
                  <a:cubicBezTo>
                    <a:pt x="6872" y="172"/>
                    <a:pt x="5335" y="1"/>
                    <a:pt x="3951" y="1"/>
                  </a:cubicBezTo>
                  <a:close/>
                </a:path>
              </a:pathLst>
            </a:custGeom>
            <a:solidFill>
              <a:srgbClr val="A54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6"/>
            <p:cNvSpPr/>
            <p:nvPr/>
          </p:nvSpPr>
          <p:spPr>
            <a:xfrm>
              <a:off x="4904150" y="1818388"/>
              <a:ext cx="54650" cy="133775"/>
            </a:xfrm>
            <a:custGeom>
              <a:avLst/>
              <a:gdLst/>
              <a:ahLst/>
              <a:cxnLst/>
              <a:rect l="l" t="t" r="r" b="b"/>
              <a:pathLst>
                <a:path w="2186" h="5351" extrusionOk="0">
                  <a:moveTo>
                    <a:pt x="379" y="0"/>
                  </a:moveTo>
                  <a:cubicBezTo>
                    <a:pt x="335" y="0"/>
                    <a:pt x="317" y="13"/>
                    <a:pt x="317" y="13"/>
                  </a:cubicBezTo>
                  <a:cubicBezTo>
                    <a:pt x="303" y="10"/>
                    <a:pt x="291" y="9"/>
                    <a:pt x="278" y="9"/>
                  </a:cubicBezTo>
                  <a:cubicBezTo>
                    <a:pt x="0" y="9"/>
                    <a:pt x="184" y="714"/>
                    <a:pt x="184" y="714"/>
                  </a:cubicBezTo>
                  <a:cubicBezTo>
                    <a:pt x="184" y="714"/>
                    <a:pt x="684" y="980"/>
                    <a:pt x="818" y="1414"/>
                  </a:cubicBezTo>
                  <a:cubicBezTo>
                    <a:pt x="951" y="1881"/>
                    <a:pt x="884" y="5350"/>
                    <a:pt x="884" y="5350"/>
                  </a:cubicBezTo>
                  <a:lnTo>
                    <a:pt x="1785" y="5350"/>
                  </a:lnTo>
                  <a:cubicBezTo>
                    <a:pt x="1785" y="5350"/>
                    <a:pt x="2185" y="1614"/>
                    <a:pt x="1351" y="714"/>
                  </a:cubicBezTo>
                  <a:cubicBezTo>
                    <a:pt x="773" y="87"/>
                    <a:pt x="491" y="0"/>
                    <a:pt x="379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6"/>
            <p:cNvSpPr/>
            <p:nvPr/>
          </p:nvSpPr>
          <p:spPr>
            <a:xfrm>
              <a:off x="4767800" y="1792838"/>
              <a:ext cx="28375" cy="118250"/>
            </a:xfrm>
            <a:custGeom>
              <a:avLst/>
              <a:gdLst/>
              <a:ahLst/>
              <a:cxnLst/>
              <a:rect l="l" t="t" r="r" b="b"/>
              <a:pathLst>
                <a:path w="1135" h="4730" extrusionOk="0">
                  <a:moveTo>
                    <a:pt x="868" y="1"/>
                  </a:moveTo>
                  <a:cubicBezTo>
                    <a:pt x="868" y="1"/>
                    <a:pt x="234" y="134"/>
                    <a:pt x="234" y="1936"/>
                  </a:cubicBezTo>
                  <a:cubicBezTo>
                    <a:pt x="234" y="3704"/>
                    <a:pt x="1" y="4571"/>
                    <a:pt x="1" y="4571"/>
                  </a:cubicBezTo>
                  <a:cubicBezTo>
                    <a:pt x="1" y="4571"/>
                    <a:pt x="363" y="4729"/>
                    <a:pt x="770" y="4729"/>
                  </a:cubicBezTo>
                  <a:cubicBezTo>
                    <a:pt x="857" y="4729"/>
                    <a:pt x="946" y="4722"/>
                    <a:pt x="1035" y="4704"/>
                  </a:cubicBezTo>
                  <a:cubicBezTo>
                    <a:pt x="1035" y="4704"/>
                    <a:pt x="868" y="1269"/>
                    <a:pt x="1001" y="1035"/>
                  </a:cubicBezTo>
                  <a:cubicBezTo>
                    <a:pt x="1135" y="802"/>
                    <a:pt x="734" y="234"/>
                    <a:pt x="868" y="1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6"/>
            <p:cNvSpPr/>
            <p:nvPr/>
          </p:nvSpPr>
          <p:spPr>
            <a:xfrm>
              <a:off x="4706925" y="1999663"/>
              <a:ext cx="60900" cy="59425"/>
            </a:xfrm>
            <a:custGeom>
              <a:avLst/>
              <a:gdLst/>
              <a:ahLst/>
              <a:cxnLst/>
              <a:rect l="l" t="t" r="r" b="b"/>
              <a:pathLst>
                <a:path w="2436" h="2377" extrusionOk="0">
                  <a:moveTo>
                    <a:pt x="1" y="1"/>
                  </a:moveTo>
                  <a:cubicBezTo>
                    <a:pt x="1" y="1"/>
                    <a:pt x="134" y="1702"/>
                    <a:pt x="1068" y="2235"/>
                  </a:cubicBezTo>
                  <a:cubicBezTo>
                    <a:pt x="1270" y="2336"/>
                    <a:pt x="1446" y="2376"/>
                    <a:pt x="1600" y="2376"/>
                  </a:cubicBezTo>
                  <a:cubicBezTo>
                    <a:pt x="2158" y="2376"/>
                    <a:pt x="2409" y="1847"/>
                    <a:pt x="2436" y="1768"/>
                  </a:cubicBezTo>
                  <a:lnTo>
                    <a:pt x="534" y="4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54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6"/>
            <p:cNvSpPr/>
            <p:nvPr/>
          </p:nvSpPr>
          <p:spPr>
            <a:xfrm>
              <a:off x="4814750" y="2015513"/>
              <a:ext cx="109850" cy="67200"/>
            </a:xfrm>
            <a:custGeom>
              <a:avLst/>
              <a:gdLst/>
              <a:ahLst/>
              <a:cxnLst/>
              <a:rect l="l" t="t" r="r" b="b"/>
              <a:pathLst>
                <a:path w="4394" h="2688" extrusionOk="0">
                  <a:moveTo>
                    <a:pt x="4260" y="0"/>
                  </a:moveTo>
                  <a:lnTo>
                    <a:pt x="3593" y="200"/>
                  </a:lnTo>
                  <a:lnTo>
                    <a:pt x="524" y="1034"/>
                  </a:lnTo>
                  <a:lnTo>
                    <a:pt x="57" y="1168"/>
                  </a:lnTo>
                  <a:cubicBezTo>
                    <a:pt x="0" y="1453"/>
                    <a:pt x="1039" y="2687"/>
                    <a:pt x="2279" y="2687"/>
                  </a:cubicBezTo>
                  <a:cubicBezTo>
                    <a:pt x="2490" y="2687"/>
                    <a:pt x="2707" y="2651"/>
                    <a:pt x="2926" y="2569"/>
                  </a:cubicBezTo>
                  <a:cubicBezTo>
                    <a:pt x="4394" y="1968"/>
                    <a:pt x="4260" y="0"/>
                    <a:pt x="4260" y="0"/>
                  </a:cubicBezTo>
                  <a:close/>
                </a:path>
              </a:pathLst>
            </a:custGeom>
            <a:solidFill>
              <a:srgbClr val="A54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6"/>
            <p:cNvSpPr/>
            <p:nvPr/>
          </p:nvSpPr>
          <p:spPr>
            <a:xfrm>
              <a:off x="4738625" y="2077213"/>
              <a:ext cx="138450" cy="52875"/>
            </a:xfrm>
            <a:custGeom>
              <a:avLst/>
              <a:gdLst/>
              <a:ahLst/>
              <a:cxnLst/>
              <a:rect l="l" t="t" r="r" b="b"/>
              <a:pathLst>
                <a:path w="5538" h="2115" extrusionOk="0">
                  <a:moveTo>
                    <a:pt x="167" y="1"/>
                  </a:moveTo>
                  <a:cubicBezTo>
                    <a:pt x="167" y="1"/>
                    <a:pt x="0" y="701"/>
                    <a:pt x="667" y="1335"/>
                  </a:cubicBezTo>
                  <a:cubicBezTo>
                    <a:pt x="1318" y="1908"/>
                    <a:pt x="2009" y="2115"/>
                    <a:pt x="2868" y="2115"/>
                  </a:cubicBezTo>
                  <a:cubicBezTo>
                    <a:pt x="3110" y="2115"/>
                    <a:pt x="3365" y="2098"/>
                    <a:pt x="3636" y="2069"/>
                  </a:cubicBezTo>
                  <a:cubicBezTo>
                    <a:pt x="4837" y="1902"/>
                    <a:pt x="5537" y="901"/>
                    <a:pt x="5537" y="901"/>
                  </a:cubicBezTo>
                  <a:lnTo>
                    <a:pt x="5104" y="901"/>
                  </a:lnTo>
                  <a:lnTo>
                    <a:pt x="3636" y="868"/>
                  </a:lnTo>
                  <a:lnTo>
                    <a:pt x="3469" y="1268"/>
                  </a:lnTo>
                  <a:lnTo>
                    <a:pt x="2569" y="1168"/>
                  </a:lnTo>
                  <a:lnTo>
                    <a:pt x="2569" y="801"/>
                  </a:lnTo>
                  <a:lnTo>
                    <a:pt x="1234" y="501"/>
                  </a:lnTo>
                  <a:lnTo>
                    <a:pt x="1168" y="801"/>
                  </a:lnTo>
                  <a:lnTo>
                    <a:pt x="834" y="701"/>
                  </a:lnTo>
                  <a:lnTo>
                    <a:pt x="667" y="668"/>
                  </a:lnTo>
                  <a:lnTo>
                    <a:pt x="667" y="30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A54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6"/>
            <p:cNvSpPr/>
            <p:nvPr/>
          </p:nvSpPr>
          <p:spPr>
            <a:xfrm>
              <a:off x="4720275" y="2009663"/>
              <a:ext cx="47550" cy="40550"/>
            </a:xfrm>
            <a:custGeom>
              <a:avLst/>
              <a:gdLst/>
              <a:ahLst/>
              <a:cxnLst/>
              <a:rect l="l" t="t" r="r" b="b"/>
              <a:pathLst>
                <a:path w="1902" h="1622" extrusionOk="0">
                  <a:moveTo>
                    <a:pt x="0" y="1"/>
                  </a:moveTo>
                  <a:cubicBezTo>
                    <a:pt x="0" y="1"/>
                    <a:pt x="134" y="1102"/>
                    <a:pt x="834" y="1469"/>
                  </a:cubicBezTo>
                  <a:cubicBezTo>
                    <a:pt x="1018" y="1581"/>
                    <a:pt x="1183" y="1621"/>
                    <a:pt x="1326" y="1621"/>
                  </a:cubicBezTo>
                  <a:cubicBezTo>
                    <a:pt x="1649" y="1621"/>
                    <a:pt x="1855" y="1415"/>
                    <a:pt x="1902" y="13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C3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6"/>
            <p:cNvSpPr/>
            <p:nvPr/>
          </p:nvSpPr>
          <p:spPr>
            <a:xfrm>
              <a:off x="4827850" y="2020513"/>
              <a:ext cx="77575" cy="45925"/>
            </a:xfrm>
            <a:custGeom>
              <a:avLst/>
              <a:gdLst/>
              <a:ahLst/>
              <a:cxnLst/>
              <a:rect l="l" t="t" r="r" b="b"/>
              <a:pathLst>
                <a:path w="3103" h="1837" extrusionOk="0">
                  <a:moveTo>
                    <a:pt x="3069" y="0"/>
                  </a:moveTo>
                  <a:lnTo>
                    <a:pt x="0" y="834"/>
                  </a:lnTo>
                  <a:cubicBezTo>
                    <a:pt x="98" y="1128"/>
                    <a:pt x="515" y="1836"/>
                    <a:pt x="1469" y="1836"/>
                  </a:cubicBezTo>
                  <a:cubicBezTo>
                    <a:pt x="1491" y="1836"/>
                    <a:pt x="1513" y="1836"/>
                    <a:pt x="1535" y="1835"/>
                  </a:cubicBezTo>
                  <a:cubicBezTo>
                    <a:pt x="2802" y="1802"/>
                    <a:pt x="3103" y="634"/>
                    <a:pt x="3069" y="34"/>
                  </a:cubicBezTo>
                  <a:cubicBezTo>
                    <a:pt x="3069" y="34"/>
                    <a:pt x="3069" y="0"/>
                    <a:pt x="3069" y="0"/>
                  </a:cubicBezTo>
                  <a:close/>
                </a:path>
              </a:pathLst>
            </a:custGeom>
            <a:solidFill>
              <a:srgbClr val="8C3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6"/>
            <p:cNvSpPr/>
            <p:nvPr/>
          </p:nvSpPr>
          <p:spPr>
            <a:xfrm>
              <a:off x="4759475" y="2090563"/>
              <a:ext cx="106750" cy="27475"/>
            </a:xfrm>
            <a:custGeom>
              <a:avLst/>
              <a:gdLst/>
              <a:ahLst/>
              <a:cxnLst/>
              <a:rect l="l" t="t" r="r" b="b"/>
              <a:pathLst>
                <a:path w="4270" h="1099" extrusionOk="0">
                  <a:moveTo>
                    <a:pt x="400" y="0"/>
                  </a:moveTo>
                  <a:lnTo>
                    <a:pt x="334" y="301"/>
                  </a:lnTo>
                  <a:lnTo>
                    <a:pt x="0" y="167"/>
                  </a:lnTo>
                  <a:lnTo>
                    <a:pt x="0" y="167"/>
                  </a:lnTo>
                  <a:cubicBezTo>
                    <a:pt x="0" y="334"/>
                    <a:pt x="100" y="534"/>
                    <a:pt x="334" y="701"/>
                  </a:cubicBezTo>
                  <a:cubicBezTo>
                    <a:pt x="665" y="944"/>
                    <a:pt x="1448" y="1099"/>
                    <a:pt x="2172" y="1099"/>
                  </a:cubicBezTo>
                  <a:cubicBezTo>
                    <a:pt x="2543" y="1099"/>
                    <a:pt x="2898" y="1058"/>
                    <a:pt x="3169" y="968"/>
                  </a:cubicBezTo>
                  <a:cubicBezTo>
                    <a:pt x="4003" y="668"/>
                    <a:pt x="4270" y="367"/>
                    <a:pt x="4270" y="367"/>
                  </a:cubicBezTo>
                  <a:lnTo>
                    <a:pt x="2769" y="334"/>
                  </a:lnTo>
                  <a:lnTo>
                    <a:pt x="2635" y="768"/>
                  </a:lnTo>
                  <a:lnTo>
                    <a:pt x="1735" y="634"/>
                  </a:lnTo>
                  <a:lnTo>
                    <a:pt x="1735" y="301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8C3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6"/>
            <p:cNvSpPr/>
            <p:nvPr/>
          </p:nvSpPr>
          <p:spPr>
            <a:xfrm>
              <a:off x="4438150" y="864813"/>
              <a:ext cx="197925" cy="195025"/>
            </a:xfrm>
            <a:custGeom>
              <a:avLst/>
              <a:gdLst/>
              <a:ahLst/>
              <a:cxnLst/>
              <a:rect l="l" t="t" r="r" b="b"/>
              <a:pathLst>
                <a:path w="7917" h="7801" extrusionOk="0">
                  <a:moveTo>
                    <a:pt x="1737" y="1"/>
                  </a:moveTo>
                  <a:cubicBezTo>
                    <a:pt x="1" y="1"/>
                    <a:pt x="380" y="2474"/>
                    <a:pt x="1178" y="4632"/>
                  </a:cubicBezTo>
                  <a:cubicBezTo>
                    <a:pt x="2079" y="7034"/>
                    <a:pt x="4314" y="7801"/>
                    <a:pt x="6115" y="7801"/>
                  </a:cubicBezTo>
                  <a:cubicBezTo>
                    <a:pt x="7916" y="7801"/>
                    <a:pt x="7583" y="6233"/>
                    <a:pt x="7583" y="6233"/>
                  </a:cubicBezTo>
                  <a:cubicBezTo>
                    <a:pt x="7583" y="6233"/>
                    <a:pt x="5114" y="929"/>
                    <a:pt x="2512" y="129"/>
                  </a:cubicBezTo>
                  <a:cubicBezTo>
                    <a:pt x="2217" y="42"/>
                    <a:pt x="1959" y="1"/>
                    <a:pt x="1737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4451750" y="584588"/>
              <a:ext cx="548750" cy="578675"/>
            </a:xfrm>
            <a:custGeom>
              <a:avLst/>
              <a:gdLst/>
              <a:ahLst/>
              <a:cxnLst/>
              <a:rect l="l" t="t" r="r" b="b"/>
              <a:pathLst>
                <a:path w="21950" h="23147" extrusionOk="0">
                  <a:moveTo>
                    <a:pt x="6849" y="0"/>
                  </a:moveTo>
                  <a:cubicBezTo>
                    <a:pt x="4284" y="0"/>
                    <a:pt x="1771" y="565"/>
                    <a:pt x="0" y="1931"/>
                  </a:cubicBezTo>
                  <a:cubicBezTo>
                    <a:pt x="1522" y="1309"/>
                    <a:pt x="3636" y="715"/>
                    <a:pt x="6060" y="715"/>
                  </a:cubicBezTo>
                  <a:cubicBezTo>
                    <a:pt x="7408" y="715"/>
                    <a:pt x="8851" y="899"/>
                    <a:pt x="10341" y="1364"/>
                  </a:cubicBezTo>
                  <a:cubicBezTo>
                    <a:pt x="17313" y="3532"/>
                    <a:pt x="12076" y="5734"/>
                    <a:pt x="16946" y="9670"/>
                  </a:cubicBezTo>
                  <a:lnTo>
                    <a:pt x="13577" y="16275"/>
                  </a:lnTo>
                  <a:cubicBezTo>
                    <a:pt x="13577" y="16275"/>
                    <a:pt x="13578" y="16275"/>
                    <a:pt x="13580" y="16275"/>
                  </a:cubicBezTo>
                  <a:cubicBezTo>
                    <a:pt x="13661" y="16275"/>
                    <a:pt x="15401" y="16306"/>
                    <a:pt x="16379" y="19010"/>
                  </a:cubicBezTo>
                  <a:cubicBezTo>
                    <a:pt x="17046" y="20878"/>
                    <a:pt x="16879" y="22379"/>
                    <a:pt x="16679" y="23146"/>
                  </a:cubicBezTo>
                  <a:lnTo>
                    <a:pt x="16946" y="23146"/>
                  </a:lnTo>
                  <a:cubicBezTo>
                    <a:pt x="18814" y="22946"/>
                    <a:pt x="17579" y="18209"/>
                    <a:pt x="17579" y="18209"/>
                  </a:cubicBezTo>
                  <a:cubicBezTo>
                    <a:pt x="17579" y="18209"/>
                    <a:pt x="20048" y="16875"/>
                    <a:pt x="21015" y="13072"/>
                  </a:cubicBezTo>
                  <a:cubicBezTo>
                    <a:pt x="21949" y="9270"/>
                    <a:pt x="19581" y="3866"/>
                    <a:pt x="13877" y="1397"/>
                  </a:cubicBezTo>
                  <a:cubicBezTo>
                    <a:pt x="11914" y="540"/>
                    <a:pt x="9357" y="0"/>
                    <a:pt x="6849" y="0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4652725" y="982238"/>
              <a:ext cx="97775" cy="96300"/>
            </a:xfrm>
            <a:custGeom>
              <a:avLst/>
              <a:gdLst/>
              <a:ahLst/>
              <a:cxnLst/>
              <a:rect l="l" t="t" r="r" b="b"/>
              <a:pathLst>
                <a:path w="3911" h="3852" extrusionOk="0">
                  <a:moveTo>
                    <a:pt x="598" y="1"/>
                  </a:moveTo>
                  <a:cubicBezTo>
                    <a:pt x="384" y="1"/>
                    <a:pt x="237" y="147"/>
                    <a:pt x="200" y="502"/>
                  </a:cubicBezTo>
                  <a:cubicBezTo>
                    <a:pt x="200" y="502"/>
                    <a:pt x="0" y="3337"/>
                    <a:pt x="801" y="3771"/>
                  </a:cubicBezTo>
                  <a:cubicBezTo>
                    <a:pt x="908" y="3827"/>
                    <a:pt x="1001" y="3851"/>
                    <a:pt x="1080" y="3851"/>
                  </a:cubicBezTo>
                  <a:cubicBezTo>
                    <a:pt x="1619" y="3851"/>
                    <a:pt x="1568" y="2737"/>
                    <a:pt x="1568" y="2737"/>
                  </a:cubicBezTo>
                  <a:lnTo>
                    <a:pt x="1568" y="2737"/>
                  </a:lnTo>
                  <a:cubicBezTo>
                    <a:pt x="1568" y="2737"/>
                    <a:pt x="2322" y="3421"/>
                    <a:pt x="2979" y="3421"/>
                  </a:cubicBezTo>
                  <a:cubicBezTo>
                    <a:pt x="3103" y="3421"/>
                    <a:pt x="3224" y="3396"/>
                    <a:pt x="3336" y="3337"/>
                  </a:cubicBezTo>
                  <a:cubicBezTo>
                    <a:pt x="3910" y="3037"/>
                    <a:pt x="1570" y="1"/>
                    <a:pt x="59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4707750" y="744788"/>
              <a:ext cx="190025" cy="287500"/>
            </a:xfrm>
            <a:custGeom>
              <a:avLst/>
              <a:gdLst/>
              <a:ahLst/>
              <a:cxnLst/>
              <a:rect l="l" t="t" r="r" b="b"/>
              <a:pathLst>
                <a:path w="7601" h="11500" extrusionOk="0">
                  <a:moveTo>
                    <a:pt x="2634" y="0"/>
                  </a:moveTo>
                  <a:cubicBezTo>
                    <a:pt x="1522" y="0"/>
                    <a:pt x="598" y="608"/>
                    <a:pt x="368" y="2061"/>
                  </a:cubicBezTo>
                  <a:cubicBezTo>
                    <a:pt x="1" y="4429"/>
                    <a:pt x="1035" y="10867"/>
                    <a:pt x="2603" y="11434"/>
                  </a:cubicBezTo>
                  <a:cubicBezTo>
                    <a:pt x="2731" y="11478"/>
                    <a:pt x="2872" y="11499"/>
                    <a:pt x="3023" y="11499"/>
                  </a:cubicBezTo>
                  <a:cubicBezTo>
                    <a:pt x="4710" y="11499"/>
                    <a:pt x="7601" y="8819"/>
                    <a:pt x="7540" y="4930"/>
                  </a:cubicBezTo>
                  <a:cubicBezTo>
                    <a:pt x="7518" y="2179"/>
                    <a:pt x="4739" y="0"/>
                    <a:pt x="2634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4744450" y="1195763"/>
              <a:ext cx="370300" cy="113250"/>
            </a:xfrm>
            <a:custGeom>
              <a:avLst/>
              <a:gdLst/>
              <a:ahLst/>
              <a:cxnLst/>
              <a:rect l="l" t="t" r="r" b="b"/>
              <a:pathLst>
                <a:path w="14812" h="4530" extrusionOk="0">
                  <a:moveTo>
                    <a:pt x="14811" y="0"/>
                  </a:moveTo>
                  <a:lnTo>
                    <a:pt x="1" y="4403"/>
                  </a:lnTo>
                  <a:cubicBezTo>
                    <a:pt x="1" y="4403"/>
                    <a:pt x="797" y="4530"/>
                    <a:pt x="2146" y="4530"/>
                  </a:cubicBezTo>
                  <a:cubicBezTo>
                    <a:pt x="3654" y="4530"/>
                    <a:pt x="5854" y="4372"/>
                    <a:pt x="8407" y="3703"/>
                  </a:cubicBezTo>
                  <a:cubicBezTo>
                    <a:pt x="13277" y="2402"/>
                    <a:pt x="14811" y="0"/>
                    <a:pt x="14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4560150" y="463038"/>
              <a:ext cx="526250" cy="405000"/>
            </a:xfrm>
            <a:custGeom>
              <a:avLst/>
              <a:gdLst/>
              <a:ahLst/>
              <a:cxnLst/>
              <a:rect l="l" t="t" r="r" b="b"/>
              <a:pathLst>
                <a:path w="21050" h="16200" extrusionOk="0">
                  <a:moveTo>
                    <a:pt x="4542" y="1"/>
                  </a:moveTo>
                  <a:cubicBezTo>
                    <a:pt x="3147" y="1"/>
                    <a:pt x="1637" y="143"/>
                    <a:pt x="1" y="455"/>
                  </a:cubicBezTo>
                  <a:cubicBezTo>
                    <a:pt x="1" y="455"/>
                    <a:pt x="19" y="455"/>
                    <a:pt x="54" y="455"/>
                  </a:cubicBezTo>
                  <a:cubicBezTo>
                    <a:pt x="1110" y="455"/>
                    <a:pt x="17530" y="705"/>
                    <a:pt x="21049" y="16200"/>
                  </a:cubicBezTo>
                  <a:cubicBezTo>
                    <a:pt x="21049" y="16200"/>
                    <a:pt x="19404" y="1"/>
                    <a:pt x="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6"/>
            <p:cNvSpPr/>
            <p:nvPr/>
          </p:nvSpPr>
          <p:spPr>
            <a:xfrm>
              <a:off x="4305800" y="318988"/>
              <a:ext cx="968225" cy="444825"/>
            </a:xfrm>
            <a:custGeom>
              <a:avLst/>
              <a:gdLst/>
              <a:ahLst/>
              <a:cxnLst/>
              <a:rect l="l" t="t" r="r" b="b"/>
              <a:pathLst>
                <a:path w="38729" h="17793" extrusionOk="0">
                  <a:moveTo>
                    <a:pt x="25459" y="1"/>
                  </a:moveTo>
                  <a:cubicBezTo>
                    <a:pt x="19129" y="1"/>
                    <a:pt x="12243" y="1087"/>
                    <a:pt x="8674" y="3148"/>
                  </a:cubicBezTo>
                  <a:cubicBezTo>
                    <a:pt x="4504" y="5517"/>
                    <a:pt x="801" y="11254"/>
                    <a:pt x="1" y="17792"/>
                  </a:cubicBezTo>
                  <a:cubicBezTo>
                    <a:pt x="1468" y="13122"/>
                    <a:pt x="5238" y="5917"/>
                    <a:pt x="9574" y="4082"/>
                  </a:cubicBezTo>
                  <a:cubicBezTo>
                    <a:pt x="16579" y="1080"/>
                    <a:pt x="21483" y="1080"/>
                    <a:pt x="26620" y="1013"/>
                  </a:cubicBezTo>
                  <a:cubicBezTo>
                    <a:pt x="26693" y="1012"/>
                    <a:pt x="26767" y="1012"/>
                    <a:pt x="26841" y="1012"/>
                  </a:cubicBezTo>
                  <a:cubicBezTo>
                    <a:pt x="31092" y="1012"/>
                    <a:pt x="36860" y="2860"/>
                    <a:pt x="38728" y="3515"/>
                  </a:cubicBezTo>
                  <a:cubicBezTo>
                    <a:pt x="38562" y="2681"/>
                    <a:pt x="37561" y="1781"/>
                    <a:pt x="35026" y="1080"/>
                  </a:cubicBezTo>
                  <a:cubicBezTo>
                    <a:pt x="32495" y="354"/>
                    <a:pt x="29067" y="1"/>
                    <a:pt x="25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6"/>
            <p:cNvSpPr/>
            <p:nvPr/>
          </p:nvSpPr>
          <p:spPr>
            <a:xfrm>
              <a:off x="5150575" y="1569663"/>
              <a:ext cx="101775" cy="155650"/>
            </a:xfrm>
            <a:custGeom>
              <a:avLst/>
              <a:gdLst/>
              <a:ahLst/>
              <a:cxnLst/>
              <a:rect l="l" t="t" r="r" b="b"/>
              <a:pathLst>
                <a:path w="4071" h="6226" extrusionOk="0">
                  <a:moveTo>
                    <a:pt x="721" y="0"/>
                  </a:moveTo>
                  <a:cubicBezTo>
                    <a:pt x="492" y="0"/>
                    <a:pt x="251" y="69"/>
                    <a:pt x="1" y="222"/>
                  </a:cubicBezTo>
                  <a:lnTo>
                    <a:pt x="4070" y="6226"/>
                  </a:lnTo>
                  <a:cubicBezTo>
                    <a:pt x="4070" y="6226"/>
                    <a:pt x="2896" y="0"/>
                    <a:pt x="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5238142" y="1542586"/>
              <a:ext cx="132625" cy="89600"/>
            </a:xfrm>
            <a:custGeom>
              <a:avLst/>
              <a:gdLst/>
              <a:ahLst/>
              <a:cxnLst/>
              <a:rect l="l" t="t" r="r" b="b"/>
              <a:pathLst>
                <a:path w="5305" h="3584" extrusionOk="0">
                  <a:moveTo>
                    <a:pt x="356" y="1"/>
                  </a:moveTo>
                  <a:cubicBezTo>
                    <a:pt x="133" y="1"/>
                    <a:pt x="0" y="15"/>
                    <a:pt x="0" y="15"/>
                  </a:cubicBezTo>
                  <a:lnTo>
                    <a:pt x="5304" y="3584"/>
                  </a:lnTo>
                  <a:cubicBezTo>
                    <a:pt x="4372" y="294"/>
                    <a:pt x="1389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4747800" y="1053163"/>
              <a:ext cx="43375" cy="70075"/>
            </a:xfrm>
            <a:custGeom>
              <a:avLst/>
              <a:gdLst/>
              <a:ahLst/>
              <a:cxnLst/>
              <a:rect l="l" t="t" r="r" b="b"/>
              <a:pathLst>
                <a:path w="1735" h="2803" extrusionOk="0">
                  <a:moveTo>
                    <a:pt x="801" y="0"/>
                  </a:moveTo>
                  <a:cubicBezTo>
                    <a:pt x="0" y="1768"/>
                    <a:pt x="1735" y="2802"/>
                    <a:pt x="1735" y="2802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4645225" y="1082338"/>
              <a:ext cx="39200" cy="60075"/>
            </a:xfrm>
            <a:custGeom>
              <a:avLst/>
              <a:gdLst/>
              <a:ahLst/>
              <a:cxnLst/>
              <a:rect l="l" t="t" r="r" b="b"/>
              <a:pathLst>
                <a:path w="1568" h="2403" extrusionOk="0">
                  <a:moveTo>
                    <a:pt x="634" y="1"/>
                  </a:moveTo>
                  <a:lnTo>
                    <a:pt x="634" y="1"/>
                  </a:lnTo>
                  <a:cubicBezTo>
                    <a:pt x="0" y="1368"/>
                    <a:pt x="1568" y="2402"/>
                    <a:pt x="1568" y="2402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5116400" y="2135038"/>
              <a:ext cx="376100" cy="125600"/>
            </a:xfrm>
            <a:custGeom>
              <a:avLst/>
              <a:gdLst/>
              <a:ahLst/>
              <a:cxnLst/>
              <a:rect l="l" t="t" r="r" b="b"/>
              <a:pathLst>
                <a:path w="15044" h="5024" extrusionOk="0">
                  <a:moveTo>
                    <a:pt x="474" y="1"/>
                  </a:moveTo>
                  <a:cubicBezTo>
                    <a:pt x="104" y="1"/>
                    <a:pt x="1" y="221"/>
                    <a:pt x="200" y="757"/>
                  </a:cubicBezTo>
                  <a:cubicBezTo>
                    <a:pt x="200" y="757"/>
                    <a:pt x="4403" y="3692"/>
                    <a:pt x="8539" y="4759"/>
                  </a:cubicBezTo>
                  <a:cubicBezTo>
                    <a:pt x="9237" y="4945"/>
                    <a:pt x="9801" y="5024"/>
                    <a:pt x="10259" y="5024"/>
                  </a:cubicBezTo>
                  <a:cubicBezTo>
                    <a:pt x="12517" y="5024"/>
                    <a:pt x="12204" y="3119"/>
                    <a:pt x="12676" y="2758"/>
                  </a:cubicBezTo>
                  <a:cubicBezTo>
                    <a:pt x="13243" y="2358"/>
                    <a:pt x="15044" y="2058"/>
                    <a:pt x="14544" y="1424"/>
                  </a:cubicBezTo>
                  <a:cubicBezTo>
                    <a:pt x="14364" y="1197"/>
                    <a:pt x="13077" y="1154"/>
                    <a:pt x="11403" y="1154"/>
                  </a:cubicBezTo>
                  <a:cubicBezTo>
                    <a:pt x="10382" y="1154"/>
                    <a:pt x="9217" y="1170"/>
                    <a:pt x="8072" y="1170"/>
                  </a:cubicBezTo>
                  <a:cubicBezTo>
                    <a:pt x="5854" y="1170"/>
                    <a:pt x="3711" y="1110"/>
                    <a:pt x="2835" y="757"/>
                  </a:cubicBezTo>
                  <a:cubicBezTo>
                    <a:pt x="1717" y="306"/>
                    <a:pt x="910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5279000" y="1886513"/>
              <a:ext cx="266050" cy="156600"/>
            </a:xfrm>
            <a:custGeom>
              <a:avLst/>
              <a:gdLst/>
              <a:ahLst/>
              <a:cxnLst/>
              <a:rect l="l" t="t" r="r" b="b"/>
              <a:pathLst>
                <a:path w="10642" h="6264" extrusionOk="0">
                  <a:moveTo>
                    <a:pt x="9057" y="1"/>
                  </a:moveTo>
                  <a:cubicBezTo>
                    <a:pt x="8108" y="1"/>
                    <a:pt x="6808" y="497"/>
                    <a:pt x="5838" y="891"/>
                  </a:cubicBezTo>
                  <a:cubicBezTo>
                    <a:pt x="4570" y="1391"/>
                    <a:pt x="5638" y="1791"/>
                    <a:pt x="6472" y="2425"/>
                  </a:cubicBezTo>
                  <a:cubicBezTo>
                    <a:pt x="7207" y="2976"/>
                    <a:pt x="7183" y="3471"/>
                    <a:pt x="5574" y="3471"/>
                  </a:cubicBezTo>
                  <a:cubicBezTo>
                    <a:pt x="5430" y="3471"/>
                    <a:pt x="5274" y="3467"/>
                    <a:pt x="5104" y="3459"/>
                  </a:cubicBezTo>
                  <a:cubicBezTo>
                    <a:pt x="4763" y="3437"/>
                    <a:pt x="4383" y="3424"/>
                    <a:pt x="3999" y="3424"/>
                  </a:cubicBezTo>
                  <a:cubicBezTo>
                    <a:pt x="2049" y="3424"/>
                    <a:pt x="0" y="3757"/>
                    <a:pt x="2536" y="4927"/>
                  </a:cubicBezTo>
                  <a:cubicBezTo>
                    <a:pt x="2536" y="4927"/>
                    <a:pt x="6705" y="6263"/>
                    <a:pt x="8546" y="6263"/>
                  </a:cubicBezTo>
                  <a:cubicBezTo>
                    <a:pt x="8590" y="6263"/>
                    <a:pt x="8632" y="6263"/>
                    <a:pt x="8673" y="6261"/>
                  </a:cubicBezTo>
                  <a:cubicBezTo>
                    <a:pt x="10475" y="6228"/>
                    <a:pt x="9641" y="4793"/>
                    <a:pt x="8840" y="4093"/>
                  </a:cubicBezTo>
                  <a:cubicBezTo>
                    <a:pt x="8073" y="3359"/>
                    <a:pt x="8507" y="2091"/>
                    <a:pt x="9574" y="1558"/>
                  </a:cubicBezTo>
                  <a:cubicBezTo>
                    <a:pt x="10641" y="1024"/>
                    <a:pt x="10641" y="490"/>
                    <a:pt x="9741" y="123"/>
                  </a:cubicBezTo>
                  <a:cubicBezTo>
                    <a:pt x="9548" y="38"/>
                    <a:pt x="9316" y="1"/>
                    <a:pt x="9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0" name="Google Shape;1680;p36"/>
          <p:cNvSpPr txBox="1">
            <a:spLocks noGrp="1"/>
          </p:cNvSpPr>
          <p:nvPr>
            <p:ph type="ctrTitle"/>
          </p:nvPr>
        </p:nvSpPr>
        <p:spPr>
          <a:xfrm>
            <a:off x="174615" y="1934255"/>
            <a:ext cx="6030246" cy="21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bg1"/>
                </a:solidFill>
                <a:latin typeface="#9Slide06 DeathRattle BB" panose="02000506000000020004" pitchFamily="2" charset="0"/>
              </a:rPr>
              <a:t>NẾU CHÚNG MÌNH CÓ PHÉP LẠ</a:t>
            </a:r>
            <a:r>
              <a:rPr lang="en" sz="6000" b="1" dirty="0">
                <a:solidFill>
                  <a:schemeClr val="bg1"/>
                </a:solidFill>
                <a:latin typeface="#9Slide06 DeathRattle BB" panose="02000506000000020004" pitchFamily="2" charset="0"/>
              </a:rPr>
              <a:t> </a:t>
            </a:r>
            <a:endParaRPr sz="6000" b="1" dirty="0">
              <a:solidFill>
                <a:schemeClr val="bg1"/>
              </a:solidFill>
              <a:latin typeface="#9Slide06 DeathRattle BB" panose="02000506000000020004" pitchFamily="2" charset="0"/>
            </a:endParaRPr>
          </a:p>
        </p:txBody>
      </p:sp>
      <p:sp>
        <p:nvSpPr>
          <p:cNvPr id="1681" name="Google Shape;1681;p36"/>
          <p:cNvSpPr txBox="1">
            <a:spLocks noGrp="1"/>
          </p:cNvSpPr>
          <p:nvPr>
            <p:ph type="subTitle" idx="1"/>
          </p:nvPr>
        </p:nvSpPr>
        <p:spPr>
          <a:xfrm>
            <a:off x="1671876" y="969568"/>
            <a:ext cx="2249920" cy="808697"/>
          </a:xfrm>
          <a:custGeom>
            <a:avLst/>
            <a:gdLst>
              <a:gd name="connsiteX0" fmla="*/ 0 w 2519341"/>
              <a:gd name="connsiteY0" fmla="*/ 0 h 500400"/>
              <a:gd name="connsiteX1" fmla="*/ 2519341 w 2519341"/>
              <a:gd name="connsiteY1" fmla="*/ 0 h 500400"/>
              <a:gd name="connsiteX2" fmla="*/ 2519341 w 2519341"/>
              <a:gd name="connsiteY2" fmla="*/ 500400 h 500400"/>
              <a:gd name="connsiteX3" fmla="*/ 0 w 2519341"/>
              <a:gd name="connsiteY3" fmla="*/ 500400 h 500400"/>
              <a:gd name="connsiteX4" fmla="*/ 0 w 2519341"/>
              <a:gd name="connsiteY4" fmla="*/ 0 h 500400"/>
              <a:gd name="connsiteX0" fmla="*/ 400050 w 2519341"/>
              <a:gd name="connsiteY0" fmla="*/ 89807 h 500400"/>
              <a:gd name="connsiteX1" fmla="*/ 2519341 w 2519341"/>
              <a:gd name="connsiteY1" fmla="*/ 0 h 500400"/>
              <a:gd name="connsiteX2" fmla="*/ 2519341 w 2519341"/>
              <a:gd name="connsiteY2" fmla="*/ 500400 h 500400"/>
              <a:gd name="connsiteX3" fmla="*/ 0 w 2519341"/>
              <a:gd name="connsiteY3" fmla="*/ 500400 h 500400"/>
              <a:gd name="connsiteX4" fmla="*/ 400050 w 2519341"/>
              <a:gd name="connsiteY4" fmla="*/ 89807 h 500400"/>
              <a:gd name="connsiteX0" fmla="*/ 400050 w 2519341"/>
              <a:gd name="connsiteY0" fmla="*/ 89807 h 598371"/>
              <a:gd name="connsiteX1" fmla="*/ 2519341 w 2519341"/>
              <a:gd name="connsiteY1" fmla="*/ 0 h 598371"/>
              <a:gd name="connsiteX2" fmla="*/ 2111126 w 2519341"/>
              <a:gd name="connsiteY2" fmla="*/ 598371 h 598371"/>
              <a:gd name="connsiteX3" fmla="*/ 0 w 2519341"/>
              <a:gd name="connsiteY3" fmla="*/ 500400 h 598371"/>
              <a:gd name="connsiteX4" fmla="*/ 400050 w 2519341"/>
              <a:gd name="connsiteY4" fmla="*/ 89807 h 598371"/>
              <a:gd name="connsiteX0" fmla="*/ 400050 w 2249920"/>
              <a:gd name="connsiteY0" fmla="*/ 0 h 508564"/>
              <a:gd name="connsiteX1" fmla="*/ 2249920 w 2249920"/>
              <a:gd name="connsiteY1" fmla="*/ 8164 h 508564"/>
              <a:gd name="connsiteX2" fmla="*/ 2111126 w 2249920"/>
              <a:gd name="connsiteY2" fmla="*/ 508564 h 508564"/>
              <a:gd name="connsiteX3" fmla="*/ 0 w 2249920"/>
              <a:gd name="connsiteY3" fmla="*/ 410593 h 508564"/>
              <a:gd name="connsiteX4" fmla="*/ 400050 w 2249920"/>
              <a:gd name="connsiteY4" fmla="*/ 0 h 50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920" h="508564">
                <a:moveTo>
                  <a:pt x="400050" y="0"/>
                </a:moveTo>
                <a:lnTo>
                  <a:pt x="2249920" y="8164"/>
                </a:lnTo>
                <a:lnTo>
                  <a:pt x="2111126" y="508564"/>
                </a:lnTo>
                <a:lnTo>
                  <a:pt x="0" y="410593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SVN-Comic Sans MS" panose="02040603050506020204" pitchFamily="18" charset="0"/>
              </a:rPr>
              <a:t>TẬP ĐỌC 4</a:t>
            </a:r>
            <a:endParaRPr sz="3600" b="1" dirty="0">
              <a:latin typeface="SVN-Comic Sans MS" panose="02040603050506020204" pitchFamily="18" charset="0"/>
            </a:endParaRPr>
          </a:p>
        </p:txBody>
      </p:sp>
      <p:grpSp>
        <p:nvGrpSpPr>
          <p:cNvPr id="1682" name="Google Shape;1682;p36"/>
          <p:cNvGrpSpPr/>
          <p:nvPr/>
        </p:nvGrpSpPr>
        <p:grpSpPr>
          <a:xfrm>
            <a:off x="4029020" y="1052537"/>
            <a:ext cx="792624" cy="450103"/>
            <a:chOff x="5410450" y="2571738"/>
            <a:chExt cx="1239250" cy="703725"/>
          </a:xfrm>
        </p:grpSpPr>
        <p:sp>
          <p:nvSpPr>
            <p:cNvPr id="1683" name="Google Shape;1683;p36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6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6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6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6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6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6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6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6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6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6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6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6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6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6"/>
          <p:cNvGrpSpPr/>
          <p:nvPr/>
        </p:nvGrpSpPr>
        <p:grpSpPr>
          <a:xfrm flipH="1">
            <a:off x="212852" y="695041"/>
            <a:ext cx="1576822" cy="895420"/>
            <a:chOff x="5410450" y="2571738"/>
            <a:chExt cx="1239250" cy="703725"/>
          </a:xfrm>
        </p:grpSpPr>
        <p:sp>
          <p:nvSpPr>
            <p:cNvPr id="1699" name="Google Shape;1699;p36"/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6"/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6"/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6"/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6"/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6"/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6"/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6"/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6"/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6"/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6"/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6"/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6"/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6"/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6"/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1680;p36">
            <a:extLst>
              <a:ext uri="{FF2B5EF4-FFF2-40B4-BE49-F238E27FC236}">
                <a16:creationId xmlns:a16="http://schemas.microsoft.com/office/drawing/2014/main" id="{8944677C-CDF1-2515-772C-C982CB5BD577}"/>
              </a:ext>
            </a:extLst>
          </p:cNvPr>
          <p:cNvSpPr txBox="1">
            <a:spLocks/>
          </p:cNvSpPr>
          <p:nvPr/>
        </p:nvSpPr>
        <p:spPr>
          <a:xfrm>
            <a:off x="192689" y="1970098"/>
            <a:ext cx="6030246" cy="21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Luckiest Guy"/>
              <a:buNone/>
              <a:defRPr sz="51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8000" b="1" dirty="0">
                <a:solidFill>
                  <a:srgbClr val="002060"/>
                </a:solidFill>
                <a:latin typeface="#9Slide06 DeathRattle BB" panose="02000506000000020004" pitchFamily="2" charset="0"/>
              </a:rPr>
              <a:t>NẾU CHÚNG MÌNH CÓ PHÉP LẠ</a:t>
            </a:r>
            <a:r>
              <a:rPr lang="en-US" sz="6000" b="1" dirty="0">
                <a:solidFill>
                  <a:srgbClr val="002060"/>
                </a:solidFill>
                <a:latin typeface="#9Slide06 DeathRattle BB" panose="02000506000000020004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" grpId="0"/>
      <p:bldP spid="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00F0E0-F49C-382F-B7DC-A326245E58D7}"/>
              </a:ext>
            </a:extLst>
          </p:cNvPr>
          <p:cNvSpPr/>
          <p:nvPr/>
        </p:nvSpPr>
        <p:spPr>
          <a:xfrm>
            <a:off x="3474499" y="930654"/>
            <a:ext cx="3023870" cy="31373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#9Slide07 Crocante" panose="02000000000000000000" pitchFamily="2" charset="0"/>
            </a:endParaRPr>
          </a:p>
        </p:txBody>
      </p:sp>
      <p:sp>
        <p:nvSpPr>
          <p:cNvPr id="103" name="标题 5">
            <a:extLst>
              <a:ext uri="{FF2B5EF4-FFF2-40B4-BE49-F238E27FC236}">
                <a16:creationId xmlns:a16="http://schemas.microsoft.com/office/drawing/2014/main" id="{40EB7BCA-1906-02DF-6F03-57F4F4D47D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31973" y="1103656"/>
            <a:ext cx="3069185" cy="29915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C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Crocante" panose="02000000000000000000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TÌM HIỂU BÀI</a:t>
            </a:r>
          </a:p>
        </p:txBody>
      </p:sp>
      <p:grpSp>
        <p:nvGrpSpPr>
          <p:cNvPr id="98" name="Google Shape;2033;p43">
            <a:extLst>
              <a:ext uri="{FF2B5EF4-FFF2-40B4-BE49-F238E27FC236}">
                <a16:creationId xmlns:a16="http://schemas.microsoft.com/office/drawing/2014/main" id="{1E5CF2D4-B8D3-8D73-8BA4-A3436E5AB357}"/>
              </a:ext>
            </a:extLst>
          </p:cNvPr>
          <p:cNvGrpSpPr/>
          <p:nvPr/>
        </p:nvGrpSpPr>
        <p:grpSpPr>
          <a:xfrm>
            <a:off x="6188129" y="839526"/>
            <a:ext cx="1020151" cy="579377"/>
            <a:chOff x="5410450" y="2571738"/>
            <a:chExt cx="1239250" cy="703725"/>
          </a:xfrm>
        </p:grpSpPr>
        <p:sp>
          <p:nvSpPr>
            <p:cNvPr id="99" name="Google Shape;2034;p43">
              <a:extLst>
                <a:ext uri="{FF2B5EF4-FFF2-40B4-BE49-F238E27FC236}">
                  <a16:creationId xmlns:a16="http://schemas.microsoft.com/office/drawing/2014/main" id="{AA578A94-B0E9-0C18-369B-50CA8010C13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35;p43">
              <a:extLst>
                <a:ext uri="{FF2B5EF4-FFF2-40B4-BE49-F238E27FC236}">
                  <a16:creationId xmlns:a16="http://schemas.microsoft.com/office/drawing/2014/main" id="{68F80B35-A26C-9647-A4AF-39675570AA7E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36;p43">
              <a:extLst>
                <a:ext uri="{FF2B5EF4-FFF2-40B4-BE49-F238E27FC236}">
                  <a16:creationId xmlns:a16="http://schemas.microsoft.com/office/drawing/2014/main" id="{070D8801-E753-9E7F-CADD-609AC84F5304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37;p43">
              <a:extLst>
                <a:ext uri="{FF2B5EF4-FFF2-40B4-BE49-F238E27FC236}">
                  <a16:creationId xmlns:a16="http://schemas.microsoft.com/office/drawing/2014/main" id="{E031BCC7-8495-5667-3459-0C570696B4F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38;p43">
              <a:extLst>
                <a:ext uri="{FF2B5EF4-FFF2-40B4-BE49-F238E27FC236}">
                  <a16:creationId xmlns:a16="http://schemas.microsoft.com/office/drawing/2014/main" id="{7655C2F6-A949-DDD8-5884-CEA762D75FA7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39;p43">
              <a:extLst>
                <a:ext uri="{FF2B5EF4-FFF2-40B4-BE49-F238E27FC236}">
                  <a16:creationId xmlns:a16="http://schemas.microsoft.com/office/drawing/2014/main" id="{1BD07068-F88B-DD07-9E6D-F115F99CF26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40;p43">
              <a:extLst>
                <a:ext uri="{FF2B5EF4-FFF2-40B4-BE49-F238E27FC236}">
                  <a16:creationId xmlns:a16="http://schemas.microsoft.com/office/drawing/2014/main" id="{E91F0B80-6B5A-DCB2-27C6-CF601A9F531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41;p43">
              <a:extLst>
                <a:ext uri="{FF2B5EF4-FFF2-40B4-BE49-F238E27FC236}">
                  <a16:creationId xmlns:a16="http://schemas.microsoft.com/office/drawing/2014/main" id="{F41EDB28-4A3A-156D-B5D4-F20944060176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42;p43">
              <a:extLst>
                <a:ext uri="{FF2B5EF4-FFF2-40B4-BE49-F238E27FC236}">
                  <a16:creationId xmlns:a16="http://schemas.microsoft.com/office/drawing/2014/main" id="{1D4C30DC-CAE1-091B-2881-2C57C0BAA7D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43;p43">
              <a:extLst>
                <a:ext uri="{FF2B5EF4-FFF2-40B4-BE49-F238E27FC236}">
                  <a16:creationId xmlns:a16="http://schemas.microsoft.com/office/drawing/2014/main" id="{F196DEF3-E59C-5B6C-EADD-A9C43412ADE9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44;p43">
              <a:extLst>
                <a:ext uri="{FF2B5EF4-FFF2-40B4-BE49-F238E27FC236}">
                  <a16:creationId xmlns:a16="http://schemas.microsoft.com/office/drawing/2014/main" id="{085A10F2-B9C0-3FCB-5E9D-6580524EB24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45;p43">
              <a:extLst>
                <a:ext uri="{FF2B5EF4-FFF2-40B4-BE49-F238E27FC236}">
                  <a16:creationId xmlns:a16="http://schemas.microsoft.com/office/drawing/2014/main" id="{AC461C9F-8939-C637-0AFF-A8E2A206E547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46;p43">
              <a:extLst>
                <a:ext uri="{FF2B5EF4-FFF2-40B4-BE49-F238E27FC236}">
                  <a16:creationId xmlns:a16="http://schemas.microsoft.com/office/drawing/2014/main" id="{875DB5B9-1F41-49F3-2A10-4F7F684F3EFF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47;p43">
              <a:extLst>
                <a:ext uri="{FF2B5EF4-FFF2-40B4-BE49-F238E27FC236}">
                  <a16:creationId xmlns:a16="http://schemas.microsoft.com/office/drawing/2014/main" id="{AB959F64-D568-8645-7762-ED693081E1BE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48;p43">
              <a:extLst>
                <a:ext uri="{FF2B5EF4-FFF2-40B4-BE49-F238E27FC236}">
                  <a16:creationId xmlns:a16="http://schemas.microsoft.com/office/drawing/2014/main" id="{44A41DD6-3636-09D8-F896-DB5A9047ABA6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049;p43">
            <a:extLst>
              <a:ext uri="{FF2B5EF4-FFF2-40B4-BE49-F238E27FC236}">
                <a16:creationId xmlns:a16="http://schemas.microsoft.com/office/drawing/2014/main" id="{94659A34-14D1-BD77-1BD0-15090E2E2AA6}"/>
              </a:ext>
            </a:extLst>
          </p:cNvPr>
          <p:cNvGrpSpPr/>
          <p:nvPr/>
        </p:nvGrpSpPr>
        <p:grpSpPr>
          <a:xfrm>
            <a:off x="7906997" y="3478898"/>
            <a:ext cx="565842" cy="321321"/>
            <a:chOff x="5410450" y="2571738"/>
            <a:chExt cx="1239250" cy="703725"/>
          </a:xfrm>
        </p:grpSpPr>
        <p:sp>
          <p:nvSpPr>
            <p:cNvPr id="116" name="Google Shape;2050;p43">
              <a:extLst>
                <a:ext uri="{FF2B5EF4-FFF2-40B4-BE49-F238E27FC236}">
                  <a16:creationId xmlns:a16="http://schemas.microsoft.com/office/drawing/2014/main" id="{F3F0DF8B-9CDB-84A4-4DE0-7D74BBF483F7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51;p43">
              <a:extLst>
                <a:ext uri="{FF2B5EF4-FFF2-40B4-BE49-F238E27FC236}">
                  <a16:creationId xmlns:a16="http://schemas.microsoft.com/office/drawing/2014/main" id="{04898A3D-915F-3828-271A-64FD401726E0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52;p43">
              <a:extLst>
                <a:ext uri="{FF2B5EF4-FFF2-40B4-BE49-F238E27FC236}">
                  <a16:creationId xmlns:a16="http://schemas.microsoft.com/office/drawing/2014/main" id="{8F9BC12E-861B-D297-0F05-450526C74969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53;p43">
              <a:extLst>
                <a:ext uri="{FF2B5EF4-FFF2-40B4-BE49-F238E27FC236}">
                  <a16:creationId xmlns:a16="http://schemas.microsoft.com/office/drawing/2014/main" id="{AA51B879-F9F4-F691-8236-83DA68F20E2A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54;p43">
              <a:extLst>
                <a:ext uri="{FF2B5EF4-FFF2-40B4-BE49-F238E27FC236}">
                  <a16:creationId xmlns:a16="http://schemas.microsoft.com/office/drawing/2014/main" id="{9BBD0429-2603-384F-11A7-5705FEB96C7F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55;p43">
              <a:extLst>
                <a:ext uri="{FF2B5EF4-FFF2-40B4-BE49-F238E27FC236}">
                  <a16:creationId xmlns:a16="http://schemas.microsoft.com/office/drawing/2014/main" id="{624618E2-8475-C57F-5E2F-1149EEEA3491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56;p43">
              <a:extLst>
                <a:ext uri="{FF2B5EF4-FFF2-40B4-BE49-F238E27FC236}">
                  <a16:creationId xmlns:a16="http://schemas.microsoft.com/office/drawing/2014/main" id="{EC8F7BDF-F399-CDEF-2DDD-D55951BEEE5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57;p43">
              <a:extLst>
                <a:ext uri="{FF2B5EF4-FFF2-40B4-BE49-F238E27FC236}">
                  <a16:creationId xmlns:a16="http://schemas.microsoft.com/office/drawing/2014/main" id="{648626D2-F87C-6E74-6666-C5C3B7A16332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58;p43">
              <a:extLst>
                <a:ext uri="{FF2B5EF4-FFF2-40B4-BE49-F238E27FC236}">
                  <a16:creationId xmlns:a16="http://schemas.microsoft.com/office/drawing/2014/main" id="{45E9230C-74ED-F0E9-E53A-37CCB28CD695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59;p43">
              <a:extLst>
                <a:ext uri="{FF2B5EF4-FFF2-40B4-BE49-F238E27FC236}">
                  <a16:creationId xmlns:a16="http://schemas.microsoft.com/office/drawing/2014/main" id="{24194F29-5EB7-E84B-2F7D-92BB76EA0A4C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60;p43">
              <a:extLst>
                <a:ext uri="{FF2B5EF4-FFF2-40B4-BE49-F238E27FC236}">
                  <a16:creationId xmlns:a16="http://schemas.microsoft.com/office/drawing/2014/main" id="{A50EB8F2-44E6-E798-DB46-73593CDD75C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61;p43">
              <a:extLst>
                <a:ext uri="{FF2B5EF4-FFF2-40B4-BE49-F238E27FC236}">
                  <a16:creationId xmlns:a16="http://schemas.microsoft.com/office/drawing/2014/main" id="{9594712D-ED93-3A0F-133C-0189AEAE701B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62;p43">
              <a:extLst>
                <a:ext uri="{FF2B5EF4-FFF2-40B4-BE49-F238E27FC236}">
                  <a16:creationId xmlns:a16="http://schemas.microsoft.com/office/drawing/2014/main" id="{1BB6E0CC-3DC0-63B1-6078-514C24D8234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63;p43">
              <a:extLst>
                <a:ext uri="{FF2B5EF4-FFF2-40B4-BE49-F238E27FC236}">
                  <a16:creationId xmlns:a16="http://schemas.microsoft.com/office/drawing/2014/main" id="{12B72FF3-DDF9-B4FB-B3D0-4681A9396D73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64;p43">
              <a:extLst>
                <a:ext uri="{FF2B5EF4-FFF2-40B4-BE49-F238E27FC236}">
                  <a16:creationId xmlns:a16="http://schemas.microsoft.com/office/drawing/2014/main" id="{9A2E4F19-F570-0153-D20C-05D8EEF573F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2082;p43">
            <a:extLst>
              <a:ext uri="{FF2B5EF4-FFF2-40B4-BE49-F238E27FC236}">
                <a16:creationId xmlns:a16="http://schemas.microsoft.com/office/drawing/2014/main" id="{F454781B-5CF5-3946-20F1-EE3D85F20D92}"/>
              </a:ext>
            </a:extLst>
          </p:cNvPr>
          <p:cNvGrpSpPr/>
          <p:nvPr/>
        </p:nvGrpSpPr>
        <p:grpSpPr>
          <a:xfrm>
            <a:off x="6402850" y="1575600"/>
            <a:ext cx="1451360" cy="2999154"/>
            <a:chOff x="6402850" y="1575600"/>
            <a:chExt cx="1451360" cy="2999154"/>
          </a:xfrm>
        </p:grpSpPr>
        <p:sp>
          <p:nvSpPr>
            <p:cNvPr id="132" name="Google Shape;2083;p43">
              <a:extLst>
                <a:ext uri="{FF2B5EF4-FFF2-40B4-BE49-F238E27FC236}">
                  <a16:creationId xmlns:a16="http://schemas.microsoft.com/office/drawing/2014/main" id="{8DDE5715-FE6D-67C8-AF85-E512932D4A7B}"/>
                </a:ext>
              </a:extLst>
            </p:cNvPr>
            <p:cNvSpPr/>
            <p:nvPr/>
          </p:nvSpPr>
          <p:spPr>
            <a:xfrm>
              <a:off x="6440895" y="1575600"/>
              <a:ext cx="1413316" cy="2999154"/>
            </a:xfrm>
            <a:custGeom>
              <a:avLst/>
              <a:gdLst/>
              <a:ahLst/>
              <a:cxnLst/>
              <a:rect l="l" t="t" r="r" b="b"/>
              <a:pathLst>
                <a:path w="42831" h="93468" extrusionOk="0">
                  <a:moveTo>
                    <a:pt x="23850" y="0"/>
                  </a:moveTo>
                  <a:cubicBezTo>
                    <a:pt x="23951" y="301"/>
                    <a:pt x="24051" y="567"/>
                    <a:pt x="24151" y="868"/>
                  </a:cubicBezTo>
                  <a:cubicBezTo>
                    <a:pt x="24217" y="1168"/>
                    <a:pt x="24351" y="1468"/>
                    <a:pt x="24418" y="1735"/>
                  </a:cubicBezTo>
                  <a:lnTo>
                    <a:pt x="24518" y="2169"/>
                  </a:lnTo>
                  <a:lnTo>
                    <a:pt x="24551" y="2369"/>
                  </a:lnTo>
                  <a:lnTo>
                    <a:pt x="24551" y="2502"/>
                  </a:lnTo>
                  <a:cubicBezTo>
                    <a:pt x="24584" y="2669"/>
                    <a:pt x="24618" y="2836"/>
                    <a:pt x="24618" y="3003"/>
                  </a:cubicBezTo>
                  <a:cubicBezTo>
                    <a:pt x="24618" y="3636"/>
                    <a:pt x="24484" y="4237"/>
                    <a:pt x="24184" y="4770"/>
                  </a:cubicBezTo>
                  <a:cubicBezTo>
                    <a:pt x="23550" y="5805"/>
                    <a:pt x="22183" y="6405"/>
                    <a:pt x="20815" y="6705"/>
                  </a:cubicBezTo>
                  <a:cubicBezTo>
                    <a:pt x="19381" y="7039"/>
                    <a:pt x="17880" y="7139"/>
                    <a:pt x="16312" y="7172"/>
                  </a:cubicBezTo>
                  <a:cubicBezTo>
                    <a:pt x="14744" y="7206"/>
                    <a:pt x="13109" y="7206"/>
                    <a:pt x="11408" y="7506"/>
                  </a:cubicBezTo>
                  <a:cubicBezTo>
                    <a:pt x="10574" y="7606"/>
                    <a:pt x="9740" y="7839"/>
                    <a:pt x="8873" y="8106"/>
                  </a:cubicBezTo>
                  <a:cubicBezTo>
                    <a:pt x="8039" y="8440"/>
                    <a:pt x="7239" y="8840"/>
                    <a:pt x="6471" y="9407"/>
                  </a:cubicBezTo>
                  <a:cubicBezTo>
                    <a:pt x="6271" y="9541"/>
                    <a:pt x="6104" y="9707"/>
                    <a:pt x="5938" y="9841"/>
                  </a:cubicBezTo>
                  <a:lnTo>
                    <a:pt x="5671" y="10074"/>
                  </a:lnTo>
                  <a:cubicBezTo>
                    <a:pt x="5604" y="10174"/>
                    <a:pt x="5504" y="10274"/>
                    <a:pt x="5437" y="10341"/>
                  </a:cubicBezTo>
                  <a:lnTo>
                    <a:pt x="4970" y="10908"/>
                  </a:lnTo>
                  <a:lnTo>
                    <a:pt x="4570" y="11509"/>
                  </a:lnTo>
                  <a:lnTo>
                    <a:pt x="4403" y="11809"/>
                  </a:lnTo>
                  <a:lnTo>
                    <a:pt x="4236" y="12142"/>
                  </a:lnTo>
                  <a:lnTo>
                    <a:pt x="3936" y="12810"/>
                  </a:lnTo>
                  <a:cubicBezTo>
                    <a:pt x="3769" y="13243"/>
                    <a:pt x="3636" y="13677"/>
                    <a:pt x="3503" y="14144"/>
                  </a:cubicBezTo>
                  <a:cubicBezTo>
                    <a:pt x="3002" y="15978"/>
                    <a:pt x="2902" y="17947"/>
                    <a:pt x="3202" y="19915"/>
                  </a:cubicBezTo>
                  <a:cubicBezTo>
                    <a:pt x="3336" y="20915"/>
                    <a:pt x="3569" y="21883"/>
                    <a:pt x="3903" y="22850"/>
                  </a:cubicBezTo>
                  <a:cubicBezTo>
                    <a:pt x="3970" y="23084"/>
                    <a:pt x="4036" y="23317"/>
                    <a:pt x="4136" y="23517"/>
                  </a:cubicBezTo>
                  <a:cubicBezTo>
                    <a:pt x="3870" y="23384"/>
                    <a:pt x="3603" y="23284"/>
                    <a:pt x="3302" y="23150"/>
                  </a:cubicBezTo>
                  <a:cubicBezTo>
                    <a:pt x="3102" y="23084"/>
                    <a:pt x="2902" y="23017"/>
                    <a:pt x="2702" y="22950"/>
                  </a:cubicBezTo>
                  <a:cubicBezTo>
                    <a:pt x="2602" y="22917"/>
                    <a:pt x="2502" y="22883"/>
                    <a:pt x="2402" y="22850"/>
                  </a:cubicBezTo>
                  <a:cubicBezTo>
                    <a:pt x="2235" y="22817"/>
                    <a:pt x="2035" y="22783"/>
                    <a:pt x="1835" y="22717"/>
                  </a:cubicBezTo>
                  <a:lnTo>
                    <a:pt x="1434" y="22717"/>
                  </a:lnTo>
                  <a:lnTo>
                    <a:pt x="1234" y="22750"/>
                  </a:lnTo>
                  <a:cubicBezTo>
                    <a:pt x="1201" y="22783"/>
                    <a:pt x="1134" y="22817"/>
                    <a:pt x="1068" y="22850"/>
                  </a:cubicBezTo>
                  <a:cubicBezTo>
                    <a:pt x="834" y="22983"/>
                    <a:pt x="667" y="23217"/>
                    <a:pt x="601" y="23484"/>
                  </a:cubicBezTo>
                  <a:cubicBezTo>
                    <a:pt x="567" y="23617"/>
                    <a:pt x="567" y="23784"/>
                    <a:pt x="534" y="23917"/>
                  </a:cubicBezTo>
                  <a:cubicBezTo>
                    <a:pt x="567" y="24051"/>
                    <a:pt x="534" y="24218"/>
                    <a:pt x="567" y="24384"/>
                  </a:cubicBezTo>
                  <a:lnTo>
                    <a:pt x="601" y="24551"/>
                  </a:lnTo>
                  <a:cubicBezTo>
                    <a:pt x="601" y="24585"/>
                    <a:pt x="601" y="24651"/>
                    <a:pt x="634" y="24685"/>
                  </a:cubicBezTo>
                  <a:cubicBezTo>
                    <a:pt x="634" y="24785"/>
                    <a:pt x="667" y="24885"/>
                    <a:pt x="667" y="24952"/>
                  </a:cubicBezTo>
                  <a:cubicBezTo>
                    <a:pt x="867" y="25685"/>
                    <a:pt x="1168" y="26353"/>
                    <a:pt x="1535" y="26986"/>
                  </a:cubicBezTo>
                  <a:cubicBezTo>
                    <a:pt x="1901" y="27620"/>
                    <a:pt x="2335" y="28221"/>
                    <a:pt x="2869" y="28754"/>
                  </a:cubicBezTo>
                  <a:cubicBezTo>
                    <a:pt x="3403" y="29288"/>
                    <a:pt x="4036" y="29788"/>
                    <a:pt x="4770" y="30122"/>
                  </a:cubicBezTo>
                  <a:cubicBezTo>
                    <a:pt x="5170" y="30289"/>
                    <a:pt x="5571" y="30422"/>
                    <a:pt x="5971" y="30489"/>
                  </a:cubicBezTo>
                  <a:lnTo>
                    <a:pt x="6104" y="30489"/>
                  </a:lnTo>
                  <a:lnTo>
                    <a:pt x="6138" y="30522"/>
                  </a:lnTo>
                  <a:cubicBezTo>
                    <a:pt x="6138" y="30522"/>
                    <a:pt x="6138" y="30522"/>
                    <a:pt x="6138" y="30556"/>
                  </a:cubicBezTo>
                  <a:cubicBezTo>
                    <a:pt x="6371" y="31289"/>
                    <a:pt x="6605" y="32023"/>
                    <a:pt x="6872" y="32757"/>
                  </a:cubicBezTo>
                  <a:cubicBezTo>
                    <a:pt x="7172" y="33491"/>
                    <a:pt x="7472" y="34225"/>
                    <a:pt x="7839" y="34925"/>
                  </a:cubicBezTo>
                  <a:cubicBezTo>
                    <a:pt x="8006" y="35292"/>
                    <a:pt x="8173" y="35659"/>
                    <a:pt x="8373" y="36026"/>
                  </a:cubicBezTo>
                  <a:cubicBezTo>
                    <a:pt x="8439" y="36126"/>
                    <a:pt x="8506" y="36226"/>
                    <a:pt x="8540" y="36326"/>
                  </a:cubicBezTo>
                  <a:lnTo>
                    <a:pt x="8506" y="36326"/>
                  </a:lnTo>
                  <a:lnTo>
                    <a:pt x="8273" y="36393"/>
                  </a:lnTo>
                  <a:cubicBezTo>
                    <a:pt x="7872" y="36527"/>
                    <a:pt x="7472" y="36660"/>
                    <a:pt x="7072" y="36793"/>
                  </a:cubicBezTo>
                  <a:cubicBezTo>
                    <a:pt x="6271" y="37060"/>
                    <a:pt x="5471" y="37360"/>
                    <a:pt x="4703" y="37761"/>
                  </a:cubicBezTo>
                  <a:cubicBezTo>
                    <a:pt x="3936" y="38161"/>
                    <a:pt x="3136" y="38561"/>
                    <a:pt x="2435" y="39228"/>
                  </a:cubicBezTo>
                  <a:cubicBezTo>
                    <a:pt x="2068" y="39562"/>
                    <a:pt x="1735" y="39962"/>
                    <a:pt x="1501" y="40463"/>
                  </a:cubicBezTo>
                  <a:cubicBezTo>
                    <a:pt x="1334" y="40896"/>
                    <a:pt x="1134" y="41330"/>
                    <a:pt x="1034" y="41797"/>
                  </a:cubicBezTo>
                  <a:cubicBezTo>
                    <a:pt x="567" y="43598"/>
                    <a:pt x="534" y="45366"/>
                    <a:pt x="601" y="47167"/>
                  </a:cubicBezTo>
                  <a:cubicBezTo>
                    <a:pt x="634" y="48969"/>
                    <a:pt x="834" y="50770"/>
                    <a:pt x="1101" y="52571"/>
                  </a:cubicBezTo>
                  <a:cubicBezTo>
                    <a:pt x="1601" y="56174"/>
                    <a:pt x="2368" y="59843"/>
                    <a:pt x="3236" y="63513"/>
                  </a:cubicBezTo>
                  <a:cubicBezTo>
                    <a:pt x="3703" y="65347"/>
                    <a:pt x="4170" y="67215"/>
                    <a:pt x="4670" y="69083"/>
                  </a:cubicBezTo>
                  <a:cubicBezTo>
                    <a:pt x="4937" y="70017"/>
                    <a:pt x="5204" y="70951"/>
                    <a:pt x="5471" y="71885"/>
                  </a:cubicBezTo>
                  <a:cubicBezTo>
                    <a:pt x="5671" y="72519"/>
                    <a:pt x="5871" y="73119"/>
                    <a:pt x="6038" y="73753"/>
                  </a:cubicBezTo>
                  <a:cubicBezTo>
                    <a:pt x="6338" y="74687"/>
                    <a:pt x="6605" y="75588"/>
                    <a:pt x="6905" y="76488"/>
                  </a:cubicBezTo>
                  <a:cubicBezTo>
                    <a:pt x="7205" y="75821"/>
                    <a:pt x="7539" y="75054"/>
                    <a:pt x="7806" y="74420"/>
                  </a:cubicBezTo>
                  <a:cubicBezTo>
                    <a:pt x="7972" y="74153"/>
                    <a:pt x="8139" y="73820"/>
                    <a:pt x="8273" y="73586"/>
                  </a:cubicBezTo>
                  <a:lnTo>
                    <a:pt x="8506" y="73219"/>
                  </a:lnTo>
                  <a:lnTo>
                    <a:pt x="8540" y="73119"/>
                  </a:lnTo>
                  <a:lnTo>
                    <a:pt x="8573" y="73086"/>
                  </a:lnTo>
                  <a:lnTo>
                    <a:pt x="8640" y="72986"/>
                  </a:lnTo>
                  <a:cubicBezTo>
                    <a:pt x="8973" y="72486"/>
                    <a:pt x="9340" y="72019"/>
                    <a:pt x="9740" y="71585"/>
                  </a:cubicBezTo>
                  <a:cubicBezTo>
                    <a:pt x="9941" y="71351"/>
                    <a:pt x="10141" y="71151"/>
                    <a:pt x="10374" y="70951"/>
                  </a:cubicBezTo>
                  <a:cubicBezTo>
                    <a:pt x="10474" y="70851"/>
                    <a:pt x="10608" y="70751"/>
                    <a:pt x="10708" y="70684"/>
                  </a:cubicBezTo>
                  <a:lnTo>
                    <a:pt x="10975" y="70484"/>
                  </a:lnTo>
                  <a:cubicBezTo>
                    <a:pt x="11008" y="70451"/>
                    <a:pt x="11008" y="70451"/>
                    <a:pt x="11008" y="70451"/>
                  </a:cubicBezTo>
                  <a:cubicBezTo>
                    <a:pt x="11375" y="72953"/>
                    <a:pt x="11775" y="75488"/>
                    <a:pt x="12175" y="78023"/>
                  </a:cubicBezTo>
                  <a:cubicBezTo>
                    <a:pt x="12776" y="81926"/>
                    <a:pt x="13376" y="85828"/>
                    <a:pt x="13843" y="88697"/>
                  </a:cubicBezTo>
                  <a:cubicBezTo>
                    <a:pt x="8740" y="90465"/>
                    <a:pt x="3669" y="92200"/>
                    <a:pt x="0" y="93467"/>
                  </a:cubicBezTo>
                  <a:cubicBezTo>
                    <a:pt x="5838" y="93467"/>
                    <a:pt x="11608" y="93434"/>
                    <a:pt x="15711" y="93434"/>
                  </a:cubicBezTo>
                  <a:cubicBezTo>
                    <a:pt x="15911" y="93200"/>
                    <a:pt x="16078" y="93000"/>
                    <a:pt x="16212" y="92767"/>
                  </a:cubicBezTo>
                  <a:lnTo>
                    <a:pt x="16245" y="92767"/>
                  </a:lnTo>
                  <a:lnTo>
                    <a:pt x="16212" y="92733"/>
                  </a:lnTo>
                  <a:cubicBezTo>
                    <a:pt x="16212" y="92733"/>
                    <a:pt x="16206" y="92717"/>
                    <a:pt x="16211" y="92717"/>
                  </a:cubicBezTo>
                  <a:lnTo>
                    <a:pt x="16211" y="92717"/>
                  </a:lnTo>
                  <a:cubicBezTo>
                    <a:pt x="16217" y="92717"/>
                    <a:pt x="16245" y="92753"/>
                    <a:pt x="16345" y="92934"/>
                  </a:cubicBezTo>
                  <a:cubicBezTo>
                    <a:pt x="16445" y="93100"/>
                    <a:pt x="16545" y="93300"/>
                    <a:pt x="16645" y="93434"/>
                  </a:cubicBezTo>
                  <a:lnTo>
                    <a:pt x="18814" y="93434"/>
                  </a:lnTo>
                  <a:lnTo>
                    <a:pt x="18814" y="93334"/>
                  </a:lnTo>
                  <a:lnTo>
                    <a:pt x="20114" y="93334"/>
                  </a:lnTo>
                  <a:cubicBezTo>
                    <a:pt x="20248" y="93067"/>
                    <a:pt x="20415" y="92833"/>
                    <a:pt x="20548" y="92633"/>
                  </a:cubicBezTo>
                  <a:cubicBezTo>
                    <a:pt x="20548" y="92600"/>
                    <a:pt x="20581" y="92567"/>
                    <a:pt x="20581" y="92567"/>
                  </a:cubicBezTo>
                  <a:cubicBezTo>
                    <a:pt x="20815" y="92833"/>
                    <a:pt x="21015" y="93134"/>
                    <a:pt x="21149" y="93334"/>
                  </a:cubicBezTo>
                  <a:cubicBezTo>
                    <a:pt x="26753" y="93300"/>
                    <a:pt x="32190" y="93300"/>
                    <a:pt x="35759" y="93267"/>
                  </a:cubicBezTo>
                  <a:cubicBezTo>
                    <a:pt x="30789" y="91566"/>
                    <a:pt x="25919" y="89931"/>
                    <a:pt x="22750" y="88864"/>
                  </a:cubicBezTo>
                  <a:cubicBezTo>
                    <a:pt x="23150" y="86095"/>
                    <a:pt x="23550" y="83393"/>
                    <a:pt x="23951" y="80958"/>
                  </a:cubicBezTo>
                  <a:cubicBezTo>
                    <a:pt x="24084" y="79991"/>
                    <a:pt x="24217" y="79090"/>
                    <a:pt x="24317" y="78256"/>
                  </a:cubicBezTo>
                  <a:cubicBezTo>
                    <a:pt x="24317" y="78141"/>
                    <a:pt x="24334" y="78098"/>
                    <a:pt x="24360" y="78098"/>
                  </a:cubicBezTo>
                  <a:cubicBezTo>
                    <a:pt x="24416" y="78098"/>
                    <a:pt x="24516" y="78299"/>
                    <a:pt x="24584" y="78390"/>
                  </a:cubicBezTo>
                  <a:cubicBezTo>
                    <a:pt x="24618" y="78457"/>
                    <a:pt x="24684" y="78557"/>
                    <a:pt x="24718" y="78623"/>
                  </a:cubicBezTo>
                  <a:cubicBezTo>
                    <a:pt x="24751" y="78690"/>
                    <a:pt x="24784" y="78757"/>
                    <a:pt x="24818" y="78790"/>
                  </a:cubicBezTo>
                  <a:cubicBezTo>
                    <a:pt x="24885" y="78890"/>
                    <a:pt x="24951" y="78990"/>
                    <a:pt x="24985" y="79124"/>
                  </a:cubicBezTo>
                  <a:lnTo>
                    <a:pt x="25452" y="79958"/>
                  </a:lnTo>
                  <a:lnTo>
                    <a:pt x="25852" y="79090"/>
                  </a:lnTo>
                  <a:cubicBezTo>
                    <a:pt x="26552" y="77523"/>
                    <a:pt x="27220" y="75988"/>
                    <a:pt x="27820" y="74487"/>
                  </a:cubicBezTo>
                  <a:cubicBezTo>
                    <a:pt x="28120" y="73720"/>
                    <a:pt x="28420" y="72953"/>
                    <a:pt x="28721" y="72252"/>
                  </a:cubicBezTo>
                  <a:lnTo>
                    <a:pt x="28787" y="72019"/>
                  </a:lnTo>
                  <a:lnTo>
                    <a:pt x="28821" y="71952"/>
                  </a:lnTo>
                  <a:cubicBezTo>
                    <a:pt x="28821" y="71952"/>
                    <a:pt x="28821" y="71909"/>
                    <a:pt x="28838" y="71909"/>
                  </a:cubicBezTo>
                  <a:cubicBezTo>
                    <a:pt x="28842" y="71909"/>
                    <a:pt x="28847" y="71912"/>
                    <a:pt x="28854" y="71919"/>
                  </a:cubicBezTo>
                  <a:lnTo>
                    <a:pt x="28987" y="71985"/>
                  </a:lnTo>
                  <a:lnTo>
                    <a:pt x="29221" y="72085"/>
                  </a:lnTo>
                  <a:cubicBezTo>
                    <a:pt x="29388" y="72185"/>
                    <a:pt x="29521" y="72285"/>
                    <a:pt x="29688" y="72386"/>
                  </a:cubicBezTo>
                  <a:cubicBezTo>
                    <a:pt x="30956" y="73119"/>
                    <a:pt x="32056" y="74020"/>
                    <a:pt x="32990" y="74921"/>
                  </a:cubicBezTo>
                  <a:cubicBezTo>
                    <a:pt x="33491" y="75354"/>
                    <a:pt x="33924" y="75821"/>
                    <a:pt x="34325" y="76288"/>
                  </a:cubicBezTo>
                  <a:cubicBezTo>
                    <a:pt x="34425" y="76388"/>
                    <a:pt x="34525" y="76522"/>
                    <a:pt x="34625" y="76622"/>
                  </a:cubicBezTo>
                  <a:cubicBezTo>
                    <a:pt x="34725" y="76755"/>
                    <a:pt x="34892" y="76989"/>
                    <a:pt x="35025" y="77156"/>
                  </a:cubicBezTo>
                  <a:cubicBezTo>
                    <a:pt x="35292" y="77489"/>
                    <a:pt x="35559" y="77889"/>
                    <a:pt x="35826" y="78256"/>
                  </a:cubicBezTo>
                  <a:cubicBezTo>
                    <a:pt x="35826" y="78223"/>
                    <a:pt x="35859" y="78256"/>
                    <a:pt x="35859" y="78190"/>
                  </a:cubicBezTo>
                  <a:lnTo>
                    <a:pt x="35926" y="78056"/>
                  </a:lnTo>
                  <a:lnTo>
                    <a:pt x="36026" y="77823"/>
                  </a:lnTo>
                  <a:lnTo>
                    <a:pt x="36226" y="77322"/>
                  </a:lnTo>
                  <a:cubicBezTo>
                    <a:pt x="36359" y="76989"/>
                    <a:pt x="36459" y="76655"/>
                    <a:pt x="36593" y="76322"/>
                  </a:cubicBezTo>
                  <a:cubicBezTo>
                    <a:pt x="36760" y="75855"/>
                    <a:pt x="36893" y="75388"/>
                    <a:pt x="37060" y="74921"/>
                  </a:cubicBezTo>
                  <a:cubicBezTo>
                    <a:pt x="37193" y="74454"/>
                    <a:pt x="37327" y="73987"/>
                    <a:pt x="37460" y="73520"/>
                  </a:cubicBezTo>
                  <a:cubicBezTo>
                    <a:pt x="37594" y="73086"/>
                    <a:pt x="37727" y="72619"/>
                    <a:pt x="37827" y="72152"/>
                  </a:cubicBezTo>
                  <a:cubicBezTo>
                    <a:pt x="38094" y="71251"/>
                    <a:pt x="38261" y="70351"/>
                    <a:pt x="38461" y="69450"/>
                  </a:cubicBezTo>
                  <a:cubicBezTo>
                    <a:pt x="38628" y="68549"/>
                    <a:pt x="38828" y="67682"/>
                    <a:pt x="38995" y="66815"/>
                  </a:cubicBezTo>
                  <a:cubicBezTo>
                    <a:pt x="39562" y="63312"/>
                    <a:pt x="39895" y="60010"/>
                    <a:pt x="39995" y="56874"/>
                  </a:cubicBezTo>
                  <a:cubicBezTo>
                    <a:pt x="39995" y="56474"/>
                    <a:pt x="40029" y="56107"/>
                    <a:pt x="40029" y="55707"/>
                  </a:cubicBezTo>
                  <a:cubicBezTo>
                    <a:pt x="40029" y="55340"/>
                    <a:pt x="40029" y="54973"/>
                    <a:pt x="40029" y="54573"/>
                  </a:cubicBezTo>
                  <a:cubicBezTo>
                    <a:pt x="40029" y="53839"/>
                    <a:pt x="40029" y="53072"/>
                    <a:pt x="40029" y="52338"/>
                  </a:cubicBezTo>
                  <a:cubicBezTo>
                    <a:pt x="40029" y="51604"/>
                    <a:pt x="39962" y="50903"/>
                    <a:pt x="39929" y="50203"/>
                  </a:cubicBezTo>
                  <a:cubicBezTo>
                    <a:pt x="39895" y="49502"/>
                    <a:pt x="39862" y="48802"/>
                    <a:pt x="39829" y="48101"/>
                  </a:cubicBezTo>
                  <a:cubicBezTo>
                    <a:pt x="39662" y="46767"/>
                    <a:pt x="39562" y="45433"/>
                    <a:pt x="39395" y="44199"/>
                  </a:cubicBezTo>
                  <a:cubicBezTo>
                    <a:pt x="39295" y="43565"/>
                    <a:pt x="39228" y="42931"/>
                    <a:pt x="39128" y="42331"/>
                  </a:cubicBezTo>
                  <a:cubicBezTo>
                    <a:pt x="39095" y="42030"/>
                    <a:pt x="39028" y="41730"/>
                    <a:pt x="38995" y="41430"/>
                  </a:cubicBezTo>
                  <a:cubicBezTo>
                    <a:pt x="38961" y="41163"/>
                    <a:pt x="38895" y="40896"/>
                    <a:pt x="38895" y="40629"/>
                  </a:cubicBezTo>
                  <a:cubicBezTo>
                    <a:pt x="39128" y="40629"/>
                    <a:pt x="39362" y="40596"/>
                    <a:pt x="39628" y="40563"/>
                  </a:cubicBezTo>
                  <a:cubicBezTo>
                    <a:pt x="39895" y="40496"/>
                    <a:pt x="40129" y="40463"/>
                    <a:pt x="40396" y="40363"/>
                  </a:cubicBezTo>
                  <a:cubicBezTo>
                    <a:pt x="40863" y="40229"/>
                    <a:pt x="41330" y="40029"/>
                    <a:pt x="41730" y="39796"/>
                  </a:cubicBezTo>
                  <a:cubicBezTo>
                    <a:pt x="41930" y="39662"/>
                    <a:pt x="42097" y="39562"/>
                    <a:pt x="42264" y="39395"/>
                  </a:cubicBezTo>
                  <a:cubicBezTo>
                    <a:pt x="42430" y="39262"/>
                    <a:pt x="42631" y="39095"/>
                    <a:pt x="42631" y="38895"/>
                  </a:cubicBezTo>
                  <a:cubicBezTo>
                    <a:pt x="42664" y="38428"/>
                    <a:pt x="42430" y="38094"/>
                    <a:pt x="42364" y="37727"/>
                  </a:cubicBezTo>
                  <a:cubicBezTo>
                    <a:pt x="42330" y="37394"/>
                    <a:pt x="42531" y="37127"/>
                    <a:pt x="42631" y="36893"/>
                  </a:cubicBezTo>
                  <a:cubicBezTo>
                    <a:pt x="42731" y="36727"/>
                    <a:pt x="42797" y="36560"/>
                    <a:pt x="42831" y="36393"/>
                  </a:cubicBezTo>
                  <a:cubicBezTo>
                    <a:pt x="42831" y="36293"/>
                    <a:pt x="42831" y="36260"/>
                    <a:pt x="42831" y="36160"/>
                  </a:cubicBezTo>
                  <a:cubicBezTo>
                    <a:pt x="42797" y="36093"/>
                    <a:pt x="42797" y="36026"/>
                    <a:pt x="42764" y="35993"/>
                  </a:cubicBezTo>
                  <a:cubicBezTo>
                    <a:pt x="42764" y="35959"/>
                    <a:pt x="42731" y="35926"/>
                    <a:pt x="42731" y="35893"/>
                  </a:cubicBezTo>
                  <a:cubicBezTo>
                    <a:pt x="42731" y="35859"/>
                    <a:pt x="42697" y="35859"/>
                    <a:pt x="42697" y="35826"/>
                  </a:cubicBezTo>
                  <a:lnTo>
                    <a:pt x="42664" y="35793"/>
                  </a:lnTo>
                  <a:cubicBezTo>
                    <a:pt x="42597" y="35659"/>
                    <a:pt x="42464" y="35559"/>
                    <a:pt x="42364" y="35426"/>
                  </a:cubicBezTo>
                  <a:cubicBezTo>
                    <a:pt x="42164" y="35059"/>
                    <a:pt x="42564" y="34692"/>
                    <a:pt x="42464" y="34091"/>
                  </a:cubicBezTo>
                  <a:cubicBezTo>
                    <a:pt x="42464" y="33825"/>
                    <a:pt x="42264" y="33624"/>
                    <a:pt x="41997" y="33458"/>
                  </a:cubicBezTo>
                  <a:cubicBezTo>
                    <a:pt x="41763" y="33258"/>
                    <a:pt x="41396" y="33091"/>
                    <a:pt x="40929" y="32924"/>
                  </a:cubicBezTo>
                  <a:cubicBezTo>
                    <a:pt x="40896" y="32924"/>
                    <a:pt x="40863" y="32924"/>
                    <a:pt x="40796" y="32891"/>
                  </a:cubicBezTo>
                  <a:cubicBezTo>
                    <a:pt x="40796" y="32857"/>
                    <a:pt x="40763" y="32824"/>
                    <a:pt x="40729" y="32791"/>
                  </a:cubicBezTo>
                  <a:cubicBezTo>
                    <a:pt x="40496" y="32490"/>
                    <a:pt x="40229" y="32190"/>
                    <a:pt x="39862" y="32023"/>
                  </a:cubicBezTo>
                  <a:cubicBezTo>
                    <a:pt x="39712" y="31948"/>
                    <a:pt x="39562" y="31911"/>
                    <a:pt x="39398" y="31911"/>
                  </a:cubicBezTo>
                  <a:cubicBezTo>
                    <a:pt x="39343" y="31911"/>
                    <a:pt x="39287" y="31915"/>
                    <a:pt x="39228" y="31923"/>
                  </a:cubicBezTo>
                  <a:cubicBezTo>
                    <a:pt x="39028" y="31990"/>
                    <a:pt x="38861" y="32090"/>
                    <a:pt x="38661" y="32157"/>
                  </a:cubicBezTo>
                  <a:cubicBezTo>
                    <a:pt x="38294" y="32357"/>
                    <a:pt x="37927" y="32590"/>
                    <a:pt x="37527" y="32824"/>
                  </a:cubicBezTo>
                  <a:cubicBezTo>
                    <a:pt x="37460" y="32891"/>
                    <a:pt x="37360" y="32924"/>
                    <a:pt x="37260" y="32991"/>
                  </a:cubicBezTo>
                  <a:lnTo>
                    <a:pt x="37193" y="33057"/>
                  </a:lnTo>
                  <a:cubicBezTo>
                    <a:pt x="37193" y="33024"/>
                    <a:pt x="37160" y="33024"/>
                    <a:pt x="37160" y="33024"/>
                  </a:cubicBezTo>
                  <a:lnTo>
                    <a:pt x="36993" y="33057"/>
                  </a:lnTo>
                  <a:cubicBezTo>
                    <a:pt x="36760" y="33057"/>
                    <a:pt x="36526" y="33091"/>
                    <a:pt x="36259" y="33091"/>
                  </a:cubicBezTo>
                  <a:cubicBezTo>
                    <a:pt x="34391" y="33224"/>
                    <a:pt x="32123" y="33391"/>
                    <a:pt x="29154" y="33558"/>
                  </a:cubicBezTo>
                  <a:cubicBezTo>
                    <a:pt x="29221" y="33391"/>
                    <a:pt x="29321" y="33191"/>
                    <a:pt x="29421" y="32991"/>
                  </a:cubicBezTo>
                  <a:lnTo>
                    <a:pt x="29521" y="32690"/>
                  </a:lnTo>
                  <a:lnTo>
                    <a:pt x="29688" y="32324"/>
                  </a:lnTo>
                  <a:cubicBezTo>
                    <a:pt x="29888" y="31790"/>
                    <a:pt x="30055" y="31289"/>
                    <a:pt x="30222" y="30722"/>
                  </a:cubicBezTo>
                  <a:cubicBezTo>
                    <a:pt x="30322" y="30489"/>
                    <a:pt x="30388" y="30255"/>
                    <a:pt x="30455" y="30022"/>
                  </a:cubicBezTo>
                  <a:lnTo>
                    <a:pt x="30789" y="30022"/>
                  </a:lnTo>
                  <a:cubicBezTo>
                    <a:pt x="30922" y="29989"/>
                    <a:pt x="31122" y="29955"/>
                    <a:pt x="31256" y="29922"/>
                  </a:cubicBezTo>
                  <a:cubicBezTo>
                    <a:pt x="31890" y="29788"/>
                    <a:pt x="32490" y="29488"/>
                    <a:pt x="33057" y="29055"/>
                  </a:cubicBezTo>
                  <a:cubicBezTo>
                    <a:pt x="34158" y="28221"/>
                    <a:pt x="35092" y="27020"/>
                    <a:pt x="35692" y="25452"/>
                  </a:cubicBezTo>
                  <a:cubicBezTo>
                    <a:pt x="35759" y="25252"/>
                    <a:pt x="35826" y="25052"/>
                    <a:pt x="35892" y="24851"/>
                  </a:cubicBezTo>
                  <a:cubicBezTo>
                    <a:pt x="35926" y="24618"/>
                    <a:pt x="35992" y="24451"/>
                    <a:pt x="35992" y="24151"/>
                  </a:cubicBezTo>
                  <a:cubicBezTo>
                    <a:pt x="36026" y="23884"/>
                    <a:pt x="35992" y="23584"/>
                    <a:pt x="35859" y="23350"/>
                  </a:cubicBezTo>
                  <a:cubicBezTo>
                    <a:pt x="35792" y="23250"/>
                    <a:pt x="35659" y="23150"/>
                    <a:pt x="35525" y="23117"/>
                  </a:cubicBezTo>
                  <a:cubicBezTo>
                    <a:pt x="35499" y="23110"/>
                    <a:pt x="35472" y="23108"/>
                    <a:pt x="35445" y="23108"/>
                  </a:cubicBezTo>
                  <a:cubicBezTo>
                    <a:pt x="35339" y="23108"/>
                    <a:pt x="35232" y="23150"/>
                    <a:pt x="35125" y="23150"/>
                  </a:cubicBezTo>
                  <a:cubicBezTo>
                    <a:pt x="34958" y="23184"/>
                    <a:pt x="34825" y="23184"/>
                    <a:pt x="34692" y="23250"/>
                  </a:cubicBezTo>
                  <a:cubicBezTo>
                    <a:pt x="34558" y="23284"/>
                    <a:pt x="34458" y="23317"/>
                    <a:pt x="34325" y="23350"/>
                  </a:cubicBezTo>
                  <a:cubicBezTo>
                    <a:pt x="34124" y="23417"/>
                    <a:pt x="33858" y="23484"/>
                    <a:pt x="33657" y="23584"/>
                  </a:cubicBezTo>
                  <a:cubicBezTo>
                    <a:pt x="33391" y="23684"/>
                    <a:pt x="33090" y="23817"/>
                    <a:pt x="32824" y="23984"/>
                  </a:cubicBezTo>
                  <a:cubicBezTo>
                    <a:pt x="32690" y="24051"/>
                    <a:pt x="32557" y="24151"/>
                    <a:pt x="32423" y="24251"/>
                  </a:cubicBezTo>
                  <a:lnTo>
                    <a:pt x="32256" y="24384"/>
                  </a:lnTo>
                  <a:lnTo>
                    <a:pt x="32156" y="24451"/>
                  </a:lnTo>
                  <a:lnTo>
                    <a:pt x="32123" y="24485"/>
                  </a:lnTo>
                  <a:cubicBezTo>
                    <a:pt x="32090" y="24485"/>
                    <a:pt x="32123" y="24451"/>
                    <a:pt x="32156" y="24451"/>
                  </a:cubicBezTo>
                  <a:cubicBezTo>
                    <a:pt x="32357" y="24184"/>
                    <a:pt x="32523" y="23884"/>
                    <a:pt x="32690" y="23617"/>
                  </a:cubicBezTo>
                  <a:cubicBezTo>
                    <a:pt x="32790" y="23484"/>
                    <a:pt x="32857" y="23317"/>
                    <a:pt x="32957" y="23184"/>
                  </a:cubicBezTo>
                  <a:cubicBezTo>
                    <a:pt x="33024" y="23017"/>
                    <a:pt x="33124" y="22850"/>
                    <a:pt x="33224" y="22683"/>
                  </a:cubicBezTo>
                  <a:lnTo>
                    <a:pt x="33557" y="21916"/>
                  </a:lnTo>
                  <a:cubicBezTo>
                    <a:pt x="33657" y="21649"/>
                    <a:pt x="33791" y="21416"/>
                    <a:pt x="33891" y="21149"/>
                  </a:cubicBezTo>
                  <a:cubicBezTo>
                    <a:pt x="34291" y="20081"/>
                    <a:pt x="34625" y="18981"/>
                    <a:pt x="34858" y="17780"/>
                  </a:cubicBezTo>
                  <a:cubicBezTo>
                    <a:pt x="35092" y="16612"/>
                    <a:pt x="35159" y="15345"/>
                    <a:pt x="35125" y="14044"/>
                  </a:cubicBezTo>
                  <a:cubicBezTo>
                    <a:pt x="35092" y="13710"/>
                    <a:pt x="35058" y="13410"/>
                    <a:pt x="35058" y="13076"/>
                  </a:cubicBezTo>
                  <a:cubicBezTo>
                    <a:pt x="34992" y="12743"/>
                    <a:pt x="34925" y="12409"/>
                    <a:pt x="34892" y="12076"/>
                  </a:cubicBezTo>
                  <a:cubicBezTo>
                    <a:pt x="34792" y="11409"/>
                    <a:pt x="34558" y="10741"/>
                    <a:pt x="34391" y="10074"/>
                  </a:cubicBezTo>
                  <a:cubicBezTo>
                    <a:pt x="33891" y="8773"/>
                    <a:pt x="33257" y="7439"/>
                    <a:pt x="32323" y="6238"/>
                  </a:cubicBezTo>
                  <a:cubicBezTo>
                    <a:pt x="31423" y="5004"/>
                    <a:pt x="30322" y="3903"/>
                    <a:pt x="29021" y="2869"/>
                  </a:cubicBezTo>
                  <a:cubicBezTo>
                    <a:pt x="28387" y="2369"/>
                    <a:pt x="27687" y="1902"/>
                    <a:pt x="26986" y="1468"/>
                  </a:cubicBezTo>
                  <a:cubicBezTo>
                    <a:pt x="26786" y="1368"/>
                    <a:pt x="26619" y="1268"/>
                    <a:pt x="26419" y="1135"/>
                  </a:cubicBezTo>
                  <a:cubicBezTo>
                    <a:pt x="26152" y="1001"/>
                    <a:pt x="25852" y="834"/>
                    <a:pt x="25552" y="701"/>
                  </a:cubicBezTo>
                  <a:cubicBezTo>
                    <a:pt x="25251" y="534"/>
                    <a:pt x="24951" y="434"/>
                    <a:pt x="24651" y="301"/>
                  </a:cubicBezTo>
                  <a:lnTo>
                    <a:pt x="24217" y="100"/>
                  </a:lnTo>
                  <a:lnTo>
                    <a:pt x="23984" y="34"/>
                  </a:lnTo>
                  <a:cubicBezTo>
                    <a:pt x="23951" y="0"/>
                    <a:pt x="23917" y="0"/>
                    <a:pt x="23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804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2084;p43">
              <a:extLst>
                <a:ext uri="{FF2B5EF4-FFF2-40B4-BE49-F238E27FC236}">
                  <a16:creationId xmlns:a16="http://schemas.microsoft.com/office/drawing/2014/main" id="{E66E7184-0383-7E5F-62FC-34E2247E86F5}"/>
                </a:ext>
              </a:extLst>
            </p:cNvPr>
            <p:cNvGrpSpPr/>
            <p:nvPr/>
          </p:nvGrpSpPr>
          <p:grpSpPr>
            <a:xfrm>
              <a:off x="6402850" y="1600845"/>
              <a:ext cx="1451355" cy="2948667"/>
              <a:chOff x="6383813" y="1600833"/>
              <a:chExt cx="1451355" cy="2948667"/>
            </a:xfrm>
          </p:grpSpPr>
          <p:sp>
            <p:nvSpPr>
              <p:cNvPr id="134" name="Google Shape;2085;p43">
                <a:extLst>
                  <a:ext uri="{FF2B5EF4-FFF2-40B4-BE49-F238E27FC236}">
                    <a16:creationId xmlns:a16="http://schemas.microsoft.com/office/drawing/2014/main" id="{7DE856A3-FF4F-90AB-4E8D-3FCD27822589}"/>
                  </a:ext>
                </a:extLst>
              </p:cNvPr>
              <p:cNvSpPr/>
              <p:nvPr/>
            </p:nvSpPr>
            <p:spPr>
              <a:xfrm>
                <a:off x="7155469" y="2638992"/>
                <a:ext cx="679698" cy="142357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44366" extrusionOk="0">
                    <a:moveTo>
                      <a:pt x="14511" y="1"/>
                    </a:moveTo>
                    <a:lnTo>
                      <a:pt x="1" y="36894"/>
                    </a:lnTo>
                    <a:cubicBezTo>
                      <a:pt x="165" y="36887"/>
                      <a:pt x="329" y="36883"/>
                      <a:pt x="491" y="36883"/>
                    </a:cubicBezTo>
                    <a:cubicBezTo>
                      <a:pt x="8087" y="36883"/>
                      <a:pt x="13043" y="44366"/>
                      <a:pt x="13043" y="44366"/>
                    </a:cubicBezTo>
                    <a:cubicBezTo>
                      <a:pt x="13043" y="44366"/>
                      <a:pt x="21182" y="25686"/>
                      <a:pt x="14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86;p43">
                <a:extLst>
                  <a:ext uri="{FF2B5EF4-FFF2-40B4-BE49-F238E27FC236}">
                    <a16:creationId xmlns:a16="http://schemas.microsoft.com/office/drawing/2014/main" id="{B2930719-33AB-0C48-9323-933A4CB60EAF}"/>
                  </a:ext>
                </a:extLst>
              </p:cNvPr>
              <p:cNvSpPr/>
              <p:nvPr/>
            </p:nvSpPr>
            <p:spPr>
              <a:xfrm>
                <a:off x="6573246" y="4419481"/>
                <a:ext cx="432443" cy="130019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1540" y="1"/>
                    </a:moveTo>
                    <a:cubicBezTo>
                      <a:pt x="11109" y="1"/>
                      <a:pt x="10624" y="156"/>
                      <a:pt x="10108" y="582"/>
                    </a:cubicBezTo>
                    <a:lnTo>
                      <a:pt x="0" y="4051"/>
                    </a:lnTo>
                    <a:lnTo>
                      <a:pt x="10775" y="4051"/>
                    </a:lnTo>
                    <a:lnTo>
                      <a:pt x="11709" y="2784"/>
                    </a:lnTo>
                    <a:lnTo>
                      <a:pt x="12509" y="4051"/>
                    </a:lnTo>
                    <a:lnTo>
                      <a:pt x="13477" y="4051"/>
                    </a:lnTo>
                    <a:lnTo>
                      <a:pt x="13477" y="1116"/>
                    </a:lnTo>
                    <a:cubicBezTo>
                      <a:pt x="13477" y="1116"/>
                      <a:pt x="12698" y="1"/>
                      <a:pt x="11540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87;p43">
                <a:extLst>
                  <a:ext uri="{FF2B5EF4-FFF2-40B4-BE49-F238E27FC236}">
                    <a16:creationId xmlns:a16="http://schemas.microsoft.com/office/drawing/2014/main" id="{E0709311-BD9C-CAF9-7C27-95CC944B3122}"/>
                  </a:ext>
                </a:extLst>
              </p:cNvPr>
              <p:cNvSpPr/>
              <p:nvPr/>
            </p:nvSpPr>
            <p:spPr>
              <a:xfrm>
                <a:off x="6773395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0" y="1"/>
                    </a:moveTo>
                    <a:lnTo>
                      <a:pt x="3870" y="25052"/>
                    </a:lnTo>
                    <a:lnTo>
                      <a:pt x="7239" y="25586"/>
                    </a:lnTo>
                    <a:lnTo>
                      <a:pt x="7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88;p43">
                <a:extLst>
                  <a:ext uri="{FF2B5EF4-FFF2-40B4-BE49-F238E27FC236}">
                    <a16:creationId xmlns:a16="http://schemas.microsoft.com/office/drawing/2014/main" id="{401A307D-2697-06FA-3930-E4062CC26E23}"/>
                  </a:ext>
                </a:extLst>
              </p:cNvPr>
              <p:cNvSpPr/>
              <p:nvPr/>
            </p:nvSpPr>
            <p:spPr>
              <a:xfrm>
                <a:off x="7029181" y="4419481"/>
                <a:ext cx="432436" cy="130016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937" y="1"/>
                    </a:moveTo>
                    <a:cubicBezTo>
                      <a:pt x="779" y="1"/>
                      <a:pt x="0" y="1116"/>
                      <a:pt x="0" y="1116"/>
                    </a:cubicBezTo>
                    <a:lnTo>
                      <a:pt x="0" y="4051"/>
                    </a:lnTo>
                    <a:lnTo>
                      <a:pt x="968" y="4051"/>
                    </a:lnTo>
                    <a:lnTo>
                      <a:pt x="1768" y="2784"/>
                    </a:lnTo>
                    <a:lnTo>
                      <a:pt x="2702" y="4051"/>
                    </a:lnTo>
                    <a:lnTo>
                      <a:pt x="13477" y="4051"/>
                    </a:lnTo>
                    <a:lnTo>
                      <a:pt x="3370" y="582"/>
                    </a:lnTo>
                    <a:cubicBezTo>
                      <a:pt x="2853" y="156"/>
                      <a:pt x="2368" y="1"/>
                      <a:pt x="1937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89;p43">
                <a:extLst>
                  <a:ext uri="{FF2B5EF4-FFF2-40B4-BE49-F238E27FC236}">
                    <a16:creationId xmlns:a16="http://schemas.microsoft.com/office/drawing/2014/main" id="{6E09F75C-352D-1D7F-DA20-C7280E5F31FA}"/>
                  </a:ext>
                </a:extLst>
              </p:cNvPr>
              <p:cNvSpPr/>
              <p:nvPr/>
            </p:nvSpPr>
            <p:spPr>
              <a:xfrm>
                <a:off x="7015256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1" y="1"/>
                    </a:moveTo>
                    <a:lnTo>
                      <a:pt x="434" y="25586"/>
                    </a:lnTo>
                    <a:lnTo>
                      <a:pt x="3804" y="25052"/>
                    </a:lnTo>
                    <a:lnTo>
                      <a:pt x="76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90;p43">
                <a:extLst>
                  <a:ext uri="{FF2B5EF4-FFF2-40B4-BE49-F238E27FC236}">
                    <a16:creationId xmlns:a16="http://schemas.microsoft.com/office/drawing/2014/main" id="{D1765DD4-3CEB-3B72-C090-BE271E877777}"/>
                  </a:ext>
                </a:extLst>
              </p:cNvPr>
              <p:cNvSpPr/>
              <p:nvPr/>
            </p:nvSpPr>
            <p:spPr>
              <a:xfrm>
                <a:off x="7536485" y="2602607"/>
                <a:ext cx="266546" cy="274632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8559" extrusionOk="0">
                    <a:moveTo>
                      <a:pt x="4838" y="0"/>
                    </a:moveTo>
                    <a:cubicBezTo>
                      <a:pt x="4070" y="0"/>
                      <a:pt x="1602" y="1902"/>
                      <a:pt x="1602" y="1902"/>
                    </a:cubicBezTo>
                    <a:lnTo>
                      <a:pt x="1" y="7506"/>
                    </a:lnTo>
                    <a:cubicBezTo>
                      <a:pt x="1506" y="8285"/>
                      <a:pt x="2839" y="8559"/>
                      <a:pt x="3962" y="8559"/>
                    </a:cubicBezTo>
                    <a:cubicBezTo>
                      <a:pt x="6298" y="8559"/>
                      <a:pt x="7726" y="7376"/>
                      <a:pt x="7906" y="7105"/>
                    </a:cubicBezTo>
                    <a:cubicBezTo>
                      <a:pt x="8207" y="6705"/>
                      <a:pt x="7840" y="6171"/>
                      <a:pt x="7773" y="5704"/>
                    </a:cubicBezTo>
                    <a:cubicBezTo>
                      <a:pt x="7673" y="5237"/>
                      <a:pt x="8307" y="4737"/>
                      <a:pt x="8240" y="4170"/>
                    </a:cubicBezTo>
                    <a:cubicBezTo>
                      <a:pt x="8140" y="3636"/>
                      <a:pt x="7740" y="3570"/>
                      <a:pt x="7706" y="3236"/>
                    </a:cubicBezTo>
                    <a:cubicBezTo>
                      <a:pt x="7673" y="2902"/>
                      <a:pt x="7940" y="2702"/>
                      <a:pt x="7873" y="2069"/>
                    </a:cubicBezTo>
                    <a:cubicBezTo>
                      <a:pt x="7773" y="1401"/>
                      <a:pt x="6172" y="934"/>
                      <a:pt x="6172" y="934"/>
                    </a:cubicBezTo>
                    <a:cubicBezTo>
                      <a:pt x="6172" y="934"/>
                      <a:pt x="5571" y="0"/>
                      <a:pt x="4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91;p43">
                <a:extLst>
                  <a:ext uri="{FF2B5EF4-FFF2-40B4-BE49-F238E27FC236}">
                    <a16:creationId xmlns:a16="http://schemas.microsoft.com/office/drawing/2014/main" id="{21B9F0C6-7D3B-CDA3-85E0-290732347FA4}"/>
                  </a:ext>
                </a:extLst>
              </p:cNvPr>
              <p:cNvSpPr/>
              <p:nvPr/>
            </p:nvSpPr>
            <p:spPr>
              <a:xfrm>
                <a:off x="7385587" y="2325099"/>
                <a:ext cx="219122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6498" extrusionOk="0">
                    <a:moveTo>
                      <a:pt x="5464" y="1"/>
                    </a:moveTo>
                    <a:cubicBezTo>
                      <a:pt x="5435" y="1"/>
                      <a:pt x="5404" y="4"/>
                      <a:pt x="5371" y="10"/>
                    </a:cubicBezTo>
                    <a:cubicBezTo>
                      <a:pt x="3036" y="477"/>
                      <a:pt x="1368" y="1978"/>
                      <a:pt x="1368" y="1978"/>
                    </a:cubicBezTo>
                    <a:lnTo>
                      <a:pt x="0" y="6481"/>
                    </a:lnTo>
                    <a:cubicBezTo>
                      <a:pt x="121" y="6492"/>
                      <a:pt x="240" y="6497"/>
                      <a:pt x="358" y="6497"/>
                    </a:cubicBezTo>
                    <a:cubicBezTo>
                      <a:pt x="4483" y="6497"/>
                      <a:pt x="6828" y="1"/>
                      <a:pt x="5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92;p43">
                <a:extLst>
                  <a:ext uri="{FF2B5EF4-FFF2-40B4-BE49-F238E27FC236}">
                    <a16:creationId xmlns:a16="http://schemas.microsoft.com/office/drawing/2014/main" id="{578C526C-83A8-6810-B472-8231B3F34584}"/>
                  </a:ext>
                </a:extLst>
              </p:cNvPr>
              <p:cNvSpPr/>
              <p:nvPr/>
            </p:nvSpPr>
            <p:spPr>
              <a:xfrm>
                <a:off x="6434380" y="2325099"/>
                <a:ext cx="219186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6498" extrusionOk="0">
                    <a:moveTo>
                      <a:pt x="1335" y="1"/>
                    </a:moveTo>
                    <a:cubicBezTo>
                      <a:pt x="0" y="1"/>
                      <a:pt x="2317" y="6497"/>
                      <a:pt x="6470" y="6497"/>
                    </a:cubicBezTo>
                    <a:cubicBezTo>
                      <a:pt x="6589" y="6497"/>
                      <a:pt x="6709" y="6492"/>
                      <a:pt x="6830" y="6481"/>
                    </a:cubicBezTo>
                    <a:lnTo>
                      <a:pt x="5429" y="1978"/>
                    </a:lnTo>
                    <a:cubicBezTo>
                      <a:pt x="5429" y="1978"/>
                      <a:pt x="3795" y="477"/>
                      <a:pt x="1426" y="10"/>
                    </a:cubicBezTo>
                    <a:cubicBezTo>
                      <a:pt x="1394" y="4"/>
                      <a:pt x="1364" y="1"/>
                      <a:pt x="1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93;p43">
                <a:extLst>
                  <a:ext uri="{FF2B5EF4-FFF2-40B4-BE49-F238E27FC236}">
                    <a16:creationId xmlns:a16="http://schemas.microsoft.com/office/drawing/2014/main" id="{8CA392E4-9D40-9579-295C-37A7ABAE3AED}"/>
                  </a:ext>
                </a:extLst>
              </p:cNvPr>
              <p:cNvSpPr/>
              <p:nvPr/>
            </p:nvSpPr>
            <p:spPr>
              <a:xfrm>
                <a:off x="6595706" y="2097324"/>
                <a:ext cx="847737" cy="851042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26523" extrusionOk="0">
                    <a:moveTo>
                      <a:pt x="12543" y="0"/>
                    </a:moveTo>
                    <a:cubicBezTo>
                      <a:pt x="4715" y="0"/>
                      <a:pt x="1" y="3173"/>
                      <a:pt x="1" y="3173"/>
                    </a:cubicBezTo>
                    <a:cubicBezTo>
                      <a:pt x="1" y="16049"/>
                      <a:pt x="5905" y="26523"/>
                      <a:pt x="13210" y="26523"/>
                    </a:cubicBezTo>
                    <a:cubicBezTo>
                      <a:pt x="20515" y="26523"/>
                      <a:pt x="26420" y="16082"/>
                      <a:pt x="26420" y="3173"/>
                    </a:cubicBezTo>
                    <a:cubicBezTo>
                      <a:pt x="21149" y="793"/>
                      <a:pt x="16457" y="0"/>
                      <a:pt x="125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94;p43">
                <a:extLst>
                  <a:ext uri="{FF2B5EF4-FFF2-40B4-BE49-F238E27FC236}">
                    <a16:creationId xmlns:a16="http://schemas.microsoft.com/office/drawing/2014/main" id="{9244E3AC-2725-91A9-408B-244D1BD4FB8A}"/>
                  </a:ext>
                </a:extLst>
              </p:cNvPr>
              <p:cNvSpPr/>
              <p:nvPr/>
            </p:nvSpPr>
            <p:spPr>
              <a:xfrm>
                <a:off x="6491909" y="1600833"/>
                <a:ext cx="1072507" cy="787767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4551" extrusionOk="0">
                    <a:moveTo>
                      <a:pt x="22583" y="0"/>
                    </a:moveTo>
                    <a:lnTo>
                      <a:pt x="22583" y="0"/>
                    </a:lnTo>
                    <a:cubicBezTo>
                      <a:pt x="24751" y="5871"/>
                      <a:pt x="19047" y="6738"/>
                      <a:pt x="14911" y="6905"/>
                    </a:cubicBezTo>
                    <a:cubicBezTo>
                      <a:pt x="10941" y="7038"/>
                      <a:pt x="4503" y="6772"/>
                      <a:pt x="2435" y="12275"/>
                    </a:cubicBezTo>
                    <a:cubicBezTo>
                      <a:pt x="0" y="18713"/>
                      <a:pt x="3636" y="24551"/>
                      <a:pt x="3636" y="24551"/>
                    </a:cubicBezTo>
                    <a:cubicBezTo>
                      <a:pt x="5217" y="21128"/>
                      <a:pt x="7401" y="20055"/>
                      <a:pt x="9519" y="20055"/>
                    </a:cubicBezTo>
                    <a:cubicBezTo>
                      <a:pt x="13077" y="20055"/>
                      <a:pt x="16445" y="23083"/>
                      <a:pt x="16445" y="23083"/>
                    </a:cubicBezTo>
                    <a:cubicBezTo>
                      <a:pt x="18792" y="21144"/>
                      <a:pt x="20854" y="20456"/>
                      <a:pt x="22598" y="20456"/>
                    </a:cubicBezTo>
                    <a:cubicBezTo>
                      <a:pt x="26855" y="20456"/>
                      <a:pt x="29221" y="24551"/>
                      <a:pt x="29221" y="24551"/>
                    </a:cubicBezTo>
                    <a:cubicBezTo>
                      <a:pt x="29221" y="24551"/>
                      <a:pt x="33424" y="19180"/>
                      <a:pt x="32624" y="12275"/>
                    </a:cubicBezTo>
                    <a:cubicBezTo>
                      <a:pt x="31589" y="3503"/>
                      <a:pt x="22584" y="0"/>
                      <a:pt x="22583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95;p43">
                <a:extLst>
                  <a:ext uri="{FF2B5EF4-FFF2-40B4-BE49-F238E27FC236}">
                    <a16:creationId xmlns:a16="http://schemas.microsoft.com/office/drawing/2014/main" id="{81987936-028C-A49F-C2F1-A86DE79B6767}"/>
                  </a:ext>
                </a:extLst>
              </p:cNvPr>
              <p:cNvSpPr/>
              <p:nvPr/>
            </p:nvSpPr>
            <p:spPr>
              <a:xfrm>
                <a:off x="6978871" y="2437495"/>
                <a:ext cx="106015" cy="161943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5047" extrusionOk="0">
                    <a:moveTo>
                      <a:pt x="1374" y="1"/>
                    </a:moveTo>
                    <a:cubicBezTo>
                      <a:pt x="919" y="1"/>
                      <a:pt x="493" y="319"/>
                      <a:pt x="401" y="777"/>
                    </a:cubicBezTo>
                    <a:cubicBezTo>
                      <a:pt x="334" y="1210"/>
                      <a:pt x="1" y="3312"/>
                      <a:pt x="901" y="4379"/>
                    </a:cubicBezTo>
                    <a:cubicBezTo>
                      <a:pt x="1268" y="4813"/>
                      <a:pt x="1769" y="5046"/>
                      <a:pt x="2336" y="5046"/>
                    </a:cubicBezTo>
                    <a:cubicBezTo>
                      <a:pt x="2869" y="5046"/>
                      <a:pt x="3303" y="4646"/>
                      <a:pt x="3303" y="4112"/>
                    </a:cubicBezTo>
                    <a:cubicBezTo>
                      <a:pt x="3303" y="3579"/>
                      <a:pt x="2903" y="3178"/>
                      <a:pt x="2369" y="3178"/>
                    </a:cubicBezTo>
                    <a:cubicBezTo>
                      <a:pt x="2169" y="2978"/>
                      <a:pt x="2136" y="1944"/>
                      <a:pt x="2269" y="1144"/>
                    </a:cubicBezTo>
                    <a:cubicBezTo>
                      <a:pt x="2369" y="610"/>
                      <a:pt x="2035" y="109"/>
                      <a:pt x="1502" y="9"/>
                    </a:cubicBezTo>
                    <a:cubicBezTo>
                      <a:pt x="1459" y="4"/>
                      <a:pt x="1416" y="1"/>
                      <a:pt x="1374" y="1"/>
                    </a:cubicBezTo>
                    <a:close/>
                  </a:path>
                </a:pathLst>
              </a:custGeom>
              <a:solidFill>
                <a:srgbClr val="F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96;p43">
                <a:extLst>
                  <a:ext uri="{FF2B5EF4-FFF2-40B4-BE49-F238E27FC236}">
                    <a16:creationId xmlns:a16="http://schemas.microsoft.com/office/drawing/2014/main" id="{917DA49B-ABE3-869B-3D03-A8791F74A7ED}"/>
                  </a:ext>
                </a:extLst>
              </p:cNvPr>
              <p:cNvSpPr/>
              <p:nvPr/>
            </p:nvSpPr>
            <p:spPr>
              <a:xfrm>
                <a:off x="7212197" y="2446350"/>
                <a:ext cx="62120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03" extrusionOk="0">
                    <a:moveTo>
                      <a:pt x="968" y="0"/>
                    </a:moveTo>
                    <a:cubicBezTo>
                      <a:pt x="434" y="0"/>
                      <a:pt x="1" y="734"/>
                      <a:pt x="1" y="1668"/>
                    </a:cubicBezTo>
                    <a:cubicBezTo>
                      <a:pt x="1" y="2569"/>
                      <a:pt x="434" y="3303"/>
                      <a:pt x="968" y="3303"/>
                    </a:cubicBezTo>
                    <a:cubicBezTo>
                      <a:pt x="1502" y="3303"/>
                      <a:pt x="1935" y="2569"/>
                      <a:pt x="1935" y="1668"/>
                    </a:cubicBezTo>
                    <a:cubicBezTo>
                      <a:pt x="1935" y="734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97;p43">
                <a:extLst>
                  <a:ext uri="{FF2B5EF4-FFF2-40B4-BE49-F238E27FC236}">
                    <a16:creationId xmlns:a16="http://schemas.microsoft.com/office/drawing/2014/main" id="{DB6D5C33-AD6B-CEAA-D952-0C493107911C}"/>
                  </a:ext>
                </a:extLst>
              </p:cNvPr>
              <p:cNvSpPr/>
              <p:nvPr/>
            </p:nvSpPr>
            <p:spPr>
              <a:xfrm>
                <a:off x="7174753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3164" y="0"/>
                    </a:moveTo>
                    <a:cubicBezTo>
                      <a:pt x="1136" y="0"/>
                      <a:pt x="0" y="1983"/>
                      <a:pt x="0" y="1983"/>
                    </a:cubicBezTo>
                    <a:lnTo>
                      <a:pt x="234" y="2217"/>
                    </a:lnTo>
                    <a:cubicBezTo>
                      <a:pt x="1242" y="1425"/>
                      <a:pt x="2128" y="1181"/>
                      <a:pt x="2839" y="1181"/>
                    </a:cubicBezTo>
                    <a:cubicBezTo>
                      <a:pt x="3984" y="1181"/>
                      <a:pt x="4670" y="1816"/>
                      <a:pt x="4670" y="1816"/>
                    </a:cubicBezTo>
                    <a:cubicBezTo>
                      <a:pt x="5170" y="1116"/>
                      <a:pt x="5004" y="515"/>
                      <a:pt x="5004" y="515"/>
                    </a:cubicBezTo>
                    <a:cubicBezTo>
                      <a:pt x="4328" y="146"/>
                      <a:pt x="3714" y="0"/>
                      <a:pt x="3164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98;p43">
                <a:extLst>
                  <a:ext uri="{FF2B5EF4-FFF2-40B4-BE49-F238E27FC236}">
                    <a16:creationId xmlns:a16="http://schemas.microsoft.com/office/drawing/2014/main" id="{AC587F8A-3596-67B4-8F66-990CC23718D0}"/>
                  </a:ext>
                </a:extLst>
              </p:cNvPr>
              <p:cNvSpPr/>
              <p:nvPr/>
            </p:nvSpPr>
            <p:spPr>
              <a:xfrm>
                <a:off x="6764828" y="2446350"/>
                <a:ext cx="62088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303" extrusionOk="0">
                    <a:moveTo>
                      <a:pt x="968" y="0"/>
                    </a:moveTo>
                    <a:cubicBezTo>
                      <a:pt x="434" y="0"/>
                      <a:pt x="0" y="734"/>
                      <a:pt x="0" y="1668"/>
                    </a:cubicBezTo>
                    <a:cubicBezTo>
                      <a:pt x="0" y="2569"/>
                      <a:pt x="434" y="3303"/>
                      <a:pt x="968" y="3303"/>
                    </a:cubicBezTo>
                    <a:cubicBezTo>
                      <a:pt x="1501" y="3303"/>
                      <a:pt x="1935" y="2569"/>
                      <a:pt x="1935" y="1668"/>
                    </a:cubicBezTo>
                    <a:cubicBezTo>
                      <a:pt x="1935" y="734"/>
                      <a:pt x="1501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99;p43">
                <a:extLst>
                  <a:ext uri="{FF2B5EF4-FFF2-40B4-BE49-F238E27FC236}">
                    <a16:creationId xmlns:a16="http://schemas.microsoft.com/office/drawing/2014/main" id="{9FB886AA-072E-B7E9-DE12-5DD9EA6E8C9E}"/>
                  </a:ext>
                </a:extLst>
              </p:cNvPr>
              <p:cNvSpPr/>
              <p:nvPr/>
            </p:nvSpPr>
            <p:spPr>
              <a:xfrm>
                <a:off x="6698475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1977" y="0"/>
                    </a:moveTo>
                    <a:cubicBezTo>
                      <a:pt x="1425" y="0"/>
                      <a:pt x="809" y="146"/>
                      <a:pt x="134" y="515"/>
                    </a:cubicBezTo>
                    <a:cubicBezTo>
                      <a:pt x="134" y="515"/>
                      <a:pt x="0" y="1116"/>
                      <a:pt x="467" y="1816"/>
                    </a:cubicBezTo>
                    <a:cubicBezTo>
                      <a:pt x="467" y="1816"/>
                      <a:pt x="1166" y="1181"/>
                      <a:pt x="2321" y="1181"/>
                    </a:cubicBezTo>
                    <a:cubicBezTo>
                      <a:pt x="3037" y="1181"/>
                      <a:pt x="3928" y="1425"/>
                      <a:pt x="4937" y="2217"/>
                    </a:cubicBezTo>
                    <a:lnTo>
                      <a:pt x="5170" y="1983"/>
                    </a:lnTo>
                    <a:cubicBezTo>
                      <a:pt x="5170" y="1983"/>
                      <a:pt x="4014" y="0"/>
                      <a:pt x="1977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00;p43">
                <a:extLst>
                  <a:ext uri="{FF2B5EF4-FFF2-40B4-BE49-F238E27FC236}">
                    <a16:creationId xmlns:a16="http://schemas.microsoft.com/office/drawing/2014/main" id="{B3A7A78C-205D-400C-0759-18FA803EF710}"/>
                  </a:ext>
                </a:extLst>
              </p:cNvPr>
              <p:cNvSpPr/>
              <p:nvPr/>
            </p:nvSpPr>
            <p:spPr>
              <a:xfrm>
                <a:off x="6928561" y="2634724"/>
                <a:ext cx="32151" cy="5676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9" extrusionOk="0">
                    <a:moveTo>
                      <a:pt x="1" y="0"/>
                    </a:moveTo>
                    <a:lnTo>
                      <a:pt x="501" y="1768"/>
                    </a:lnTo>
                    <a:lnTo>
                      <a:pt x="1002" y="3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01;p43">
                <a:extLst>
                  <a:ext uri="{FF2B5EF4-FFF2-40B4-BE49-F238E27FC236}">
                    <a16:creationId xmlns:a16="http://schemas.microsoft.com/office/drawing/2014/main" id="{123183F9-47A4-5D79-8E40-D09544209EE8}"/>
                  </a:ext>
                </a:extLst>
              </p:cNvPr>
              <p:cNvSpPr/>
              <p:nvPr/>
            </p:nvSpPr>
            <p:spPr>
              <a:xfrm>
                <a:off x="7055940" y="2660393"/>
                <a:ext cx="33210" cy="535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69" extrusionOk="0">
                    <a:moveTo>
                      <a:pt x="1034" y="1"/>
                    </a:moveTo>
                    <a:lnTo>
                      <a:pt x="0" y="134"/>
                    </a:lnTo>
                    <a:lnTo>
                      <a:pt x="301" y="1669"/>
                    </a:ln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02;p43">
                <a:extLst>
                  <a:ext uri="{FF2B5EF4-FFF2-40B4-BE49-F238E27FC236}">
                    <a16:creationId xmlns:a16="http://schemas.microsoft.com/office/drawing/2014/main" id="{053002D5-3C38-690D-5F44-141B79DDDE12}"/>
                  </a:ext>
                </a:extLst>
              </p:cNvPr>
              <p:cNvSpPr/>
              <p:nvPr/>
            </p:nvSpPr>
            <p:spPr>
              <a:xfrm>
                <a:off x="6890058" y="2606874"/>
                <a:ext cx="241904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19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7" y="635"/>
                      <a:pt x="1801" y="1569"/>
                      <a:pt x="3536" y="1869"/>
                    </a:cubicBezTo>
                    <a:cubicBezTo>
                      <a:pt x="3978" y="1944"/>
                      <a:pt x="4403" y="1975"/>
                      <a:pt x="4804" y="1975"/>
                    </a:cubicBezTo>
                    <a:cubicBezTo>
                      <a:pt x="6006" y="1975"/>
                      <a:pt x="6988" y="1694"/>
                      <a:pt x="7539" y="1469"/>
                    </a:cubicBezTo>
                    <a:lnTo>
                      <a:pt x="7539" y="1469"/>
                    </a:lnTo>
                    <a:cubicBezTo>
                      <a:pt x="7061" y="1508"/>
                      <a:pt x="6344" y="1596"/>
                      <a:pt x="5497" y="1596"/>
                    </a:cubicBezTo>
                    <a:cubicBezTo>
                      <a:pt x="4925" y="1596"/>
                      <a:pt x="4294" y="1556"/>
                      <a:pt x="3636" y="1435"/>
                    </a:cubicBezTo>
                    <a:cubicBezTo>
                      <a:pt x="1968" y="1168"/>
                      <a:pt x="667" y="434"/>
                      <a:pt x="0" y="1"/>
                    </a:cubicBezTo>
                    <a:close/>
                  </a:path>
                </a:pathLst>
              </a:custGeom>
              <a:solidFill>
                <a:srgbClr val="3E8B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03;p43">
                <a:extLst>
                  <a:ext uri="{FF2B5EF4-FFF2-40B4-BE49-F238E27FC236}">
                    <a16:creationId xmlns:a16="http://schemas.microsoft.com/office/drawing/2014/main" id="{9F1BBA86-FCB7-7134-97E1-F8C27606401F}"/>
                  </a:ext>
                </a:extLst>
              </p:cNvPr>
              <p:cNvSpPr/>
              <p:nvPr/>
            </p:nvSpPr>
            <p:spPr>
              <a:xfrm>
                <a:off x="6383813" y="2637933"/>
                <a:ext cx="1237326" cy="1468549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45767" extrusionOk="0">
                    <a:moveTo>
                      <a:pt x="38561" y="0"/>
                    </a:moveTo>
                    <a:cubicBezTo>
                      <a:pt x="23350" y="968"/>
                      <a:pt x="5604" y="3102"/>
                      <a:pt x="3469" y="7672"/>
                    </a:cubicBezTo>
                    <a:cubicBezTo>
                      <a:pt x="0" y="15111"/>
                      <a:pt x="8339" y="41196"/>
                      <a:pt x="8339" y="41196"/>
                    </a:cubicBezTo>
                    <a:cubicBezTo>
                      <a:pt x="8339" y="41196"/>
                      <a:pt x="10674" y="35692"/>
                      <a:pt x="15178" y="35559"/>
                    </a:cubicBezTo>
                    <a:cubicBezTo>
                      <a:pt x="15246" y="35556"/>
                      <a:pt x="15314" y="35555"/>
                      <a:pt x="15382" y="35555"/>
                    </a:cubicBezTo>
                    <a:cubicBezTo>
                      <a:pt x="21468" y="35555"/>
                      <a:pt x="26753" y="45766"/>
                      <a:pt x="26753" y="45766"/>
                    </a:cubicBezTo>
                    <a:cubicBezTo>
                      <a:pt x="38061" y="21049"/>
                      <a:pt x="38561" y="0"/>
                      <a:pt x="38561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04;p43">
                <a:extLst>
                  <a:ext uri="{FF2B5EF4-FFF2-40B4-BE49-F238E27FC236}">
                    <a16:creationId xmlns:a16="http://schemas.microsoft.com/office/drawing/2014/main" id="{C46D80E5-EAA6-2382-046F-166A9A5EF3A0}"/>
                  </a:ext>
                </a:extLst>
              </p:cNvPr>
              <p:cNvSpPr/>
              <p:nvPr/>
            </p:nvSpPr>
            <p:spPr>
              <a:xfrm>
                <a:off x="7213255" y="2648617"/>
                <a:ext cx="403558" cy="928019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28922" extrusionOk="0">
                    <a:moveTo>
                      <a:pt x="12577" y="1"/>
                    </a:moveTo>
                    <a:lnTo>
                      <a:pt x="12577" y="1"/>
                    </a:lnTo>
                    <a:cubicBezTo>
                      <a:pt x="11743" y="3070"/>
                      <a:pt x="9975" y="8674"/>
                      <a:pt x="7273" y="14878"/>
                    </a:cubicBezTo>
                    <a:cubicBezTo>
                      <a:pt x="5905" y="17980"/>
                      <a:pt x="4504" y="20816"/>
                      <a:pt x="3237" y="23184"/>
                    </a:cubicBezTo>
                    <a:cubicBezTo>
                      <a:pt x="2603" y="24385"/>
                      <a:pt x="2002" y="25486"/>
                      <a:pt x="1469" y="26420"/>
                    </a:cubicBezTo>
                    <a:cubicBezTo>
                      <a:pt x="902" y="27387"/>
                      <a:pt x="401" y="28221"/>
                      <a:pt x="1" y="28921"/>
                    </a:cubicBezTo>
                    <a:cubicBezTo>
                      <a:pt x="435" y="28221"/>
                      <a:pt x="968" y="27420"/>
                      <a:pt x="1569" y="26486"/>
                    </a:cubicBezTo>
                    <a:cubicBezTo>
                      <a:pt x="2136" y="25552"/>
                      <a:pt x="2770" y="24485"/>
                      <a:pt x="3437" y="23317"/>
                    </a:cubicBezTo>
                    <a:cubicBezTo>
                      <a:pt x="4738" y="20916"/>
                      <a:pt x="6205" y="18114"/>
                      <a:pt x="7540" y="15011"/>
                    </a:cubicBezTo>
                    <a:cubicBezTo>
                      <a:pt x="10275" y="8774"/>
                      <a:pt x="11943" y="3136"/>
                      <a:pt x="1257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05;p43">
                <a:extLst>
                  <a:ext uri="{FF2B5EF4-FFF2-40B4-BE49-F238E27FC236}">
                    <a16:creationId xmlns:a16="http://schemas.microsoft.com/office/drawing/2014/main" id="{D98CAE8C-04B2-8C47-55BB-11977E060A88}"/>
                  </a:ext>
                </a:extLst>
              </p:cNvPr>
              <p:cNvSpPr/>
              <p:nvPr/>
            </p:nvSpPr>
            <p:spPr>
              <a:xfrm>
                <a:off x="7196154" y="2638992"/>
                <a:ext cx="424928" cy="491316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15312" extrusionOk="0">
                    <a:moveTo>
                      <a:pt x="13243" y="1"/>
                    </a:moveTo>
                    <a:lnTo>
                      <a:pt x="13243" y="1"/>
                    </a:lnTo>
                    <a:cubicBezTo>
                      <a:pt x="12109" y="1702"/>
                      <a:pt x="9941" y="4771"/>
                      <a:pt x="7039" y="8040"/>
                    </a:cubicBezTo>
                    <a:cubicBezTo>
                      <a:pt x="4170" y="11309"/>
                      <a:pt x="1468" y="13910"/>
                      <a:pt x="0" y="15311"/>
                    </a:cubicBezTo>
                    <a:cubicBezTo>
                      <a:pt x="1601" y="14044"/>
                      <a:pt x="4403" y="11509"/>
                      <a:pt x="7272" y="8240"/>
                    </a:cubicBezTo>
                    <a:cubicBezTo>
                      <a:pt x="10174" y="4971"/>
                      <a:pt x="12276" y="1802"/>
                      <a:pt x="1324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7" name="Google Shape;1817;p39"/>
          <p:cNvSpPr txBox="1">
            <a:spLocks noGrp="1"/>
          </p:cNvSpPr>
          <p:nvPr>
            <p:ph type="title"/>
          </p:nvPr>
        </p:nvSpPr>
        <p:spPr>
          <a:xfrm>
            <a:off x="1681520" y="2071038"/>
            <a:ext cx="24756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4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97FFE95-1E0E-0946-6D09-3DFADD4D18E3}"/>
              </a:ext>
            </a:extLst>
          </p:cNvPr>
          <p:cNvSpPr/>
          <p:nvPr/>
        </p:nvSpPr>
        <p:spPr>
          <a:xfrm>
            <a:off x="1465030" y="231100"/>
            <a:ext cx="5820539" cy="1356400"/>
          </a:xfrm>
          <a:prstGeom prst="wedgeRoundRectCallout">
            <a:avLst>
              <a:gd name="adj1" fmla="val -53311"/>
              <a:gd name="adj2" fmla="val 2264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</a:rPr>
              <a:t>Câu thơ nào được lặp lại nhiều lần trong bài?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F5E11F-0502-7B3A-E3DE-77D8321BFA9D}"/>
              </a:ext>
            </a:extLst>
          </p:cNvPr>
          <p:cNvSpPr/>
          <p:nvPr/>
        </p:nvSpPr>
        <p:spPr>
          <a:xfrm>
            <a:off x="823531" y="1786901"/>
            <a:ext cx="7875969" cy="20374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thơ: 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vi-VN" sz="4000" b="1" dirty="0">
                <a:solidFill>
                  <a:schemeClr val="tx1"/>
                </a:solidFill>
              </a:rPr>
              <a:t>Nếu chúng mình có phép lạ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964215" y="792500"/>
            <a:ext cx="7215569" cy="1769100"/>
          </a:xfrm>
          <a:prstGeom prst="wedgeRoundRectCallout">
            <a:avLst>
              <a:gd name="adj1" fmla="val -51960"/>
              <a:gd name="adj2" fmla="val -48084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bg1"/>
                </a:solidFill>
              </a:rPr>
              <a:t>Việc lặp lại nhiều lần câu thơ ấy nói lên điều gì?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1048884" y="2761001"/>
            <a:ext cx="7130900" cy="20577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</a:rPr>
              <a:t>Nói lên ước muốn của các bạn nhỏ rất thiết tha.</a:t>
            </a:r>
          </a:p>
        </p:txBody>
      </p:sp>
    </p:spTree>
    <p:extLst>
      <p:ext uri="{BB962C8B-B14F-4D97-AF65-F5344CB8AC3E}">
        <p14:creationId xmlns:p14="http://schemas.microsoft.com/office/powerpoint/2010/main" val="192632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1269015" y="127000"/>
            <a:ext cx="6910769" cy="1484218"/>
          </a:xfrm>
          <a:prstGeom prst="wedgeRoundRectCallout">
            <a:avLst>
              <a:gd name="adj1" fmla="val -54776"/>
              <a:gd name="adj2" fmla="val -2008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Mỗi khổ thơ nói lên một điều ước của các bạn nhỏ. Những điều ước ấy là gì?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1071588" y="4107004"/>
            <a:ext cx="7000824" cy="820228"/>
          </a:xfrm>
          <a:prstGeom prst="wedgeRoundRectCallout">
            <a:avLst>
              <a:gd name="adj1" fmla="val 52456"/>
              <a:gd name="adj2" fmla="val 268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Ước muốn cây mau lớn để cho quả.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4F209-147B-A371-77DF-03EB90A29440}"/>
              </a:ext>
            </a:extLst>
          </p:cNvPr>
          <p:cNvGrpSpPr/>
          <p:nvPr/>
        </p:nvGrpSpPr>
        <p:grpSpPr>
          <a:xfrm>
            <a:off x="581076" y="1704240"/>
            <a:ext cx="5384800" cy="2239880"/>
            <a:chOff x="571500" y="2218419"/>
            <a:chExt cx="4744996" cy="190912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59C4DBC-1053-D725-6B80-B2F1E19BC4BE}"/>
                </a:ext>
              </a:extLst>
            </p:cNvPr>
            <p:cNvSpPr/>
            <p:nvPr/>
          </p:nvSpPr>
          <p:spPr>
            <a:xfrm>
              <a:off x="571500" y="2218419"/>
              <a:ext cx="4648200" cy="1815882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AE9D2A-31AC-2226-7AE0-585E2AFB9877}"/>
                </a:ext>
              </a:extLst>
            </p:cNvPr>
            <p:cNvSpPr txBox="1"/>
            <p:nvPr/>
          </p:nvSpPr>
          <p:spPr>
            <a:xfrm>
              <a:off x="777984" y="2218419"/>
              <a:ext cx="4538512" cy="190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+mj-lt"/>
                </a:rPr>
                <a:t>Nếu chúng mình có phép lạ</a:t>
              </a:r>
            </a:p>
            <a:p>
              <a:r>
                <a:rPr lang="vi-VN" sz="3200" dirty="0">
                  <a:latin typeface="+mj-lt"/>
                </a:rPr>
                <a:t>Bắt hạt giống nảy mầm nhanh</a:t>
              </a:r>
            </a:p>
            <a:p>
              <a:r>
                <a:rPr lang="vi-VN" sz="3200" dirty="0">
                  <a:latin typeface="+mj-lt"/>
                </a:rPr>
                <a:t>Chớp mắt thành cây đầy quả</a:t>
              </a:r>
            </a:p>
            <a:p>
              <a:r>
                <a:rPr lang="vi-VN" sz="3200" dirty="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11" name="Google Shape;2448;p55">
            <a:extLst>
              <a:ext uri="{FF2B5EF4-FFF2-40B4-BE49-F238E27FC236}">
                <a16:creationId xmlns:a16="http://schemas.microsoft.com/office/drawing/2014/main" id="{45C98330-9002-9A3B-FF40-3303D0A459AC}"/>
              </a:ext>
            </a:extLst>
          </p:cNvPr>
          <p:cNvGrpSpPr/>
          <p:nvPr/>
        </p:nvGrpSpPr>
        <p:grpSpPr>
          <a:xfrm flipH="1">
            <a:off x="7175499" y="1866900"/>
            <a:ext cx="1577109" cy="2494114"/>
            <a:chOff x="6903500" y="90788"/>
            <a:chExt cx="1726250" cy="2440125"/>
          </a:xfrm>
        </p:grpSpPr>
        <p:sp>
          <p:nvSpPr>
            <p:cNvPr id="12" name="Google Shape;2449;p55">
              <a:extLst>
                <a:ext uri="{FF2B5EF4-FFF2-40B4-BE49-F238E27FC236}">
                  <a16:creationId xmlns:a16="http://schemas.microsoft.com/office/drawing/2014/main" id="{E076FBAE-2FAB-64E7-5639-B24E35D9C66D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0;p55">
              <a:extLst>
                <a:ext uri="{FF2B5EF4-FFF2-40B4-BE49-F238E27FC236}">
                  <a16:creationId xmlns:a16="http://schemas.microsoft.com/office/drawing/2014/main" id="{45B85359-533F-EDD3-8724-7F06C8A0E013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DD2E9DE-EF41-7531-FE75-12E2A0EE45BC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F41EE21-C342-2392-C81C-69B40A04264F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A6634263-4776-5812-BBCE-8468E2F26836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4F95F539-F6B9-F992-486F-0C4FA6011209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1BD657DF-B243-86F9-7D48-D31C0192B339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289EFF15-325C-066F-4D89-B0EFF1FA400F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445A8FF3-C514-A08C-069D-0F6981E8ABF6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34B02429-AC5B-EC1B-7723-89365E2ED3F1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92CFE951-1941-4851-11D1-240ABDCC3558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9A20900-D472-A9A7-4BFF-749749B685A2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D90F8155-548C-62C2-A93C-91A5F23B9401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E7178EF0-72CE-3C82-F59A-DB082F346A95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7C086AF9-279B-49A9-893C-E818084055CB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1F044597-B68B-34D0-9B18-2B7BFAC2D594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BA417399-964C-0032-0D7C-00122F07EABA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0A694DE-E552-AC16-81C7-CA20EB3F76E8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1567B01E-860D-1C03-C05E-3C4CDC89A7A0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79A7A249-E04B-952F-1A06-3A523A57E49E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D5F521C2-89A1-211C-078D-A046546C2304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5394B637-D9F9-B153-E7EB-0981B4AB3F7D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2D387EEA-9E71-3657-7127-3DE39F409EEB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6657C5E0-1342-E58E-29B5-ECBEE00D4896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33;p43">
            <a:extLst>
              <a:ext uri="{FF2B5EF4-FFF2-40B4-BE49-F238E27FC236}">
                <a16:creationId xmlns:a16="http://schemas.microsoft.com/office/drawing/2014/main" id="{D112E08D-3C0B-BB7D-7E29-C9C1ADA9A504}"/>
              </a:ext>
            </a:extLst>
          </p:cNvPr>
          <p:cNvGrpSpPr/>
          <p:nvPr/>
        </p:nvGrpSpPr>
        <p:grpSpPr>
          <a:xfrm>
            <a:off x="6045500" y="1823854"/>
            <a:ext cx="1020151" cy="579377"/>
            <a:chOff x="5410450" y="2571738"/>
            <a:chExt cx="1239250" cy="703725"/>
          </a:xfrm>
        </p:grpSpPr>
        <p:sp>
          <p:nvSpPr>
            <p:cNvPr id="37" name="Google Shape;2034;p43">
              <a:extLst>
                <a:ext uri="{FF2B5EF4-FFF2-40B4-BE49-F238E27FC236}">
                  <a16:creationId xmlns:a16="http://schemas.microsoft.com/office/drawing/2014/main" id="{4C96F489-26F5-4ECA-A7AF-A082AAA66EC8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5;p43">
              <a:extLst>
                <a:ext uri="{FF2B5EF4-FFF2-40B4-BE49-F238E27FC236}">
                  <a16:creationId xmlns:a16="http://schemas.microsoft.com/office/drawing/2014/main" id="{C5507C6C-8F1A-17E2-0690-BF49FB113B40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6;p43">
              <a:extLst>
                <a:ext uri="{FF2B5EF4-FFF2-40B4-BE49-F238E27FC236}">
                  <a16:creationId xmlns:a16="http://schemas.microsoft.com/office/drawing/2014/main" id="{5C82E0D7-DB97-CC53-427A-FED441162DB1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7;p43">
              <a:extLst>
                <a:ext uri="{FF2B5EF4-FFF2-40B4-BE49-F238E27FC236}">
                  <a16:creationId xmlns:a16="http://schemas.microsoft.com/office/drawing/2014/main" id="{AF160A4D-6119-4E2A-AB68-708F8A1606A7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8;p43">
              <a:extLst>
                <a:ext uri="{FF2B5EF4-FFF2-40B4-BE49-F238E27FC236}">
                  <a16:creationId xmlns:a16="http://schemas.microsoft.com/office/drawing/2014/main" id="{73DACCE5-C64E-B477-AC0C-6CD474433104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9;p43">
              <a:extLst>
                <a:ext uri="{FF2B5EF4-FFF2-40B4-BE49-F238E27FC236}">
                  <a16:creationId xmlns:a16="http://schemas.microsoft.com/office/drawing/2014/main" id="{01814D3C-605B-33A5-11CB-697073CE9754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0;p43">
              <a:extLst>
                <a:ext uri="{FF2B5EF4-FFF2-40B4-BE49-F238E27FC236}">
                  <a16:creationId xmlns:a16="http://schemas.microsoft.com/office/drawing/2014/main" id="{EAA71BE9-044D-8EE9-E237-E30E3B165683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1;p43">
              <a:extLst>
                <a:ext uri="{FF2B5EF4-FFF2-40B4-BE49-F238E27FC236}">
                  <a16:creationId xmlns:a16="http://schemas.microsoft.com/office/drawing/2014/main" id="{378A54A5-7382-3660-709B-79A07656B4E4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2;p43">
              <a:extLst>
                <a:ext uri="{FF2B5EF4-FFF2-40B4-BE49-F238E27FC236}">
                  <a16:creationId xmlns:a16="http://schemas.microsoft.com/office/drawing/2014/main" id="{A92768E3-D033-4C53-1B9E-26511775C3E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3;p43">
              <a:extLst>
                <a:ext uri="{FF2B5EF4-FFF2-40B4-BE49-F238E27FC236}">
                  <a16:creationId xmlns:a16="http://schemas.microsoft.com/office/drawing/2014/main" id="{58442A90-734D-7BF2-304B-53D4A312C32E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4;p43">
              <a:extLst>
                <a:ext uri="{FF2B5EF4-FFF2-40B4-BE49-F238E27FC236}">
                  <a16:creationId xmlns:a16="http://schemas.microsoft.com/office/drawing/2014/main" id="{932630C6-C270-F19E-E87C-D308D6FF6DBA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5;p43">
              <a:extLst>
                <a:ext uri="{FF2B5EF4-FFF2-40B4-BE49-F238E27FC236}">
                  <a16:creationId xmlns:a16="http://schemas.microsoft.com/office/drawing/2014/main" id="{20DEDC82-DE59-2BFA-E2E2-4642711A8D34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6;p43">
              <a:extLst>
                <a:ext uri="{FF2B5EF4-FFF2-40B4-BE49-F238E27FC236}">
                  <a16:creationId xmlns:a16="http://schemas.microsoft.com/office/drawing/2014/main" id="{A2C235ED-DAC3-0827-1EFB-52045ED6352D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7;p43">
              <a:extLst>
                <a:ext uri="{FF2B5EF4-FFF2-40B4-BE49-F238E27FC236}">
                  <a16:creationId xmlns:a16="http://schemas.microsoft.com/office/drawing/2014/main" id="{C0F59253-9E92-5E1B-3AEC-4A71545FF313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8;p43">
              <a:extLst>
                <a:ext uri="{FF2B5EF4-FFF2-40B4-BE49-F238E27FC236}">
                  <a16:creationId xmlns:a16="http://schemas.microsoft.com/office/drawing/2014/main" id="{6E3A2CE0-2E50-2B37-D7F7-9AD95D042FA5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049;p43">
            <a:extLst>
              <a:ext uri="{FF2B5EF4-FFF2-40B4-BE49-F238E27FC236}">
                <a16:creationId xmlns:a16="http://schemas.microsoft.com/office/drawing/2014/main" id="{474EF6E5-477E-ACF3-4190-9A8155A0FC91}"/>
              </a:ext>
            </a:extLst>
          </p:cNvPr>
          <p:cNvGrpSpPr/>
          <p:nvPr/>
        </p:nvGrpSpPr>
        <p:grpSpPr>
          <a:xfrm>
            <a:off x="6738513" y="2523592"/>
            <a:ext cx="565842" cy="321321"/>
            <a:chOff x="5410450" y="2571738"/>
            <a:chExt cx="1239250" cy="703725"/>
          </a:xfrm>
        </p:grpSpPr>
        <p:sp>
          <p:nvSpPr>
            <p:cNvPr id="53" name="Google Shape;2050;p43">
              <a:extLst>
                <a:ext uri="{FF2B5EF4-FFF2-40B4-BE49-F238E27FC236}">
                  <a16:creationId xmlns:a16="http://schemas.microsoft.com/office/drawing/2014/main" id="{903F1A70-A5E8-8B3C-0D2D-0E0FB64FDAA2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1;p43">
              <a:extLst>
                <a:ext uri="{FF2B5EF4-FFF2-40B4-BE49-F238E27FC236}">
                  <a16:creationId xmlns:a16="http://schemas.microsoft.com/office/drawing/2014/main" id="{37F1EB62-6403-9932-D4A2-9E2951375115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2;p43">
              <a:extLst>
                <a:ext uri="{FF2B5EF4-FFF2-40B4-BE49-F238E27FC236}">
                  <a16:creationId xmlns:a16="http://schemas.microsoft.com/office/drawing/2014/main" id="{F8CB6803-62DE-B146-85F9-CE1A3D828826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3;p43">
              <a:extLst>
                <a:ext uri="{FF2B5EF4-FFF2-40B4-BE49-F238E27FC236}">
                  <a16:creationId xmlns:a16="http://schemas.microsoft.com/office/drawing/2014/main" id="{FC7B892F-E261-3432-C6C1-377FE0832531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4;p43">
              <a:extLst>
                <a:ext uri="{FF2B5EF4-FFF2-40B4-BE49-F238E27FC236}">
                  <a16:creationId xmlns:a16="http://schemas.microsoft.com/office/drawing/2014/main" id="{158DBDA8-5C6E-BFF8-4289-5452300A934A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5;p43">
              <a:extLst>
                <a:ext uri="{FF2B5EF4-FFF2-40B4-BE49-F238E27FC236}">
                  <a16:creationId xmlns:a16="http://schemas.microsoft.com/office/drawing/2014/main" id="{CA571738-887A-7653-E498-C8E116F7D1B2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6;p43">
              <a:extLst>
                <a:ext uri="{FF2B5EF4-FFF2-40B4-BE49-F238E27FC236}">
                  <a16:creationId xmlns:a16="http://schemas.microsoft.com/office/drawing/2014/main" id="{CB016BDA-102C-D5DD-738B-97FBA7C6586B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7;p43">
              <a:extLst>
                <a:ext uri="{FF2B5EF4-FFF2-40B4-BE49-F238E27FC236}">
                  <a16:creationId xmlns:a16="http://schemas.microsoft.com/office/drawing/2014/main" id="{B27D0BD4-8DDD-F4B6-9940-8FBC737662C1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8;p43">
              <a:extLst>
                <a:ext uri="{FF2B5EF4-FFF2-40B4-BE49-F238E27FC236}">
                  <a16:creationId xmlns:a16="http://schemas.microsoft.com/office/drawing/2014/main" id="{A229B338-68F1-F139-DF1B-868D3799F7B3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9;p43">
              <a:extLst>
                <a:ext uri="{FF2B5EF4-FFF2-40B4-BE49-F238E27FC236}">
                  <a16:creationId xmlns:a16="http://schemas.microsoft.com/office/drawing/2014/main" id="{4212F50C-C8D0-1E0E-5AB2-9FD416667E12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0;p43">
              <a:extLst>
                <a:ext uri="{FF2B5EF4-FFF2-40B4-BE49-F238E27FC236}">
                  <a16:creationId xmlns:a16="http://schemas.microsoft.com/office/drawing/2014/main" id="{182AC8AE-6AD4-812B-2565-88E9D1087A6B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1;p43">
              <a:extLst>
                <a:ext uri="{FF2B5EF4-FFF2-40B4-BE49-F238E27FC236}">
                  <a16:creationId xmlns:a16="http://schemas.microsoft.com/office/drawing/2014/main" id="{D9D8DDA5-9D4F-6372-E7D9-6E8D1D3FFE0D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2;p43">
              <a:extLst>
                <a:ext uri="{FF2B5EF4-FFF2-40B4-BE49-F238E27FC236}">
                  <a16:creationId xmlns:a16="http://schemas.microsoft.com/office/drawing/2014/main" id="{875ACA74-129A-86B0-D853-FECE121577BB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3;p43">
              <a:extLst>
                <a:ext uri="{FF2B5EF4-FFF2-40B4-BE49-F238E27FC236}">
                  <a16:creationId xmlns:a16="http://schemas.microsoft.com/office/drawing/2014/main" id="{8A6DE6B2-A76D-38A2-EA60-199D7B8485D9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4;p43">
              <a:extLst>
                <a:ext uri="{FF2B5EF4-FFF2-40B4-BE49-F238E27FC236}">
                  <a16:creationId xmlns:a16="http://schemas.microsoft.com/office/drawing/2014/main" id="{3EFDA787-3C03-12FA-1D91-9D4AB5EED6B3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654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1269015" y="127000"/>
            <a:ext cx="6910769" cy="1484218"/>
          </a:xfrm>
          <a:prstGeom prst="wedgeRoundRectCallout">
            <a:avLst>
              <a:gd name="adj1" fmla="val -54776"/>
              <a:gd name="adj2" fmla="val -2008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Mỗi khổ thơ nói lên một điều ước của các bạn nhỏ. Những điều ước ấy là gì?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866467" y="4006736"/>
            <a:ext cx="7000824" cy="1036496"/>
          </a:xfrm>
          <a:prstGeom prst="wedgeRoundRectCallout">
            <a:avLst>
              <a:gd name="adj1" fmla="val 52456"/>
              <a:gd name="adj2" fmla="val 268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Ước trẻ em thành người lớn ngay để làm việc. Chinh phục đại dương, bầu trời..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4F209-147B-A371-77DF-03EB90A29440}"/>
              </a:ext>
            </a:extLst>
          </p:cNvPr>
          <p:cNvGrpSpPr/>
          <p:nvPr/>
        </p:nvGrpSpPr>
        <p:grpSpPr>
          <a:xfrm>
            <a:off x="581076" y="1704240"/>
            <a:ext cx="5384800" cy="2239880"/>
            <a:chOff x="571500" y="2218419"/>
            <a:chExt cx="4744996" cy="190912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59C4DBC-1053-D725-6B80-B2F1E19BC4BE}"/>
                </a:ext>
              </a:extLst>
            </p:cNvPr>
            <p:cNvSpPr/>
            <p:nvPr/>
          </p:nvSpPr>
          <p:spPr>
            <a:xfrm>
              <a:off x="571500" y="2218419"/>
              <a:ext cx="4648200" cy="1815882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AE9D2A-31AC-2226-7AE0-585E2AFB9877}"/>
                </a:ext>
              </a:extLst>
            </p:cNvPr>
            <p:cNvSpPr txBox="1"/>
            <p:nvPr/>
          </p:nvSpPr>
          <p:spPr>
            <a:xfrm>
              <a:off x="777984" y="2218419"/>
              <a:ext cx="4538512" cy="190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+mj-lt"/>
                </a:rPr>
                <a:t>Nếu chúng mình có phép lạ</a:t>
              </a:r>
            </a:p>
            <a:p>
              <a:r>
                <a:rPr lang="vi-VN" sz="3200" dirty="0">
                  <a:latin typeface="+mj-lt"/>
                </a:rPr>
                <a:t>Bắt hạt giống nảy mầm nhanh</a:t>
              </a:r>
            </a:p>
            <a:p>
              <a:r>
                <a:rPr lang="vi-VN" sz="3200" dirty="0">
                  <a:latin typeface="+mj-lt"/>
                </a:rPr>
                <a:t>Chớp mắt thành cây đầy quả</a:t>
              </a:r>
            </a:p>
            <a:p>
              <a:r>
                <a:rPr lang="vi-VN" sz="3200" dirty="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11" name="Google Shape;2448;p55">
            <a:extLst>
              <a:ext uri="{FF2B5EF4-FFF2-40B4-BE49-F238E27FC236}">
                <a16:creationId xmlns:a16="http://schemas.microsoft.com/office/drawing/2014/main" id="{45C98330-9002-9A3B-FF40-3303D0A459AC}"/>
              </a:ext>
            </a:extLst>
          </p:cNvPr>
          <p:cNvGrpSpPr/>
          <p:nvPr/>
        </p:nvGrpSpPr>
        <p:grpSpPr>
          <a:xfrm flipH="1">
            <a:off x="7175499" y="1866900"/>
            <a:ext cx="1577109" cy="2494114"/>
            <a:chOff x="6903500" y="90788"/>
            <a:chExt cx="1726250" cy="2440125"/>
          </a:xfrm>
        </p:grpSpPr>
        <p:sp>
          <p:nvSpPr>
            <p:cNvPr id="12" name="Google Shape;2449;p55">
              <a:extLst>
                <a:ext uri="{FF2B5EF4-FFF2-40B4-BE49-F238E27FC236}">
                  <a16:creationId xmlns:a16="http://schemas.microsoft.com/office/drawing/2014/main" id="{E076FBAE-2FAB-64E7-5639-B24E35D9C66D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0;p55">
              <a:extLst>
                <a:ext uri="{FF2B5EF4-FFF2-40B4-BE49-F238E27FC236}">
                  <a16:creationId xmlns:a16="http://schemas.microsoft.com/office/drawing/2014/main" id="{45B85359-533F-EDD3-8724-7F06C8A0E013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DD2E9DE-EF41-7531-FE75-12E2A0EE45BC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F41EE21-C342-2392-C81C-69B40A04264F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A6634263-4776-5812-BBCE-8468E2F26836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4F95F539-F6B9-F992-486F-0C4FA6011209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1BD657DF-B243-86F9-7D48-D31C0192B339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289EFF15-325C-066F-4D89-B0EFF1FA400F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445A8FF3-C514-A08C-069D-0F6981E8ABF6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34B02429-AC5B-EC1B-7723-89365E2ED3F1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92CFE951-1941-4851-11D1-240ABDCC3558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9A20900-D472-A9A7-4BFF-749749B685A2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D90F8155-548C-62C2-A93C-91A5F23B9401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E7178EF0-72CE-3C82-F59A-DB082F346A95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7C086AF9-279B-49A9-893C-E818084055CB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1F044597-B68B-34D0-9B18-2B7BFAC2D594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BA417399-964C-0032-0D7C-00122F07EABA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0A694DE-E552-AC16-81C7-CA20EB3F76E8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1567B01E-860D-1C03-C05E-3C4CDC89A7A0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79A7A249-E04B-952F-1A06-3A523A57E49E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D5F521C2-89A1-211C-078D-A046546C2304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5394B637-D9F9-B153-E7EB-0981B4AB3F7D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2D387EEA-9E71-3657-7127-3DE39F409EEB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6657C5E0-1342-E58E-29B5-ECBEE00D4896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33;p43">
            <a:extLst>
              <a:ext uri="{FF2B5EF4-FFF2-40B4-BE49-F238E27FC236}">
                <a16:creationId xmlns:a16="http://schemas.microsoft.com/office/drawing/2014/main" id="{2A0E6281-78BE-3099-63D7-044C6D26878A}"/>
              </a:ext>
            </a:extLst>
          </p:cNvPr>
          <p:cNvGrpSpPr/>
          <p:nvPr/>
        </p:nvGrpSpPr>
        <p:grpSpPr>
          <a:xfrm>
            <a:off x="6045500" y="1823854"/>
            <a:ext cx="1020151" cy="579377"/>
            <a:chOff x="5410450" y="2571738"/>
            <a:chExt cx="1239250" cy="703725"/>
          </a:xfrm>
        </p:grpSpPr>
        <p:sp>
          <p:nvSpPr>
            <p:cNvPr id="37" name="Google Shape;2034;p43">
              <a:extLst>
                <a:ext uri="{FF2B5EF4-FFF2-40B4-BE49-F238E27FC236}">
                  <a16:creationId xmlns:a16="http://schemas.microsoft.com/office/drawing/2014/main" id="{63D7DA3E-8FE3-08C8-CC3D-CBCA91B0E67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5;p43">
              <a:extLst>
                <a:ext uri="{FF2B5EF4-FFF2-40B4-BE49-F238E27FC236}">
                  <a16:creationId xmlns:a16="http://schemas.microsoft.com/office/drawing/2014/main" id="{0ECA26B7-A3CB-5EAB-E8D5-91BB111F2ED9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6;p43">
              <a:extLst>
                <a:ext uri="{FF2B5EF4-FFF2-40B4-BE49-F238E27FC236}">
                  <a16:creationId xmlns:a16="http://schemas.microsoft.com/office/drawing/2014/main" id="{5E6078DF-0BCC-9A2A-79A5-1A61FBAB453D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7;p43">
              <a:extLst>
                <a:ext uri="{FF2B5EF4-FFF2-40B4-BE49-F238E27FC236}">
                  <a16:creationId xmlns:a16="http://schemas.microsoft.com/office/drawing/2014/main" id="{7BBDE6B6-3A36-50DA-F731-D5AD77872843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8;p43">
              <a:extLst>
                <a:ext uri="{FF2B5EF4-FFF2-40B4-BE49-F238E27FC236}">
                  <a16:creationId xmlns:a16="http://schemas.microsoft.com/office/drawing/2014/main" id="{58C1B549-16BC-6048-6E81-A03A93F49AA8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9;p43">
              <a:extLst>
                <a:ext uri="{FF2B5EF4-FFF2-40B4-BE49-F238E27FC236}">
                  <a16:creationId xmlns:a16="http://schemas.microsoft.com/office/drawing/2014/main" id="{394A1264-FD67-1FB5-D306-A92E0F8121AD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0;p43">
              <a:extLst>
                <a:ext uri="{FF2B5EF4-FFF2-40B4-BE49-F238E27FC236}">
                  <a16:creationId xmlns:a16="http://schemas.microsoft.com/office/drawing/2014/main" id="{43A52A0A-CE1B-2EA0-0FAA-8AE85B0ED65F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1;p43">
              <a:extLst>
                <a:ext uri="{FF2B5EF4-FFF2-40B4-BE49-F238E27FC236}">
                  <a16:creationId xmlns:a16="http://schemas.microsoft.com/office/drawing/2014/main" id="{D774DB8A-050F-8F56-6C13-23D698D3A458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2;p43">
              <a:extLst>
                <a:ext uri="{FF2B5EF4-FFF2-40B4-BE49-F238E27FC236}">
                  <a16:creationId xmlns:a16="http://schemas.microsoft.com/office/drawing/2014/main" id="{295C451A-8CB8-E224-21D8-60D4CB31F9A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3;p43">
              <a:extLst>
                <a:ext uri="{FF2B5EF4-FFF2-40B4-BE49-F238E27FC236}">
                  <a16:creationId xmlns:a16="http://schemas.microsoft.com/office/drawing/2014/main" id="{6AE9957A-F503-64E4-9D91-BF7C5EC550E2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4;p43">
              <a:extLst>
                <a:ext uri="{FF2B5EF4-FFF2-40B4-BE49-F238E27FC236}">
                  <a16:creationId xmlns:a16="http://schemas.microsoft.com/office/drawing/2014/main" id="{90021496-EBFC-6661-1BE1-4A257EE4EC37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5;p43">
              <a:extLst>
                <a:ext uri="{FF2B5EF4-FFF2-40B4-BE49-F238E27FC236}">
                  <a16:creationId xmlns:a16="http://schemas.microsoft.com/office/drawing/2014/main" id="{9882B503-7F64-1353-33FB-2B9F6025AC93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6;p43">
              <a:extLst>
                <a:ext uri="{FF2B5EF4-FFF2-40B4-BE49-F238E27FC236}">
                  <a16:creationId xmlns:a16="http://schemas.microsoft.com/office/drawing/2014/main" id="{B7B66CAB-E45B-1315-9DB5-D758CBCA4A12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7;p43">
              <a:extLst>
                <a:ext uri="{FF2B5EF4-FFF2-40B4-BE49-F238E27FC236}">
                  <a16:creationId xmlns:a16="http://schemas.microsoft.com/office/drawing/2014/main" id="{9EED82E6-F7A2-E9AB-07F5-BA9A24F95009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8;p43">
              <a:extLst>
                <a:ext uri="{FF2B5EF4-FFF2-40B4-BE49-F238E27FC236}">
                  <a16:creationId xmlns:a16="http://schemas.microsoft.com/office/drawing/2014/main" id="{9C226029-0479-D1D3-1FB4-8C88B982BE4B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049;p43">
            <a:extLst>
              <a:ext uri="{FF2B5EF4-FFF2-40B4-BE49-F238E27FC236}">
                <a16:creationId xmlns:a16="http://schemas.microsoft.com/office/drawing/2014/main" id="{6821CAAD-6371-F73B-9173-7F91175A689F}"/>
              </a:ext>
            </a:extLst>
          </p:cNvPr>
          <p:cNvGrpSpPr/>
          <p:nvPr/>
        </p:nvGrpSpPr>
        <p:grpSpPr>
          <a:xfrm>
            <a:off x="6738513" y="2523592"/>
            <a:ext cx="565842" cy="321321"/>
            <a:chOff x="5410450" y="2571738"/>
            <a:chExt cx="1239250" cy="703725"/>
          </a:xfrm>
        </p:grpSpPr>
        <p:sp>
          <p:nvSpPr>
            <p:cNvPr id="53" name="Google Shape;2050;p43">
              <a:extLst>
                <a:ext uri="{FF2B5EF4-FFF2-40B4-BE49-F238E27FC236}">
                  <a16:creationId xmlns:a16="http://schemas.microsoft.com/office/drawing/2014/main" id="{5E837EB3-59FF-32AD-D295-CA2691BCFA56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1;p43">
              <a:extLst>
                <a:ext uri="{FF2B5EF4-FFF2-40B4-BE49-F238E27FC236}">
                  <a16:creationId xmlns:a16="http://schemas.microsoft.com/office/drawing/2014/main" id="{9D7E5BF4-A711-EF68-DDA8-708231FD21BD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2;p43">
              <a:extLst>
                <a:ext uri="{FF2B5EF4-FFF2-40B4-BE49-F238E27FC236}">
                  <a16:creationId xmlns:a16="http://schemas.microsoft.com/office/drawing/2014/main" id="{3EFE1D15-361C-AF9A-FE17-2BF0F842699C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3;p43">
              <a:extLst>
                <a:ext uri="{FF2B5EF4-FFF2-40B4-BE49-F238E27FC236}">
                  <a16:creationId xmlns:a16="http://schemas.microsoft.com/office/drawing/2014/main" id="{2D476606-698C-6427-1880-92611A1B4357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4;p43">
              <a:extLst>
                <a:ext uri="{FF2B5EF4-FFF2-40B4-BE49-F238E27FC236}">
                  <a16:creationId xmlns:a16="http://schemas.microsoft.com/office/drawing/2014/main" id="{0457ED7A-EFD4-F870-2683-0771FEE1222D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5;p43">
              <a:extLst>
                <a:ext uri="{FF2B5EF4-FFF2-40B4-BE49-F238E27FC236}">
                  <a16:creationId xmlns:a16="http://schemas.microsoft.com/office/drawing/2014/main" id="{D1C49755-722D-30A0-EAB0-E07EBC55E6F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6;p43">
              <a:extLst>
                <a:ext uri="{FF2B5EF4-FFF2-40B4-BE49-F238E27FC236}">
                  <a16:creationId xmlns:a16="http://schemas.microsoft.com/office/drawing/2014/main" id="{BFA2A436-A8F8-7DB7-D414-170F86C4CB0F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7;p43">
              <a:extLst>
                <a:ext uri="{FF2B5EF4-FFF2-40B4-BE49-F238E27FC236}">
                  <a16:creationId xmlns:a16="http://schemas.microsoft.com/office/drawing/2014/main" id="{DDAFABD6-19E2-E246-087F-5B58F9342BC2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8;p43">
              <a:extLst>
                <a:ext uri="{FF2B5EF4-FFF2-40B4-BE49-F238E27FC236}">
                  <a16:creationId xmlns:a16="http://schemas.microsoft.com/office/drawing/2014/main" id="{8B3DBF28-5F3D-48DC-0CD9-7875100509FC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9;p43">
              <a:extLst>
                <a:ext uri="{FF2B5EF4-FFF2-40B4-BE49-F238E27FC236}">
                  <a16:creationId xmlns:a16="http://schemas.microsoft.com/office/drawing/2014/main" id="{96825B56-A10A-E0E5-0922-F790282AD112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0;p43">
              <a:extLst>
                <a:ext uri="{FF2B5EF4-FFF2-40B4-BE49-F238E27FC236}">
                  <a16:creationId xmlns:a16="http://schemas.microsoft.com/office/drawing/2014/main" id="{23839955-02F5-AB48-602D-B7F44F9C1B29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1;p43">
              <a:extLst>
                <a:ext uri="{FF2B5EF4-FFF2-40B4-BE49-F238E27FC236}">
                  <a16:creationId xmlns:a16="http://schemas.microsoft.com/office/drawing/2014/main" id="{DA66B2D9-C9B8-E109-0F03-8A26138C5B17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2;p43">
              <a:extLst>
                <a:ext uri="{FF2B5EF4-FFF2-40B4-BE49-F238E27FC236}">
                  <a16:creationId xmlns:a16="http://schemas.microsoft.com/office/drawing/2014/main" id="{B1407C9C-9D68-4544-1A11-83BC5217248D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3;p43">
              <a:extLst>
                <a:ext uri="{FF2B5EF4-FFF2-40B4-BE49-F238E27FC236}">
                  <a16:creationId xmlns:a16="http://schemas.microsoft.com/office/drawing/2014/main" id="{75567966-8D23-BA33-3F85-A7E974B84362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4;p43">
              <a:extLst>
                <a:ext uri="{FF2B5EF4-FFF2-40B4-BE49-F238E27FC236}">
                  <a16:creationId xmlns:a16="http://schemas.microsoft.com/office/drawing/2014/main" id="{CD3C7270-5A1D-54FC-0D14-B942FB5E9C8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243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1269015" y="127000"/>
            <a:ext cx="6910769" cy="1484218"/>
          </a:xfrm>
          <a:prstGeom prst="wedgeRoundRectCallout">
            <a:avLst>
              <a:gd name="adj1" fmla="val -54776"/>
              <a:gd name="adj2" fmla="val -2008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Mỗi khổ thơ nói lên một điều ước của các bạn nhỏ. Những điều ước ấy là gì?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2686952" y="4015694"/>
            <a:ext cx="5631646" cy="927554"/>
          </a:xfrm>
          <a:prstGeom prst="wedgeRoundRectCallout">
            <a:avLst>
              <a:gd name="adj1" fmla="val 52456"/>
              <a:gd name="adj2" fmla="val 268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Ước trái đất không còn mùa đông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4F209-147B-A371-77DF-03EB90A29440}"/>
              </a:ext>
            </a:extLst>
          </p:cNvPr>
          <p:cNvGrpSpPr/>
          <p:nvPr/>
        </p:nvGrpSpPr>
        <p:grpSpPr>
          <a:xfrm>
            <a:off x="581076" y="1704240"/>
            <a:ext cx="5384800" cy="2239880"/>
            <a:chOff x="571500" y="2218419"/>
            <a:chExt cx="4744996" cy="190912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59C4DBC-1053-D725-6B80-B2F1E19BC4BE}"/>
                </a:ext>
              </a:extLst>
            </p:cNvPr>
            <p:cNvSpPr/>
            <p:nvPr/>
          </p:nvSpPr>
          <p:spPr>
            <a:xfrm>
              <a:off x="571500" y="2218419"/>
              <a:ext cx="4648200" cy="1815882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AE9D2A-31AC-2226-7AE0-585E2AFB9877}"/>
                </a:ext>
              </a:extLst>
            </p:cNvPr>
            <p:cNvSpPr txBox="1"/>
            <p:nvPr/>
          </p:nvSpPr>
          <p:spPr>
            <a:xfrm>
              <a:off x="777984" y="2218419"/>
              <a:ext cx="4538512" cy="190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+mj-lt"/>
                </a:rPr>
                <a:t>Nếu chúng mình có phép lạ</a:t>
              </a:r>
            </a:p>
            <a:p>
              <a:r>
                <a:rPr lang="vi-VN" sz="3200" dirty="0">
                  <a:latin typeface="+mj-lt"/>
                </a:rPr>
                <a:t>Bắt hạt giống nảy mầm nhanh</a:t>
              </a:r>
            </a:p>
            <a:p>
              <a:r>
                <a:rPr lang="vi-VN" sz="3200" dirty="0">
                  <a:latin typeface="+mj-lt"/>
                </a:rPr>
                <a:t>Chớp mắt thành cây đầy quả</a:t>
              </a:r>
            </a:p>
            <a:p>
              <a:r>
                <a:rPr lang="vi-VN" sz="3200" dirty="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11" name="Google Shape;2448;p55">
            <a:extLst>
              <a:ext uri="{FF2B5EF4-FFF2-40B4-BE49-F238E27FC236}">
                <a16:creationId xmlns:a16="http://schemas.microsoft.com/office/drawing/2014/main" id="{45C98330-9002-9A3B-FF40-3303D0A459AC}"/>
              </a:ext>
            </a:extLst>
          </p:cNvPr>
          <p:cNvGrpSpPr/>
          <p:nvPr/>
        </p:nvGrpSpPr>
        <p:grpSpPr>
          <a:xfrm flipH="1">
            <a:off x="7175499" y="1866900"/>
            <a:ext cx="1577109" cy="2494114"/>
            <a:chOff x="6903500" y="90788"/>
            <a:chExt cx="1726250" cy="2440125"/>
          </a:xfrm>
        </p:grpSpPr>
        <p:sp>
          <p:nvSpPr>
            <p:cNvPr id="12" name="Google Shape;2449;p55">
              <a:extLst>
                <a:ext uri="{FF2B5EF4-FFF2-40B4-BE49-F238E27FC236}">
                  <a16:creationId xmlns:a16="http://schemas.microsoft.com/office/drawing/2014/main" id="{E076FBAE-2FAB-64E7-5639-B24E35D9C66D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0;p55">
              <a:extLst>
                <a:ext uri="{FF2B5EF4-FFF2-40B4-BE49-F238E27FC236}">
                  <a16:creationId xmlns:a16="http://schemas.microsoft.com/office/drawing/2014/main" id="{45B85359-533F-EDD3-8724-7F06C8A0E013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DD2E9DE-EF41-7531-FE75-12E2A0EE45BC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F41EE21-C342-2392-C81C-69B40A04264F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A6634263-4776-5812-BBCE-8468E2F26836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4F95F539-F6B9-F992-486F-0C4FA6011209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1BD657DF-B243-86F9-7D48-D31C0192B339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289EFF15-325C-066F-4D89-B0EFF1FA400F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445A8FF3-C514-A08C-069D-0F6981E8ABF6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34B02429-AC5B-EC1B-7723-89365E2ED3F1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92CFE951-1941-4851-11D1-240ABDCC3558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9A20900-D472-A9A7-4BFF-749749B685A2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D90F8155-548C-62C2-A93C-91A5F23B9401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E7178EF0-72CE-3C82-F59A-DB082F346A95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7C086AF9-279B-49A9-893C-E818084055CB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1F044597-B68B-34D0-9B18-2B7BFAC2D594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BA417399-964C-0032-0D7C-00122F07EABA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0A694DE-E552-AC16-81C7-CA20EB3F76E8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1567B01E-860D-1C03-C05E-3C4CDC89A7A0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79A7A249-E04B-952F-1A06-3A523A57E49E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D5F521C2-89A1-211C-078D-A046546C2304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5394B637-D9F9-B153-E7EB-0981B4AB3F7D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2D387EEA-9E71-3657-7127-3DE39F409EEB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6657C5E0-1342-E58E-29B5-ECBEE00D4896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33;p43">
            <a:extLst>
              <a:ext uri="{FF2B5EF4-FFF2-40B4-BE49-F238E27FC236}">
                <a16:creationId xmlns:a16="http://schemas.microsoft.com/office/drawing/2014/main" id="{7DB911B4-6051-A757-D649-0E501BF68162}"/>
              </a:ext>
            </a:extLst>
          </p:cNvPr>
          <p:cNvGrpSpPr/>
          <p:nvPr/>
        </p:nvGrpSpPr>
        <p:grpSpPr>
          <a:xfrm>
            <a:off x="6045500" y="1823854"/>
            <a:ext cx="1020151" cy="579377"/>
            <a:chOff x="5410450" y="2571738"/>
            <a:chExt cx="1239250" cy="703725"/>
          </a:xfrm>
        </p:grpSpPr>
        <p:sp>
          <p:nvSpPr>
            <p:cNvPr id="37" name="Google Shape;2034;p43">
              <a:extLst>
                <a:ext uri="{FF2B5EF4-FFF2-40B4-BE49-F238E27FC236}">
                  <a16:creationId xmlns:a16="http://schemas.microsoft.com/office/drawing/2014/main" id="{EA577856-E384-44E0-2C73-C3E6E34D36C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5;p43">
              <a:extLst>
                <a:ext uri="{FF2B5EF4-FFF2-40B4-BE49-F238E27FC236}">
                  <a16:creationId xmlns:a16="http://schemas.microsoft.com/office/drawing/2014/main" id="{8E1046C0-F5DA-E9F4-7FAE-10B7375119E1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6;p43">
              <a:extLst>
                <a:ext uri="{FF2B5EF4-FFF2-40B4-BE49-F238E27FC236}">
                  <a16:creationId xmlns:a16="http://schemas.microsoft.com/office/drawing/2014/main" id="{733DCF76-A41A-482F-FECC-02C37EDA498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7;p43">
              <a:extLst>
                <a:ext uri="{FF2B5EF4-FFF2-40B4-BE49-F238E27FC236}">
                  <a16:creationId xmlns:a16="http://schemas.microsoft.com/office/drawing/2014/main" id="{4BAAA6EF-8A65-878F-E625-A53206F6DF5D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8;p43">
              <a:extLst>
                <a:ext uri="{FF2B5EF4-FFF2-40B4-BE49-F238E27FC236}">
                  <a16:creationId xmlns:a16="http://schemas.microsoft.com/office/drawing/2014/main" id="{E1B195F8-953D-220F-BF92-4E8AD11722B9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9;p43">
              <a:extLst>
                <a:ext uri="{FF2B5EF4-FFF2-40B4-BE49-F238E27FC236}">
                  <a16:creationId xmlns:a16="http://schemas.microsoft.com/office/drawing/2014/main" id="{B640A218-E2D8-9133-53FC-5271F99318E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0;p43">
              <a:extLst>
                <a:ext uri="{FF2B5EF4-FFF2-40B4-BE49-F238E27FC236}">
                  <a16:creationId xmlns:a16="http://schemas.microsoft.com/office/drawing/2014/main" id="{D2545D1A-1C5C-F800-7905-1C0C0CFE7EA3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1;p43">
              <a:extLst>
                <a:ext uri="{FF2B5EF4-FFF2-40B4-BE49-F238E27FC236}">
                  <a16:creationId xmlns:a16="http://schemas.microsoft.com/office/drawing/2014/main" id="{BFF2E0AB-6F5E-C941-D9AE-08D48CDD9170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2;p43">
              <a:extLst>
                <a:ext uri="{FF2B5EF4-FFF2-40B4-BE49-F238E27FC236}">
                  <a16:creationId xmlns:a16="http://schemas.microsoft.com/office/drawing/2014/main" id="{19F42003-5D0B-8834-809A-C95E8727875E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3;p43">
              <a:extLst>
                <a:ext uri="{FF2B5EF4-FFF2-40B4-BE49-F238E27FC236}">
                  <a16:creationId xmlns:a16="http://schemas.microsoft.com/office/drawing/2014/main" id="{C2F7C6E4-35AD-51D3-923C-C8D696FF655B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4;p43">
              <a:extLst>
                <a:ext uri="{FF2B5EF4-FFF2-40B4-BE49-F238E27FC236}">
                  <a16:creationId xmlns:a16="http://schemas.microsoft.com/office/drawing/2014/main" id="{7365459E-B32F-5889-A847-B929387FCA2A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5;p43">
              <a:extLst>
                <a:ext uri="{FF2B5EF4-FFF2-40B4-BE49-F238E27FC236}">
                  <a16:creationId xmlns:a16="http://schemas.microsoft.com/office/drawing/2014/main" id="{C2652B07-4301-2E5F-A53C-76160281375F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6;p43">
              <a:extLst>
                <a:ext uri="{FF2B5EF4-FFF2-40B4-BE49-F238E27FC236}">
                  <a16:creationId xmlns:a16="http://schemas.microsoft.com/office/drawing/2014/main" id="{150944A2-7FDC-9C5C-8DD3-C9D351B3D1C8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7;p43">
              <a:extLst>
                <a:ext uri="{FF2B5EF4-FFF2-40B4-BE49-F238E27FC236}">
                  <a16:creationId xmlns:a16="http://schemas.microsoft.com/office/drawing/2014/main" id="{8FF67B38-387F-56D4-16F2-A2FF8CCA633F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8;p43">
              <a:extLst>
                <a:ext uri="{FF2B5EF4-FFF2-40B4-BE49-F238E27FC236}">
                  <a16:creationId xmlns:a16="http://schemas.microsoft.com/office/drawing/2014/main" id="{E78343CC-021A-ED82-FEC1-E268F23FD41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049;p43">
            <a:extLst>
              <a:ext uri="{FF2B5EF4-FFF2-40B4-BE49-F238E27FC236}">
                <a16:creationId xmlns:a16="http://schemas.microsoft.com/office/drawing/2014/main" id="{DE5A9E20-1E75-E6F0-A4D2-6399DC8545B6}"/>
              </a:ext>
            </a:extLst>
          </p:cNvPr>
          <p:cNvGrpSpPr/>
          <p:nvPr/>
        </p:nvGrpSpPr>
        <p:grpSpPr>
          <a:xfrm>
            <a:off x="6738513" y="2523592"/>
            <a:ext cx="565842" cy="321321"/>
            <a:chOff x="5410450" y="2571738"/>
            <a:chExt cx="1239250" cy="703725"/>
          </a:xfrm>
        </p:grpSpPr>
        <p:sp>
          <p:nvSpPr>
            <p:cNvPr id="53" name="Google Shape;2050;p43">
              <a:extLst>
                <a:ext uri="{FF2B5EF4-FFF2-40B4-BE49-F238E27FC236}">
                  <a16:creationId xmlns:a16="http://schemas.microsoft.com/office/drawing/2014/main" id="{AF0AC182-7FBA-BC8D-54FA-D6E3B42AF962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1;p43">
              <a:extLst>
                <a:ext uri="{FF2B5EF4-FFF2-40B4-BE49-F238E27FC236}">
                  <a16:creationId xmlns:a16="http://schemas.microsoft.com/office/drawing/2014/main" id="{BD231B50-CD98-D782-379C-10F1065C22D2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2;p43">
              <a:extLst>
                <a:ext uri="{FF2B5EF4-FFF2-40B4-BE49-F238E27FC236}">
                  <a16:creationId xmlns:a16="http://schemas.microsoft.com/office/drawing/2014/main" id="{6BDB23DC-7417-57ED-0FF6-C0A3161D41C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3;p43">
              <a:extLst>
                <a:ext uri="{FF2B5EF4-FFF2-40B4-BE49-F238E27FC236}">
                  <a16:creationId xmlns:a16="http://schemas.microsoft.com/office/drawing/2014/main" id="{717CA0B0-BB8D-5C36-117A-31BD75B3EDC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4;p43">
              <a:extLst>
                <a:ext uri="{FF2B5EF4-FFF2-40B4-BE49-F238E27FC236}">
                  <a16:creationId xmlns:a16="http://schemas.microsoft.com/office/drawing/2014/main" id="{5FD1BECD-4861-C41C-2EA9-875F1C29516B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5;p43">
              <a:extLst>
                <a:ext uri="{FF2B5EF4-FFF2-40B4-BE49-F238E27FC236}">
                  <a16:creationId xmlns:a16="http://schemas.microsoft.com/office/drawing/2014/main" id="{82B157CA-6B85-51F1-2FE4-9090476A9DBD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6;p43">
              <a:extLst>
                <a:ext uri="{FF2B5EF4-FFF2-40B4-BE49-F238E27FC236}">
                  <a16:creationId xmlns:a16="http://schemas.microsoft.com/office/drawing/2014/main" id="{B37BDCC8-7C11-B064-6122-54585767431A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7;p43">
              <a:extLst>
                <a:ext uri="{FF2B5EF4-FFF2-40B4-BE49-F238E27FC236}">
                  <a16:creationId xmlns:a16="http://schemas.microsoft.com/office/drawing/2014/main" id="{E7937311-E23A-56D6-654C-67165610BD83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8;p43">
              <a:extLst>
                <a:ext uri="{FF2B5EF4-FFF2-40B4-BE49-F238E27FC236}">
                  <a16:creationId xmlns:a16="http://schemas.microsoft.com/office/drawing/2014/main" id="{DFE10EED-4C28-8A0A-A5B2-C6FD74FC7D63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9;p43">
              <a:extLst>
                <a:ext uri="{FF2B5EF4-FFF2-40B4-BE49-F238E27FC236}">
                  <a16:creationId xmlns:a16="http://schemas.microsoft.com/office/drawing/2014/main" id="{998E80E4-06A1-F3F2-26C2-69E856621415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0;p43">
              <a:extLst>
                <a:ext uri="{FF2B5EF4-FFF2-40B4-BE49-F238E27FC236}">
                  <a16:creationId xmlns:a16="http://schemas.microsoft.com/office/drawing/2014/main" id="{DDD8D3C7-4D14-6A56-605A-58AEE77D26C9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1;p43">
              <a:extLst>
                <a:ext uri="{FF2B5EF4-FFF2-40B4-BE49-F238E27FC236}">
                  <a16:creationId xmlns:a16="http://schemas.microsoft.com/office/drawing/2014/main" id="{4A137696-D168-5430-247B-3FECC483CCB8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2;p43">
              <a:extLst>
                <a:ext uri="{FF2B5EF4-FFF2-40B4-BE49-F238E27FC236}">
                  <a16:creationId xmlns:a16="http://schemas.microsoft.com/office/drawing/2014/main" id="{A41BD954-5EFB-D67C-D940-0FBFFCAA61D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3;p43">
              <a:extLst>
                <a:ext uri="{FF2B5EF4-FFF2-40B4-BE49-F238E27FC236}">
                  <a16:creationId xmlns:a16="http://schemas.microsoft.com/office/drawing/2014/main" id="{4D041642-48E3-E595-1532-7D5D2FB78C0C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4;p43">
              <a:extLst>
                <a:ext uri="{FF2B5EF4-FFF2-40B4-BE49-F238E27FC236}">
                  <a16:creationId xmlns:a16="http://schemas.microsoft.com/office/drawing/2014/main" id="{89043D16-598E-01A6-3F51-CBC9087246A5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481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1331386" y="50314"/>
            <a:ext cx="6910769" cy="1484218"/>
          </a:xfrm>
          <a:prstGeom prst="wedgeRoundRectCallout">
            <a:avLst>
              <a:gd name="adj1" fmla="val -54776"/>
              <a:gd name="adj2" fmla="val -2008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Mỗi khổ thơ nói lên một điều ước của các bạn nhỏ. Những điều ước ấy là gì?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976950" y="3860050"/>
            <a:ext cx="7341648" cy="1283450"/>
          </a:xfrm>
          <a:prstGeom prst="wedgeRoundRectCallout">
            <a:avLst>
              <a:gd name="adj1" fmla="val 52456"/>
              <a:gd name="adj2" fmla="val 268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Ước trái đất không còn chiến tranh những trái bom biến thành trái ngon chứa toàn kẹo với bi tròn.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4F209-147B-A371-77DF-03EB90A29440}"/>
              </a:ext>
            </a:extLst>
          </p:cNvPr>
          <p:cNvGrpSpPr/>
          <p:nvPr/>
        </p:nvGrpSpPr>
        <p:grpSpPr>
          <a:xfrm>
            <a:off x="581076" y="1534532"/>
            <a:ext cx="5360133" cy="2239880"/>
            <a:chOff x="571500" y="2171798"/>
            <a:chExt cx="4723260" cy="190912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59C4DBC-1053-D725-6B80-B2F1E19BC4BE}"/>
                </a:ext>
              </a:extLst>
            </p:cNvPr>
            <p:cNvSpPr/>
            <p:nvPr/>
          </p:nvSpPr>
          <p:spPr>
            <a:xfrm>
              <a:off x="571500" y="2218419"/>
              <a:ext cx="4648200" cy="1815882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AE9D2A-31AC-2226-7AE0-585E2AFB9877}"/>
                </a:ext>
              </a:extLst>
            </p:cNvPr>
            <p:cNvSpPr txBox="1"/>
            <p:nvPr/>
          </p:nvSpPr>
          <p:spPr>
            <a:xfrm>
              <a:off x="756248" y="2171798"/>
              <a:ext cx="4538512" cy="190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+mj-lt"/>
                </a:rPr>
                <a:t>Nếu chúng mình có phép lạ</a:t>
              </a:r>
            </a:p>
            <a:p>
              <a:r>
                <a:rPr lang="vi-VN" sz="3200" dirty="0">
                  <a:latin typeface="+mj-lt"/>
                </a:rPr>
                <a:t>Bắt hạt giống nảy mầm nhanh</a:t>
              </a:r>
            </a:p>
            <a:p>
              <a:r>
                <a:rPr lang="vi-VN" sz="3200" dirty="0">
                  <a:latin typeface="+mj-lt"/>
                </a:rPr>
                <a:t>Chớp mắt thành cây đầy quả</a:t>
              </a:r>
            </a:p>
            <a:p>
              <a:r>
                <a:rPr lang="vi-VN" sz="3200" dirty="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11" name="Google Shape;2448;p55">
            <a:extLst>
              <a:ext uri="{FF2B5EF4-FFF2-40B4-BE49-F238E27FC236}">
                <a16:creationId xmlns:a16="http://schemas.microsoft.com/office/drawing/2014/main" id="{45C98330-9002-9A3B-FF40-3303D0A459AC}"/>
              </a:ext>
            </a:extLst>
          </p:cNvPr>
          <p:cNvGrpSpPr/>
          <p:nvPr/>
        </p:nvGrpSpPr>
        <p:grpSpPr>
          <a:xfrm flipH="1">
            <a:off x="7390721" y="1823854"/>
            <a:ext cx="1577109" cy="2494114"/>
            <a:chOff x="6903500" y="90788"/>
            <a:chExt cx="1726250" cy="2440125"/>
          </a:xfrm>
        </p:grpSpPr>
        <p:sp>
          <p:nvSpPr>
            <p:cNvPr id="12" name="Google Shape;2449;p55">
              <a:extLst>
                <a:ext uri="{FF2B5EF4-FFF2-40B4-BE49-F238E27FC236}">
                  <a16:creationId xmlns:a16="http://schemas.microsoft.com/office/drawing/2014/main" id="{E076FBAE-2FAB-64E7-5639-B24E35D9C66D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0;p55">
              <a:extLst>
                <a:ext uri="{FF2B5EF4-FFF2-40B4-BE49-F238E27FC236}">
                  <a16:creationId xmlns:a16="http://schemas.microsoft.com/office/drawing/2014/main" id="{45B85359-533F-EDD3-8724-7F06C8A0E013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DD2E9DE-EF41-7531-FE75-12E2A0EE45BC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F41EE21-C342-2392-C81C-69B40A04264F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A6634263-4776-5812-BBCE-8468E2F26836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4F95F539-F6B9-F992-486F-0C4FA6011209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1BD657DF-B243-86F9-7D48-D31C0192B339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289EFF15-325C-066F-4D89-B0EFF1FA400F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445A8FF3-C514-A08C-069D-0F6981E8ABF6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34B02429-AC5B-EC1B-7723-89365E2ED3F1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92CFE951-1941-4851-11D1-240ABDCC3558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9A20900-D472-A9A7-4BFF-749749B685A2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D90F8155-548C-62C2-A93C-91A5F23B9401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E7178EF0-72CE-3C82-F59A-DB082F346A95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7C086AF9-279B-49A9-893C-E818084055CB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1F044597-B68B-34D0-9B18-2B7BFAC2D594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BA417399-964C-0032-0D7C-00122F07EABA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0A694DE-E552-AC16-81C7-CA20EB3F76E8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1567B01E-860D-1C03-C05E-3C4CDC89A7A0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79A7A249-E04B-952F-1A06-3A523A57E49E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D5F521C2-89A1-211C-078D-A046546C2304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5394B637-D9F9-B153-E7EB-0981B4AB3F7D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2D387EEA-9E71-3657-7127-3DE39F409EEB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6657C5E0-1342-E58E-29B5-ECBEE00D4896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33;p43">
            <a:extLst>
              <a:ext uri="{FF2B5EF4-FFF2-40B4-BE49-F238E27FC236}">
                <a16:creationId xmlns:a16="http://schemas.microsoft.com/office/drawing/2014/main" id="{7DB911B4-6051-A757-D649-0E501BF68162}"/>
              </a:ext>
            </a:extLst>
          </p:cNvPr>
          <p:cNvGrpSpPr/>
          <p:nvPr/>
        </p:nvGrpSpPr>
        <p:grpSpPr>
          <a:xfrm>
            <a:off x="6045500" y="1823854"/>
            <a:ext cx="1020151" cy="579377"/>
            <a:chOff x="5410450" y="2571738"/>
            <a:chExt cx="1239250" cy="703725"/>
          </a:xfrm>
        </p:grpSpPr>
        <p:sp>
          <p:nvSpPr>
            <p:cNvPr id="37" name="Google Shape;2034;p43">
              <a:extLst>
                <a:ext uri="{FF2B5EF4-FFF2-40B4-BE49-F238E27FC236}">
                  <a16:creationId xmlns:a16="http://schemas.microsoft.com/office/drawing/2014/main" id="{EA577856-E384-44E0-2C73-C3E6E34D36C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5;p43">
              <a:extLst>
                <a:ext uri="{FF2B5EF4-FFF2-40B4-BE49-F238E27FC236}">
                  <a16:creationId xmlns:a16="http://schemas.microsoft.com/office/drawing/2014/main" id="{8E1046C0-F5DA-E9F4-7FAE-10B7375119E1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6;p43">
              <a:extLst>
                <a:ext uri="{FF2B5EF4-FFF2-40B4-BE49-F238E27FC236}">
                  <a16:creationId xmlns:a16="http://schemas.microsoft.com/office/drawing/2014/main" id="{733DCF76-A41A-482F-FECC-02C37EDA498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7;p43">
              <a:extLst>
                <a:ext uri="{FF2B5EF4-FFF2-40B4-BE49-F238E27FC236}">
                  <a16:creationId xmlns:a16="http://schemas.microsoft.com/office/drawing/2014/main" id="{4BAAA6EF-8A65-878F-E625-A53206F6DF5D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8;p43">
              <a:extLst>
                <a:ext uri="{FF2B5EF4-FFF2-40B4-BE49-F238E27FC236}">
                  <a16:creationId xmlns:a16="http://schemas.microsoft.com/office/drawing/2014/main" id="{E1B195F8-953D-220F-BF92-4E8AD11722B9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9;p43">
              <a:extLst>
                <a:ext uri="{FF2B5EF4-FFF2-40B4-BE49-F238E27FC236}">
                  <a16:creationId xmlns:a16="http://schemas.microsoft.com/office/drawing/2014/main" id="{B640A218-E2D8-9133-53FC-5271F99318E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0;p43">
              <a:extLst>
                <a:ext uri="{FF2B5EF4-FFF2-40B4-BE49-F238E27FC236}">
                  <a16:creationId xmlns:a16="http://schemas.microsoft.com/office/drawing/2014/main" id="{D2545D1A-1C5C-F800-7905-1C0C0CFE7EA3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1;p43">
              <a:extLst>
                <a:ext uri="{FF2B5EF4-FFF2-40B4-BE49-F238E27FC236}">
                  <a16:creationId xmlns:a16="http://schemas.microsoft.com/office/drawing/2014/main" id="{BFF2E0AB-6F5E-C941-D9AE-08D48CDD9170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2;p43">
              <a:extLst>
                <a:ext uri="{FF2B5EF4-FFF2-40B4-BE49-F238E27FC236}">
                  <a16:creationId xmlns:a16="http://schemas.microsoft.com/office/drawing/2014/main" id="{19F42003-5D0B-8834-809A-C95E8727875E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3;p43">
              <a:extLst>
                <a:ext uri="{FF2B5EF4-FFF2-40B4-BE49-F238E27FC236}">
                  <a16:creationId xmlns:a16="http://schemas.microsoft.com/office/drawing/2014/main" id="{C2F7C6E4-35AD-51D3-923C-C8D696FF655B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4;p43">
              <a:extLst>
                <a:ext uri="{FF2B5EF4-FFF2-40B4-BE49-F238E27FC236}">
                  <a16:creationId xmlns:a16="http://schemas.microsoft.com/office/drawing/2014/main" id="{7365459E-B32F-5889-A847-B929387FCA2A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5;p43">
              <a:extLst>
                <a:ext uri="{FF2B5EF4-FFF2-40B4-BE49-F238E27FC236}">
                  <a16:creationId xmlns:a16="http://schemas.microsoft.com/office/drawing/2014/main" id="{C2652B07-4301-2E5F-A53C-76160281375F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6;p43">
              <a:extLst>
                <a:ext uri="{FF2B5EF4-FFF2-40B4-BE49-F238E27FC236}">
                  <a16:creationId xmlns:a16="http://schemas.microsoft.com/office/drawing/2014/main" id="{150944A2-7FDC-9C5C-8DD3-C9D351B3D1C8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7;p43">
              <a:extLst>
                <a:ext uri="{FF2B5EF4-FFF2-40B4-BE49-F238E27FC236}">
                  <a16:creationId xmlns:a16="http://schemas.microsoft.com/office/drawing/2014/main" id="{8FF67B38-387F-56D4-16F2-A2FF8CCA633F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8;p43">
              <a:extLst>
                <a:ext uri="{FF2B5EF4-FFF2-40B4-BE49-F238E27FC236}">
                  <a16:creationId xmlns:a16="http://schemas.microsoft.com/office/drawing/2014/main" id="{E78343CC-021A-ED82-FEC1-E268F23FD41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049;p43">
            <a:extLst>
              <a:ext uri="{FF2B5EF4-FFF2-40B4-BE49-F238E27FC236}">
                <a16:creationId xmlns:a16="http://schemas.microsoft.com/office/drawing/2014/main" id="{DE5A9E20-1E75-E6F0-A4D2-6399DC8545B6}"/>
              </a:ext>
            </a:extLst>
          </p:cNvPr>
          <p:cNvGrpSpPr/>
          <p:nvPr/>
        </p:nvGrpSpPr>
        <p:grpSpPr>
          <a:xfrm>
            <a:off x="6738513" y="2523592"/>
            <a:ext cx="565842" cy="321321"/>
            <a:chOff x="5410450" y="2571738"/>
            <a:chExt cx="1239250" cy="703725"/>
          </a:xfrm>
        </p:grpSpPr>
        <p:sp>
          <p:nvSpPr>
            <p:cNvPr id="53" name="Google Shape;2050;p43">
              <a:extLst>
                <a:ext uri="{FF2B5EF4-FFF2-40B4-BE49-F238E27FC236}">
                  <a16:creationId xmlns:a16="http://schemas.microsoft.com/office/drawing/2014/main" id="{AF0AC182-7FBA-BC8D-54FA-D6E3B42AF962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1;p43">
              <a:extLst>
                <a:ext uri="{FF2B5EF4-FFF2-40B4-BE49-F238E27FC236}">
                  <a16:creationId xmlns:a16="http://schemas.microsoft.com/office/drawing/2014/main" id="{BD231B50-CD98-D782-379C-10F1065C22D2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2;p43">
              <a:extLst>
                <a:ext uri="{FF2B5EF4-FFF2-40B4-BE49-F238E27FC236}">
                  <a16:creationId xmlns:a16="http://schemas.microsoft.com/office/drawing/2014/main" id="{6BDB23DC-7417-57ED-0FF6-C0A3161D41C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3;p43">
              <a:extLst>
                <a:ext uri="{FF2B5EF4-FFF2-40B4-BE49-F238E27FC236}">
                  <a16:creationId xmlns:a16="http://schemas.microsoft.com/office/drawing/2014/main" id="{717CA0B0-BB8D-5C36-117A-31BD75B3EDC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4;p43">
              <a:extLst>
                <a:ext uri="{FF2B5EF4-FFF2-40B4-BE49-F238E27FC236}">
                  <a16:creationId xmlns:a16="http://schemas.microsoft.com/office/drawing/2014/main" id="{5FD1BECD-4861-C41C-2EA9-875F1C29516B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5;p43">
              <a:extLst>
                <a:ext uri="{FF2B5EF4-FFF2-40B4-BE49-F238E27FC236}">
                  <a16:creationId xmlns:a16="http://schemas.microsoft.com/office/drawing/2014/main" id="{82B157CA-6B85-51F1-2FE4-9090476A9DBD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6;p43">
              <a:extLst>
                <a:ext uri="{FF2B5EF4-FFF2-40B4-BE49-F238E27FC236}">
                  <a16:creationId xmlns:a16="http://schemas.microsoft.com/office/drawing/2014/main" id="{B37BDCC8-7C11-B064-6122-54585767431A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7;p43">
              <a:extLst>
                <a:ext uri="{FF2B5EF4-FFF2-40B4-BE49-F238E27FC236}">
                  <a16:creationId xmlns:a16="http://schemas.microsoft.com/office/drawing/2014/main" id="{E7937311-E23A-56D6-654C-67165610BD83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8;p43">
              <a:extLst>
                <a:ext uri="{FF2B5EF4-FFF2-40B4-BE49-F238E27FC236}">
                  <a16:creationId xmlns:a16="http://schemas.microsoft.com/office/drawing/2014/main" id="{DFE10EED-4C28-8A0A-A5B2-C6FD74FC7D63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9;p43">
              <a:extLst>
                <a:ext uri="{FF2B5EF4-FFF2-40B4-BE49-F238E27FC236}">
                  <a16:creationId xmlns:a16="http://schemas.microsoft.com/office/drawing/2014/main" id="{998E80E4-06A1-F3F2-26C2-69E856621415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0;p43">
              <a:extLst>
                <a:ext uri="{FF2B5EF4-FFF2-40B4-BE49-F238E27FC236}">
                  <a16:creationId xmlns:a16="http://schemas.microsoft.com/office/drawing/2014/main" id="{DDD8D3C7-4D14-6A56-605A-58AEE77D26C9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1;p43">
              <a:extLst>
                <a:ext uri="{FF2B5EF4-FFF2-40B4-BE49-F238E27FC236}">
                  <a16:creationId xmlns:a16="http://schemas.microsoft.com/office/drawing/2014/main" id="{4A137696-D168-5430-247B-3FECC483CCB8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2;p43">
              <a:extLst>
                <a:ext uri="{FF2B5EF4-FFF2-40B4-BE49-F238E27FC236}">
                  <a16:creationId xmlns:a16="http://schemas.microsoft.com/office/drawing/2014/main" id="{A41BD954-5EFB-D67C-D940-0FBFFCAA61D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3;p43">
              <a:extLst>
                <a:ext uri="{FF2B5EF4-FFF2-40B4-BE49-F238E27FC236}">
                  <a16:creationId xmlns:a16="http://schemas.microsoft.com/office/drawing/2014/main" id="{4D041642-48E3-E595-1532-7D5D2FB78C0C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4;p43">
              <a:extLst>
                <a:ext uri="{FF2B5EF4-FFF2-40B4-BE49-F238E27FC236}">
                  <a16:creationId xmlns:a16="http://schemas.microsoft.com/office/drawing/2014/main" id="{89043D16-598E-01A6-3F51-CBC9087246A5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805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66BE405-C20E-9710-6786-29AC75B46DD9}"/>
              </a:ext>
            </a:extLst>
          </p:cNvPr>
          <p:cNvSpPr/>
          <p:nvPr/>
        </p:nvSpPr>
        <p:spPr>
          <a:xfrm>
            <a:off x="1220265" y="339636"/>
            <a:ext cx="4405836" cy="1484218"/>
          </a:xfrm>
          <a:prstGeom prst="wedgeRoundRectCallout">
            <a:avLst>
              <a:gd name="adj1" fmla="val -54776"/>
              <a:gd name="adj2" fmla="val -2008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Em có nhận xét gì về ước mơ của các bạn nhỏ trong bài thơ?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F9A7BE-A0C2-2771-8D50-3B09FED2FC15}"/>
              </a:ext>
            </a:extLst>
          </p:cNvPr>
          <p:cNvSpPr/>
          <p:nvPr/>
        </p:nvSpPr>
        <p:spPr>
          <a:xfrm>
            <a:off x="1409158" y="2575818"/>
            <a:ext cx="5421344" cy="1958082"/>
          </a:xfrm>
          <a:prstGeom prst="wedgeRoundRectCallout">
            <a:avLst>
              <a:gd name="adj1" fmla="val 61123"/>
              <a:gd name="adj2" fmla="val -246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Đó là những ước mơ cao đẹp, ngộ nghĩnh, mong muốn cho trái đất tốt đẹp hơn.</a:t>
            </a:r>
          </a:p>
        </p:txBody>
      </p:sp>
      <p:grpSp>
        <p:nvGrpSpPr>
          <p:cNvPr id="11" name="Google Shape;2448;p55">
            <a:extLst>
              <a:ext uri="{FF2B5EF4-FFF2-40B4-BE49-F238E27FC236}">
                <a16:creationId xmlns:a16="http://schemas.microsoft.com/office/drawing/2014/main" id="{45C98330-9002-9A3B-FF40-3303D0A459AC}"/>
              </a:ext>
            </a:extLst>
          </p:cNvPr>
          <p:cNvGrpSpPr/>
          <p:nvPr/>
        </p:nvGrpSpPr>
        <p:grpSpPr>
          <a:xfrm flipH="1">
            <a:off x="7390721" y="1823854"/>
            <a:ext cx="1577109" cy="2494114"/>
            <a:chOff x="6903500" y="90788"/>
            <a:chExt cx="1726250" cy="2440125"/>
          </a:xfrm>
        </p:grpSpPr>
        <p:sp>
          <p:nvSpPr>
            <p:cNvPr id="12" name="Google Shape;2449;p55">
              <a:extLst>
                <a:ext uri="{FF2B5EF4-FFF2-40B4-BE49-F238E27FC236}">
                  <a16:creationId xmlns:a16="http://schemas.microsoft.com/office/drawing/2014/main" id="{E076FBAE-2FAB-64E7-5639-B24E35D9C66D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0;p55">
              <a:extLst>
                <a:ext uri="{FF2B5EF4-FFF2-40B4-BE49-F238E27FC236}">
                  <a16:creationId xmlns:a16="http://schemas.microsoft.com/office/drawing/2014/main" id="{45B85359-533F-EDD3-8724-7F06C8A0E013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DD2E9DE-EF41-7531-FE75-12E2A0EE45BC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F41EE21-C342-2392-C81C-69B40A04264F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A6634263-4776-5812-BBCE-8468E2F26836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4F95F539-F6B9-F992-486F-0C4FA6011209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1BD657DF-B243-86F9-7D48-D31C0192B339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289EFF15-325C-066F-4D89-B0EFF1FA400F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445A8FF3-C514-A08C-069D-0F6981E8ABF6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34B02429-AC5B-EC1B-7723-89365E2ED3F1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92CFE951-1941-4851-11D1-240ABDCC3558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9A20900-D472-A9A7-4BFF-749749B685A2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D90F8155-548C-62C2-A93C-91A5F23B9401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E7178EF0-72CE-3C82-F59A-DB082F346A95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7C086AF9-279B-49A9-893C-E818084055CB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1F044597-B68B-34D0-9B18-2B7BFAC2D594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BA417399-964C-0032-0D7C-00122F07EABA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0A694DE-E552-AC16-81C7-CA20EB3F76E8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1567B01E-860D-1C03-C05E-3C4CDC89A7A0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79A7A249-E04B-952F-1A06-3A523A57E49E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D5F521C2-89A1-211C-078D-A046546C2304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5394B637-D9F9-B153-E7EB-0981B4AB3F7D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2D387EEA-9E71-3657-7127-3DE39F409EEB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6657C5E0-1342-E58E-29B5-ECBEE00D4896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33;p43">
            <a:extLst>
              <a:ext uri="{FF2B5EF4-FFF2-40B4-BE49-F238E27FC236}">
                <a16:creationId xmlns:a16="http://schemas.microsoft.com/office/drawing/2014/main" id="{7DB911B4-6051-A757-D649-0E501BF68162}"/>
              </a:ext>
            </a:extLst>
          </p:cNvPr>
          <p:cNvGrpSpPr/>
          <p:nvPr/>
        </p:nvGrpSpPr>
        <p:grpSpPr>
          <a:xfrm>
            <a:off x="6045500" y="1823854"/>
            <a:ext cx="1020151" cy="579377"/>
            <a:chOff x="5410450" y="2571738"/>
            <a:chExt cx="1239250" cy="703725"/>
          </a:xfrm>
        </p:grpSpPr>
        <p:sp>
          <p:nvSpPr>
            <p:cNvPr id="37" name="Google Shape;2034;p43">
              <a:extLst>
                <a:ext uri="{FF2B5EF4-FFF2-40B4-BE49-F238E27FC236}">
                  <a16:creationId xmlns:a16="http://schemas.microsoft.com/office/drawing/2014/main" id="{EA577856-E384-44E0-2C73-C3E6E34D36C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5;p43">
              <a:extLst>
                <a:ext uri="{FF2B5EF4-FFF2-40B4-BE49-F238E27FC236}">
                  <a16:creationId xmlns:a16="http://schemas.microsoft.com/office/drawing/2014/main" id="{8E1046C0-F5DA-E9F4-7FAE-10B7375119E1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6;p43">
              <a:extLst>
                <a:ext uri="{FF2B5EF4-FFF2-40B4-BE49-F238E27FC236}">
                  <a16:creationId xmlns:a16="http://schemas.microsoft.com/office/drawing/2014/main" id="{733DCF76-A41A-482F-FECC-02C37EDA498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7;p43">
              <a:extLst>
                <a:ext uri="{FF2B5EF4-FFF2-40B4-BE49-F238E27FC236}">
                  <a16:creationId xmlns:a16="http://schemas.microsoft.com/office/drawing/2014/main" id="{4BAAA6EF-8A65-878F-E625-A53206F6DF5D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8;p43">
              <a:extLst>
                <a:ext uri="{FF2B5EF4-FFF2-40B4-BE49-F238E27FC236}">
                  <a16:creationId xmlns:a16="http://schemas.microsoft.com/office/drawing/2014/main" id="{E1B195F8-953D-220F-BF92-4E8AD11722B9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9;p43">
              <a:extLst>
                <a:ext uri="{FF2B5EF4-FFF2-40B4-BE49-F238E27FC236}">
                  <a16:creationId xmlns:a16="http://schemas.microsoft.com/office/drawing/2014/main" id="{B640A218-E2D8-9133-53FC-5271F99318E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40;p43">
              <a:extLst>
                <a:ext uri="{FF2B5EF4-FFF2-40B4-BE49-F238E27FC236}">
                  <a16:creationId xmlns:a16="http://schemas.microsoft.com/office/drawing/2014/main" id="{D2545D1A-1C5C-F800-7905-1C0C0CFE7EA3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41;p43">
              <a:extLst>
                <a:ext uri="{FF2B5EF4-FFF2-40B4-BE49-F238E27FC236}">
                  <a16:creationId xmlns:a16="http://schemas.microsoft.com/office/drawing/2014/main" id="{BFF2E0AB-6F5E-C941-D9AE-08D48CDD9170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42;p43">
              <a:extLst>
                <a:ext uri="{FF2B5EF4-FFF2-40B4-BE49-F238E27FC236}">
                  <a16:creationId xmlns:a16="http://schemas.microsoft.com/office/drawing/2014/main" id="{19F42003-5D0B-8834-809A-C95E8727875E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43;p43">
              <a:extLst>
                <a:ext uri="{FF2B5EF4-FFF2-40B4-BE49-F238E27FC236}">
                  <a16:creationId xmlns:a16="http://schemas.microsoft.com/office/drawing/2014/main" id="{C2F7C6E4-35AD-51D3-923C-C8D696FF655B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44;p43">
              <a:extLst>
                <a:ext uri="{FF2B5EF4-FFF2-40B4-BE49-F238E27FC236}">
                  <a16:creationId xmlns:a16="http://schemas.microsoft.com/office/drawing/2014/main" id="{7365459E-B32F-5889-A847-B929387FCA2A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5;p43">
              <a:extLst>
                <a:ext uri="{FF2B5EF4-FFF2-40B4-BE49-F238E27FC236}">
                  <a16:creationId xmlns:a16="http://schemas.microsoft.com/office/drawing/2014/main" id="{C2652B07-4301-2E5F-A53C-76160281375F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6;p43">
              <a:extLst>
                <a:ext uri="{FF2B5EF4-FFF2-40B4-BE49-F238E27FC236}">
                  <a16:creationId xmlns:a16="http://schemas.microsoft.com/office/drawing/2014/main" id="{150944A2-7FDC-9C5C-8DD3-C9D351B3D1C8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7;p43">
              <a:extLst>
                <a:ext uri="{FF2B5EF4-FFF2-40B4-BE49-F238E27FC236}">
                  <a16:creationId xmlns:a16="http://schemas.microsoft.com/office/drawing/2014/main" id="{8FF67B38-387F-56D4-16F2-A2FF8CCA633F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8;p43">
              <a:extLst>
                <a:ext uri="{FF2B5EF4-FFF2-40B4-BE49-F238E27FC236}">
                  <a16:creationId xmlns:a16="http://schemas.microsoft.com/office/drawing/2014/main" id="{E78343CC-021A-ED82-FEC1-E268F23FD41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049;p43">
            <a:extLst>
              <a:ext uri="{FF2B5EF4-FFF2-40B4-BE49-F238E27FC236}">
                <a16:creationId xmlns:a16="http://schemas.microsoft.com/office/drawing/2014/main" id="{DE5A9E20-1E75-E6F0-A4D2-6399DC8545B6}"/>
              </a:ext>
            </a:extLst>
          </p:cNvPr>
          <p:cNvGrpSpPr/>
          <p:nvPr/>
        </p:nvGrpSpPr>
        <p:grpSpPr>
          <a:xfrm>
            <a:off x="6738513" y="2523592"/>
            <a:ext cx="565842" cy="321321"/>
            <a:chOff x="5410450" y="2571738"/>
            <a:chExt cx="1239250" cy="703725"/>
          </a:xfrm>
        </p:grpSpPr>
        <p:sp>
          <p:nvSpPr>
            <p:cNvPr id="53" name="Google Shape;2050;p43">
              <a:extLst>
                <a:ext uri="{FF2B5EF4-FFF2-40B4-BE49-F238E27FC236}">
                  <a16:creationId xmlns:a16="http://schemas.microsoft.com/office/drawing/2014/main" id="{AF0AC182-7FBA-BC8D-54FA-D6E3B42AF962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51;p43">
              <a:extLst>
                <a:ext uri="{FF2B5EF4-FFF2-40B4-BE49-F238E27FC236}">
                  <a16:creationId xmlns:a16="http://schemas.microsoft.com/office/drawing/2014/main" id="{BD231B50-CD98-D782-379C-10F1065C22D2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52;p43">
              <a:extLst>
                <a:ext uri="{FF2B5EF4-FFF2-40B4-BE49-F238E27FC236}">
                  <a16:creationId xmlns:a16="http://schemas.microsoft.com/office/drawing/2014/main" id="{6BDB23DC-7417-57ED-0FF6-C0A3161D41C5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53;p43">
              <a:extLst>
                <a:ext uri="{FF2B5EF4-FFF2-40B4-BE49-F238E27FC236}">
                  <a16:creationId xmlns:a16="http://schemas.microsoft.com/office/drawing/2014/main" id="{717CA0B0-BB8D-5C36-117A-31BD75B3EDC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54;p43">
              <a:extLst>
                <a:ext uri="{FF2B5EF4-FFF2-40B4-BE49-F238E27FC236}">
                  <a16:creationId xmlns:a16="http://schemas.microsoft.com/office/drawing/2014/main" id="{5FD1BECD-4861-C41C-2EA9-875F1C29516B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5;p43">
              <a:extLst>
                <a:ext uri="{FF2B5EF4-FFF2-40B4-BE49-F238E27FC236}">
                  <a16:creationId xmlns:a16="http://schemas.microsoft.com/office/drawing/2014/main" id="{82B157CA-6B85-51F1-2FE4-9090476A9DBD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6;p43">
              <a:extLst>
                <a:ext uri="{FF2B5EF4-FFF2-40B4-BE49-F238E27FC236}">
                  <a16:creationId xmlns:a16="http://schemas.microsoft.com/office/drawing/2014/main" id="{B37BDCC8-7C11-B064-6122-54585767431A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7;p43">
              <a:extLst>
                <a:ext uri="{FF2B5EF4-FFF2-40B4-BE49-F238E27FC236}">
                  <a16:creationId xmlns:a16="http://schemas.microsoft.com/office/drawing/2014/main" id="{E7937311-E23A-56D6-654C-67165610BD83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8;p43">
              <a:extLst>
                <a:ext uri="{FF2B5EF4-FFF2-40B4-BE49-F238E27FC236}">
                  <a16:creationId xmlns:a16="http://schemas.microsoft.com/office/drawing/2014/main" id="{DFE10EED-4C28-8A0A-A5B2-C6FD74FC7D63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9;p43">
              <a:extLst>
                <a:ext uri="{FF2B5EF4-FFF2-40B4-BE49-F238E27FC236}">
                  <a16:creationId xmlns:a16="http://schemas.microsoft.com/office/drawing/2014/main" id="{998E80E4-06A1-F3F2-26C2-69E856621415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0;p43">
              <a:extLst>
                <a:ext uri="{FF2B5EF4-FFF2-40B4-BE49-F238E27FC236}">
                  <a16:creationId xmlns:a16="http://schemas.microsoft.com/office/drawing/2014/main" id="{DDD8D3C7-4D14-6A56-605A-58AEE77D26C9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61;p43">
              <a:extLst>
                <a:ext uri="{FF2B5EF4-FFF2-40B4-BE49-F238E27FC236}">
                  <a16:creationId xmlns:a16="http://schemas.microsoft.com/office/drawing/2014/main" id="{4A137696-D168-5430-247B-3FECC483CCB8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62;p43">
              <a:extLst>
                <a:ext uri="{FF2B5EF4-FFF2-40B4-BE49-F238E27FC236}">
                  <a16:creationId xmlns:a16="http://schemas.microsoft.com/office/drawing/2014/main" id="{A41BD954-5EFB-D67C-D940-0FBFFCAA61D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63;p43">
              <a:extLst>
                <a:ext uri="{FF2B5EF4-FFF2-40B4-BE49-F238E27FC236}">
                  <a16:creationId xmlns:a16="http://schemas.microsoft.com/office/drawing/2014/main" id="{4D041642-48E3-E595-1532-7D5D2FB78C0C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4;p43">
              <a:extLst>
                <a:ext uri="{FF2B5EF4-FFF2-40B4-BE49-F238E27FC236}">
                  <a16:creationId xmlns:a16="http://schemas.microsoft.com/office/drawing/2014/main" id="{89043D16-598E-01A6-3F51-CBC9087246A5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565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04561" y="2234862"/>
            <a:ext cx="5477133" cy="1984332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685783"/>
            <a:endParaRPr lang="zh-CN" alt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4826" y="2533027"/>
            <a:ext cx="5464471" cy="1361895"/>
          </a:xfrm>
          <a:prstGeom prst="rect">
            <a:avLst/>
          </a:prstGeom>
          <a:noFill/>
        </p:spPr>
        <p:txBody>
          <a:bodyPr wrap="square" lIns="68566" tIns="34282" rIns="68566" bIns="34282" rtlCol="0">
            <a:spAutoFit/>
          </a:bodyPr>
          <a:lstStyle/>
          <a:p>
            <a:pPr defTabSz="685783">
              <a:spcBef>
                <a:spcPct val="50000"/>
              </a:spcBef>
            </a:pPr>
            <a:r>
              <a:rPr lang="vi-VN" sz="2800" dirty="0"/>
              <a:t>Thời tiết lúc nào cũng dễ chịu, không còn thiên tai, không còn những tai họa đe dọa con người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3362" y="638005"/>
            <a:ext cx="5794879" cy="1124717"/>
            <a:chOff x="1279871" y="3059509"/>
            <a:chExt cx="3623354" cy="956739"/>
          </a:xfrm>
        </p:grpSpPr>
        <p:sp>
          <p:nvSpPr>
            <p:cNvPr id="73" name="圆角矩形 72"/>
            <p:cNvSpPr/>
            <p:nvPr/>
          </p:nvSpPr>
          <p:spPr>
            <a:xfrm>
              <a:off x="1279871" y="3070572"/>
              <a:ext cx="3490578" cy="945676"/>
            </a:xfrm>
            <a:prstGeom prst="wedgeRoundRectCallout">
              <a:avLst>
                <a:gd name="adj1" fmla="val -53592"/>
                <a:gd name="adj2" fmla="val -24321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486465" y="3059509"/>
              <a:ext cx="3416760" cy="876198"/>
            </a:xfrm>
            <a:prstGeom prst="wedgeRoundRectCallout">
              <a:avLst>
                <a:gd name="adj1" fmla="val -55927"/>
                <a:gd name="adj2" fmla="val -50933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defTabSz="685783"/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2800" dirty="0">
                <a:solidFill>
                  <a:schemeClr val="bg1"/>
                </a:solidFill>
                <a:latin typeface="UTM Androgyne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1916;p40">
            <a:extLst>
              <a:ext uri="{FF2B5EF4-FFF2-40B4-BE49-F238E27FC236}">
                <a16:creationId xmlns:a16="http://schemas.microsoft.com/office/drawing/2014/main" id="{9676B622-4BCA-B2E8-EAD3-D219AF794E28}"/>
              </a:ext>
            </a:extLst>
          </p:cNvPr>
          <p:cNvGrpSpPr/>
          <p:nvPr/>
        </p:nvGrpSpPr>
        <p:grpSpPr>
          <a:xfrm>
            <a:off x="7341531" y="1825110"/>
            <a:ext cx="1423803" cy="1299281"/>
            <a:chOff x="2297023" y="4106800"/>
            <a:chExt cx="1045453" cy="954021"/>
          </a:xfrm>
        </p:grpSpPr>
        <p:sp>
          <p:nvSpPr>
            <p:cNvPr id="11" name="Google Shape;1917;p40">
              <a:extLst>
                <a:ext uri="{FF2B5EF4-FFF2-40B4-BE49-F238E27FC236}">
                  <a16:creationId xmlns:a16="http://schemas.microsoft.com/office/drawing/2014/main" id="{8767E928-DA8B-9CBA-24F2-89ADB73296CF}"/>
                </a:ext>
              </a:extLst>
            </p:cNvPr>
            <p:cNvSpPr/>
            <p:nvPr/>
          </p:nvSpPr>
          <p:spPr>
            <a:xfrm>
              <a:off x="2297023" y="4106800"/>
              <a:ext cx="1025150" cy="954021"/>
            </a:xfrm>
            <a:custGeom>
              <a:avLst/>
              <a:gdLst/>
              <a:ahLst/>
              <a:cxnLst/>
              <a:rect l="l" t="t" r="r" b="b"/>
              <a:pathLst>
                <a:path w="58976" h="54884" extrusionOk="0">
                  <a:moveTo>
                    <a:pt x="39528" y="10184"/>
                  </a:moveTo>
                  <a:cubicBezTo>
                    <a:pt x="39929" y="10184"/>
                    <a:pt x="40329" y="10284"/>
                    <a:pt x="40696" y="10451"/>
                  </a:cubicBezTo>
                  <a:cubicBezTo>
                    <a:pt x="40429" y="10485"/>
                    <a:pt x="40129" y="10518"/>
                    <a:pt x="39829" y="10618"/>
                  </a:cubicBezTo>
                  <a:cubicBezTo>
                    <a:pt x="39628" y="10651"/>
                    <a:pt x="39428" y="10685"/>
                    <a:pt x="39228" y="10751"/>
                  </a:cubicBezTo>
                  <a:cubicBezTo>
                    <a:pt x="39295" y="10551"/>
                    <a:pt x="39395" y="10351"/>
                    <a:pt x="39528" y="10184"/>
                  </a:cubicBezTo>
                  <a:close/>
                  <a:moveTo>
                    <a:pt x="39129" y="0"/>
                  </a:moveTo>
                  <a:cubicBezTo>
                    <a:pt x="36344" y="0"/>
                    <a:pt x="33402" y="1035"/>
                    <a:pt x="31089" y="4147"/>
                  </a:cubicBezTo>
                  <a:cubicBezTo>
                    <a:pt x="29888" y="5781"/>
                    <a:pt x="28787" y="7482"/>
                    <a:pt x="27787" y="9250"/>
                  </a:cubicBezTo>
                  <a:cubicBezTo>
                    <a:pt x="27620" y="9250"/>
                    <a:pt x="27453" y="9217"/>
                    <a:pt x="27253" y="9217"/>
                  </a:cubicBezTo>
                  <a:cubicBezTo>
                    <a:pt x="26853" y="8883"/>
                    <a:pt x="26452" y="8550"/>
                    <a:pt x="26019" y="8283"/>
                  </a:cubicBezTo>
                  <a:cubicBezTo>
                    <a:pt x="24354" y="7210"/>
                    <a:pt x="22445" y="6654"/>
                    <a:pt x="20528" y="6654"/>
                  </a:cubicBezTo>
                  <a:cubicBezTo>
                    <a:pt x="19525" y="6654"/>
                    <a:pt x="18520" y="6806"/>
                    <a:pt x="17546" y="7116"/>
                  </a:cubicBezTo>
                  <a:cubicBezTo>
                    <a:pt x="16178" y="7482"/>
                    <a:pt x="14877" y="8050"/>
                    <a:pt x="13677" y="8817"/>
                  </a:cubicBezTo>
                  <a:cubicBezTo>
                    <a:pt x="13543" y="8883"/>
                    <a:pt x="13443" y="8950"/>
                    <a:pt x="13310" y="9050"/>
                  </a:cubicBezTo>
                  <a:lnTo>
                    <a:pt x="13210" y="9084"/>
                  </a:lnTo>
                  <a:lnTo>
                    <a:pt x="13110" y="9184"/>
                  </a:lnTo>
                  <a:cubicBezTo>
                    <a:pt x="12909" y="9284"/>
                    <a:pt x="12743" y="9384"/>
                    <a:pt x="12576" y="9517"/>
                  </a:cubicBezTo>
                  <a:lnTo>
                    <a:pt x="12342" y="9684"/>
                  </a:lnTo>
                  <a:cubicBezTo>
                    <a:pt x="11675" y="10151"/>
                    <a:pt x="11041" y="10651"/>
                    <a:pt x="10408" y="11152"/>
                  </a:cubicBezTo>
                  <a:cubicBezTo>
                    <a:pt x="10041" y="11419"/>
                    <a:pt x="9707" y="11719"/>
                    <a:pt x="9374" y="12019"/>
                  </a:cubicBezTo>
                  <a:cubicBezTo>
                    <a:pt x="8573" y="12786"/>
                    <a:pt x="7806" y="13553"/>
                    <a:pt x="7105" y="14421"/>
                  </a:cubicBezTo>
                  <a:cubicBezTo>
                    <a:pt x="4570" y="17256"/>
                    <a:pt x="2635" y="20558"/>
                    <a:pt x="1368" y="24161"/>
                  </a:cubicBezTo>
                  <a:cubicBezTo>
                    <a:pt x="467" y="26730"/>
                    <a:pt x="0" y="29398"/>
                    <a:pt x="0" y="32100"/>
                  </a:cubicBezTo>
                  <a:lnTo>
                    <a:pt x="0" y="32500"/>
                  </a:lnTo>
                  <a:cubicBezTo>
                    <a:pt x="134" y="41373"/>
                    <a:pt x="5571" y="48011"/>
                    <a:pt x="14210" y="49913"/>
                  </a:cubicBezTo>
                  <a:cubicBezTo>
                    <a:pt x="16451" y="52024"/>
                    <a:pt x="19419" y="53218"/>
                    <a:pt x="22499" y="53218"/>
                  </a:cubicBezTo>
                  <a:cubicBezTo>
                    <a:pt x="22583" y="53218"/>
                    <a:pt x="22666" y="53217"/>
                    <a:pt x="22750" y="53215"/>
                  </a:cubicBezTo>
                  <a:cubicBezTo>
                    <a:pt x="23697" y="53937"/>
                    <a:pt x="24857" y="54308"/>
                    <a:pt x="26024" y="54308"/>
                  </a:cubicBezTo>
                  <a:cubicBezTo>
                    <a:pt x="26584" y="54308"/>
                    <a:pt x="27146" y="54222"/>
                    <a:pt x="27687" y="54049"/>
                  </a:cubicBezTo>
                  <a:cubicBezTo>
                    <a:pt x="29021" y="54583"/>
                    <a:pt x="30455" y="54850"/>
                    <a:pt x="31890" y="54883"/>
                  </a:cubicBezTo>
                  <a:cubicBezTo>
                    <a:pt x="33591" y="54850"/>
                    <a:pt x="35292" y="54516"/>
                    <a:pt x="36860" y="53849"/>
                  </a:cubicBezTo>
                  <a:cubicBezTo>
                    <a:pt x="37786" y="53968"/>
                    <a:pt x="38695" y="54026"/>
                    <a:pt x="39583" y="54026"/>
                  </a:cubicBezTo>
                  <a:cubicBezTo>
                    <a:pt x="45191" y="54026"/>
                    <a:pt x="49994" y="51688"/>
                    <a:pt x="53305" y="47311"/>
                  </a:cubicBezTo>
                  <a:cubicBezTo>
                    <a:pt x="58475" y="40439"/>
                    <a:pt x="58976" y="29798"/>
                    <a:pt x="54572" y="20759"/>
                  </a:cubicBezTo>
                  <a:cubicBezTo>
                    <a:pt x="53772" y="19091"/>
                    <a:pt x="52805" y="17490"/>
                    <a:pt x="51704" y="15989"/>
                  </a:cubicBezTo>
                  <a:cubicBezTo>
                    <a:pt x="51370" y="15522"/>
                    <a:pt x="51037" y="15055"/>
                    <a:pt x="50670" y="14621"/>
                  </a:cubicBezTo>
                  <a:cubicBezTo>
                    <a:pt x="49302" y="12920"/>
                    <a:pt x="47501" y="11652"/>
                    <a:pt x="45433" y="10952"/>
                  </a:cubicBezTo>
                  <a:cubicBezTo>
                    <a:pt x="45266" y="10918"/>
                    <a:pt x="45132" y="10852"/>
                    <a:pt x="44999" y="10818"/>
                  </a:cubicBezTo>
                  <a:lnTo>
                    <a:pt x="49802" y="4414"/>
                  </a:lnTo>
                  <a:lnTo>
                    <a:pt x="46467" y="2212"/>
                  </a:lnTo>
                  <a:cubicBezTo>
                    <a:pt x="44794" y="1137"/>
                    <a:pt x="42047" y="0"/>
                    <a:pt x="39129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18;p40">
              <a:extLst>
                <a:ext uri="{FF2B5EF4-FFF2-40B4-BE49-F238E27FC236}">
                  <a16:creationId xmlns:a16="http://schemas.microsoft.com/office/drawing/2014/main" id="{6A7F60FA-7DFA-610F-7E90-F975759B42ED}"/>
                </a:ext>
              </a:extLst>
            </p:cNvPr>
            <p:cNvSpPr/>
            <p:nvPr/>
          </p:nvSpPr>
          <p:spPr>
            <a:xfrm>
              <a:off x="2368917" y="4122288"/>
              <a:ext cx="973559" cy="902569"/>
            </a:xfrm>
            <a:custGeom>
              <a:avLst/>
              <a:gdLst/>
              <a:ahLst/>
              <a:cxnLst/>
              <a:rect l="l" t="t" r="r" b="b"/>
              <a:pathLst>
                <a:path w="56008" h="51924" extrusionOk="0">
                  <a:moveTo>
                    <a:pt x="37740" y="1"/>
                  </a:moveTo>
                  <a:cubicBezTo>
                    <a:pt x="35328" y="1"/>
                    <a:pt x="32794" y="890"/>
                    <a:pt x="30822" y="3556"/>
                  </a:cubicBezTo>
                  <a:cubicBezTo>
                    <a:pt x="29421" y="5424"/>
                    <a:pt x="28187" y="7392"/>
                    <a:pt x="27086" y="9427"/>
                  </a:cubicBezTo>
                  <a:cubicBezTo>
                    <a:pt x="26586" y="9288"/>
                    <a:pt x="26086" y="9218"/>
                    <a:pt x="25566" y="9218"/>
                  </a:cubicBezTo>
                  <a:cubicBezTo>
                    <a:pt x="25462" y="9218"/>
                    <a:pt x="25357" y="9221"/>
                    <a:pt x="25252" y="9227"/>
                  </a:cubicBezTo>
                  <a:cubicBezTo>
                    <a:pt x="23560" y="7559"/>
                    <a:pt x="21326" y="6662"/>
                    <a:pt x="19044" y="6662"/>
                  </a:cubicBezTo>
                  <a:cubicBezTo>
                    <a:pt x="18175" y="6662"/>
                    <a:pt x="17300" y="6792"/>
                    <a:pt x="16446" y="7058"/>
                  </a:cubicBezTo>
                  <a:cubicBezTo>
                    <a:pt x="15211" y="7392"/>
                    <a:pt x="14044" y="7892"/>
                    <a:pt x="12976" y="8593"/>
                  </a:cubicBezTo>
                  <a:lnTo>
                    <a:pt x="12609" y="8793"/>
                  </a:lnTo>
                  <a:lnTo>
                    <a:pt x="12509" y="8860"/>
                  </a:lnTo>
                  <a:lnTo>
                    <a:pt x="12443" y="8926"/>
                  </a:lnTo>
                  <a:cubicBezTo>
                    <a:pt x="12276" y="9027"/>
                    <a:pt x="12109" y="9127"/>
                    <a:pt x="11942" y="9260"/>
                  </a:cubicBezTo>
                  <a:lnTo>
                    <a:pt x="11709" y="9393"/>
                  </a:lnTo>
                  <a:cubicBezTo>
                    <a:pt x="11075" y="9860"/>
                    <a:pt x="10441" y="10327"/>
                    <a:pt x="9841" y="10861"/>
                  </a:cubicBezTo>
                  <a:cubicBezTo>
                    <a:pt x="9507" y="11095"/>
                    <a:pt x="9207" y="11362"/>
                    <a:pt x="8907" y="11628"/>
                  </a:cubicBezTo>
                  <a:cubicBezTo>
                    <a:pt x="8140" y="12362"/>
                    <a:pt x="7439" y="13096"/>
                    <a:pt x="6739" y="13897"/>
                  </a:cubicBezTo>
                  <a:cubicBezTo>
                    <a:pt x="4337" y="16599"/>
                    <a:pt x="2502" y="19768"/>
                    <a:pt x="1301" y="23203"/>
                  </a:cubicBezTo>
                  <a:cubicBezTo>
                    <a:pt x="467" y="25572"/>
                    <a:pt x="0" y="28107"/>
                    <a:pt x="0" y="30642"/>
                  </a:cubicBezTo>
                  <a:lnTo>
                    <a:pt x="0" y="31042"/>
                  </a:lnTo>
                  <a:cubicBezTo>
                    <a:pt x="134" y="39382"/>
                    <a:pt x="5271" y="45486"/>
                    <a:pt x="13477" y="47120"/>
                  </a:cubicBezTo>
                  <a:cubicBezTo>
                    <a:pt x="15619" y="49204"/>
                    <a:pt x="18214" y="50304"/>
                    <a:pt x="20856" y="50304"/>
                  </a:cubicBezTo>
                  <a:cubicBezTo>
                    <a:pt x="21176" y="50304"/>
                    <a:pt x="21496" y="50288"/>
                    <a:pt x="21816" y="50256"/>
                  </a:cubicBezTo>
                  <a:cubicBezTo>
                    <a:pt x="22557" y="50997"/>
                    <a:pt x="23552" y="51388"/>
                    <a:pt x="24565" y="51388"/>
                  </a:cubicBezTo>
                  <a:cubicBezTo>
                    <a:pt x="25148" y="51388"/>
                    <a:pt x="25737" y="51258"/>
                    <a:pt x="26286" y="50990"/>
                  </a:cubicBezTo>
                  <a:cubicBezTo>
                    <a:pt x="27587" y="51624"/>
                    <a:pt x="29021" y="51924"/>
                    <a:pt x="30456" y="51924"/>
                  </a:cubicBezTo>
                  <a:cubicBezTo>
                    <a:pt x="32090" y="51924"/>
                    <a:pt x="33725" y="51557"/>
                    <a:pt x="35226" y="50856"/>
                  </a:cubicBezTo>
                  <a:cubicBezTo>
                    <a:pt x="36225" y="51003"/>
                    <a:pt x="37202" y="51076"/>
                    <a:pt x="38154" y="51076"/>
                  </a:cubicBezTo>
                  <a:cubicBezTo>
                    <a:pt x="43276" y="51076"/>
                    <a:pt x="47666" y="48974"/>
                    <a:pt x="50703" y="44952"/>
                  </a:cubicBezTo>
                  <a:cubicBezTo>
                    <a:pt x="55573" y="38514"/>
                    <a:pt x="56007" y="28474"/>
                    <a:pt x="51837" y="19934"/>
                  </a:cubicBezTo>
                  <a:cubicBezTo>
                    <a:pt x="51070" y="18333"/>
                    <a:pt x="50170" y="16799"/>
                    <a:pt x="49102" y="15364"/>
                  </a:cubicBezTo>
                  <a:cubicBezTo>
                    <a:pt x="48802" y="14931"/>
                    <a:pt x="48468" y="14464"/>
                    <a:pt x="48135" y="14030"/>
                  </a:cubicBezTo>
                  <a:cubicBezTo>
                    <a:pt x="46901" y="12562"/>
                    <a:pt x="45299" y="11462"/>
                    <a:pt x="43498" y="10861"/>
                  </a:cubicBezTo>
                  <a:cubicBezTo>
                    <a:pt x="42561" y="10515"/>
                    <a:pt x="41574" y="10330"/>
                    <a:pt x="40590" y="10330"/>
                  </a:cubicBezTo>
                  <a:cubicBezTo>
                    <a:pt x="39964" y="10330"/>
                    <a:pt x="39338" y="10405"/>
                    <a:pt x="38728" y="10561"/>
                  </a:cubicBezTo>
                  <a:cubicBezTo>
                    <a:pt x="38061" y="10694"/>
                    <a:pt x="37427" y="10895"/>
                    <a:pt x="36827" y="11195"/>
                  </a:cubicBezTo>
                  <a:cubicBezTo>
                    <a:pt x="36527" y="11061"/>
                    <a:pt x="36226" y="10961"/>
                    <a:pt x="35926" y="10895"/>
                  </a:cubicBezTo>
                  <a:cubicBezTo>
                    <a:pt x="36160" y="9160"/>
                    <a:pt x="36660" y="7892"/>
                    <a:pt x="37327" y="7459"/>
                  </a:cubicBezTo>
                  <a:cubicBezTo>
                    <a:pt x="37564" y="7307"/>
                    <a:pt x="37857" y="7247"/>
                    <a:pt x="38175" y="7247"/>
                  </a:cubicBezTo>
                  <a:cubicBezTo>
                    <a:pt x="38979" y="7247"/>
                    <a:pt x="39942" y="7630"/>
                    <a:pt x="40563" y="7892"/>
                  </a:cubicBezTo>
                  <a:lnTo>
                    <a:pt x="42231" y="8693"/>
                  </a:lnTo>
                  <a:lnTo>
                    <a:pt x="46267" y="3322"/>
                  </a:lnTo>
                  <a:lnTo>
                    <a:pt x="44199" y="1955"/>
                  </a:lnTo>
                  <a:cubicBezTo>
                    <a:pt x="42737" y="1009"/>
                    <a:pt x="40308" y="1"/>
                    <a:pt x="377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19;p40">
              <a:extLst>
                <a:ext uri="{FF2B5EF4-FFF2-40B4-BE49-F238E27FC236}">
                  <a16:creationId xmlns:a16="http://schemas.microsoft.com/office/drawing/2014/main" id="{7EFEC069-153E-55CF-0E26-32DE2CAEBB11}"/>
                </a:ext>
              </a:extLst>
            </p:cNvPr>
            <p:cNvSpPr/>
            <p:nvPr/>
          </p:nvSpPr>
          <p:spPr>
            <a:xfrm>
              <a:off x="2838001" y="4162146"/>
              <a:ext cx="277755" cy="224895"/>
            </a:xfrm>
            <a:custGeom>
              <a:avLst/>
              <a:gdLst/>
              <a:ahLst/>
              <a:cxnLst/>
              <a:rect l="l" t="t" r="r" b="b"/>
              <a:pathLst>
                <a:path w="15979" h="12938" extrusionOk="0">
                  <a:moveTo>
                    <a:pt x="10775" y="1"/>
                  </a:moveTo>
                  <a:cubicBezTo>
                    <a:pt x="9049" y="1"/>
                    <a:pt x="7190" y="620"/>
                    <a:pt x="5704" y="2631"/>
                  </a:cubicBezTo>
                  <a:cubicBezTo>
                    <a:pt x="3336" y="5766"/>
                    <a:pt x="1435" y="9202"/>
                    <a:pt x="0" y="12838"/>
                  </a:cubicBezTo>
                  <a:lnTo>
                    <a:pt x="2736" y="12871"/>
                  </a:lnTo>
                  <a:lnTo>
                    <a:pt x="6638" y="12938"/>
                  </a:lnTo>
                  <a:cubicBezTo>
                    <a:pt x="6638" y="12938"/>
                    <a:pt x="5423" y="2665"/>
                    <a:pt x="11209" y="2665"/>
                  </a:cubicBezTo>
                  <a:cubicBezTo>
                    <a:pt x="12132" y="2665"/>
                    <a:pt x="13232" y="2926"/>
                    <a:pt x="14544" y="3531"/>
                  </a:cubicBezTo>
                  <a:lnTo>
                    <a:pt x="15311" y="2497"/>
                  </a:lnTo>
                  <a:lnTo>
                    <a:pt x="15978" y="1597"/>
                  </a:lnTo>
                  <a:cubicBezTo>
                    <a:pt x="15978" y="1597"/>
                    <a:pt x="13547" y="1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20;p40">
              <a:extLst>
                <a:ext uri="{FF2B5EF4-FFF2-40B4-BE49-F238E27FC236}">
                  <a16:creationId xmlns:a16="http://schemas.microsoft.com/office/drawing/2014/main" id="{4789CDE9-226A-241C-F9C9-1F2A8F1236B3}"/>
                </a:ext>
              </a:extLst>
            </p:cNvPr>
            <p:cNvSpPr/>
            <p:nvPr/>
          </p:nvSpPr>
          <p:spPr>
            <a:xfrm>
              <a:off x="2885543" y="4185439"/>
              <a:ext cx="218620" cy="201602"/>
            </a:xfrm>
            <a:custGeom>
              <a:avLst/>
              <a:gdLst/>
              <a:ahLst/>
              <a:cxnLst/>
              <a:rect l="l" t="t" r="r" b="b"/>
              <a:pathLst>
                <a:path w="12577" h="11598" extrusionOk="0">
                  <a:moveTo>
                    <a:pt x="8640" y="0"/>
                  </a:moveTo>
                  <a:cubicBezTo>
                    <a:pt x="5837" y="0"/>
                    <a:pt x="2415" y="1920"/>
                    <a:pt x="368" y="9963"/>
                  </a:cubicBezTo>
                  <a:cubicBezTo>
                    <a:pt x="234" y="10531"/>
                    <a:pt x="101" y="11031"/>
                    <a:pt x="1" y="11531"/>
                  </a:cubicBezTo>
                  <a:lnTo>
                    <a:pt x="3903" y="11598"/>
                  </a:lnTo>
                  <a:cubicBezTo>
                    <a:pt x="3903" y="11598"/>
                    <a:pt x="2688" y="1325"/>
                    <a:pt x="8453" y="1325"/>
                  </a:cubicBezTo>
                  <a:cubicBezTo>
                    <a:pt x="9372" y="1325"/>
                    <a:pt x="10469" y="1586"/>
                    <a:pt x="11776" y="2191"/>
                  </a:cubicBezTo>
                  <a:lnTo>
                    <a:pt x="12576" y="1157"/>
                  </a:lnTo>
                  <a:cubicBezTo>
                    <a:pt x="11766" y="683"/>
                    <a:pt x="10313" y="0"/>
                    <a:pt x="8640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21;p40">
              <a:extLst>
                <a:ext uri="{FF2B5EF4-FFF2-40B4-BE49-F238E27FC236}">
                  <a16:creationId xmlns:a16="http://schemas.microsoft.com/office/drawing/2014/main" id="{74C31318-543D-06A5-07C4-532EABE85B68}"/>
                </a:ext>
              </a:extLst>
            </p:cNvPr>
            <p:cNvSpPr/>
            <p:nvPr/>
          </p:nvSpPr>
          <p:spPr>
            <a:xfrm>
              <a:off x="2948172" y="4341899"/>
              <a:ext cx="392375" cy="627665"/>
            </a:xfrm>
            <a:custGeom>
              <a:avLst/>
              <a:gdLst/>
              <a:ahLst/>
              <a:cxnLst/>
              <a:rect l="l" t="t" r="r" b="b"/>
              <a:pathLst>
                <a:path w="22573" h="36109" extrusionOk="0">
                  <a:moveTo>
                    <a:pt x="7292" y="1"/>
                  </a:moveTo>
                  <a:cubicBezTo>
                    <a:pt x="4334" y="1"/>
                    <a:pt x="2269" y="2197"/>
                    <a:pt x="2269" y="2197"/>
                  </a:cubicBezTo>
                  <a:lnTo>
                    <a:pt x="0" y="35454"/>
                  </a:lnTo>
                  <a:cubicBezTo>
                    <a:pt x="1722" y="35900"/>
                    <a:pt x="3339" y="36109"/>
                    <a:pt x="4845" y="36109"/>
                  </a:cubicBezTo>
                  <a:cubicBezTo>
                    <a:pt x="17752" y="36109"/>
                    <a:pt x="22572" y="20787"/>
                    <a:pt x="16479" y="8301"/>
                  </a:cubicBezTo>
                  <a:cubicBezTo>
                    <a:pt x="13260" y="1738"/>
                    <a:pt x="9923" y="1"/>
                    <a:pt x="7292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2;p40">
              <a:extLst>
                <a:ext uri="{FF2B5EF4-FFF2-40B4-BE49-F238E27FC236}">
                  <a16:creationId xmlns:a16="http://schemas.microsoft.com/office/drawing/2014/main" id="{4273FE65-D5F8-F728-BE70-A4100467F159}"/>
                </a:ext>
              </a:extLst>
            </p:cNvPr>
            <p:cNvSpPr/>
            <p:nvPr/>
          </p:nvSpPr>
          <p:spPr>
            <a:xfrm>
              <a:off x="2875687" y="4384747"/>
              <a:ext cx="337081" cy="579393"/>
            </a:xfrm>
            <a:custGeom>
              <a:avLst/>
              <a:gdLst/>
              <a:ahLst/>
              <a:cxnLst/>
              <a:rect l="l" t="t" r="r" b="b"/>
              <a:pathLst>
                <a:path w="19392" h="33332" extrusionOk="0">
                  <a:moveTo>
                    <a:pt x="7669" y="0"/>
                  </a:moveTo>
                  <a:cubicBezTo>
                    <a:pt x="5584" y="0"/>
                    <a:pt x="4204" y="2200"/>
                    <a:pt x="4204" y="2200"/>
                  </a:cubicBezTo>
                  <a:lnTo>
                    <a:pt x="1" y="32122"/>
                  </a:lnTo>
                  <a:cubicBezTo>
                    <a:pt x="1195" y="32947"/>
                    <a:pt x="2515" y="33331"/>
                    <a:pt x="3872" y="33331"/>
                  </a:cubicBezTo>
                  <a:cubicBezTo>
                    <a:pt x="11120" y="33331"/>
                    <a:pt x="19391" y="22381"/>
                    <a:pt x="14811" y="9372"/>
                  </a:cubicBezTo>
                  <a:cubicBezTo>
                    <a:pt x="12184" y="1924"/>
                    <a:pt x="9618" y="0"/>
                    <a:pt x="7669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3;p40">
              <a:extLst>
                <a:ext uri="{FF2B5EF4-FFF2-40B4-BE49-F238E27FC236}">
                  <a16:creationId xmlns:a16="http://schemas.microsoft.com/office/drawing/2014/main" id="{F65A8EE1-70E5-D393-BCFA-04DFC411A7E0}"/>
                </a:ext>
              </a:extLst>
            </p:cNvPr>
            <p:cNvSpPr/>
            <p:nvPr/>
          </p:nvSpPr>
          <p:spPr>
            <a:xfrm>
              <a:off x="2345729" y="4277792"/>
              <a:ext cx="461558" cy="629368"/>
            </a:xfrm>
            <a:custGeom>
              <a:avLst/>
              <a:gdLst/>
              <a:ahLst/>
              <a:cxnLst/>
              <a:rect l="l" t="t" r="r" b="b"/>
              <a:pathLst>
                <a:path w="26553" h="36207" extrusionOk="0">
                  <a:moveTo>
                    <a:pt x="20505" y="1"/>
                  </a:moveTo>
                  <a:cubicBezTo>
                    <a:pt x="18157" y="1"/>
                    <a:pt x="15061" y="1247"/>
                    <a:pt x="11108" y="5117"/>
                  </a:cubicBezTo>
                  <a:cubicBezTo>
                    <a:pt x="0" y="15959"/>
                    <a:pt x="601" y="34739"/>
                    <a:pt x="17546" y="36206"/>
                  </a:cubicBezTo>
                  <a:lnTo>
                    <a:pt x="26552" y="4083"/>
                  </a:lnTo>
                  <a:cubicBezTo>
                    <a:pt x="26552" y="4083"/>
                    <a:pt x="24753" y="1"/>
                    <a:pt x="20505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24;p40">
              <a:extLst>
                <a:ext uri="{FF2B5EF4-FFF2-40B4-BE49-F238E27FC236}">
                  <a16:creationId xmlns:a16="http://schemas.microsoft.com/office/drawing/2014/main" id="{CC8067ED-81D4-BD0D-7A9C-30513FC9E4B1}"/>
                </a:ext>
              </a:extLst>
            </p:cNvPr>
            <p:cNvSpPr/>
            <p:nvPr/>
          </p:nvSpPr>
          <p:spPr>
            <a:xfrm>
              <a:off x="2825243" y="4349095"/>
              <a:ext cx="369413" cy="635365"/>
            </a:xfrm>
            <a:custGeom>
              <a:avLst/>
              <a:gdLst/>
              <a:ahLst/>
              <a:cxnLst/>
              <a:rect l="l" t="t" r="r" b="b"/>
              <a:pathLst>
                <a:path w="21252" h="36552" extrusionOk="0">
                  <a:moveTo>
                    <a:pt x="8387" y="0"/>
                  </a:moveTo>
                  <a:cubicBezTo>
                    <a:pt x="6110" y="0"/>
                    <a:pt x="4604" y="2383"/>
                    <a:pt x="4604" y="2383"/>
                  </a:cubicBezTo>
                  <a:lnTo>
                    <a:pt x="1" y="35240"/>
                  </a:lnTo>
                  <a:cubicBezTo>
                    <a:pt x="1304" y="36135"/>
                    <a:pt x="2745" y="36552"/>
                    <a:pt x="4225" y="36552"/>
                  </a:cubicBezTo>
                  <a:cubicBezTo>
                    <a:pt x="12175" y="36552"/>
                    <a:pt x="21251" y="24546"/>
                    <a:pt x="16245" y="10289"/>
                  </a:cubicBezTo>
                  <a:cubicBezTo>
                    <a:pt x="13352" y="2108"/>
                    <a:pt x="10528" y="0"/>
                    <a:pt x="8387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25;p40">
              <a:extLst>
                <a:ext uri="{FF2B5EF4-FFF2-40B4-BE49-F238E27FC236}">
                  <a16:creationId xmlns:a16="http://schemas.microsoft.com/office/drawing/2014/main" id="{5E01A7BD-5676-3695-5ED7-00FDADC52686}"/>
                </a:ext>
              </a:extLst>
            </p:cNvPr>
            <p:cNvSpPr/>
            <p:nvPr/>
          </p:nvSpPr>
          <p:spPr>
            <a:xfrm>
              <a:off x="2447556" y="4343115"/>
              <a:ext cx="382345" cy="577986"/>
            </a:xfrm>
            <a:custGeom>
              <a:avLst/>
              <a:gdLst/>
              <a:ahLst/>
              <a:cxnLst/>
              <a:rect l="l" t="t" r="r" b="b"/>
              <a:pathLst>
                <a:path w="21996" h="33251" extrusionOk="0">
                  <a:moveTo>
                    <a:pt x="18428" y="1"/>
                  </a:moveTo>
                  <a:cubicBezTo>
                    <a:pt x="16540" y="1"/>
                    <a:pt x="13725" y="1528"/>
                    <a:pt x="9587" y="6630"/>
                  </a:cubicBezTo>
                  <a:cubicBezTo>
                    <a:pt x="0" y="18488"/>
                    <a:pt x="6096" y="33250"/>
                    <a:pt x="14162" y="33250"/>
                  </a:cubicBezTo>
                  <a:cubicBezTo>
                    <a:pt x="14741" y="33250"/>
                    <a:pt x="15330" y="33174"/>
                    <a:pt x="15924" y="33015"/>
                  </a:cubicBezTo>
                  <a:lnTo>
                    <a:pt x="21995" y="3394"/>
                  </a:lnTo>
                  <a:cubicBezTo>
                    <a:pt x="21995" y="3394"/>
                    <a:pt x="21243" y="1"/>
                    <a:pt x="18428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26;p40">
              <a:extLst>
                <a:ext uri="{FF2B5EF4-FFF2-40B4-BE49-F238E27FC236}">
                  <a16:creationId xmlns:a16="http://schemas.microsoft.com/office/drawing/2014/main" id="{EF3F23CB-8F93-3E29-7325-854D1666888D}"/>
                </a:ext>
              </a:extLst>
            </p:cNvPr>
            <p:cNvSpPr/>
            <p:nvPr/>
          </p:nvSpPr>
          <p:spPr>
            <a:xfrm>
              <a:off x="2461636" y="4322152"/>
              <a:ext cx="419283" cy="633662"/>
            </a:xfrm>
            <a:custGeom>
              <a:avLst/>
              <a:gdLst/>
              <a:ahLst/>
              <a:cxnLst/>
              <a:rect l="l" t="t" r="r" b="b"/>
              <a:pathLst>
                <a:path w="24121" h="36454" extrusionOk="0">
                  <a:moveTo>
                    <a:pt x="20205" y="1"/>
                  </a:moveTo>
                  <a:cubicBezTo>
                    <a:pt x="18134" y="1"/>
                    <a:pt x="15047" y="1675"/>
                    <a:pt x="10511" y="7269"/>
                  </a:cubicBezTo>
                  <a:cubicBezTo>
                    <a:pt x="1" y="20267"/>
                    <a:pt x="6651" y="36454"/>
                    <a:pt x="15492" y="36454"/>
                  </a:cubicBezTo>
                  <a:cubicBezTo>
                    <a:pt x="16135" y="36454"/>
                    <a:pt x="16789" y="36368"/>
                    <a:pt x="17449" y="36190"/>
                  </a:cubicBezTo>
                  <a:lnTo>
                    <a:pt x="24121" y="3733"/>
                  </a:lnTo>
                  <a:cubicBezTo>
                    <a:pt x="24121" y="3733"/>
                    <a:pt x="23295" y="1"/>
                    <a:pt x="20205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27;p40">
              <a:extLst>
                <a:ext uri="{FF2B5EF4-FFF2-40B4-BE49-F238E27FC236}">
                  <a16:creationId xmlns:a16="http://schemas.microsoft.com/office/drawing/2014/main" id="{D516D71D-6E2F-B5A0-0358-3B6756DA16BE}"/>
                </a:ext>
              </a:extLst>
            </p:cNvPr>
            <p:cNvSpPr/>
            <p:nvPr/>
          </p:nvSpPr>
          <p:spPr>
            <a:xfrm>
              <a:off x="2715663" y="4383147"/>
              <a:ext cx="220932" cy="539501"/>
            </a:xfrm>
            <a:custGeom>
              <a:avLst/>
              <a:gdLst/>
              <a:ahLst/>
              <a:cxnLst/>
              <a:rect l="l" t="t" r="r" b="b"/>
              <a:pathLst>
                <a:path w="12710" h="31037" extrusionOk="0">
                  <a:moveTo>
                    <a:pt x="8765" y="0"/>
                  </a:moveTo>
                  <a:cubicBezTo>
                    <a:pt x="6112" y="0"/>
                    <a:pt x="2886" y="6415"/>
                    <a:pt x="1468" y="14668"/>
                  </a:cubicBezTo>
                  <a:cubicBezTo>
                    <a:pt x="0" y="23240"/>
                    <a:pt x="1001" y="30546"/>
                    <a:pt x="3703" y="31013"/>
                  </a:cubicBezTo>
                  <a:cubicBezTo>
                    <a:pt x="3792" y="31028"/>
                    <a:pt x="3883" y="31036"/>
                    <a:pt x="3974" y="31036"/>
                  </a:cubicBezTo>
                  <a:cubicBezTo>
                    <a:pt x="6598" y="31036"/>
                    <a:pt x="9823" y="24622"/>
                    <a:pt x="11241" y="16369"/>
                  </a:cubicBezTo>
                  <a:cubicBezTo>
                    <a:pt x="12709" y="7796"/>
                    <a:pt x="11742" y="491"/>
                    <a:pt x="9040" y="24"/>
                  </a:cubicBezTo>
                  <a:cubicBezTo>
                    <a:pt x="8949" y="8"/>
                    <a:pt x="8858" y="0"/>
                    <a:pt x="8765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28;p40">
              <a:extLst>
                <a:ext uri="{FF2B5EF4-FFF2-40B4-BE49-F238E27FC236}">
                  <a16:creationId xmlns:a16="http://schemas.microsoft.com/office/drawing/2014/main" id="{7C37FFE0-0526-642C-36B6-6DD04094864B}"/>
                </a:ext>
              </a:extLst>
            </p:cNvPr>
            <p:cNvSpPr/>
            <p:nvPr/>
          </p:nvSpPr>
          <p:spPr>
            <a:xfrm>
              <a:off x="2757399" y="4390674"/>
              <a:ext cx="221523" cy="539501"/>
            </a:xfrm>
            <a:custGeom>
              <a:avLst/>
              <a:gdLst/>
              <a:ahLst/>
              <a:cxnLst/>
              <a:rect l="l" t="t" r="r" b="b"/>
              <a:pathLst>
                <a:path w="12744" h="31037" extrusionOk="0">
                  <a:moveTo>
                    <a:pt x="8765" y="1"/>
                  </a:moveTo>
                  <a:cubicBezTo>
                    <a:pt x="6113" y="1"/>
                    <a:pt x="2919" y="6385"/>
                    <a:pt x="1468" y="14668"/>
                  </a:cubicBezTo>
                  <a:cubicBezTo>
                    <a:pt x="1" y="23241"/>
                    <a:pt x="1001" y="30546"/>
                    <a:pt x="3703" y="31013"/>
                  </a:cubicBezTo>
                  <a:cubicBezTo>
                    <a:pt x="3794" y="31029"/>
                    <a:pt x="3886" y="31037"/>
                    <a:pt x="3978" y="31037"/>
                  </a:cubicBezTo>
                  <a:cubicBezTo>
                    <a:pt x="6630" y="31037"/>
                    <a:pt x="9825" y="24622"/>
                    <a:pt x="11275" y="16369"/>
                  </a:cubicBezTo>
                  <a:cubicBezTo>
                    <a:pt x="12743" y="7797"/>
                    <a:pt x="11742" y="491"/>
                    <a:pt x="9041" y="24"/>
                  </a:cubicBezTo>
                  <a:cubicBezTo>
                    <a:pt x="8949" y="9"/>
                    <a:pt x="8857" y="1"/>
                    <a:pt x="8765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29;p40">
              <a:extLst>
                <a:ext uri="{FF2B5EF4-FFF2-40B4-BE49-F238E27FC236}">
                  <a16:creationId xmlns:a16="http://schemas.microsoft.com/office/drawing/2014/main" id="{B607B810-AA92-C1F0-674D-0DE0D3F3AEE1}"/>
                </a:ext>
              </a:extLst>
            </p:cNvPr>
            <p:cNvSpPr/>
            <p:nvPr/>
          </p:nvSpPr>
          <p:spPr>
            <a:xfrm>
              <a:off x="2725519" y="4337935"/>
              <a:ext cx="241808" cy="636877"/>
            </a:xfrm>
            <a:custGeom>
              <a:avLst/>
              <a:gdLst/>
              <a:ahLst/>
              <a:cxnLst/>
              <a:rect l="l" t="t" r="r" b="b"/>
              <a:pathLst>
                <a:path w="13911" h="36639" extrusionOk="0">
                  <a:moveTo>
                    <a:pt x="9843" y="0"/>
                  </a:moveTo>
                  <a:cubicBezTo>
                    <a:pt x="7011" y="0"/>
                    <a:pt x="3416" y="7635"/>
                    <a:pt x="1735" y="17402"/>
                  </a:cubicBezTo>
                  <a:cubicBezTo>
                    <a:pt x="0" y="27509"/>
                    <a:pt x="934" y="36115"/>
                    <a:pt x="3803" y="36616"/>
                  </a:cubicBezTo>
                  <a:cubicBezTo>
                    <a:pt x="3890" y="36631"/>
                    <a:pt x="3978" y="36639"/>
                    <a:pt x="4067" y="36639"/>
                  </a:cubicBezTo>
                  <a:cubicBezTo>
                    <a:pt x="6897" y="36639"/>
                    <a:pt x="10461" y="29003"/>
                    <a:pt x="12175" y="19203"/>
                  </a:cubicBezTo>
                  <a:cubicBezTo>
                    <a:pt x="13910" y="9096"/>
                    <a:pt x="12976" y="523"/>
                    <a:pt x="10107" y="23"/>
                  </a:cubicBezTo>
                  <a:cubicBezTo>
                    <a:pt x="10020" y="8"/>
                    <a:pt x="9932" y="0"/>
                    <a:pt x="9843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0;p40">
              <a:extLst>
                <a:ext uri="{FF2B5EF4-FFF2-40B4-BE49-F238E27FC236}">
                  <a16:creationId xmlns:a16="http://schemas.microsoft.com/office/drawing/2014/main" id="{1604C5CD-9975-B752-5697-2901F2DA9612}"/>
                </a:ext>
              </a:extLst>
            </p:cNvPr>
            <p:cNvSpPr/>
            <p:nvPr/>
          </p:nvSpPr>
          <p:spPr>
            <a:xfrm>
              <a:off x="2573023" y="4608529"/>
              <a:ext cx="522431" cy="302108"/>
            </a:xfrm>
            <a:custGeom>
              <a:avLst/>
              <a:gdLst/>
              <a:ahLst/>
              <a:cxnLst/>
              <a:rect l="l" t="t" r="r" b="b"/>
              <a:pathLst>
                <a:path w="30055" h="17380" extrusionOk="0">
                  <a:moveTo>
                    <a:pt x="0" y="0"/>
                  </a:moveTo>
                  <a:cubicBezTo>
                    <a:pt x="1301" y="3336"/>
                    <a:pt x="3102" y="6438"/>
                    <a:pt x="5404" y="9207"/>
                  </a:cubicBezTo>
                  <a:lnTo>
                    <a:pt x="3803" y="12910"/>
                  </a:lnTo>
                  <a:lnTo>
                    <a:pt x="7172" y="11042"/>
                  </a:lnTo>
                  <a:cubicBezTo>
                    <a:pt x="9595" y="13290"/>
                    <a:pt x="12636" y="14996"/>
                    <a:pt x="16309" y="14996"/>
                  </a:cubicBezTo>
                  <a:cubicBezTo>
                    <a:pt x="17540" y="14996"/>
                    <a:pt x="18841" y="14804"/>
                    <a:pt x="20215" y="14377"/>
                  </a:cubicBezTo>
                  <a:lnTo>
                    <a:pt x="22450" y="17380"/>
                  </a:lnTo>
                  <a:lnTo>
                    <a:pt x="22750" y="13310"/>
                  </a:lnTo>
                  <a:cubicBezTo>
                    <a:pt x="25018" y="12176"/>
                    <a:pt x="27453" y="10408"/>
                    <a:pt x="30055" y="7839"/>
                  </a:cubicBezTo>
                  <a:lnTo>
                    <a:pt x="30055" y="7839"/>
                  </a:lnTo>
                  <a:cubicBezTo>
                    <a:pt x="30055" y="7840"/>
                    <a:pt x="25915" y="9442"/>
                    <a:pt x="20247" y="9442"/>
                  </a:cubicBezTo>
                  <a:cubicBezTo>
                    <a:pt x="14181" y="9442"/>
                    <a:pt x="6364" y="7606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31;p40">
              <a:extLst>
                <a:ext uri="{FF2B5EF4-FFF2-40B4-BE49-F238E27FC236}">
                  <a16:creationId xmlns:a16="http://schemas.microsoft.com/office/drawing/2014/main" id="{ADEC5769-2319-89DE-8423-F8DEB786C5DA}"/>
                </a:ext>
              </a:extLst>
            </p:cNvPr>
            <p:cNvSpPr/>
            <p:nvPr/>
          </p:nvSpPr>
          <p:spPr>
            <a:xfrm>
              <a:off x="2910486" y="4517375"/>
              <a:ext cx="178014" cy="111769"/>
            </a:xfrm>
            <a:custGeom>
              <a:avLst/>
              <a:gdLst/>
              <a:ahLst/>
              <a:cxnLst/>
              <a:rect l="l" t="t" r="r" b="b"/>
              <a:pathLst>
                <a:path w="10241" h="6430" extrusionOk="0">
                  <a:moveTo>
                    <a:pt x="7263" y="0"/>
                  </a:moveTo>
                  <a:cubicBezTo>
                    <a:pt x="3996" y="0"/>
                    <a:pt x="0" y="5211"/>
                    <a:pt x="0" y="5211"/>
                  </a:cubicBezTo>
                  <a:cubicBezTo>
                    <a:pt x="1653" y="6020"/>
                    <a:pt x="3458" y="6430"/>
                    <a:pt x="5267" y="6430"/>
                  </a:cubicBezTo>
                  <a:cubicBezTo>
                    <a:pt x="6961" y="6430"/>
                    <a:pt x="8659" y="6071"/>
                    <a:pt x="10241" y="5344"/>
                  </a:cubicBezTo>
                  <a:cubicBezTo>
                    <a:pt x="10074" y="2109"/>
                    <a:pt x="7472" y="7"/>
                    <a:pt x="7472" y="7"/>
                  </a:cubicBezTo>
                  <a:cubicBezTo>
                    <a:pt x="7403" y="2"/>
                    <a:pt x="7333" y="0"/>
                    <a:pt x="7263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32;p40">
              <a:extLst>
                <a:ext uri="{FF2B5EF4-FFF2-40B4-BE49-F238E27FC236}">
                  <a16:creationId xmlns:a16="http://schemas.microsoft.com/office/drawing/2014/main" id="{EC16FE1A-8022-8BF6-E7DB-8F711BA4B962}"/>
                </a:ext>
              </a:extLst>
            </p:cNvPr>
            <p:cNvSpPr/>
            <p:nvPr/>
          </p:nvSpPr>
          <p:spPr>
            <a:xfrm>
              <a:off x="2642014" y="4459509"/>
              <a:ext cx="167585" cy="130960"/>
            </a:xfrm>
            <a:custGeom>
              <a:avLst/>
              <a:gdLst/>
              <a:ahLst/>
              <a:cxnLst/>
              <a:rect l="l" t="t" r="r" b="b"/>
              <a:pathLst>
                <a:path w="9641" h="7534" extrusionOk="0">
                  <a:moveTo>
                    <a:pt x="4437" y="1"/>
                  </a:moveTo>
                  <a:cubicBezTo>
                    <a:pt x="4437" y="1"/>
                    <a:pt x="1302" y="1068"/>
                    <a:pt x="1" y="4003"/>
                  </a:cubicBezTo>
                  <a:cubicBezTo>
                    <a:pt x="2253" y="6256"/>
                    <a:pt x="5295" y="7534"/>
                    <a:pt x="8448" y="7534"/>
                  </a:cubicBezTo>
                  <a:cubicBezTo>
                    <a:pt x="8845" y="7534"/>
                    <a:pt x="9243" y="7514"/>
                    <a:pt x="9641" y="7473"/>
                  </a:cubicBezTo>
                  <a:cubicBezTo>
                    <a:pt x="9641" y="7473"/>
                    <a:pt x="7606" y="935"/>
                    <a:pt x="4437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33;p40">
              <a:extLst>
                <a:ext uri="{FF2B5EF4-FFF2-40B4-BE49-F238E27FC236}">
                  <a16:creationId xmlns:a16="http://schemas.microsoft.com/office/drawing/2014/main" id="{ACC15B70-DCBC-6B20-95A7-07DA5A68068A}"/>
                </a:ext>
              </a:extLst>
            </p:cNvPr>
            <p:cNvSpPr/>
            <p:nvPr/>
          </p:nvSpPr>
          <p:spPr>
            <a:xfrm>
              <a:off x="2449520" y="4278018"/>
              <a:ext cx="340367" cy="219193"/>
            </a:xfrm>
            <a:custGeom>
              <a:avLst/>
              <a:gdLst/>
              <a:ahLst/>
              <a:cxnLst/>
              <a:rect l="l" t="t" r="r" b="b"/>
              <a:pathLst>
                <a:path w="19581" h="12610" extrusionOk="0">
                  <a:moveTo>
                    <a:pt x="14444" y="1"/>
                  </a:moveTo>
                  <a:cubicBezTo>
                    <a:pt x="12476" y="1"/>
                    <a:pt x="10708" y="835"/>
                    <a:pt x="9107" y="1835"/>
                  </a:cubicBezTo>
                  <a:cubicBezTo>
                    <a:pt x="5137" y="4504"/>
                    <a:pt x="1968" y="8240"/>
                    <a:pt x="0" y="12610"/>
                  </a:cubicBezTo>
                  <a:cubicBezTo>
                    <a:pt x="300" y="12043"/>
                    <a:pt x="4403" y="6872"/>
                    <a:pt x="6905" y="4971"/>
                  </a:cubicBezTo>
                  <a:cubicBezTo>
                    <a:pt x="8606" y="3670"/>
                    <a:pt x="11108" y="2169"/>
                    <a:pt x="13043" y="1735"/>
                  </a:cubicBezTo>
                  <a:cubicBezTo>
                    <a:pt x="14206" y="1485"/>
                    <a:pt x="15024" y="1397"/>
                    <a:pt x="15662" y="1397"/>
                  </a:cubicBezTo>
                  <a:cubicBezTo>
                    <a:pt x="16469" y="1397"/>
                    <a:pt x="16987" y="1538"/>
                    <a:pt x="17546" y="1669"/>
                  </a:cubicBezTo>
                  <a:cubicBezTo>
                    <a:pt x="18246" y="1902"/>
                    <a:pt x="18914" y="2202"/>
                    <a:pt x="19581" y="2536"/>
                  </a:cubicBezTo>
                  <a:cubicBezTo>
                    <a:pt x="18347" y="935"/>
                    <a:pt x="16445" y="1"/>
                    <a:pt x="1444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34;p40">
              <a:extLst>
                <a:ext uri="{FF2B5EF4-FFF2-40B4-BE49-F238E27FC236}">
                  <a16:creationId xmlns:a16="http://schemas.microsoft.com/office/drawing/2014/main" id="{3921FC27-8031-4403-A7ED-FE15992F0F1B}"/>
                </a:ext>
              </a:extLst>
            </p:cNvPr>
            <p:cNvSpPr/>
            <p:nvPr/>
          </p:nvSpPr>
          <p:spPr>
            <a:xfrm>
              <a:off x="3007898" y="4342107"/>
              <a:ext cx="285873" cy="473430"/>
            </a:xfrm>
            <a:custGeom>
              <a:avLst/>
              <a:gdLst/>
              <a:ahLst/>
              <a:cxnLst/>
              <a:rect l="l" t="t" r="r" b="b"/>
              <a:pathLst>
                <a:path w="16446" h="27236" extrusionOk="0">
                  <a:moveTo>
                    <a:pt x="3759" y="1"/>
                  </a:moveTo>
                  <a:cubicBezTo>
                    <a:pt x="2511" y="1"/>
                    <a:pt x="1218" y="356"/>
                    <a:pt x="0" y="1217"/>
                  </a:cubicBezTo>
                  <a:cubicBezTo>
                    <a:pt x="0" y="1230"/>
                    <a:pt x="18" y="1235"/>
                    <a:pt x="52" y="1235"/>
                  </a:cubicBezTo>
                  <a:cubicBezTo>
                    <a:pt x="230" y="1235"/>
                    <a:pt x="852" y="1098"/>
                    <a:pt x="1745" y="1098"/>
                  </a:cubicBezTo>
                  <a:cubicBezTo>
                    <a:pt x="3505" y="1098"/>
                    <a:pt x="6318" y="1629"/>
                    <a:pt x="8873" y="4787"/>
                  </a:cubicBezTo>
                  <a:cubicBezTo>
                    <a:pt x="13977" y="11091"/>
                    <a:pt x="15645" y="19497"/>
                    <a:pt x="13310" y="27236"/>
                  </a:cubicBezTo>
                  <a:cubicBezTo>
                    <a:pt x="13476" y="26836"/>
                    <a:pt x="13610" y="26469"/>
                    <a:pt x="13743" y="26068"/>
                  </a:cubicBezTo>
                  <a:cubicBezTo>
                    <a:pt x="16445" y="18229"/>
                    <a:pt x="14844" y="9490"/>
                    <a:pt x="9574" y="2818"/>
                  </a:cubicBezTo>
                  <a:cubicBezTo>
                    <a:pt x="8349" y="1288"/>
                    <a:pt x="6135" y="1"/>
                    <a:pt x="375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35;p40">
              <a:extLst>
                <a:ext uri="{FF2B5EF4-FFF2-40B4-BE49-F238E27FC236}">
                  <a16:creationId xmlns:a16="http://schemas.microsoft.com/office/drawing/2014/main" id="{DB4A1018-2A55-C439-E46A-890E5949F050}"/>
                </a:ext>
              </a:extLst>
            </p:cNvPr>
            <p:cNvSpPr/>
            <p:nvPr/>
          </p:nvSpPr>
          <p:spPr>
            <a:xfrm>
              <a:off x="2406603" y="4341725"/>
              <a:ext cx="193676" cy="549774"/>
            </a:xfrm>
            <a:custGeom>
              <a:avLst/>
              <a:gdLst/>
              <a:ahLst/>
              <a:cxnLst/>
              <a:rect l="l" t="t" r="r" b="b"/>
              <a:pathLst>
                <a:path w="11142" h="31628" extrusionOk="0">
                  <a:moveTo>
                    <a:pt x="9142" y="1"/>
                  </a:moveTo>
                  <a:cubicBezTo>
                    <a:pt x="9077" y="1"/>
                    <a:pt x="5409" y="2927"/>
                    <a:pt x="2603" y="8311"/>
                  </a:cubicBezTo>
                  <a:cubicBezTo>
                    <a:pt x="868" y="11580"/>
                    <a:pt x="1" y="15283"/>
                    <a:pt x="167" y="18985"/>
                  </a:cubicBezTo>
                  <a:cubicBezTo>
                    <a:pt x="468" y="24122"/>
                    <a:pt x="3470" y="29826"/>
                    <a:pt x="9341" y="31361"/>
                  </a:cubicBezTo>
                  <a:cubicBezTo>
                    <a:pt x="9941" y="31494"/>
                    <a:pt x="10542" y="31594"/>
                    <a:pt x="11142" y="31628"/>
                  </a:cubicBezTo>
                  <a:cubicBezTo>
                    <a:pt x="5705" y="29893"/>
                    <a:pt x="2903" y="24423"/>
                    <a:pt x="2603" y="19452"/>
                  </a:cubicBezTo>
                  <a:cubicBezTo>
                    <a:pt x="2369" y="15750"/>
                    <a:pt x="3403" y="12114"/>
                    <a:pt x="5038" y="8778"/>
                  </a:cubicBezTo>
                  <a:cubicBezTo>
                    <a:pt x="6505" y="5776"/>
                    <a:pt x="8507" y="1073"/>
                    <a:pt x="9141" y="5"/>
                  </a:cubicBezTo>
                  <a:cubicBezTo>
                    <a:pt x="9143" y="2"/>
                    <a:pt x="9143" y="1"/>
                    <a:pt x="914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36;p40">
              <a:extLst>
                <a:ext uri="{FF2B5EF4-FFF2-40B4-BE49-F238E27FC236}">
                  <a16:creationId xmlns:a16="http://schemas.microsoft.com/office/drawing/2014/main" id="{C78C32D5-4FBA-3F8F-2C53-B03CF54D7CCD}"/>
                </a:ext>
              </a:extLst>
            </p:cNvPr>
            <p:cNvSpPr/>
            <p:nvPr/>
          </p:nvSpPr>
          <p:spPr>
            <a:xfrm>
              <a:off x="2688981" y="4397192"/>
              <a:ext cx="37425" cy="44934"/>
            </a:xfrm>
            <a:custGeom>
              <a:avLst/>
              <a:gdLst/>
              <a:ahLst/>
              <a:cxnLst/>
              <a:rect l="l" t="t" r="r" b="b"/>
              <a:pathLst>
                <a:path w="2153" h="2585" extrusionOk="0">
                  <a:moveTo>
                    <a:pt x="2016" y="1"/>
                  </a:moveTo>
                  <a:cubicBezTo>
                    <a:pt x="2001" y="1"/>
                    <a:pt x="1985" y="6"/>
                    <a:pt x="1969" y="16"/>
                  </a:cubicBezTo>
                  <a:cubicBezTo>
                    <a:pt x="1101" y="617"/>
                    <a:pt x="434" y="1451"/>
                    <a:pt x="34" y="2451"/>
                  </a:cubicBezTo>
                  <a:cubicBezTo>
                    <a:pt x="1" y="2485"/>
                    <a:pt x="34" y="2552"/>
                    <a:pt x="67" y="2585"/>
                  </a:cubicBezTo>
                  <a:cubicBezTo>
                    <a:pt x="134" y="2585"/>
                    <a:pt x="201" y="2552"/>
                    <a:pt x="201" y="2518"/>
                  </a:cubicBezTo>
                  <a:cubicBezTo>
                    <a:pt x="601" y="1584"/>
                    <a:pt x="1235" y="784"/>
                    <a:pt x="2069" y="183"/>
                  </a:cubicBezTo>
                  <a:cubicBezTo>
                    <a:pt x="2153" y="127"/>
                    <a:pt x="2096" y="1"/>
                    <a:pt x="2016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37;p40">
              <a:extLst>
                <a:ext uri="{FF2B5EF4-FFF2-40B4-BE49-F238E27FC236}">
                  <a16:creationId xmlns:a16="http://schemas.microsoft.com/office/drawing/2014/main" id="{0E6D1918-5C35-4A5E-5F27-EE79F3B3A5A5}"/>
                </a:ext>
              </a:extLst>
            </p:cNvPr>
            <p:cNvSpPr/>
            <p:nvPr/>
          </p:nvSpPr>
          <p:spPr>
            <a:xfrm>
              <a:off x="2486614" y="4649117"/>
              <a:ext cx="7561" cy="49297"/>
            </a:xfrm>
            <a:custGeom>
              <a:avLst/>
              <a:gdLst/>
              <a:ahLst/>
              <a:cxnLst/>
              <a:rect l="l" t="t" r="r" b="b"/>
              <a:pathLst>
                <a:path w="435" h="2836" extrusionOk="0">
                  <a:moveTo>
                    <a:pt x="368" y="0"/>
                  </a:moveTo>
                  <a:cubicBezTo>
                    <a:pt x="301" y="0"/>
                    <a:pt x="234" y="34"/>
                    <a:pt x="234" y="67"/>
                  </a:cubicBezTo>
                  <a:cubicBezTo>
                    <a:pt x="1" y="968"/>
                    <a:pt x="1" y="1902"/>
                    <a:pt x="234" y="2769"/>
                  </a:cubicBezTo>
                  <a:cubicBezTo>
                    <a:pt x="234" y="2802"/>
                    <a:pt x="268" y="2836"/>
                    <a:pt x="335" y="2836"/>
                  </a:cubicBezTo>
                  <a:lnTo>
                    <a:pt x="368" y="2836"/>
                  </a:lnTo>
                  <a:cubicBezTo>
                    <a:pt x="401" y="2836"/>
                    <a:pt x="435" y="2769"/>
                    <a:pt x="435" y="2702"/>
                  </a:cubicBezTo>
                  <a:cubicBezTo>
                    <a:pt x="201" y="1868"/>
                    <a:pt x="201" y="968"/>
                    <a:pt x="435" y="134"/>
                  </a:cubicBezTo>
                  <a:cubicBezTo>
                    <a:pt x="435" y="100"/>
                    <a:pt x="401" y="34"/>
                    <a:pt x="3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38;p40">
              <a:extLst>
                <a:ext uri="{FF2B5EF4-FFF2-40B4-BE49-F238E27FC236}">
                  <a16:creationId xmlns:a16="http://schemas.microsoft.com/office/drawing/2014/main" id="{7697A842-BEC9-3B8B-577E-072463FE2A18}"/>
                </a:ext>
              </a:extLst>
            </p:cNvPr>
            <p:cNvSpPr/>
            <p:nvPr/>
          </p:nvSpPr>
          <p:spPr>
            <a:xfrm>
              <a:off x="2999189" y="4852631"/>
              <a:ext cx="21467" cy="38867"/>
            </a:xfrm>
            <a:custGeom>
              <a:avLst/>
              <a:gdLst/>
              <a:ahLst/>
              <a:cxnLst/>
              <a:rect l="l" t="t" r="r" b="b"/>
              <a:pathLst>
                <a:path w="1235" h="2236" extrusionOk="0">
                  <a:moveTo>
                    <a:pt x="1135" y="1"/>
                  </a:moveTo>
                  <a:cubicBezTo>
                    <a:pt x="1068" y="1"/>
                    <a:pt x="1001" y="34"/>
                    <a:pt x="1001" y="101"/>
                  </a:cubicBezTo>
                  <a:cubicBezTo>
                    <a:pt x="968" y="868"/>
                    <a:pt x="634" y="1569"/>
                    <a:pt x="34" y="2036"/>
                  </a:cubicBezTo>
                  <a:cubicBezTo>
                    <a:pt x="1" y="2102"/>
                    <a:pt x="1" y="2136"/>
                    <a:pt x="34" y="2202"/>
                  </a:cubicBezTo>
                  <a:cubicBezTo>
                    <a:pt x="67" y="2202"/>
                    <a:pt x="67" y="2236"/>
                    <a:pt x="101" y="2236"/>
                  </a:cubicBezTo>
                  <a:cubicBezTo>
                    <a:pt x="134" y="2236"/>
                    <a:pt x="134" y="2202"/>
                    <a:pt x="167" y="2202"/>
                  </a:cubicBezTo>
                  <a:cubicBezTo>
                    <a:pt x="801" y="1669"/>
                    <a:pt x="1168" y="935"/>
                    <a:pt x="1235" y="101"/>
                  </a:cubicBezTo>
                  <a:cubicBezTo>
                    <a:pt x="1235" y="68"/>
                    <a:pt x="1168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39;p40">
              <a:extLst>
                <a:ext uri="{FF2B5EF4-FFF2-40B4-BE49-F238E27FC236}">
                  <a16:creationId xmlns:a16="http://schemas.microsoft.com/office/drawing/2014/main" id="{78B997A7-3557-0B0E-7A76-7F650138F04C}"/>
                </a:ext>
              </a:extLst>
            </p:cNvPr>
            <p:cNvSpPr/>
            <p:nvPr/>
          </p:nvSpPr>
          <p:spPr>
            <a:xfrm>
              <a:off x="3209900" y="4566672"/>
              <a:ext cx="11386" cy="62977"/>
            </a:xfrm>
            <a:custGeom>
              <a:avLst/>
              <a:gdLst/>
              <a:ahLst/>
              <a:cxnLst/>
              <a:rect l="l" t="t" r="r" b="b"/>
              <a:pathLst>
                <a:path w="655" h="3623" extrusionOk="0">
                  <a:moveTo>
                    <a:pt x="117" y="1"/>
                  </a:moveTo>
                  <a:cubicBezTo>
                    <a:pt x="56" y="1"/>
                    <a:pt x="0" y="58"/>
                    <a:pt x="21" y="140"/>
                  </a:cubicBezTo>
                  <a:cubicBezTo>
                    <a:pt x="421" y="1208"/>
                    <a:pt x="421" y="2408"/>
                    <a:pt x="87" y="3509"/>
                  </a:cubicBezTo>
                  <a:cubicBezTo>
                    <a:pt x="87" y="3543"/>
                    <a:pt x="87" y="3609"/>
                    <a:pt x="154" y="3609"/>
                  </a:cubicBezTo>
                  <a:cubicBezTo>
                    <a:pt x="172" y="3618"/>
                    <a:pt x="187" y="3622"/>
                    <a:pt x="201" y="3622"/>
                  </a:cubicBezTo>
                  <a:cubicBezTo>
                    <a:pt x="239" y="3622"/>
                    <a:pt x="263" y="3591"/>
                    <a:pt x="288" y="3543"/>
                  </a:cubicBezTo>
                  <a:cubicBezTo>
                    <a:pt x="654" y="2408"/>
                    <a:pt x="621" y="1208"/>
                    <a:pt x="221" y="73"/>
                  </a:cubicBezTo>
                  <a:cubicBezTo>
                    <a:pt x="195" y="22"/>
                    <a:pt x="155" y="1"/>
                    <a:pt x="117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40;p40">
              <a:extLst>
                <a:ext uri="{FF2B5EF4-FFF2-40B4-BE49-F238E27FC236}">
                  <a16:creationId xmlns:a16="http://schemas.microsoft.com/office/drawing/2014/main" id="{469DF6D5-7A1B-11EF-B3AE-6FB525E27008}"/>
                </a:ext>
              </a:extLst>
            </p:cNvPr>
            <p:cNvSpPr/>
            <p:nvPr/>
          </p:nvSpPr>
          <p:spPr>
            <a:xfrm>
              <a:off x="3094289" y="4698292"/>
              <a:ext cx="10447" cy="29933"/>
            </a:xfrm>
            <a:custGeom>
              <a:avLst/>
              <a:gdLst/>
              <a:ahLst/>
              <a:cxnLst/>
              <a:rect l="l" t="t" r="r" b="b"/>
              <a:pathLst>
                <a:path w="601" h="1722" extrusionOk="0">
                  <a:moveTo>
                    <a:pt x="445" y="1"/>
                  </a:moveTo>
                  <a:cubicBezTo>
                    <a:pt x="382" y="1"/>
                    <a:pt x="313" y="58"/>
                    <a:pt x="334" y="140"/>
                  </a:cubicBezTo>
                  <a:cubicBezTo>
                    <a:pt x="401" y="641"/>
                    <a:pt x="300" y="1141"/>
                    <a:pt x="34" y="1575"/>
                  </a:cubicBezTo>
                  <a:cubicBezTo>
                    <a:pt x="0" y="1641"/>
                    <a:pt x="34" y="1675"/>
                    <a:pt x="67" y="1708"/>
                  </a:cubicBezTo>
                  <a:lnTo>
                    <a:pt x="100" y="1708"/>
                  </a:lnTo>
                  <a:cubicBezTo>
                    <a:pt x="120" y="1718"/>
                    <a:pt x="137" y="1722"/>
                    <a:pt x="151" y="1722"/>
                  </a:cubicBezTo>
                  <a:cubicBezTo>
                    <a:pt x="187" y="1722"/>
                    <a:pt x="210" y="1698"/>
                    <a:pt x="234" y="1675"/>
                  </a:cubicBezTo>
                  <a:cubicBezTo>
                    <a:pt x="501" y="1174"/>
                    <a:pt x="601" y="641"/>
                    <a:pt x="534" y="73"/>
                  </a:cubicBezTo>
                  <a:cubicBezTo>
                    <a:pt x="521" y="23"/>
                    <a:pt x="484" y="1"/>
                    <a:pt x="44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41;p40">
              <a:extLst>
                <a:ext uri="{FF2B5EF4-FFF2-40B4-BE49-F238E27FC236}">
                  <a16:creationId xmlns:a16="http://schemas.microsoft.com/office/drawing/2014/main" id="{92997BF9-DC27-0E9B-365B-B890D343557F}"/>
                </a:ext>
              </a:extLst>
            </p:cNvPr>
            <p:cNvSpPr/>
            <p:nvPr/>
          </p:nvSpPr>
          <p:spPr>
            <a:xfrm>
              <a:off x="3120380" y="4495004"/>
              <a:ext cx="20303" cy="17504"/>
            </a:xfrm>
            <a:custGeom>
              <a:avLst/>
              <a:gdLst/>
              <a:ahLst/>
              <a:cxnLst/>
              <a:rect l="l" t="t" r="r" b="b"/>
              <a:pathLst>
                <a:path w="1168" h="1007" extrusionOk="0">
                  <a:moveTo>
                    <a:pt x="540" y="214"/>
                  </a:moveTo>
                  <a:cubicBezTo>
                    <a:pt x="570" y="214"/>
                    <a:pt x="601" y="219"/>
                    <a:pt x="634" y="227"/>
                  </a:cubicBezTo>
                  <a:cubicBezTo>
                    <a:pt x="768" y="260"/>
                    <a:pt x="868" y="394"/>
                    <a:pt x="901" y="527"/>
                  </a:cubicBezTo>
                  <a:cubicBezTo>
                    <a:pt x="934" y="594"/>
                    <a:pt x="901" y="694"/>
                    <a:pt x="834" y="761"/>
                  </a:cubicBezTo>
                  <a:cubicBezTo>
                    <a:pt x="799" y="784"/>
                    <a:pt x="755" y="795"/>
                    <a:pt x="709" y="795"/>
                  </a:cubicBezTo>
                  <a:cubicBezTo>
                    <a:pt x="624" y="795"/>
                    <a:pt x="532" y="759"/>
                    <a:pt x="467" y="694"/>
                  </a:cubicBezTo>
                  <a:cubicBezTo>
                    <a:pt x="367" y="594"/>
                    <a:pt x="301" y="460"/>
                    <a:pt x="301" y="327"/>
                  </a:cubicBezTo>
                  <a:cubicBezTo>
                    <a:pt x="376" y="252"/>
                    <a:pt x="451" y="214"/>
                    <a:pt x="540" y="214"/>
                  </a:cubicBezTo>
                  <a:close/>
                  <a:moveTo>
                    <a:pt x="541" y="1"/>
                  </a:moveTo>
                  <a:cubicBezTo>
                    <a:pt x="396" y="1"/>
                    <a:pt x="256" y="63"/>
                    <a:pt x="134" y="160"/>
                  </a:cubicBezTo>
                  <a:cubicBezTo>
                    <a:pt x="100" y="194"/>
                    <a:pt x="100" y="227"/>
                    <a:pt x="100" y="227"/>
                  </a:cubicBezTo>
                  <a:cubicBezTo>
                    <a:pt x="0" y="360"/>
                    <a:pt x="0" y="494"/>
                    <a:pt x="67" y="594"/>
                  </a:cubicBezTo>
                  <a:cubicBezTo>
                    <a:pt x="67" y="661"/>
                    <a:pt x="134" y="661"/>
                    <a:pt x="200" y="661"/>
                  </a:cubicBezTo>
                  <a:cubicBezTo>
                    <a:pt x="234" y="727"/>
                    <a:pt x="267" y="794"/>
                    <a:pt x="334" y="861"/>
                  </a:cubicBezTo>
                  <a:cubicBezTo>
                    <a:pt x="401" y="927"/>
                    <a:pt x="501" y="961"/>
                    <a:pt x="601" y="994"/>
                  </a:cubicBezTo>
                  <a:cubicBezTo>
                    <a:pt x="634" y="1002"/>
                    <a:pt x="667" y="1007"/>
                    <a:pt x="700" y="1007"/>
                  </a:cubicBezTo>
                  <a:cubicBezTo>
                    <a:pt x="799" y="1007"/>
                    <a:pt x="893" y="969"/>
                    <a:pt x="968" y="894"/>
                  </a:cubicBezTo>
                  <a:cubicBezTo>
                    <a:pt x="1101" y="794"/>
                    <a:pt x="1168" y="627"/>
                    <a:pt x="1134" y="494"/>
                  </a:cubicBezTo>
                  <a:cubicBezTo>
                    <a:pt x="1068" y="260"/>
                    <a:pt x="901" y="93"/>
                    <a:pt x="701" y="27"/>
                  </a:cubicBezTo>
                  <a:cubicBezTo>
                    <a:pt x="647" y="9"/>
                    <a:pt x="594" y="1"/>
                    <a:pt x="54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42;p40">
              <a:extLst>
                <a:ext uri="{FF2B5EF4-FFF2-40B4-BE49-F238E27FC236}">
                  <a16:creationId xmlns:a16="http://schemas.microsoft.com/office/drawing/2014/main" id="{37A1A5A3-3EB7-C116-E803-DCE0D6CE60B3}"/>
                </a:ext>
              </a:extLst>
            </p:cNvPr>
            <p:cNvSpPr/>
            <p:nvPr/>
          </p:nvSpPr>
          <p:spPr>
            <a:xfrm>
              <a:off x="3114574" y="4540546"/>
              <a:ext cx="16844" cy="15818"/>
            </a:xfrm>
            <a:custGeom>
              <a:avLst/>
              <a:gdLst/>
              <a:ahLst/>
              <a:cxnLst/>
              <a:rect l="l" t="t" r="r" b="b"/>
              <a:pathLst>
                <a:path w="969" h="910" extrusionOk="0">
                  <a:moveTo>
                    <a:pt x="488" y="206"/>
                  </a:moveTo>
                  <a:cubicBezTo>
                    <a:pt x="525" y="206"/>
                    <a:pt x="563" y="217"/>
                    <a:pt x="601" y="242"/>
                  </a:cubicBezTo>
                  <a:cubicBezTo>
                    <a:pt x="668" y="309"/>
                    <a:pt x="701" y="409"/>
                    <a:pt x="701" y="509"/>
                  </a:cubicBezTo>
                  <a:cubicBezTo>
                    <a:pt x="668" y="609"/>
                    <a:pt x="601" y="676"/>
                    <a:pt x="501" y="709"/>
                  </a:cubicBezTo>
                  <a:cubicBezTo>
                    <a:pt x="401" y="709"/>
                    <a:pt x="301" y="642"/>
                    <a:pt x="268" y="576"/>
                  </a:cubicBezTo>
                  <a:cubicBezTo>
                    <a:pt x="234" y="476"/>
                    <a:pt x="234" y="409"/>
                    <a:pt x="268" y="342"/>
                  </a:cubicBezTo>
                  <a:cubicBezTo>
                    <a:pt x="268" y="309"/>
                    <a:pt x="301" y="275"/>
                    <a:pt x="334" y="275"/>
                  </a:cubicBezTo>
                  <a:cubicBezTo>
                    <a:pt x="376" y="234"/>
                    <a:pt x="430" y="206"/>
                    <a:pt x="488" y="206"/>
                  </a:cubicBezTo>
                  <a:close/>
                  <a:moveTo>
                    <a:pt x="501" y="0"/>
                  </a:moveTo>
                  <a:cubicBezTo>
                    <a:pt x="409" y="0"/>
                    <a:pt x="318" y="25"/>
                    <a:pt x="234" y="75"/>
                  </a:cubicBezTo>
                  <a:lnTo>
                    <a:pt x="201" y="142"/>
                  </a:lnTo>
                  <a:cubicBezTo>
                    <a:pt x="168" y="142"/>
                    <a:pt x="168" y="142"/>
                    <a:pt x="168" y="175"/>
                  </a:cubicBezTo>
                  <a:lnTo>
                    <a:pt x="101" y="209"/>
                  </a:lnTo>
                  <a:cubicBezTo>
                    <a:pt x="34" y="309"/>
                    <a:pt x="1" y="442"/>
                    <a:pt x="34" y="542"/>
                  </a:cubicBezTo>
                  <a:cubicBezTo>
                    <a:pt x="34" y="576"/>
                    <a:pt x="67" y="609"/>
                    <a:pt x="101" y="642"/>
                  </a:cubicBezTo>
                  <a:cubicBezTo>
                    <a:pt x="101" y="642"/>
                    <a:pt x="101" y="642"/>
                    <a:pt x="101" y="676"/>
                  </a:cubicBezTo>
                  <a:cubicBezTo>
                    <a:pt x="168" y="776"/>
                    <a:pt x="301" y="876"/>
                    <a:pt x="434" y="909"/>
                  </a:cubicBezTo>
                  <a:lnTo>
                    <a:pt x="568" y="909"/>
                  </a:lnTo>
                  <a:cubicBezTo>
                    <a:pt x="768" y="876"/>
                    <a:pt x="901" y="709"/>
                    <a:pt x="901" y="542"/>
                  </a:cubicBezTo>
                  <a:cubicBezTo>
                    <a:pt x="968" y="376"/>
                    <a:pt x="901" y="175"/>
                    <a:pt x="768" y="75"/>
                  </a:cubicBezTo>
                  <a:cubicBezTo>
                    <a:pt x="685" y="25"/>
                    <a:pt x="593" y="0"/>
                    <a:pt x="5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43;p40">
              <a:extLst>
                <a:ext uri="{FF2B5EF4-FFF2-40B4-BE49-F238E27FC236}">
                  <a16:creationId xmlns:a16="http://schemas.microsoft.com/office/drawing/2014/main" id="{FE03A3E4-1B44-775A-E4A1-820191C5D68C}"/>
                </a:ext>
              </a:extLst>
            </p:cNvPr>
            <p:cNvSpPr/>
            <p:nvPr/>
          </p:nvSpPr>
          <p:spPr>
            <a:xfrm>
              <a:off x="3147636" y="4525388"/>
              <a:ext cx="15088" cy="12411"/>
            </a:xfrm>
            <a:custGeom>
              <a:avLst/>
              <a:gdLst/>
              <a:ahLst/>
              <a:cxnLst/>
              <a:rect l="l" t="t" r="r" b="b"/>
              <a:pathLst>
                <a:path w="868" h="714" extrusionOk="0">
                  <a:moveTo>
                    <a:pt x="367" y="180"/>
                  </a:moveTo>
                  <a:cubicBezTo>
                    <a:pt x="434" y="180"/>
                    <a:pt x="467" y="213"/>
                    <a:pt x="500" y="280"/>
                  </a:cubicBezTo>
                  <a:cubicBezTo>
                    <a:pt x="500" y="314"/>
                    <a:pt x="500" y="380"/>
                    <a:pt x="467" y="414"/>
                  </a:cubicBezTo>
                  <a:cubicBezTo>
                    <a:pt x="434" y="464"/>
                    <a:pt x="384" y="489"/>
                    <a:pt x="338" y="489"/>
                  </a:cubicBezTo>
                  <a:cubicBezTo>
                    <a:pt x="292" y="489"/>
                    <a:pt x="250" y="464"/>
                    <a:pt x="234" y="414"/>
                  </a:cubicBezTo>
                  <a:cubicBezTo>
                    <a:pt x="200" y="380"/>
                    <a:pt x="200" y="314"/>
                    <a:pt x="234" y="280"/>
                  </a:cubicBezTo>
                  <a:lnTo>
                    <a:pt x="234" y="247"/>
                  </a:lnTo>
                  <a:lnTo>
                    <a:pt x="234" y="213"/>
                  </a:lnTo>
                  <a:cubicBezTo>
                    <a:pt x="267" y="180"/>
                    <a:pt x="334" y="180"/>
                    <a:pt x="367" y="180"/>
                  </a:cubicBezTo>
                  <a:close/>
                  <a:moveTo>
                    <a:pt x="348" y="0"/>
                  </a:moveTo>
                  <a:cubicBezTo>
                    <a:pt x="267" y="0"/>
                    <a:pt x="182" y="31"/>
                    <a:pt x="134" y="80"/>
                  </a:cubicBezTo>
                  <a:cubicBezTo>
                    <a:pt x="100" y="113"/>
                    <a:pt x="67" y="147"/>
                    <a:pt x="33" y="180"/>
                  </a:cubicBezTo>
                  <a:cubicBezTo>
                    <a:pt x="0" y="280"/>
                    <a:pt x="0" y="414"/>
                    <a:pt x="33" y="514"/>
                  </a:cubicBezTo>
                  <a:cubicBezTo>
                    <a:pt x="100" y="614"/>
                    <a:pt x="200" y="680"/>
                    <a:pt x="300" y="714"/>
                  </a:cubicBezTo>
                  <a:lnTo>
                    <a:pt x="334" y="714"/>
                  </a:lnTo>
                  <a:cubicBezTo>
                    <a:pt x="767" y="714"/>
                    <a:pt x="867" y="113"/>
                    <a:pt x="434" y="13"/>
                  </a:cubicBezTo>
                  <a:cubicBezTo>
                    <a:pt x="407" y="4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44;p40">
              <a:extLst>
                <a:ext uri="{FF2B5EF4-FFF2-40B4-BE49-F238E27FC236}">
                  <a16:creationId xmlns:a16="http://schemas.microsoft.com/office/drawing/2014/main" id="{BF29C311-C129-E8A5-E906-D19F92DBD173}"/>
                </a:ext>
              </a:extLst>
            </p:cNvPr>
            <p:cNvSpPr/>
            <p:nvPr/>
          </p:nvSpPr>
          <p:spPr>
            <a:xfrm>
              <a:off x="2580549" y="4428481"/>
              <a:ext cx="14514" cy="13802"/>
            </a:xfrm>
            <a:custGeom>
              <a:avLst/>
              <a:gdLst/>
              <a:ahLst/>
              <a:cxnLst/>
              <a:rect l="l" t="t" r="r" b="b"/>
              <a:pathLst>
                <a:path w="835" h="794" extrusionOk="0">
                  <a:moveTo>
                    <a:pt x="401" y="184"/>
                  </a:moveTo>
                  <a:cubicBezTo>
                    <a:pt x="468" y="184"/>
                    <a:pt x="568" y="251"/>
                    <a:pt x="601" y="318"/>
                  </a:cubicBezTo>
                  <a:cubicBezTo>
                    <a:pt x="635" y="351"/>
                    <a:pt x="635" y="451"/>
                    <a:pt x="601" y="518"/>
                  </a:cubicBezTo>
                  <a:cubicBezTo>
                    <a:pt x="554" y="542"/>
                    <a:pt x="507" y="565"/>
                    <a:pt x="460" y="565"/>
                  </a:cubicBezTo>
                  <a:cubicBezTo>
                    <a:pt x="440" y="565"/>
                    <a:pt x="421" y="561"/>
                    <a:pt x="401" y="551"/>
                  </a:cubicBezTo>
                  <a:cubicBezTo>
                    <a:pt x="334" y="551"/>
                    <a:pt x="268" y="485"/>
                    <a:pt x="268" y="418"/>
                  </a:cubicBezTo>
                  <a:cubicBezTo>
                    <a:pt x="268" y="385"/>
                    <a:pt x="268" y="385"/>
                    <a:pt x="234" y="351"/>
                  </a:cubicBezTo>
                  <a:cubicBezTo>
                    <a:pt x="234" y="351"/>
                    <a:pt x="234" y="318"/>
                    <a:pt x="234" y="318"/>
                  </a:cubicBezTo>
                  <a:cubicBezTo>
                    <a:pt x="268" y="251"/>
                    <a:pt x="334" y="184"/>
                    <a:pt x="401" y="184"/>
                  </a:cubicBezTo>
                  <a:close/>
                  <a:moveTo>
                    <a:pt x="418" y="1"/>
                  </a:moveTo>
                  <a:cubicBezTo>
                    <a:pt x="276" y="1"/>
                    <a:pt x="134" y="84"/>
                    <a:pt x="68" y="251"/>
                  </a:cubicBezTo>
                  <a:cubicBezTo>
                    <a:pt x="1" y="385"/>
                    <a:pt x="1" y="518"/>
                    <a:pt x="68" y="651"/>
                  </a:cubicBezTo>
                  <a:cubicBezTo>
                    <a:pt x="91" y="675"/>
                    <a:pt x="115" y="699"/>
                    <a:pt x="150" y="699"/>
                  </a:cubicBezTo>
                  <a:cubicBezTo>
                    <a:pt x="165" y="699"/>
                    <a:pt x="181" y="695"/>
                    <a:pt x="201" y="685"/>
                  </a:cubicBezTo>
                  <a:cubicBezTo>
                    <a:pt x="234" y="718"/>
                    <a:pt x="301" y="752"/>
                    <a:pt x="334" y="785"/>
                  </a:cubicBezTo>
                  <a:lnTo>
                    <a:pt x="401" y="785"/>
                  </a:lnTo>
                  <a:cubicBezTo>
                    <a:pt x="425" y="791"/>
                    <a:pt x="448" y="794"/>
                    <a:pt x="472" y="794"/>
                  </a:cubicBezTo>
                  <a:cubicBezTo>
                    <a:pt x="581" y="794"/>
                    <a:pt x="686" y="734"/>
                    <a:pt x="768" y="651"/>
                  </a:cubicBezTo>
                  <a:cubicBezTo>
                    <a:pt x="835" y="518"/>
                    <a:pt x="835" y="351"/>
                    <a:pt x="768" y="251"/>
                  </a:cubicBezTo>
                  <a:cubicBezTo>
                    <a:pt x="701" y="84"/>
                    <a:pt x="560" y="1"/>
                    <a:pt x="41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945;p40">
            <a:extLst>
              <a:ext uri="{FF2B5EF4-FFF2-40B4-BE49-F238E27FC236}">
                <a16:creationId xmlns:a16="http://schemas.microsoft.com/office/drawing/2014/main" id="{B6CF42AD-DD77-2A44-D6F6-B9975F77060A}"/>
              </a:ext>
            </a:extLst>
          </p:cNvPr>
          <p:cNvGrpSpPr/>
          <p:nvPr/>
        </p:nvGrpSpPr>
        <p:grpSpPr>
          <a:xfrm>
            <a:off x="6202730" y="2687833"/>
            <a:ext cx="2377696" cy="2177687"/>
            <a:chOff x="479822" y="4113075"/>
            <a:chExt cx="1058212" cy="969196"/>
          </a:xfrm>
        </p:grpSpPr>
        <p:sp>
          <p:nvSpPr>
            <p:cNvPr id="43" name="Google Shape;1946;p40">
              <a:extLst>
                <a:ext uri="{FF2B5EF4-FFF2-40B4-BE49-F238E27FC236}">
                  <a16:creationId xmlns:a16="http://schemas.microsoft.com/office/drawing/2014/main" id="{04B45091-FA17-6870-EE4C-DE4C7A913399}"/>
                </a:ext>
              </a:extLst>
            </p:cNvPr>
            <p:cNvSpPr/>
            <p:nvPr/>
          </p:nvSpPr>
          <p:spPr>
            <a:xfrm>
              <a:off x="479822" y="4129206"/>
              <a:ext cx="1054162" cy="953065"/>
            </a:xfrm>
            <a:custGeom>
              <a:avLst/>
              <a:gdLst/>
              <a:ahLst/>
              <a:cxnLst/>
              <a:rect l="l" t="t" r="r" b="b"/>
              <a:pathLst>
                <a:path w="60645" h="54829" extrusionOk="0">
                  <a:moveTo>
                    <a:pt x="19415" y="10196"/>
                  </a:moveTo>
                  <a:cubicBezTo>
                    <a:pt x="19515" y="10330"/>
                    <a:pt x="19615" y="10497"/>
                    <a:pt x="19682" y="10663"/>
                  </a:cubicBezTo>
                  <a:lnTo>
                    <a:pt x="19481" y="10630"/>
                  </a:lnTo>
                  <a:cubicBezTo>
                    <a:pt x="19348" y="10597"/>
                    <a:pt x="19215" y="10563"/>
                    <a:pt x="19081" y="10563"/>
                  </a:cubicBezTo>
                  <a:cubicBezTo>
                    <a:pt x="18881" y="10530"/>
                    <a:pt x="18681" y="10497"/>
                    <a:pt x="18514" y="10497"/>
                  </a:cubicBezTo>
                  <a:lnTo>
                    <a:pt x="18414" y="10497"/>
                  </a:lnTo>
                  <a:lnTo>
                    <a:pt x="18214" y="10463"/>
                  </a:lnTo>
                  <a:cubicBezTo>
                    <a:pt x="18581" y="10296"/>
                    <a:pt x="19014" y="10196"/>
                    <a:pt x="19415" y="10196"/>
                  </a:cubicBezTo>
                  <a:close/>
                  <a:moveTo>
                    <a:pt x="19830" y="0"/>
                  </a:moveTo>
                  <a:cubicBezTo>
                    <a:pt x="16918" y="0"/>
                    <a:pt x="14179" y="1134"/>
                    <a:pt x="12510" y="2224"/>
                  </a:cubicBezTo>
                  <a:lnTo>
                    <a:pt x="9174" y="4426"/>
                  </a:lnTo>
                  <a:lnTo>
                    <a:pt x="13978" y="10797"/>
                  </a:lnTo>
                  <a:cubicBezTo>
                    <a:pt x="13711" y="10897"/>
                    <a:pt x="13444" y="10997"/>
                    <a:pt x="13177" y="11097"/>
                  </a:cubicBezTo>
                  <a:lnTo>
                    <a:pt x="13044" y="11164"/>
                  </a:lnTo>
                  <a:lnTo>
                    <a:pt x="9474" y="13465"/>
                  </a:lnTo>
                  <a:lnTo>
                    <a:pt x="9308" y="13599"/>
                  </a:lnTo>
                  <a:cubicBezTo>
                    <a:pt x="9141" y="13766"/>
                    <a:pt x="8941" y="13932"/>
                    <a:pt x="8774" y="14099"/>
                  </a:cubicBezTo>
                  <a:cubicBezTo>
                    <a:pt x="6872" y="15900"/>
                    <a:pt x="5338" y="18269"/>
                    <a:pt x="4171" y="21271"/>
                  </a:cubicBezTo>
                  <a:cubicBezTo>
                    <a:pt x="1" y="30244"/>
                    <a:pt x="635" y="40718"/>
                    <a:pt x="5738" y="47356"/>
                  </a:cubicBezTo>
                  <a:cubicBezTo>
                    <a:pt x="9073" y="51668"/>
                    <a:pt x="13844" y="53973"/>
                    <a:pt x="19390" y="53973"/>
                  </a:cubicBezTo>
                  <a:cubicBezTo>
                    <a:pt x="20280" y="53973"/>
                    <a:pt x="21190" y="53914"/>
                    <a:pt x="22117" y="53794"/>
                  </a:cubicBezTo>
                  <a:cubicBezTo>
                    <a:pt x="23684" y="54461"/>
                    <a:pt x="25352" y="54828"/>
                    <a:pt x="27020" y="54828"/>
                  </a:cubicBezTo>
                  <a:cubicBezTo>
                    <a:pt x="28488" y="54828"/>
                    <a:pt x="29922" y="54561"/>
                    <a:pt x="31257" y="54028"/>
                  </a:cubicBezTo>
                  <a:cubicBezTo>
                    <a:pt x="31797" y="54201"/>
                    <a:pt x="32359" y="54286"/>
                    <a:pt x="32919" y="54286"/>
                  </a:cubicBezTo>
                  <a:cubicBezTo>
                    <a:pt x="34087" y="54286"/>
                    <a:pt x="35247" y="53915"/>
                    <a:pt x="36193" y="53194"/>
                  </a:cubicBezTo>
                  <a:cubicBezTo>
                    <a:pt x="36350" y="53201"/>
                    <a:pt x="36506" y="53204"/>
                    <a:pt x="36662" y="53204"/>
                  </a:cubicBezTo>
                  <a:cubicBezTo>
                    <a:pt x="39537" y="53204"/>
                    <a:pt x="42360" y="52045"/>
                    <a:pt x="44733" y="49925"/>
                  </a:cubicBezTo>
                  <a:cubicBezTo>
                    <a:pt x="51404" y="48457"/>
                    <a:pt x="56141" y="44321"/>
                    <a:pt x="58076" y="38250"/>
                  </a:cubicBezTo>
                  <a:cubicBezTo>
                    <a:pt x="60644" y="30077"/>
                    <a:pt x="57542" y="19903"/>
                    <a:pt x="50370" y="12832"/>
                  </a:cubicBezTo>
                  <a:cubicBezTo>
                    <a:pt x="48469" y="10897"/>
                    <a:pt x="46267" y="9262"/>
                    <a:pt x="43832" y="8028"/>
                  </a:cubicBezTo>
                  <a:cubicBezTo>
                    <a:pt x="42220" y="7125"/>
                    <a:pt x="40358" y="6659"/>
                    <a:pt x="38489" y="6659"/>
                  </a:cubicBezTo>
                  <a:cubicBezTo>
                    <a:pt x="38424" y="6659"/>
                    <a:pt x="38359" y="6659"/>
                    <a:pt x="38295" y="6660"/>
                  </a:cubicBezTo>
                  <a:cubicBezTo>
                    <a:pt x="38061" y="6660"/>
                    <a:pt x="37861" y="6660"/>
                    <a:pt x="37594" y="6694"/>
                  </a:cubicBezTo>
                  <a:cubicBezTo>
                    <a:pt x="35393" y="6894"/>
                    <a:pt x="33358" y="7761"/>
                    <a:pt x="31757" y="9229"/>
                  </a:cubicBezTo>
                  <a:cubicBezTo>
                    <a:pt x="31557" y="9229"/>
                    <a:pt x="31390" y="9262"/>
                    <a:pt x="31190" y="9262"/>
                  </a:cubicBezTo>
                  <a:cubicBezTo>
                    <a:pt x="30189" y="7494"/>
                    <a:pt x="29088" y="5793"/>
                    <a:pt x="27887" y="4159"/>
                  </a:cubicBezTo>
                  <a:cubicBezTo>
                    <a:pt x="25570" y="1041"/>
                    <a:pt x="22621" y="0"/>
                    <a:pt x="19830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47;p40">
              <a:extLst>
                <a:ext uri="{FF2B5EF4-FFF2-40B4-BE49-F238E27FC236}">
                  <a16:creationId xmlns:a16="http://schemas.microsoft.com/office/drawing/2014/main" id="{718C3374-7BFB-FE33-26C6-E25AC7AA4D58}"/>
                </a:ext>
              </a:extLst>
            </p:cNvPr>
            <p:cNvSpPr/>
            <p:nvPr/>
          </p:nvSpPr>
          <p:spPr>
            <a:xfrm>
              <a:off x="537236" y="4113075"/>
              <a:ext cx="1000797" cy="901926"/>
            </a:xfrm>
            <a:custGeom>
              <a:avLst/>
              <a:gdLst/>
              <a:ahLst/>
              <a:cxnLst/>
              <a:rect l="l" t="t" r="r" b="b"/>
              <a:pathLst>
                <a:path w="57575" h="51887" extrusionOk="0">
                  <a:moveTo>
                    <a:pt x="18287" y="1"/>
                  </a:moveTo>
                  <a:cubicBezTo>
                    <a:pt x="15709" y="1"/>
                    <a:pt x="13274" y="1019"/>
                    <a:pt x="11809" y="1984"/>
                  </a:cubicBezTo>
                  <a:lnTo>
                    <a:pt x="9774" y="3319"/>
                  </a:lnTo>
                  <a:lnTo>
                    <a:pt x="13810" y="8689"/>
                  </a:lnTo>
                  <a:lnTo>
                    <a:pt x="15478" y="7889"/>
                  </a:lnTo>
                  <a:cubicBezTo>
                    <a:pt x="16075" y="7626"/>
                    <a:pt x="17049" y="7243"/>
                    <a:pt x="17847" y="7243"/>
                  </a:cubicBezTo>
                  <a:cubicBezTo>
                    <a:pt x="18164" y="7243"/>
                    <a:pt x="18453" y="7303"/>
                    <a:pt x="18680" y="7455"/>
                  </a:cubicBezTo>
                  <a:cubicBezTo>
                    <a:pt x="19347" y="7889"/>
                    <a:pt x="19881" y="9156"/>
                    <a:pt x="20081" y="10891"/>
                  </a:cubicBezTo>
                  <a:lnTo>
                    <a:pt x="19648" y="11024"/>
                  </a:lnTo>
                  <a:lnTo>
                    <a:pt x="18013" y="10624"/>
                  </a:lnTo>
                  <a:cubicBezTo>
                    <a:pt x="17913" y="10624"/>
                    <a:pt x="17846" y="10591"/>
                    <a:pt x="17746" y="10591"/>
                  </a:cubicBezTo>
                  <a:lnTo>
                    <a:pt x="17379" y="10524"/>
                  </a:lnTo>
                  <a:lnTo>
                    <a:pt x="16846" y="10457"/>
                  </a:lnTo>
                  <a:lnTo>
                    <a:pt x="16746" y="10457"/>
                  </a:lnTo>
                  <a:cubicBezTo>
                    <a:pt x="16303" y="10390"/>
                    <a:pt x="15858" y="10356"/>
                    <a:pt x="15415" y="10356"/>
                  </a:cubicBezTo>
                  <a:cubicBezTo>
                    <a:pt x="14321" y="10356"/>
                    <a:pt x="13240" y="10563"/>
                    <a:pt x="12242" y="10991"/>
                  </a:cubicBezTo>
                  <a:lnTo>
                    <a:pt x="8740" y="13226"/>
                  </a:lnTo>
                  <a:cubicBezTo>
                    <a:pt x="8573" y="13359"/>
                    <a:pt x="8406" y="13526"/>
                    <a:pt x="8239" y="13659"/>
                  </a:cubicBezTo>
                  <a:cubicBezTo>
                    <a:pt x="6505" y="15327"/>
                    <a:pt x="5104" y="17562"/>
                    <a:pt x="3970" y="20398"/>
                  </a:cubicBezTo>
                  <a:cubicBezTo>
                    <a:pt x="0" y="28870"/>
                    <a:pt x="567" y="38777"/>
                    <a:pt x="5371" y="45015"/>
                  </a:cubicBezTo>
                  <a:cubicBezTo>
                    <a:pt x="8402" y="48973"/>
                    <a:pt x="12756" y="51041"/>
                    <a:pt x="17836" y="51041"/>
                  </a:cubicBezTo>
                  <a:cubicBezTo>
                    <a:pt x="18793" y="51041"/>
                    <a:pt x="19777" y="50967"/>
                    <a:pt x="20782" y="50819"/>
                  </a:cubicBezTo>
                  <a:cubicBezTo>
                    <a:pt x="22283" y="51520"/>
                    <a:pt x="23917" y="51887"/>
                    <a:pt x="25552" y="51887"/>
                  </a:cubicBezTo>
                  <a:cubicBezTo>
                    <a:pt x="26986" y="51887"/>
                    <a:pt x="28421" y="51587"/>
                    <a:pt x="29721" y="50953"/>
                  </a:cubicBezTo>
                  <a:cubicBezTo>
                    <a:pt x="30270" y="51221"/>
                    <a:pt x="30859" y="51351"/>
                    <a:pt x="31443" y="51351"/>
                  </a:cubicBezTo>
                  <a:cubicBezTo>
                    <a:pt x="32455" y="51351"/>
                    <a:pt x="33451" y="50960"/>
                    <a:pt x="34191" y="50219"/>
                  </a:cubicBezTo>
                  <a:cubicBezTo>
                    <a:pt x="34515" y="50251"/>
                    <a:pt x="34838" y="50267"/>
                    <a:pt x="35160" y="50267"/>
                  </a:cubicBezTo>
                  <a:cubicBezTo>
                    <a:pt x="37820" y="50267"/>
                    <a:pt x="40388" y="49167"/>
                    <a:pt x="42531" y="47083"/>
                  </a:cubicBezTo>
                  <a:cubicBezTo>
                    <a:pt x="48902" y="45849"/>
                    <a:pt x="53372" y="42046"/>
                    <a:pt x="55173" y="36309"/>
                  </a:cubicBezTo>
                  <a:cubicBezTo>
                    <a:pt x="57575" y="28670"/>
                    <a:pt x="54639" y="19063"/>
                    <a:pt x="47834" y="12425"/>
                  </a:cubicBezTo>
                  <a:lnTo>
                    <a:pt x="47868" y="12425"/>
                  </a:lnTo>
                  <a:cubicBezTo>
                    <a:pt x="46066" y="10591"/>
                    <a:pt x="43965" y="9023"/>
                    <a:pt x="41663" y="7855"/>
                  </a:cubicBezTo>
                  <a:cubicBezTo>
                    <a:pt x="40252" y="7053"/>
                    <a:pt x="38656" y="6653"/>
                    <a:pt x="37023" y="6653"/>
                  </a:cubicBezTo>
                  <a:cubicBezTo>
                    <a:pt x="36957" y="6653"/>
                    <a:pt x="36892" y="6653"/>
                    <a:pt x="36827" y="6654"/>
                  </a:cubicBezTo>
                  <a:cubicBezTo>
                    <a:pt x="36626" y="6654"/>
                    <a:pt x="36426" y="6654"/>
                    <a:pt x="36226" y="6688"/>
                  </a:cubicBezTo>
                  <a:cubicBezTo>
                    <a:pt x="34158" y="6855"/>
                    <a:pt x="32257" y="7755"/>
                    <a:pt x="30822" y="9223"/>
                  </a:cubicBezTo>
                  <a:cubicBezTo>
                    <a:pt x="30717" y="9217"/>
                    <a:pt x="30610" y="9215"/>
                    <a:pt x="30503" y="9215"/>
                  </a:cubicBezTo>
                  <a:cubicBezTo>
                    <a:pt x="29968" y="9215"/>
                    <a:pt x="29421" y="9284"/>
                    <a:pt x="28921" y="9423"/>
                  </a:cubicBezTo>
                  <a:cubicBezTo>
                    <a:pt x="27820" y="7388"/>
                    <a:pt x="26586" y="5420"/>
                    <a:pt x="25218" y="3552"/>
                  </a:cubicBezTo>
                  <a:cubicBezTo>
                    <a:pt x="23235" y="892"/>
                    <a:pt x="20699" y="1"/>
                    <a:pt x="18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48;p40">
              <a:extLst>
                <a:ext uri="{FF2B5EF4-FFF2-40B4-BE49-F238E27FC236}">
                  <a16:creationId xmlns:a16="http://schemas.microsoft.com/office/drawing/2014/main" id="{7A0C190C-E54F-1C8C-20F7-F1BE4A41DC1E}"/>
                </a:ext>
              </a:extLst>
            </p:cNvPr>
            <p:cNvSpPr/>
            <p:nvPr/>
          </p:nvSpPr>
          <p:spPr>
            <a:xfrm>
              <a:off x="764530" y="4152881"/>
              <a:ext cx="277755" cy="224895"/>
            </a:xfrm>
            <a:custGeom>
              <a:avLst/>
              <a:gdLst/>
              <a:ahLst/>
              <a:cxnLst/>
              <a:rect l="l" t="t" r="r" b="b"/>
              <a:pathLst>
                <a:path w="15979" h="12938" extrusionOk="0">
                  <a:moveTo>
                    <a:pt x="5203" y="0"/>
                  </a:moveTo>
                  <a:cubicBezTo>
                    <a:pt x="2432" y="0"/>
                    <a:pt x="0" y="1596"/>
                    <a:pt x="0" y="1596"/>
                  </a:cubicBezTo>
                  <a:lnTo>
                    <a:pt x="667" y="2496"/>
                  </a:lnTo>
                  <a:lnTo>
                    <a:pt x="1435" y="3531"/>
                  </a:lnTo>
                  <a:cubicBezTo>
                    <a:pt x="2746" y="2925"/>
                    <a:pt x="3847" y="2664"/>
                    <a:pt x="4769" y="2664"/>
                  </a:cubicBezTo>
                  <a:cubicBezTo>
                    <a:pt x="10556" y="2664"/>
                    <a:pt x="9340" y="12937"/>
                    <a:pt x="9340" y="12937"/>
                  </a:cubicBezTo>
                  <a:lnTo>
                    <a:pt x="13243" y="12904"/>
                  </a:lnTo>
                  <a:lnTo>
                    <a:pt x="15978" y="12871"/>
                  </a:lnTo>
                  <a:cubicBezTo>
                    <a:pt x="14544" y="9201"/>
                    <a:pt x="12609" y="5765"/>
                    <a:pt x="10274" y="2630"/>
                  </a:cubicBezTo>
                  <a:cubicBezTo>
                    <a:pt x="8789" y="620"/>
                    <a:pt x="6930" y="0"/>
                    <a:pt x="5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49;p40">
              <a:extLst>
                <a:ext uri="{FF2B5EF4-FFF2-40B4-BE49-F238E27FC236}">
                  <a16:creationId xmlns:a16="http://schemas.microsoft.com/office/drawing/2014/main" id="{BA7F08FE-2C5F-0F8C-8FFF-1E0D802820DE}"/>
                </a:ext>
              </a:extLst>
            </p:cNvPr>
            <p:cNvSpPr/>
            <p:nvPr/>
          </p:nvSpPr>
          <p:spPr>
            <a:xfrm>
              <a:off x="776124" y="4176556"/>
              <a:ext cx="218620" cy="201220"/>
            </a:xfrm>
            <a:custGeom>
              <a:avLst/>
              <a:gdLst/>
              <a:ahLst/>
              <a:cxnLst/>
              <a:rect l="l" t="t" r="r" b="b"/>
              <a:pathLst>
                <a:path w="12577" h="11576" extrusionOk="0">
                  <a:moveTo>
                    <a:pt x="3925" y="1"/>
                  </a:moveTo>
                  <a:cubicBezTo>
                    <a:pt x="2257" y="1"/>
                    <a:pt x="809" y="674"/>
                    <a:pt x="0" y="1134"/>
                  </a:cubicBezTo>
                  <a:lnTo>
                    <a:pt x="768" y="2169"/>
                  </a:lnTo>
                  <a:cubicBezTo>
                    <a:pt x="2079" y="1563"/>
                    <a:pt x="3180" y="1302"/>
                    <a:pt x="4102" y="1302"/>
                  </a:cubicBezTo>
                  <a:cubicBezTo>
                    <a:pt x="9889" y="1302"/>
                    <a:pt x="8673" y="11575"/>
                    <a:pt x="8673" y="11575"/>
                  </a:cubicBezTo>
                  <a:lnTo>
                    <a:pt x="12576" y="11542"/>
                  </a:lnTo>
                  <a:cubicBezTo>
                    <a:pt x="12476" y="11042"/>
                    <a:pt x="12343" y="10508"/>
                    <a:pt x="12209" y="9941"/>
                  </a:cubicBezTo>
                  <a:cubicBezTo>
                    <a:pt x="10159" y="1907"/>
                    <a:pt x="6731" y="1"/>
                    <a:pt x="392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50;p40">
              <a:extLst>
                <a:ext uri="{FF2B5EF4-FFF2-40B4-BE49-F238E27FC236}">
                  <a16:creationId xmlns:a16="http://schemas.microsoft.com/office/drawing/2014/main" id="{42377221-E547-85E8-949D-7172933CEBB4}"/>
                </a:ext>
              </a:extLst>
            </p:cNvPr>
            <p:cNvSpPr/>
            <p:nvPr/>
          </p:nvSpPr>
          <p:spPr>
            <a:xfrm>
              <a:off x="539826" y="4332616"/>
              <a:ext cx="392288" cy="627839"/>
            </a:xfrm>
            <a:custGeom>
              <a:avLst/>
              <a:gdLst/>
              <a:ahLst/>
              <a:cxnLst/>
              <a:rect l="l" t="t" r="r" b="b"/>
              <a:pathLst>
                <a:path w="22568" h="36119" extrusionOk="0">
                  <a:moveTo>
                    <a:pt x="15276" y="1"/>
                  </a:moveTo>
                  <a:cubicBezTo>
                    <a:pt x="12645" y="1"/>
                    <a:pt x="9308" y="1738"/>
                    <a:pt x="6089" y="8301"/>
                  </a:cubicBezTo>
                  <a:cubicBezTo>
                    <a:pt x="0" y="20808"/>
                    <a:pt x="4808" y="36118"/>
                    <a:pt x="17693" y="36118"/>
                  </a:cubicBezTo>
                  <a:cubicBezTo>
                    <a:pt x="19208" y="36118"/>
                    <a:pt x="20834" y="35907"/>
                    <a:pt x="22567" y="35454"/>
                  </a:cubicBezTo>
                  <a:lnTo>
                    <a:pt x="20299" y="2197"/>
                  </a:lnTo>
                  <a:cubicBezTo>
                    <a:pt x="20299" y="2197"/>
                    <a:pt x="18234" y="1"/>
                    <a:pt x="15276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51;p40">
              <a:extLst>
                <a:ext uri="{FF2B5EF4-FFF2-40B4-BE49-F238E27FC236}">
                  <a16:creationId xmlns:a16="http://schemas.microsoft.com/office/drawing/2014/main" id="{F6FFCBC2-3F50-835C-B23B-D4CDBCE87D5A}"/>
                </a:ext>
              </a:extLst>
            </p:cNvPr>
            <p:cNvSpPr/>
            <p:nvPr/>
          </p:nvSpPr>
          <p:spPr>
            <a:xfrm>
              <a:off x="667483" y="4375534"/>
              <a:ext cx="337116" cy="579133"/>
            </a:xfrm>
            <a:custGeom>
              <a:avLst/>
              <a:gdLst/>
              <a:ahLst/>
              <a:cxnLst/>
              <a:rect l="l" t="t" r="r" b="b"/>
              <a:pathLst>
                <a:path w="19394" h="33317" extrusionOk="0">
                  <a:moveTo>
                    <a:pt x="11731" y="1"/>
                  </a:moveTo>
                  <a:cubicBezTo>
                    <a:pt x="9781" y="1"/>
                    <a:pt x="7213" y="1929"/>
                    <a:pt x="4583" y="9402"/>
                  </a:cubicBezTo>
                  <a:cubicBezTo>
                    <a:pt x="0" y="22390"/>
                    <a:pt x="8283" y="33316"/>
                    <a:pt x="15533" y="33316"/>
                  </a:cubicBezTo>
                  <a:cubicBezTo>
                    <a:pt x="16886" y="33316"/>
                    <a:pt x="18203" y="32936"/>
                    <a:pt x="19393" y="32118"/>
                  </a:cubicBezTo>
                  <a:lnTo>
                    <a:pt x="15190" y="2196"/>
                  </a:lnTo>
                  <a:cubicBezTo>
                    <a:pt x="15190" y="2196"/>
                    <a:pt x="13812" y="1"/>
                    <a:pt x="11731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52;p40">
              <a:extLst>
                <a:ext uri="{FF2B5EF4-FFF2-40B4-BE49-F238E27FC236}">
                  <a16:creationId xmlns:a16="http://schemas.microsoft.com/office/drawing/2014/main" id="{F86F6B21-32D4-1A4E-A5CB-BA0B1FBC3142}"/>
                </a:ext>
              </a:extLst>
            </p:cNvPr>
            <p:cNvSpPr/>
            <p:nvPr/>
          </p:nvSpPr>
          <p:spPr>
            <a:xfrm>
              <a:off x="1073000" y="4268684"/>
              <a:ext cx="460984" cy="629194"/>
            </a:xfrm>
            <a:custGeom>
              <a:avLst/>
              <a:gdLst/>
              <a:ahLst/>
              <a:cxnLst/>
              <a:rect l="l" t="t" r="r" b="b"/>
              <a:pathLst>
                <a:path w="26520" h="36197" extrusionOk="0">
                  <a:moveTo>
                    <a:pt x="6063" y="1"/>
                  </a:moveTo>
                  <a:cubicBezTo>
                    <a:pt x="1804" y="1"/>
                    <a:pt x="0" y="4107"/>
                    <a:pt x="0" y="4107"/>
                  </a:cubicBezTo>
                  <a:lnTo>
                    <a:pt x="9007" y="36197"/>
                  </a:lnTo>
                  <a:cubicBezTo>
                    <a:pt x="25952" y="34729"/>
                    <a:pt x="26519" y="15982"/>
                    <a:pt x="15445" y="5108"/>
                  </a:cubicBezTo>
                  <a:cubicBezTo>
                    <a:pt x="11500" y="1246"/>
                    <a:pt x="8409" y="1"/>
                    <a:pt x="6063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53;p40">
              <a:extLst>
                <a:ext uri="{FF2B5EF4-FFF2-40B4-BE49-F238E27FC236}">
                  <a16:creationId xmlns:a16="http://schemas.microsoft.com/office/drawing/2014/main" id="{3C4155DE-81F0-25FE-8AFC-664F06B8AE68}"/>
                </a:ext>
              </a:extLst>
            </p:cNvPr>
            <p:cNvSpPr/>
            <p:nvPr/>
          </p:nvSpPr>
          <p:spPr>
            <a:xfrm>
              <a:off x="685214" y="4339865"/>
              <a:ext cx="369830" cy="635556"/>
            </a:xfrm>
            <a:custGeom>
              <a:avLst/>
              <a:gdLst/>
              <a:ahLst/>
              <a:cxnLst/>
              <a:rect l="l" t="t" r="r" b="b"/>
              <a:pathLst>
                <a:path w="21276" h="36563" extrusionOk="0">
                  <a:moveTo>
                    <a:pt x="12871" y="0"/>
                  </a:moveTo>
                  <a:cubicBezTo>
                    <a:pt x="10732" y="0"/>
                    <a:pt x="7916" y="2112"/>
                    <a:pt x="5030" y="10286"/>
                  </a:cubicBezTo>
                  <a:cubicBezTo>
                    <a:pt x="1" y="24560"/>
                    <a:pt x="9078" y="36562"/>
                    <a:pt x="17029" y="36562"/>
                  </a:cubicBezTo>
                  <a:cubicBezTo>
                    <a:pt x="18517" y="36562"/>
                    <a:pt x="19966" y="36142"/>
                    <a:pt x="21275" y="35237"/>
                  </a:cubicBezTo>
                  <a:lnTo>
                    <a:pt x="16672" y="2414"/>
                  </a:lnTo>
                  <a:cubicBezTo>
                    <a:pt x="16672" y="2414"/>
                    <a:pt x="15158" y="0"/>
                    <a:pt x="12871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54;p40">
              <a:extLst>
                <a:ext uri="{FF2B5EF4-FFF2-40B4-BE49-F238E27FC236}">
                  <a16:creationId xmlns:a16="http://schemas.microsoft.com/office/drawing/2014/main" id="{3A393378-576F-89EE-F170-DFD6655F4C1A}"/>
                </a:ext>
              </a:extLst>
            </p:cNvPr>
            <p:cNvSpPr/>
            <p:nvPr/>
          </p:nvSpPr>
          <p:spPr>
            <a:xfrm>
              <a:off x="1049794" y="4333833"/>
              <a:ext cx="382763" cy="578090"/>
            </a:xfrm>
            <a:custGeom>
              <a:avLst/>
              <a:gdLst/>
              <a:ahLst/>
              <a:cxnLst/>
              <a:rect l="l" t="t" r="r" b="b"/>
              <a:pathLst>
                <a:path w="22020" h="33257" extrusionOk="0">
                  <a:moveTo>
                    <a:pt x="3583" y="1"/>
                  </a:moveTo>
                  <a:cubicBezTo>
                    <a:pt x="766" y="1"/>
                    <a:pt x="1" y="3395"/>
                    <a:pt x="1" y="3395"/>
                  </a:cubicBezTo>
                  <a:lnTo>
                    <a:pt x="6105" y="33016"/>
                  </a:lnTo>
                  <a:cubicBezTo>
                    <a:pt x="6706" y="33178"/>
                    <a:pt x="7301" y="33256"/>
                    <a:pt x="7886" y="33256"/>
                  </a:cubicBezTo>
                  <a:cubicBezTo>
                    <a:pt x="15943" y="33256"/>
                    <a:pt x="22019" y="18479"/>
                    <a:pt x="12410" y="6630"/>
                  </a:cubicBezTo>
                  <a:cubicBezTo>
                    <a:pt x="8285" y="1528"/>
                    <a:pt x="5472" y="1"/>
                    <a:pt x="358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55;p40">
              <a:extLst>
                <a:ext uri="{FF2B5EF4-FFF2-40B4-BE49-F238E27FC236}">
                  <a16:creationId xmlns:a16="http://schemas.microsoft.com/office/drawing/2014/main" id="{2C391017-BC38-2059-45E1-8E7F94E66BE1}"/>
                </a:ext>
              </a:extLst>
            </p:cNvPr>
            <p:cNvSpPr/>
            <p:nvPr/>
          </p:nvSpPr>
          <p:spPr>
            <a:xfrm>
              <a:off x="999350" y="4312870"/>
              <a:ext cx="418866" cy="634148"/>
            </a:xfrm>
            <a:custGeom>
              <a:avLst/>
              <a:gdLst/>
              <a:ahLst/>
              <a:cxnLst/>
              <a:rect l="l" t="t" r="r" b="b"/>
              <a:pathLst>
                <a:path w="24097" h="36482" extrusionOk="0">
                  <a:moveTo>
                    <a:pt x="3924" y="1"/>
                  </a:moveTo>
                  <a:cubicBezTo>
                    <a:pt x="838" y="1"/>
                    <a:pt x="1" y="3733"/>
                    <a:pt x="1" y="3733"/>
                  </a:cubicBezTo>
                  <a:lnTo>
                    <a:pt x="6639" y="36223"/>
                  </a:lnTo>
                  <a:cubicBezTo>
                    <a:pt x="7292" y="36398"/>
                    <a:pt x="7939" y="36481"/>
                    <a:pt x="8574" y="36481"/>
                  </a:cubicBezTo>
                  <a:cubicBezTo>
                    <a:pt x="17426" y="36481"/>
                    <a:pt x="24096" y="20278"/>
                    <a:pt x="13577" y="7269"/>
                  </a:cubicBezTo>
                  <a:cubicBezTo>
                    <a:pt x="9068" y="1676"/>
                    <a:pt x="5991" y="1"/>
                    <a:pt x="3924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56;p40">
              <a:extLst>
                <a:ext uri="{FF2B5EF4-FFF2-40B4-BE49-F238E27FC236}">
                  <a16:creationId xmlns:a16="http://schemas.microsoft.com/office/drawing/2014/main" id="{04EC3C21-C92F-42E8-4C4A-3CB6000D0BB5}"/>
                </a:ext>
              </a:extLst>
            </p:cNvPr>
            <p:cNvSpPr/>
            <p:nvPr/>
          </p:nvSpPr>
          <p:spPr>
            <a:xfrm>
              <a:off x="943118" y="4374439"/>
              <a:ext cx="220932" cy="539501"/>
            </a:xfrm>
            <a:custGeom>
              <a:avLst/>
              <a:gdLst/>
              <a:ahLst/>
              <a:cxnLst/>
              <a:rect l="l" t="t" r="r" b="b"/>
              <a:pathLst>
                <a:path w="12710" h="31037" extrusionOk="0">
                  <a:moveTo>
                    <a:pt x="3945" y="1"/>
                  </a:moveTo>
                  <a:cubicBezTo>
                    <a:pt x="3853" y="1"/>
                    <a:pt x="3761" y="9"/>
                    <a:pt x="3670" y="24"/>
                  </a:cubicBezTo>
                  <a:cubicBezTo>
                    <a:pt x="968" y="458"/>
                    <a:pt x="0" y="7797"/>
                    <a:pt x="1468" y="16336"/>
                  </a:cubicBezTo>
                  <a:cubicBezTo>
                    <a:pt x="2886" y="24621"/>
                    <a:pt x="6112" y="31037"/>
                    <a:pt x="8766" y="31037"/>
                  </a:cubicBezTo>
                  <a:cubicBezTo>
                    <a:pt x="8858" y="31037"/>
                    <a:pt x="8949" y="31029"/>
                    <a:pt x="9040" y="31013"/>
                  </a:cubicBezTo>
                  <a:cubicBezTo>
                    <a:pt x="11742" y="30546"/>
                    <a:pt x="12709" y="23241"/>
                    <a:pt x="11242" y="14668"/>
                  </a:cubicBezTo>
                  <a:cubicBezTo>
                    <a:pt x="9823" y="6385"/>
                    <a:pt x="6599" y="1"/>
                    <a:pt x="3945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57;p40">
              <a:extLst>
                <a:ext uri="{FF2B5EF4-FFF2-40B4-BE49-F238E27FC236}">
                  <a16:creationId xmlns:a16="http://schemas.microsoft.com/office/drawing/2014/main" id="{A3E5B11B-D772-5A92-45BD-29A992AD4693}"/>
                </a:ext>
              </a:extLst>
            </p:cNvPr>
            <p:cNvSpPr/>
            <p:nvPr/>
          </p:nvSpPr>
          <p:spPr>
            <a:xfrm>
              <a:off x="901365" y="4381409"/>
              <a:ext cx="221505" cy="539501"/>
            </a:xfrm>
            <a:custGeom>
              <a:avLst/>
              <a:gdLst/>
              <a:ahLst/>
              <a:cxnLst/>
              <a:rect l="l" t="t" r="r" b="b"/>
              <a:pathLst>
                <a:path w="12743" h="31037" extrusionOk="0">
                  <a:moveTo>
                    <a:pt x="3978" y="0"/>
                  </a:moveTo>
                  <a:cubicBezTo>
                    <a:pt x="3885" y="0"/>
                    <a:pt x="3794" y="8"/>
                    <a:pt x="3703" y="24"/>
                  </a:cubicBezTo>
                  <a:cubicBezTo>
                    <a:pt x="1001" y="491"/>
                    <a:pt x="1" y="7796"/>
                    <a:pt x="1468" y="16369"/>
                  </a:cubicBezTo>
                  <a:cubicBezTo>
                    <a:pt x="2887" y="24621"/>
                    <a:pt x="6112" y="31036"/>
                    <a:pt x="8766" y="31036"/>
                  </a:cubicBezTo>
                  <a:cubicBezTo>
                    <a:pt x="8858" y="31036"/>
                    <a:pt x="8950" y="31028"/>
                    <a:pt x="9040" y="31013"/>
                  </a:cubicBezTo>
                  <a:cubicBezTo>
                    <a:pt x="11742" y="30546"/>
                    <a:pt x="12743" y="23240"/>
                    <a:pt x="11242" y="14668"/>
                  </a:cubicBezTo>
                  <a:cubicBezTo>
                    <a:pt x="9823" y="6415"/>
                    <a:pt x="6629" y="0"/>
                    <a:pt x="3978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58;p40">
              <a:extLst>
                <a:ext uri="{FF2B5EF4-FFF2-40B4-BE49-F238E27FC236}">
                  <a16:creationId xmlns:a16="http://schemas.microsoft.com/office/drawing/2014/main" id="{51A397B8-D531-BBD6-3E15-2344EB39C135}"/>
                </a:ext>
              </a:extLst>
            </p:cNvPr>
            <p:cNvSpPr/>
            <p:nvPr/>
          </p:nvSpPr>
          <p:spPr>
            <a:xfrm>
              <a:off x="915862" y="4340247"/>
              <a:ext cx="242973" cy="639780"/>
            </a:xfrm>
            <a:custGeom>
              <a:avLst/>
              <a:gdLst/>
              <a:ahLst/>
              <a:cxnLst/>
              <a:rect l="l" t="t" r="r" b="b"/>
              <a:pathLst>
                <a:path w="13978" h="36806" extrusionOk="0">
                  <a:moveTo>
                    <a:pt x="4100" y="1"/>
                  </a:moveTo>
                  <a:cubicBezTo>
                    <a:pt x="4011" y="1"/>
                    <a:pt x="3924" y="8"/>
                    <a:pt x="3837" y="23"/>
                  </a:cubicBezTo>
                  <a:cubicBezTo>
                    <a:pt x="934" y="524"/>
                    <a:pt x="0" y="9163"/>
                    <a:pt x="1735" y="19304"/>
                  </a:cubicBezTo>
                  <a:cubicBezTo>
                    <a:pt x="3449" y="29168"/>
                    <a:pt x="7013" y="36806"/>
                    <a:pt x="9874" y="36806"/>
                  </a:cubicBezTo>
                  <a:cubicBezTo>
                    <a:pt x="9963" y="36806"/>
                    <a:pt x="10053" y="36798"/>
                    <a:pt x="10141" y="36783"/>
                  </a:cubicBezTo>
                  <a:cubicBezTo>
                    <a:pt x="13043" y="36283"/>
                    <a:pt x="13977" y="27677"/>
                    <a:pt x="12209" y="17503"/>
                  </a:cubicBezTo>
                  <a:cubicBezTo>
                    <a:pt x="10527" y="7670"/>
                    <a:pt x="6932" y="1"/>
                    <a:pt x="4100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59;p40">
              <a:extLst>
                <a:ext uri="{FF2B5EF4-FFF2-40B4-BE49-F238E27FC236}">
                  <a16:creationId xmlns:a16="http://schemas.microsoft.com/office/drawing/2014/main" id="{326F6CA8-D003-98A0-C502-7016B158BA4B}"/>
                </a:ext>
              </a:extLst>
            </p:cNvPr>
            <p:cNvSpPr/>
            <p:nvPr/>
          </p:nvSpPr>
          <p:spPr>
            <a:xfrm>
              <a:off x="1009206" y="4631717"/>
              <a:ext cx="89902" cy="89902"/>
            </a:xfrm>
            <a:custGeom>
              <a:avLst/>
              <a:gdLst/>
              <a:ahLst/>
              <a:cxnLst/>
              <a:rect l="l" t="t" r="r" b="b"/>
              <a:pathLst>
                <a:path w="5172" h="5172" extrusionOk="0">
                  <a:moveTo>
                    <a:pt x="1302" y="1"/>
                  </a:moveTo>
                  <a:lnTo>
                    <a:pt x="1" y="5171"/>
                  </a:lnTo>
                  <a:lnTo>
                    <a:pt x="1" y="5171"/>
                  </a:lnTo>
                  <a:lnTo>
                    <a:pt x="5171" y="4070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60;p40">
              <a:extLst>
                <a:ext uri="{FF2B5EF4-FFF2-40B4-BE49-F238E27FC236}">
                  <a16:creationId xmlns:a16="http://schemas.microsoft.com/office/drawing/2014/main" id="{FD824408-FD48-3AE7-22C4-E7621ACC1AF5}"/>
                </a:ext>
              </a:extLst>
            </p:cNvPr>
            <p:cNvSpPr/>
            <p:nvPr/>
          </p:nvSpPr>
          <p:spPr>
            <a:xfrm>
              <a:off x="795836" y="4538164"/>
              <a:ext cx="160632" cy="102279"/>
            </a:xfrm>
            <a:custGeom>
              <a:avLst/>
              <a:gdLst/>
              <a:ahLst/>
              <a:cxnLst/>
              <a:rect l="l" t="t" r="r" b="b"/>
              <a:pathLst>
                <a:path w="9241" h="5884" extrusionOk="0">
                  <a:moveTo>
                    <a:pt x="3616" y="0"/>
                  </a:moveTo>
                  <a:cubicBezTo>
                    <a:pt x="3362" y="0"/>
                    <a:pt x="3112" y="56"/>
                    <a:pt x="2869" y="179"/>
                  </a:cubicBezTo>
                  <a:cubicBezTo>
                    <a:pt x="167" y="1547"/>
                    <a:pt x="1" y="5883"/>
                    <a:pt x="1" y="5883"/>
                  </a:cubicBezTo>
                  <a:lnTo>
                    <a:pt x="9240" y="5750"/>
                  </a:lnTo>
                  <a:cubicBezTo>
                    <a:pt x="9240" y="5750"/>
                    <a:pt x="6200" y="0"/>
                    <a:pt x="3616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61;p40">
              <a:extLst>
                <a:ext uri="{FF2B5EF4-FFF2-40B4-BE49-F238E27FC236}">
                  <a16:creationId xmlns:a16="http://schemas.microsoft.com/office/drawing/2014/main" id="{C45F4C6D-AFB9-EAF9-AA75-C974CAE277DC}"/>
                </a:ext>
              </a:extLst>
            </p:cNvPr>
            <p:cNvSpPr/>
            <p:nvPr/>
          </p:nvSpPr>
          <p:spPr>
            <a:xfrm>
              <a:off x="1107209" y="4472806"/>
              <a:ext cx="147299" cy="132837"/>
            </a:xfrm>
            <a:custGeom>
              <a:avLst/>
              <a:gdLst/>
              <a:ahLst/>
              <a:cxnLst/>
              <a:rect l="l" t="t" r="r" b="b"/>
              <a:pathLst>
                <a:path w="8474" h="7642" extrusionOk="0">
                  <a:moveTo>
                    <a:pt x="3442" y="0"/>
                  </a:moveTo>
                  <a:cubicBezTo>
                    <a:pt x="523" y="0"/>
                    <a:pt x="0" y="7642"/>
                    <a:pt x="0" y="7642"/>
                  </a:cubicBezTo>
                  <a:lnTo>
                    <a:pt x="8473" y="4006"/>
                  </a:lnTo>
                  <a:cubicBezTo>
                    <a:pt x="8473" y="4006"/>
                    <a:pt x="6572" y="136"/>
                    <a:pt x="3536" y="3"/>
                  </a:cubicBezTo>
                  <a:cubicBezTo>
                    <a:pt x="3504" y="1"/>
                    <a:pt x="3473" y="0"/>
                    <a:pt x="3442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2;p40">
              <a:extLst>
                <a:ext uri="{FF2B5EF4-FFF2-40B4-BE49-F238E27FC236}">
                  <a16:creationId xmlns:a16="http://schemas.microsoft.com/office/drawing/2014/main" id="{CAB0153A-D187-78D4-592C-B19E34C74920}"/>
                </a:ext>
              </a:extLst>
            </p:cNvPr>
            <p:cNvSpPr/>
            <p:nvPr/>
          </p:nvSpPr>
          <p:spPr>
            <a:xfrm>
              <a:off x="781339" y="4620123"/>
              <a:ext cx="529401" cy="290514"/>
            </a:xfrm>
            <a:custGeom>
              <a:avLst/>
              <a:gdLst/>
              <a:ahLst/>
              <a:cxnLst/>
              <a:rect l="l" t="t" r="r" b="b"/>
              <a:pathLst>
                <a:path w="30456" h="16713" extrusionOk="0">
                  <a:moveTo>
                    <a:pt x="30456" y="1"/>
                  </a:moveTo>
                  <a:lnTo>
                    <a:pt x="27320" y="5271"/>
                  </a:lnTo>
                  <a:lnTo>
                    <a:pt x="24785" y="4504"/>
                  </a:lnTo>
                  <a:lnTo>
                    <a:pt x="22984" y="9274"/>
                  </a:lnTo>
                  <a:lnTo>
                    <a:pt x="18614" y="7106"/>
                  </a:lnTo>
                  <a:lnTo>
                    <a:pt x="16813" y="10608"/>
                  </a:lnTo>
                  <a:lnTo>
                    <a:pt x="12776" y="7406"/>
                  </a:lnTo>
                  <a:lnTo>
                    <a:pt x="10408" y="11976"/>
                  </a:lnTo>
                  <a:lnTo>
                    <a:pt x="6405" y="7006"/>
                  </a:lnTo>
                  <a:lnTo>
                    <a:pt x="4671" y="9674"/>
                  </a:lnTo>
                  <a:lnTo>
                    <a:pt x="1" y="6072"/>
                  </a:lnTo>
                  <a:lnTo>
                    <a:pt x="4637" y="13577"/>
                  </a:lnTo>
                  <a:lnTo>
                    <a:pt x="7473" y="12409"/>
                  </a:lnTo>
                  <a:lnTo>
                    <a:pt x="10942" y="16279"/>
                  </a:lnTo>
                  <a:lnTo>
                    <a:pt x="13444" y="13777"/>
                  </a:lnTo>
                  <a:lnTo>
                    <a:pt x="18080" y="16713"/>
                  </a:lnTo>
                  <a:lnTo>
                    <a:pt x="20582" y="12676"/>
                  </a:lnTo>
                  <a:lnTo>
                    <a:pt x="23751" y="14044"/>
                  </a:lnTo>
                  <a:lnTo>
                    <a:pt x="26286" y="9007"/>
                  </a:lnTo>
                  <a:cubicBezTo>
                    <a:pt x="26286" y="9007"/>
                    <a:pt x="28921" y="10008"/>
                    <a:pt x="29188" y="10008"/>
                  </a:cubicBezTo>
                  <a:cubicBezTo>
                    <a:pt x="29455" y="10008"/>
                    <a:pt x="30456" y="1"/>
                    <a:pt x="30456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63;p40">
              <a:extLst>
                <a:ext uri="{FF2B5EF4-FFF2-40B4-BE49-F238E27FC236}">
                  <a16:creationId xmlns:a16="http://schemas.microsoft.com/office/drawing/2014/main" id="{64CDB253-CB5F-C8E4-F4DD-4F77EB06925D}"/>
                </a:ext>
              </a:extLst>
            </p:cNvPr>
            <p:cNvSpPr/>
            <p:nvPr/>
          </p:nvSpPr>
          <p:spPr>
            <a:xfrm>
              <a:off x="610295" y="4333694"/>
              <a:ext cx="278329" cy="275426"/>
            </a:xfrm>
            <a:custGeom>
              <a:avLst/>
              <a:gdLst/>
              <a:ahLst/>
              <a:cxnLst/>
              <a:rect l="l" t="t" r="r" b="b"/>
              <a:pathLst>
                <a:path w="16012" h="15845" extrusionOk="0">
                  <a:moveTo>
                    <a:pt x="11741" y="0"/>
                  </a:moveTo>
                  <a:cubicBezTo>
                    <a:pt x="11419" y="0"/>
                    <a:pt x="11097" y="22"/>
                    <a:pt x="10775" y="67"/>
                  </a:cubicBezTo>
                  <a:cubicBezTo>
                    <a:pt x="8840" y="367"/>
                    <a:pt x="7039" y="1234"/>
                    <a:pt x="5638" y="2635"/>
                  </a:cubicBezTo>
                  <a:cubicBezTo>
                    <a:pt x="3269" y="4904"/>
                    <a:pt x="1835" y="8173"/>
                    <a:pt x="901" y="11508"/>
                  </a:cubicBezTo>
                  <a:cubicBezTo>
                    <a:pt x="501" y="12943"/>
                    <a:pt x="200" y="14377"/>
                    <a:pt x="0" y="15845"/>
                  </a:cubicBezTo>
                  <a:cubicBezTo>
                    <a:pt x="167" y="15111"/>
                    <a:pt x="334" y="14410"/>
                    <a:pt x="534" y="13677"/>
                  </a:cubicBezTo>
                  <a:cubicBezTo>
                    <a:pt x="1435" y="10341"/>
                    <a:pt x="2902" y="7072"/>
                    <a:pt x="5271" y="4770"/>
                  </a:cubicBezTo>
                  <a:cubicBezTo>
                    <a:pt x="6672" y="3403"/>
                    <a:pt x="8473" y="2502"/>
                    <a:pt x="10408" y="2235"/>
                  </a:cubicBezTo>
                  <a:cubicBezTo>
                    <a:pt x="10730" y="2191"/>
                    <a:pt x="11053" y="2168"/>
                    <a:pt x="11374" y="2168"/>
                  </a:cubicBezTo>
                  <a:cubicBezTo>
                    <a:pt x="12016" y="2168"/>
                    <a:pt x="12654" y="2257"/>
                    <a:pt x="13276" y="2435"/>
                  </a:cubicBezTo>
                  <a:cubicBezTo>
                    <a:pt x="13410" y="2469"/>
                    <a:pt x="13577" y="2535"/>
                    <a:pt x="13710" y="2602"/>
                  </a:cubicBezTo>
                  <a:cubicBezTo>
                    <a:pt x="14310" y="2835"/>
                    <a:pt x="15244" y="3336"/>
                    <a:pt x="15445" y="3736"/>
                  </a:cubicBezTo>
                  <a:cubicBezTo>
                    <a:pt x="15578" y="3036"/>
                    <a:pt x="15778" y="2335"/>
                    <a:pt x="16012" y="1668"/>
                  </a:cubicBezTo>
                  <a:cubicBezTo>
                    <a:pt x="15978" y="1635"/>
                    <a:pt x="15945" y="1568"/>
                    <a:pt x="15878" y="1501"/>
                  </a:cubicBezTo>
                  <a:cubicBezTo>
                    <a:pt x="15878" y="1557"/>
                    <a:pt x="15855" y="1636"/>
                    <a:pt x="15847" y="1719"/>
                  </a:cubicBezTo>
                  <a:lnTo>
                    <a:pt x="15847" y="1719"/>
                  </a:lnTo>
                  <a:cubicBezTo>
                    <a:pt x="15825" y="1290"/>
                    <a:pt x="14719" y="723"/>
                    <a:pt x="14077" y="434"/>
                  </a:cubicBezTo>
                  <a:cubicBezTo>
                    <a:pt x="13877" y="367"/>
                    <a:pt x="13743" y="300"/>
                    <a:pt x="13643" y="267"/>
                  </a:cubicBezTo>
                  <a:cubicBezTo>
                    <a:pt x="13021" y="89"/>
                    <a:pt x="12383" y="0"/>
                    <a:pt x="1174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64;p40">
              <a:extLst>
                <a:ext uri="{FF2B5EF4-FFF2-40B4-BE49-F238E27FC236}">
                  <a16:creationId xmlns:a16="http://schemas.microsoft.com/office/drawing/2014/main" id="{EF92248A-60CA-1DA7-E51B-C7918EA2E04C}"/>
                </a:ext>
              </a:extLst>
            </p:cNvPr>
            <p:cNvSpPr/>
            <p:nvPr/>
          </p:nvSpPr>
          <p:spPr>
            <a:xfrm>
              <a:off x="1097353" y="4268545"/>
              <a:ext cx="371690" cy="403204"/>
            </a:xfrm>
            <a:custGeom>
              <a:avLst/>
              <a:gdLst/>
              <a:ahLst/>
              <a:cxnLst/>
              <a:rect l="l" t="t" r="r" b="b"/>
              <a:pathLst>
                <a:path w="21383" h="23196" extrusionOk="0">
                  <a:moveTo>
                    <a:pt x="4779" y="0"/>
                  </a:moveTo>
                  <a:cubicBezTo>
                    <a:pt x="2685" y="0"/>
                    <a:pt x="624" y="890"/>
                    <a:pt x="0" y="3114"/>
                  </a:cubicBezTo>
                  <a:cubicBezTo>
                    <a:pt x="67" y="3314"/>
                    <a:pt x="134" y="3515"/>
                    <a:pt x="200" y="3681"/>
                  </a:cubicBezTo>
                  <a:cubicBezTo>
                    <a:pt x="267" y="3882"/>
                    <a:pt x="434" y="4182"/>
                    <a:pt x="534" y="4415"/>
                  </a:cubicBezTo>
                  <a:cubicBezTo>
                    <a:pt x="1411" y="2876"/>
                    <a:pt x="3165" y="2235"/>
                    <a:pt x="4937" y="2235"/>
                  </a:cubicBezTo>
                  <a:cubicBezTo>
                    <a:pt x="6198" y="2235"/>
                    <a:pt x="7469" y="2560"/>
                    <a:pt x="8440" y="3114"/>
                  </a:cubicBezTo>
                  <a:cubicBezTo>
                    <a:pt x="15711" y="7351"/>
                    <a:pt x="20515" y="14823"/>
                    <a:pt x="21382" y="23195"/>
                  </a:cubicBezTo>
                  <a:cubicBezTo>
                    <a:pt x="21382" y="22728"/>
                    <a:pt x="21349" y="22295"/>
                    <a:pt x="21315" y="21861"/>
                  </a:cubicBezTo>
                  <a:cubicBezTo>
                    <a:pt x="20715" y="13155"/>
                    <a:pt x="15845" y="5316"/>
                    <a:pt x="8306" y="879"/>
                  </a:cubicBezTo>
                  <a:cubicBezTo>
                    <a:pt x="7325" y="326"/>
                    <a:pt x="6046" y="0"/>
                    <a:pt x="4779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65;p40">
              <a:extLst>
                <a:ext uri="{FF2B5EF4-FFF2-40B4-BE49-F238E27FC236}">
                  <a16:creationId xmlns:a16="http://schemas.microsoft.com/office/drawing/2014/main" id="{E30D9ED8-4EC6-718E-5418-9921663C6C32}"/>
                </a:ext>
              </a:extLst>
            </p:cNvPr>
            <p:cNvSpPr/>
            <p:nvPr/>
          </p:nvSpPr>
          <p:spPr>
            <a:xfrm>
              <a:off x="599848" y="4333903"/>
              <a:ext cx="241808" cy="605780"/>
            </a:xfrm>
            <a:custGeom>
              <a:avLst/>
              <a:gdLst/>
              <a:ahLst/>
              <a:cxnLst/>
              <a:rect l="l" t="t" r="r" b="b"/>
              <a:pathLst>
                <a:path w="13911" h="34850" extrusionOk="0">
                  <a:moveTo>
                    <a:pt x="12307" y="0"/>
                  </a:moveTo>
                  <a:cubicBezTo>
                    <a:pt x="12008" y="0"/>
                    <a:pt x="11708" y="19"/>
                    <a:pt x="11409" y="55"/>
                  </a:cubicBezTo>
                  <a:cubicBezTo>
                    <a:pt x="9441" y="355"/>
                    <a:pt x="7640" y="1222"/>
                    <a:pt x="6239" y="2623"/>
                  </a:cubicBezTo>
                  <a:cubicBezTo>
                    <a:pt x="3870" y="4892"/>
                    <a:pt x="2436" y="8161"/>
                    <a:pt x="1502" y="11496"/>
                  </a:cubicBezTo>
                  <a:cubicBezTo>
                    <a:pt x="468" y="15232"/>
                    <a:pt x="1" y="19202"/>
                    <a:pt x="601" y="23071"/>
                  </a:cubicBezTo>
                  <a:cubicBezTo>
                    <a:pt x="1435" y="28408"/>
                    <a:pt x="4671" y="33979"/>
                    <a:pt x="9841" y="34780"/>
                  </a:cubicBezTo>
                  <a:cubicBezTo>
                    <a:pt x="10150" y="34821"/>
                    <a:pt x="10472" y="34849"/>
                    <a:pt x="10799" y="34849"/>
                  </a:cubicBezTo>
                  <a:cubicBezTo>
                    <a:pt x="11001" y="34849"/>
                    <a:pt x="11205" y="34839"/>
                    <a:pt x="11409" y="34813"/>
                  </a:cubicBezTo>
                  <a:cubicBezTo>
                    <a:pt x="6572" y="33746"/>
                    <a:pt x="3537" y="28408"/>
                    <a:pt x="2736" y="23238"/>
                  </a:cubicBezTo>
                  <a:cubicBezTo>
                    <a:pt x="2136" y="19369"/>
                    <a:pt x="2603" y="15399"/>
                    <a:pt x="3637" y="11696"/>
                  </a:cubicBezTo>
                  <a:cubicBezTo>
                    <a:pt x="4537" y="8361"/>
                    <a:pt x="5972" y="5058"/>
                    <a:pt x="8373" y="2790"/>
                  </a:cubicBezTo>
                  <a:cubicBezTo>
                    <a:pt x="9774" y="1389"/>
                    <a:pt x="11576" y="488"/>
                    <a:pt x="13510" y="222"/>
                  </a:cubicBezTo>
                  <a:cubicBezTo>
                    <a:pt x="13644" y="222"/>
                    <a:pt x="13777" y="188"/>
                    <a:pt x="13911" y="188"/>
                  </a:cubicBezTo>
                  <a:cubicBezTo>
                    <a:pt x="13376" y="60"/>
                    <a:pt x="12841" y="0"/>
                    <a:pt x="12307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66;p40">
              <a:extLst>
                <a:ext uri="{FF2B5EF4-FFF2-40B4-BE49-F238E27FC236}">
                  <a16:creationId xmlns:a16="http://schemas.microsoft.com/office/drawing/2014/main" id="{EE208740-4108-5E1D-C849-A611CB359A87}"/>
                </a:ext>
              </a:extLst>
            </p:cNvPr>
            <p:cNvSpPr/>
            <p:nvPr/>
          </p:nvSpPr>
          <p:spPr>
            <a:xfrm>
              <a:off x="827733" y="4420572"/>
              <a:ext cx="17991" cy="56354"/>
            </a:xfrm>
            <a:custGeom>
              <a:avLst/>
              <a:gdLst/>
              <a:ahLst/>
              <a:cxnLst/>
              <a:rect l="l" t="t" r="r" b="b"/>
              <a:pathLst>
                <a:path w="1035" h="3242" extrusionOk="0">
                  <a:moveTo>
                    <a:pt x="948" y="1"/>
                  </a:moveTo>
                  <a:cubicBezTo>
                    <a:pt x="923" y="1"/>
                    <a:pt x="901" y="20"/>
                    <a:pt x="901" y="39"/>
                  </a:cubicBezTo>
                  <a:cubicBezTo>
                    <a:pt x="334" y="973"/>
                    <a:pt x="34" y="2040"/>
                    <a:pt x="34" y="3141"/>
                  </a:cubicBezTo>
                  <a:cubicBezTo>
                    <a:pt x="0" y="3175"/>
                    <a:pt x="34" y="3241"/>
                    <a:pt x="100" y="3241"/>
                  </a:cubicBezTo>
                  <a:cubicBezTo>
                    <a:pt x="134" y="3241"/>
                    <a:pt x="167" y="3208"/>
                    <a:pt x="167" y="3141"/>
                  </a:cubicBezTo>
                  <a:cubicBezTo>
                    <a:pt x="200" y="2107"/>
                    <a:pt x="501" y="1073"/>
                    <a:pt x="1001" y="172"/>
                  </a:cubicBezTo>
                  <a:cubicBezTo>
                    <a:pt x="1034" y="139"/>
                    <a:pt x="1034" y="72"/>
                    <a:pt x="1001" y="39"/>
                  </a:cubicBezTo>
                  <a:cubicBezTo>
                    <a:pt x="987" y="11"/>
                    <a:pt x="967" y="1"/>
                    <a:pt x="9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67;p40">
              <a:extLst>
                <a:ext uri="{FF2B5EF4-FFF2-40B4-BE49-F238E27FC236}">
                  <a16:creationId xmlns:a16="http://schemas.microsoft.com/office/drawing/2014/main" id="{64677815-E972-F70F-EDB0-A47F24AE05A6}"/>
                </a:ext>
              </a:extLst>
            </p:cNvPr>
            <p:cNvSpPr/>
            <p:nvPr/>
          </p:nvSpPr>
          <p:spPr>
            <a:xfrm>
              <a:off x="665380" y="4645640"/>
              <a:ext cx="8709" cy="52200"/>
            </a:xfrm>
            <a:custGeom>
              <a:avLst/>
              <a:gdLst/>
              <a:ahLst/>
              <a:cxnLst/>
              <a:rect l="l" t="t" r="r" b="b"/>
              <a:pathLst>
                <a:path w="501" h="3003" extrusionOk="0">
                  <a:moveTo>
                    <a:pt x="434" y="0"/>
                  </a:moveTo>
                  <a:cubicBezTo>
                    <a:pt x="400" y="0"/>
                    <a:pt x="334" y="0"/>
                    <a:pt x="334" y="67"/>
                  </a:cubicBezTo>
                  <a:cubicBezTo>
                    <a:pt x="67" y="1001"/>
                    <a:pt x="0" y="1968"/>
                    <a:pt x="134" y="2902"/>
                  </a:cubicBezTo>
                  <a:cubicBezTo>
                    <a:pt x="134" y="2936"/>
                    <a:pt x="200" y="2969"/>
                    <a:pt x="234" y="3002"/>
                  </a:cubicBezTo>
                  <a:lnTo>
                    <a:pt x="267" y="3002"/>
                  </a:lnTo>
                  <a:cubicBezTo>
                    <a:pt x="300" y="2969"/>
                    <a:pt x="334" y="2902"/>
                    <a:pt x="334" y="2869"/>
                  </a:cubicBezTo>
                  <a:cubicBezTo>
                    <a:pt x="167" y="1935"/>
                    <a:pt x="234" y="1034"/>
                    <a:pt x="501" y="134"/>
                  </a:cubicBezTo>
                  <a:cubicBezTo>
                    <a:pt x="501" y="100"/>
                    <a:pt x="501" y="34"/>
                    <a:pt x="434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68;p40">
              <a:extLst>
                <a:ext uri="{FF2B5EF4-FFF2-40B4-BE49-F238E27FC236}">
                  <a16:creationId xmlns:a16="http://schemas.microsoft.com/office/drawing/2014/main" id="{3A119072-C7F3-AABD-78D8-D3E1270D3B90}"/>
                </a:ext>
              </a:extLst>
            </p:cNvPr>
            <p:cNvSpPr/>
            <p:nvPr/>
          </p:nvSpPr>
          <p:spPr>
            <a:xfrm>
              <a:off x="1139679" y="4882790"/>
              <a:ext cx="15088" cy="42917"/>
            </a:xfrm>
            <a:custGeom>
              <a:avLst/>
              <a:gdLst/>
              <a:ahLst/>
              <a:cxnLst/>
              <a:rect l="l" t="t" r="r" b="b"/>
              <a:pathLst>
                <a:path w="868" h="2469" extrusionOk="0">
                  <a:moveTo>
                    <a:pt x="734" y="0"/>
                  </a:moveTo>
                  <a:cubicBezTo>
                    <a:pt x="667" y="0"/>
                    <a:pt x="634" y="34"/>
                    <a:pt x="634" y="100"/>
                  </a:cubicBezTo>
                  <a:cubicBezTo>
                    <a:pt x="701" y="868"/>
                    <a:pt x="467" y="1635"/>
                    <a:pt x="34" y="2269"/>
                  </a:cubicBezTo>
                  <a:cubicBezTo>
                    <a:pt x="0" y="2302"/>
                    <a:pt x="0" y="2369"/>
                    <a:pt x="34" y="2435"/>
                  </a:cubicBezTo>
                  <a:cubicBezTo>
                    <a:pt x="34" y="2435"/>
                    <a:pt x="67" y="2469"/>
                    <a:pt x="100" y="2469"/>
                  </a:cubicBezTo>
                  <a:cubicBezTo>
                    <a:pt x="100" y="2469"/>
                    <a:pt x="134" y="2435"/>
                    <a:pt x="167" y="2435"/>
                  </a:cubicBezTo>
                  <a:cubicBezTo>
                    <a:pt x="634" y="1735"/>
                    <a:pt x="868" y="901"/>
                    <a:pt x="801" y="67"/>
                  </a:cubicBezTo>
                  <a:cubicBezTo>
                    <a:pt x="801" y="34"/>
                    <a:pt x="768" y="0"/>
                    <a:pt x="734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69;p40">
              <a:extLst>
                <a:ext uri="{FF2B5EF4-FFF2-40B4-BE49-F238E27FC236}">
                  <a16:creationId xmlns:a16="http://schemas.microsoft.com/office/drawing/2014/main" id="{76D1FFD5-E922-9B40-993A-3EC9034A3A69}"/>
                </a:ext>
              </a:extLst>
            </p:cNvPr>
            <p:cNvSpPr/>
            <p:nvPr/>
          </p:nvSpPr>
          <p:spPr>
            <a:xfrm>
              <a:off x="1307246" y="4432409"/>
              <a:ext cx="34226" cy="57432"/>
            </a:xfrm>
            <a:custGeom>
              <a:avLst/>
              <a:gdLst/>
              <a:ahLst/>
              <a:cxnLst/>
              <a:rect l="l" t="t" r="r" b="b"/>
              <a:pathLst>
                <a:path w="1969" h="3304" extrusionOk="0">
                  <a:moveTo>
                    <a:pt x="101" y="0"/>
                  </a:moveTo>
                  <a:cubicBezTo>
                    <a:pt x="76" y="0"/>
                    <a:pt x="51" y="8"/>
                    <a:pt x="34" y="25"/>
                  </a:cubicBezTo>
                  <a:cubicBezTo>
                    <a:pt x="1" y="59"/>
                    <a:pt x="1" y="125"/>
                    <a:pt x="67" y="159"/>
                  </a:cubicBezTo>
                  <a:cubicBezTo>
                    <a:pt x="901" y="993"/>
                    <a:pt x="1502" y="2060"/>
                    <a:pt x="1768" y="3227"/>
                  </a:cubicBezTo>
                  <a:cubicBezTo>
                    <a:pt x="1795" y="3254"/>
                    <a:pt x="1822" y="3303"/>
                    <a:pt x="1867" y="3303"/>
                  </a:cubicBezTo>
                  <a:cubicBezTo>
                    <a:pt x="1878" y="3303"/>
                    <a:pt x="1889" y="3301"/>
                    <a:pt x="1902" y="3294"/>
                  </a:cubicBezTo>
                  <a:cubicBezTo>
                    <a:pt x="1935" y="3294"/>
                    <a:pt x="1969" y="3227"/>
                    <a:pt x="1935" y="3194"/>
                  </a:cubicBezTo>
                  <a:cubicBezTo>
                    <a:pt x="1635" y="1993"/>
                    <a:pt x="1035" y="892"/>
                    <a:pt x="167" y="25"/>
                  </a:cubicBezTo>
                  <a:cubicBezTo>
                    <a:pt x="151" y="8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70;p40">
              <a:extLst>
                <a:ext uri="{FF2B5EF4-FFF2-40B4-BE49-F238E27FC236}">
                  <a16:creationId xmlns:a16="http://schemas.microsoft.com/office/drawing/2014/main" id="{B7BC3AC0-2F5D-24DC-AB9E-4268316BEA45}"/>
                </a:ext>
              </a:extLst>
            </p:cNvPr>
            <p:cNvSpPr/>
            <p:nvPr/>
          </p:nvSpPr>
          <p:spPr>
            <a:xfrm>
              <a:off x="1214476" y="4589912"/>
              <a:ext cx="20894" cy="60387"/>
            </a:xfrm>
            <a:custGeom>
              <a:avLst/>
              <a:gdLst/>
              <a:ahLst/>
              <a:cxnLst/>
              <a:rect l="l" t="t" r="r" b="b"/>
              <a:pathLst>
                <a:path w="1202" h="3474" extrusionOk="0">
                  <a:moveTo>
                    <a:pt x="163" y="1"/>
                  </a:moveTo>
                  <a:cubicBezTo>
                    <a:pt x="128" y="1"/>
                    <a:pt x="93" y="12"/>
                    <a:pt x="67" y="37"/>
                  </a:cubicBezTo>
                  <a:cubicBezTo>
                    <a:pt x="0" y="137"/>
                    <a:pt x="0" y="271"/>
                    <a:pt x="67" y="338"/>
                  </a:cubicBezTo>
                  <a:cubicBezTo>
                    <a:pt x="601" y="1205"/>
                    <a:pt x="901" y="2206"/>
                    <a:pt x="834" y="3240"/>
                  </a:cubicBezTo>
                  <a:cubicBezTo>
                    <a:pt x="834" y="3340"/>
                    <a:pt x="901" y="3440"/>
                    <a:pt x="1001" y="3473"/>
                  </a:cubicBezTo>
                  <a:lnTo>
                    <a:pt x="1068" y="3473"/>
                  </a:lnTo>
                  <a:cubicBezTo>
                    <a:pt x="1135" y="3406"/>
                    <a:pt x="1168" y="3340"/>
                    <a:pt x="1168" y="3273"/>
                  </a:cubicBezTo>
                  <a:cubicBezTo>
                    <a:pt x="1201" y="2139"/>
                    <a:pt x="901" y="1038"/>
                    <a:pt x="301" y="71"/>
                  </a:cubicBezTo>
                  <a:cubicBezTo>
                    <a:pt x="280" y="29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71;p40">
              <a:extLst>
                <a:ext uri="{FF2B5EF4-FFF2-40B4-BE49-F238E27FC236}">
                  <a16:creationId xmlns:a16="http://schemas.microsoft.com/office/drawing/2014/main" id="{2F83C0BC-31E6-4A4B-DA1A-0A2DD7DD35FC}"/>
                </a:ext>
              </a:extLst>
            </p:cNvPr>
            <p:cNvSpPr/>
            <p:nvPr/>
          </p:nvSpPr>
          <p:spPr>
            <a:xfrm>
              <a:off x="1213902" y="4365574"/>
              <a:ext cx="22615" cy="22058"/>
            </a:xfrm>
            <a:custGeom>
              <a:avLst/>
              <a:gdLst/>
              <a:ahLst/>
              <a:cxnLst/>
              <a:rect l="l" t="t" r="r" b="b"/>
              <a:pathLst>
                <a:path w="1301" h="1269" extrusionOk="0">
                  <a:moveTo>
                    <a:pt x="600" y="301"/>
                  </a:moveTo>
                  <a:cubicBezTo>
                    <a:pt x="767" y="301"/>
                    <a:pt x="901" y="401"/>
                    <a:pt x="1001" y="568"/>
                  </a:cubicBezTo>
                  <a:cubicBezTo>
                    <a:pt x="1067" y="635"/>
                    <a:pt x="1067" y="768"/>
                    <a:pt x="1034" y="868"/>
                  </a:cubicBezTo>
                  <a:cubicBezTo>
                    <a:pt x="990" y="957"/>
                    <a:pt x="886" y="1016"/>
                    <a:pt x="782" y="1016"/>
                  </a:cubicBezTo>
                  <a:cubicBezTo>
                    <a:pt x="730" y="1016"/>
                    <a:pt x="678" y="1001"/>
                    <a:pt x="634" y="968"/>
                  </a:cubicBezTo>
                  <a:cubicBezTo>
                    <a:pt x="467" y="868"/>
                    <a:pt x="334" y="735"/>
                    <a:pt x="267" y="568"/>
                  </a:cubicBezTo>
                  <a:cubicBezTo>
                    <a:pt x="300" y="434"/>
                    <a:pt x="434" y="301"/>
                    <a:pt x="600" y="301"/>
                  </a:cubicBezTo>
                  <a:close/>
                  <a:moveTo>
                    <a:pt x="500" y="1"/>
                  </a:moveTo>
                  <a:cubicBezTo>
                    <a:pt x="267" y="67"/>
                    <a:pt x="67" y="234"/>
                    <a:pt x="0" y="468"/>
                  </a:cubicBezTo>
                  <a:cubicBezTo>
                    <a:pt x="0" y="501"/>
                    <a:pt x="0" y="534"/>
                    <a:pt x="0" y="568"/>
                  </a:cubicBezTo>
                  <a:cubicBezTo>
                    <a:pt x="0" y="735"/>
                    <a:pt x="33" y="901"/>
                    <a:pt x="167" y="1035"/>
                  </a:cubicBezTo>
                  <a:cubicBezTo>
                    <a:pt x="183" y="1068"/>
                    <a:pt x="209" y="1085"/>
                    <a:pt x="238" y="1085"/>
                  </a:cubicBezTo>
                  <a:cubicBezTo>
                    <a:pt x="267" y="1085"/>
                    <a:pt x="300" y="1068"/>
                    <a:pt x="334" y="1035"/>
                  </a:cubicBezTo>
                  <a:cubicBezTo>
                    <a:pt x="400" y="1102"/>
                    <a:pt x="467" y="1168"/>
                    <a:pt x="567" y="1202"/>
                  </a:cubicBezTo>
                  <a:cubicBezTo>
                    <a:pt x="667" y="1268"/>
                    <a:pt x="801" y="1268"/>
                    <a:pt x="934" y="1268"/>
                  </a:cubicBezTo>
                  <a:cubicBezTo>
                    <a:pt x="1067" y="1202"/>
                    <a:pt x="1168" y="1102"/>
                    <a:pt x="1201" y="1001"/>
                  </a:cubicBezTo>
                  <a:cubicBezTo>
                    <a:pt x="1301" y="801"/>
                    <a:pt x="1268" y="568"/>
                    <a:pt x="1134" y="401"/>
                  </a:cubicBezTo>
                  <a:cubicBezTo>
                    <a:pt x="1001" y="168"/>
                    <a:pt x="767" y="1"/>
                    <a:pt x="500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72;p40">
              <a:extLst>
                <a:ext uri="{FF2B5EF4-FFF2-40B4-BE49-F238E27FC236}">
                  <a16:creationId xmlns:a16="http://schemas.microsoft.com/office/drawing/2014/main" id="{1B26CF7A-3D4E-9CB0-DCA9-E9630AC95A07}"/>
                </a:ext>
              </a:extLst>
            </p:cNvPr>
            <p:cNvSpPr/>
            <p:nvPr/>
          </p:nvSpPr>
          <p:spPr>
            <a:xfrm>
              <a:off x="1231285" y="4425769"/>
              <a:ext cx="17991" cy="21155"/>
            </a:xfrm>
            <a:custGeom>
              <a:avLst/>
              <a:gdLst/>
              <a:ahLst/>
              <a:cxnLst/>
              <a:rect l="l" t="t" r="r" b="b"/>
              <a:pathLst>
                <a:path w="1035" h="1217" extrusionOk="0">
                  <a:moveTo>
                    <a:pt x="534" y="274"/>
                  </a:moveTo>
                  <a:cubicBezTo>
                    <a:pt x="668" y="340"/>
                    <a:pt x="735" y="441"/>
                    <a:pt x="768" y="574"/>
                  </a:cubicBezTo>
                  <a:cubicBezTo>
                    <a:pt x="801" y="707"/>
                    <a:pt x="768" y="841"/>
                    <a:pt x="668" y="908"/>
                  </a:cubicBezTo>
                  <a:cubicBezTo>
                    <a:pt x="633" y="942"/>
                    <a:pt x="598" y="957"/>
                    <a:pt x="563" y="957"/>
                  </a:cubicBezTo>
                  <a:cubicBezTo>
                    <a:pt x="498" y="957"/>
                    <a:pt x="433" y="906"/>
                    <a:pt x="368" y="841"/>
                  </a:cubicBezTo>
                  <a:cubicBezTo>
                    <a:pt x="301" y="774"/>
                    <a:pt x="234" y="674"/>
                    <a:pt x="234" y="574"/>
                  </a:cubicBezTo>
                  <a:cubicBezTo>
                    <a:pt x="234" y="541"/>
                    <a:pt x="268" y="474"/>
                    <a:pt x="268" y="441"/>
                  </a:cubicBezTo>
                  <a:cubicBezTo>
                    <a:pt x="301" y="340"/>
                    <a:pt x="434" y="274"/>
                    <a:pt x="534" y="274"/>
                  </a:cubicBezTo>
                  <a:close/>
                  <a:moveTo>
                    <a:pt x="458" y="1"/>
                  </a:moveTo>
                  <a:cubicBezTo>
                    <a:pt x="286" y="1"/>
                    <a:pt x="126" y="99"/>
                    <a:pt x="67" y="274"/>
                  </a:cubicBezTo>
                  <a:cubicBezTo>
                    <a:pt x="34" y="307"/>
                    <a:pt x="34" y="340"/>
                    <a:pt x="34" y="374"/>
                  </a:cubicBezTo>
                  <a:cubicBezTo>
                    <a:pt x="1" y="374"/>
                    <a:pt x="1" y="407"/>
                    <a:pt x="34" y="441"/>
                  </a:cubicBezTo>
                  <a:cubicBezTo>
                    <a:pt x="34" y="441"/>
                    <a:pt x="34" y="474"/>
                    <a:pt x="34" y="507"/>
                  </a:cubicBezTo>
                  <a:cubicBezTo>
                    <a:pt x="1" y="674"/>
                    <a:pt x="34" y="841"/>
                    <a:pt x="101" y="974"/>
                  </a:cubicBezTo>
                  <a:cubicBezTo>
                    <a:pt x="134" y="1008"/>
                    <a:pt x="168" y="1041"/>
                    <a:pt x="234" y="1041"/>
                  </a:cubicBezTo>
                  <a:lnTo>
                    <a:pt x="268" y="1074"/>
                  </a:lnTo>
                  <a:cubicBezTo>
                    <a:pt x="350" y="1157"/>
                    <a:pt x="477" y="1216"/>
                    <a:pt x="613" y="1216"/>
                  </a:cubicBezTo>
                  <a:cubicBezTo>
                    <a:pt x="642" y="1216"/>
                    <a:pt x="672" y="1214"/>
                    <a:pt x="701" y="1208"/>
                  </a:cubicBezTo>
                  <a:cubicBezTo>
                    <a:pt x="735" y="1208"/>
                    <a:pt x="768" y="1174"/>
                    <a:pt x="801" y="1141"/>
                  </a:cubicBezTo>
                  <a:cubicBezTo>
                    <a:pt x="968" y="1008"/>
                    <a:pt x="1035" y="741"/>
                    <a:pt x="968" y="541"/>
                  </a:cubicBezTo>
                  <a:cubicBezTo>
                    <a:pt x="935" y="307"/>
                    <a:pt x="768" y="107"/>
                    <a:pt x="534" y="7"/>
                  </a:cubicBezTo>
                  <a:cubicBezTo>
                    <a:pt x="509" y="3"/>
                    <a:pt x="484" y="1"/>
                    <a:pt x="45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73;p40">
              <a:extLst>
                <a:ext uri="{FF2B5EF4-FFF2-40B4-BE49-F238E27FC236}">
                  <a16:creationId xmlns:a16="http://schemas.microsoft.com/office/drawing/2014/main" id="{71548763-0353-AA4C-07B7-138D6B0C5CE3}"/>
                </a:ext>
              </a:extLst>
            </p:cNvPr>
            <p:cNvSpPr/>
            <p:nvPr/>
          </p:nvSpPr>
          <p:spPr>
            <a:xfrm>
              <a:off x="1255638" y="4392673"/>
              <a:ext cx="13941" cy="16409"/>
            </a:xfrm>
            <a:custGeom>
              <a:avLst/>
              <a:gdLst/>
              <a:ahLst/>
              <a:cxnLst/>
              <a:rect l="l" t="t" r="r" b="b"/>
              <a:pathLst>
                <a:path w="802" h="944" extrusionOk="0">
                  <a:moveTo>
                    <a:pt x="400" y="263"/>
                  </a:moveTo>
                  <a:cubicBezTo>
                    <a:pt x="434" y="263"/>
                    <a:pt x="477" y="294"/>
                    <a:pt x="501" y="343"/>
                  </a:cubicBezTo>
                  <a:cubicBezTo>
                    <a:pt x="534" y="376"/>
                    <a:pt x="568" y="443"/>
                    <a:pt x="568" y="510"/>
                  </a:cubicBezTo>
                  <a:cubicBezTo>
                    <a:pt x="534" y="577"/>
                    <a:pt x="501" y="643"/>
                    <a:pt x="468" y="677"/>
                  </a:cubicBezTo>
                  <a:cubicBezTo>
                    <a:pt x="401" y="677"/>
                    <a:pt x="334" y="643"/>
                    <a:pt x="301" y="610"/>
                  </a:cubicBezTo>
                  <a:cubicBezTo>
                    <a:pt x="268" y="577"/>
                    <a:pt x="234" y="510"/>
                    <a:pt x="234" y="443"/>
                  </a:cubicBezTo>
                  <a:cubicBezTo>
                    <a:pt x="234" y="443"/>
                    <a:pt x="234" y="410"/>
                    <a:pt x="234" y="410"/>
                  </a:cubicBezTo>
                  <a:cubicBezTo>
                    <a:pt x="234" y="376"/>
                    <a:pt x="234" y="376"/>
                    <a:pt x="234" y="376"/>
                  </a:cubicBezTo>
                  <a:cubicBezTo>
                    <a:pt x="234" y="310"/>
                    <a:pt x="301" y="276"/>
                    <a:pt x="368" y="276"/>
                  </a:cubicBezTo>
                  <a:cubicBezTo>
                    <a:pt x="377" y="267"/>
                    <a:pt x="388" y="263"/>
                    <a:pt x="400" y="263"/>
                  </a:cubicBezTo>
                  <a:close/>
                  <a:moveTo>
                    <a:pt x="372" y="1"/>
                  </a:moveTo>
                  <a:cubicBezTo>
                    <a:pt x="348" y="1"/>
                    <a:pt x="325" y="4"/>
                    <a:pt x="301" y="10"/>
                  </a:cubicBezTo>
                  <a:cubicBezTo>
                    <a:pt x="168" y="10"/>
                    <a:pt x="34" y="110"/>
                    <a:pt x="1" y="243"/>
                  </a:cubicBezTo>
                  <a:cubicBezTo>
                    <a:pt x="1" y="276"/>
                    <a:pt x="1" y="310"/>
                    <a:pt x="1" y="343"/>
                  </a:cubicBezTo>
                  <a:cubicBezTo>
                    <a:pt x="1" y="343"/>
                    <a:pt x="1" y="376"/>
                    <a:pt x="1" y="410"/>
                  </a:cubicBezTo>
                  <a:cubicBezTo>
                    <a:pt x="1" y="577"/>
                    <a:pt x="67" y="710"/>
                    <a:pt x="168" y="810"/>
                  </a:cubicBezTo>
                  <a:cubicBezTo>
                    <a:pt x="268" y="910"/>
                    <a:pt x="401" y="944"/>
                    <a:pt x="534" y="944"/>
                  </a:cubicBezTo>
                  <a:lnTo>
                    <a:pt x="568" y="910"/>
                  </a:lnTo>
                  <a:cubicBezTo>
                    <a:pt x="668" y="843"/>
                    <a:pt x="768" y="710"/>
                    <a:pt x="768" y="577"/>
                  </a:cubicBezTo>
                  <a:cubicBezTo>
                    <a:pt x="801" y="443"/>
                    <a:pt x="768" y="276"/>
                    <a:pt x="668" y="143"/>
                  </a:cubicBezTo>
                  <a:cubicBezTo>
                    <a:pt x="586" y="61"/>
                    <a:pt x="481" y="1"/>
                    <a:pt x="372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74;p40">
              <a:extLst>
                <a:ext uri="{FF2B5EF4-FFF2-40B4-BE49-F238E27FC236}">
                  <a16:creationId xmlns:a16="http://schemas.microsoft.com/office/drawing/2014/main" id="{62C242FB-F047-F26A-DA57-08EA4C03332E}"/>
                </a:ext>
              </a:extLst>
            </p:cNvPr>
            <p:cNvSpPr/>
            <p:nvPr/>
          </p:nvSpPr>
          <p:spPr>
            <a:xfrm>
              <a:off x="692619" y="4502339"/>
              <a:ext cx="24370" cy="26769"/>
            </a:xfrm>
            <a:custGeom>
              <a:avLst/>
              <a:gdLst/>
              <a:ahLst/>
              <a:cxnLst/>
              <a:rect l="l" t="t" r="r" b="b"/>
              <a:pathLst>
                <a:path w="1402" h="1540" extrusionOk="0">
                  <a:moveTo>
                    <a:pt x="635" y="405"/>
                  </a:moveTo>
                  <a:cubicBezTo>
                    <a:pt x="768" y="405"/>
                    <a:pt x="902" y="472"/>
                    <a:pt x="935" y="605"/>
                  </a:cubicBezTo>
                  <a:cubicBezTo>
                    <a:pt x="1035" y="706"/>
                    <a:pt x="1035" y="872"/>
                    <a:pt x="1002" y="972"/>
                  </a:cubicBezTo>
                  <a:cubicBezTo>
                    <a:pt x="935" y="1106"/>
                    <a:pt x="802" y="1139"/>
                    <a:pt x="701" y="1139"/>
                  </a:cubicBezTo>
                  <a:cubicBezTo>
                    <a:pt x="568" y="1106"/>
                    <a:pt x="468" y="1039"/>
                    <a:pt x="468" y="906"/>
                  </a:cubicBezTo>
                  <a:cubicBezTo>
                    <a:pt x="435" y="839"/>
                    <a:pt x="401" y="806"/>
                    <a:pt x="368" y="772"/>
                  </a:cubicBezTo>
                  <a:cubicBezTo>
                    <a:pt x="368" y="739"/>
                    <a:pt x="368" y="706"/>
                    <a:pt x="401" y="672"/>
                  </a:cubicBezTo>
                  <a:cubicBezTo>
                    <a:pt x="435" y="539"/>
                    <a:pt x="501" y="439"/>
                    <a:pt x="635" y="405"/>
                  </a:cubicBezTo>
                  <a:close/>
                  <a:moveTo>
                    <a:pt x="681" y="0"/>
                  </a:moveTo>
                  <a:cubicBezTo>
                    <a:pt x="655" y="0"/>
                    <a:pt x="628" y="2"/>
                    <a:pt x="601" y="5"/>
                  </a:cubicBezTo>
                  <a:cubicBezTo>
                    <a:pt x="335" y="72"/>
                    <a:pt x="134" y="305"/>
                    <a:pt x="101" y="572"/>
                  </a:cubicBezTo>
                  <a:cubicBezTo>
                    <a:pt x="1" y="839"/>
                    <a:pt x="34" y="1139"/>
                    <a:pt x="168" y="1406"/>
                  </a:cubicBezTo>
                  <a:cubicBezTo>
                    <a:pt x="188" y="1447"/>
                    <a:pt x="247" y="1476"/>
                    <a:pt x="305" y="1476"/>
                  </a:cubicBezTo>
                  <a:cubicBezTo>
                    <a:pt x="341" y="1476"/>
                    <a:pt x="376" y="1465"/>
                    <a:pt x="401" y="1439"/>
                  </a:cubicBezTo>
                  <a:cubicBezTo>
                    <a:pt x="468" y="1473"/>
                    <a:pt x="568" y="1506"/>
                    <a:pt x="635" y="1539"/>
                  </a:cubicBezTo>
                  <a:lnTo>
                    <a:pt x="735" y="1539"/>
                  </a:lnTo>
                  <a:cubicBezTo>
                    <a:pt x="968" y="1539"/>
                    <a:pt x="1168" y="1406"/>
                    <a:pt x="1269" y="1206"/>
                  </a:cubicBezTo>
                  <a:cubicBezTo>
                    <a:pt x="1402" y="939"/>
                    <a:pt x="1369" y="605"/>
                    <a:pt x="1235" y="372"/>
                  </a:cubicBezTo>
                  <a:cubicBezTo>
                    <a:pt x="1115" y="132"/>
                    <a:pt x="914" y="0"/>
                    <a:pt x="68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201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04561" y="2234862"/>
            <a:ext cx="5477133" cy="1984332"/>
          </a:xfrm>
          <a:prstGeom prst="roundRect">
            <a:avLst/>
          </a:prstGeom>
          <a:solidFill>
            <a:schemeClr val="bg1"/>
          </a:solidFill>
          <a:ln w="76200" cmpd="dbl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685783"/>
            <a:endParaRPr lang="zh-CN" alt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9153" y="2691609"/>
            <a:ext cx="5258210" cy="931008"/>
          </a:xfrm>
          <a:prstGeom prst="rect">
            <a:avLst/>
          </a:prstGeom>
          <a:noFill/>
        </p:spPr>
        <p:txBody>
          <a:bodyPr wrap="square" lIns="68566" tIns="34282" rIns="68566" bIns="34282" rtlCol="0">
            <a:spAutoFit/>
          </a:bodyPr>
          <a:lstStyle/>
          <a:p>
            <a:pPr algn="ctr"/>
            <a:r>
              <a:rPr lang="vi-VN" sz="2800" dirty="0"/>
              <a:t>Ước thế giới hòa bình, không còn bom đạn, chiến tranh.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3362" y="638005"/>
            <a:ext cx="5794879" cy="1124717"/>
            <a:chOff x="1279871" y="3059509"/>
            <a:chExt cx="3623354" cy="956739"/>
          </a:xfrm>
        </p:grpSpPr>
        <p:sp>
          <p:nvSpPr>
            <p:cNvPr id="73" name="圆角矩形 72"/>
            <p:cNvSpPr/>
            <p:nvPr/>
          </p:nvSpPr>
          <p:spPr>
            <a:xfrm>
              <a:off x="1279871" y="3070572"/>
              <a:ext cx="3490578" cy="945676"/>
            </a:xfrm>
            <a:prstGeom prst="wedgeRoundRectCallout">
              <a:avLst>
                <a:gd name="adj1" fmla="val -53592"/>
                <a:gd name="adj2" fmla="val -24321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486465" y="3059509"/>
              <a:ext cx="3416760" cy="876199"/>
            </a:xfrm>
            <a:prstGeom prst="wedgeRoundRectCallout">
              <a:avLst>
                <a:gd name="adj1" fmla="val -55927"/>
                <a:gd name="adj2" fmla="val -50933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defTabSz="685783"/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bom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>
                  <a:solidFill>
                    <a:schemeClr val="bg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2800" dirty="0">
                <a:solidFill>
                  <a:schemeClr val="bg1"/>
                </a:solidFill>
                <a:latin typeface="UTM Androgyne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1916;p40">
            <a:extLst>
              <a:ext uri="{FF2B5EF4-FFF2-40B4-BE49-F238E27FC236}">
                <a16:creationId xmlns:a16="http://schemas.microsoft.com/office/drawing/2014/main" id="{9676B622-4BCA-B2E8-EAD3-D219AF794E28}"/>
              </a:ext>
            </a:extLst>
          </p:cNvPr>
          <p:cNvGrpSpPr/>
          <p:nvPr/>
        </p:nvGrpSpPr>
        <p:grpSpPr>
          <a:xfrm>
            <a:off x="7341531" y="1825110"/>
            <a:ext cx="1423803" cy="1299281"/>
            <a:chOff x="2297023" y="4106800"/>
            <a:chExt cx="1045453" cy="954021"/>
          </a:xfrm>
        </p:grpSpPr>
        <p:sp>
          <p:nvSpPr>
            <p:cNvPr id="11" name="Google Shape;1917;p40">
              <a:extLst>
                <a:ext uri="{FF2B5EF4-FFF2-40B4-BE49-F238E27FC236}">
                  <a16:creationId xmlns:a16="http://schemas.microsoft.com/office/drawing/2014/main" id="{8767E928-DA8B-9CBA-24F2-89ADB73296CF}"/>
                </a:ext>
              </a:extLst>
            </p:cNvPr>
            <p:cNvSpPr/>
            <p:nvPr/>
          </p:nvSpPr>
          <p:spPr>
            <a:xfrm>
              <a:off x="2297023" y="4106800"/>
              <a:ext cx="1025150" cy="954021"/>
            </a:xfrm>
            <a:custGeom>
              <a:avLst/>
              <a:gdLst/>
              <a:ahLst/>
              <a:cxnLst/>
              <a:rect l="l" t="t" r="r" b="b"/>
              <a:pathLst>
                <a:path w="58976" h="54884" extrusionOk="0">
                  <a:moveTo>
                    <a:pt x="39528" y="10184"/>
                  </a:moveTo>
                  <a:cubicBezTo>
                    <a:pt x="39929" y="10184"/>
                    <a:pt x="40329" y="10284"/>
                    <a:pt x="40696" y="10451"/>
                  </a:cubicBezTo>
                  <a:cubicBezTo>
                    <a:pt x="40429" y="10485"/>
                    <a:pt x="40129" y="10518"/>
                    <a:pt x="39829" y="10618"/>
                  </a:cubicBezTo>
                  <a:cubicBezTo>
                    <a:pt x="39628" y="10651"/>
                    <a:pt x="39428" y="10685"/>
                    <a:pt x="39228" y="10751"/>
                  </a:cubicBezTo>
                  <a:cubicBezTo>
                    <a:pt x="39295" y="10551"/>
                    <a:pt x="39395" y="10351"/>
                    <a:pt x="39528" y="10184"/>
                  </a:cubicBezTo>
                  <a:close/>
                  <a:moveTo>
                    <a:pt x="39129" y="0"/>
                  </a:moveTo>
                  <a:cubicBezTo>
                    <a:pt x="36344" y="0"/>
                    <a:pt x="33402" y="1035"/>
                    <a:pt x="31089" y="4147"/>
                  </a:cubicBezTo>
                  <a:cubicBezTo>
                    <a:pt x="29888" y="5781"/>
                    <a:pt x="28787" y="7482"/>
                    <a:pt x="27787" y="9250"/>
                  </a:cubicBezTo>
                  <a:cubicBezTo>
                    <a:pt x="27620" y="9250"/>
                    <a:pt x="27453" y="9217"/>
                    <a:pt x="27253" y="9217"/>
                  </a:cubicBezTo>
                  <a:cubicBezTo>
                    <a:pt x="26853" y="8883"/>
                    <a:pt x="26452" y="8550"/>
                    <a:pt x="26019" y="8283"/>
                  </a:cubicBezTo>
                  <a:cubicBezTo>
                    <a:pt x="24354" y="7210"/>
                    <a:pt x="22445" y="6654"/>
                    <a:pt x="20528" y="6654"/>
                  </a:cubicBezTo>
                  <a:cubicBezTo>
                    <a:pt x="19525" y="6654"/>
                    <a:pt x="18520" y="6806"/>
                    <a:pt x="17546" y="7116"/>
                  </a:cubicBezTo>
                  <a:cubicBezTo>
                    <a:pt x="16178" y="7482"/>
                    <a:pt x="14877" y="8050"/>
                    <a:pt x="13677" y="8817"/>
                  </a:cubicBezTo>
                  <a:cubicBezTo>
                    <a:pt x="13543" y="8883"/>
                    <a:pt x="13443" y="8950"/>
                    <a:pt x="13310" y="9050"/>
                  </a:cubicBezTo>
                  <a:lnTo>
                    <a:pt x="13210" y="9084"/>
                  </a:lnTo>
                  <a:lnTo>
                    <a:pt x="13110" y="9184"/>
                  </a:lnTo>
                  <a:cubicBezTo>
                    <a:pt x="12909" y="9284"/>
                    <a:pt x="12743" y="9384"/>
                    <a:pt x="12576" y="9517"/>
                  </a:cubicBezTo>
                  <a:lnTo>
                    <a:pt x="12342" y="9684"/>
                  </a:lnTo>
                  <a:cubicBezTo>
                    <a:pt x="11675" y="10151"/>
                    <a:pt x="11041" y="10651"/>
                    <a:pt x="10408" y="11152"/>
                  </a:cubicBezTo>
                  <a:cubicBezTo>
                    <a:pt x="10041" y="11419"/>
                    <a:pt x="9707" y="11719"/>
                    <a:pt x="9374" y="12019"/>
                  </a:cubicBezTo>
                  <a:cubicBezTo>
                    <a:pt x="8573" y="12786"/>
                    <a:pt x="7806" y="13553"/>
                    <a:pt x="7105" y="14421"/>
                  </a:cubicBezTo>
                  <a:cubicBezTo>
                    <a:pt x="4570" y="17256"/>
                    <a:pt x="2635" y="20558"/>
                    <a:pt x="1368" y="24161"/>
                  </a:cubicBezTo>
                  <a:cubicBezTo>
                    <a:pt x="467" y="26730"/>
                    <a:pt x="0" y="29398"/>
                    <a:pt x="0" y="32100"/>
                  </a:cubicBezTo>
                  <a:lnTo>
                    <a:pt x="0" y="32500"/>
                  </a:lnTo>
                  <a:cubicBezTo>
                    <a:pt x="134" y="41373"/>
                    <a:pt x="5571" y="48011"/>
                    <a:pt x="14210" y="49913"/>
                  </a:cubicBezTo>
                  <a:cubicBezTo>
                    <a:pt x="16451" y="52024"/>
                    <a:pt x="19419" y="53218"/>
                    <a:pt x="22499" y="53218"/>
                  </a:cubicBezTo>
                  <a:cubicBezTo>
                    <a:pt x="22583" y="53218"/>
                    <a:pt x="22666" y="53217"/>
                    <a:pt x="22750" y="53215"/>
                  </a:cubicBezTo>
                  <a:cubicBezTo>
                    <a:pt x="23697" y="53937"/>
                    <a:pt x="24857" y="54308"/>
                    <a:pt x="26024" y="54308"/>
                  </a:cubicBezTo>
                  <a:cubicBezTo>
                    <a:pt x="26584" y="54308"/>
                    <a:pt x="27146" y="54222"/>
                    <a:pt x="27687" y="54049"/>
                  </a:cubicBezTo>
                  <a:cubicBezTo>
                    <a:pt x="29021" y="54583"/>
                    <a:pt x="30455" y="54850"/>
                    <a:pt x="31890" y="54883"/>
                  </a:cubicBezTo>
                  <a:cubicBezTo>
                    <a:pt x="33591" y="54850"/>
                    <a:pt x="35292" y="54516"/>
                    <a:pt x="36860" y="53849"/>
                  </a:cubicBezTo>
                  <a:cubicBezTo>
                    <a:pt x="37786" y="53968"/>
                    <a:pt x="38695" y="54026"/>
                    <a:pt x="39583" y="54026"/>
                  </a:cubicBezTo>
                  <a:cubicBezTo>
                    <a:pt x="45191" y="54026"/>
                    <a:pt x="49994" y="51688"/>
                    <a:pt x="53305" y="47311"/>
                  </a:cubicBezTo>
                  <a:cubicBezTo>
                    <a:pt x="58475" y="40439"/>
                    <a:pt x="58976" y="29798"/>
                    <a:pt x="54572" y="20759"/>
                  </a:cubicBezTo>
                  <a:cubicBezTo>
                    <a:pt x="53772" y="19091"/>
                    <a:pt x="52805" y="17490"/>
                    <a:pt x="51704" y="15989"/>
                  </a:cubicBezTo>
                  <a:cubicBezTo>
                    <a:pt x="51370" y="15522"/>
                    <a:pt x="51037" y="15055"/>
                    <a:pt x="50670" y="14621"/>
                  </a:cubicBezTo>
                  <a:cubicBezTo>
                    <a:pt x="49302" y="12920"/>
                    <a:pt x="47501" y="11652"/>
                    <a:pt x="45433" y="10952"/>
                  </a:cubicBezTo>
                  <a:cubicBezTo>
                    <a:pt x="45266" y="10918"/>
                    <a:pt x="45132" y="10852"/>
                    <a:pt x="44999" y="10818"/>
                  </a:cubicBezTo>
                  <a:lnTo>
                    <a:pt x="49802" y="4414"/>
                  </a:lnTo>
                  <a:lnTo>
                    <a:pt x="46467" y="2212"/>
                  </a:lnTo>
                  <a:cubicBezTo>
                    <a:pt x="44794" y="1137"/>
                    <a:pt x="42047" y="0"/>
                    <a:pt x="39129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18;p40">
              <a:extLst>
                <a:ext uri="{FF2B5EF4-FFF2-40B4-BE49-F238E27FC236}">
                  <a16:creationId xmlns:a16="http://schemas.microsoft.com/office/drawing/2014/main" id="{6A7F60FA-7DFA-610F-7E90-F975759B42ED}"/>
                </a:ext>
              </a:extLst>
            </p:cNvPr>
            <p:cNvSpPr/>
            <p:nvPr/>
          </p:nvSpPr>
          <p:spPr>
            <a:xfrm>
              <a:off x="2368917" y="4122288"/>
              <a:ext cx="973559" cy="902569"/>
            </a:xfrm>
            <a:custGeom>
              <a:avLst/>
              <a:gdLst/>
              <a:ahLst/>
              <a:cxnLst/>
              <a:rect l="l" t="t" r="r" b="b"/>
              <a:pathLst>
                <a:path w="56008" h="51924" extrusionOk="0">
                  <a:moveTo>
                    <a:pt x="37740" y="1"/>
                  </a:moveTo>
                  <a:cubicBezTo>
                    <a:pt x="35328" y="1"/>
                    <a:pt x="32794" y="890"/>
                    <a:pt x="30822" y="3556"/>
                  </a:cubicBezTo>
                  <a:cubicBezTo>
                    <a:pt x="29421" y="5424"/>
                    <a:pt x="28187" y="7392"/>
                    <a:pt x="27086" y="9427"/>
                  </a:cubicBezTo>
                  <a:cubicBezTo>
                    <a:pt x="26586" y="9288"/>
                    <a:pt x="26086" y="9218"/>
                    <a:pt x="25566" y="9218"/>
                  </a:cubicBezTo>
                  <a:cubicBezTo>
                    <a:pt x="25462" y="9218"/>
                    <a:pt x="25357" y="9221"/>
                    <a:pt x="25252" y="9227"/>
                  </a:cubicBezTo>
                  <a:cubicBezTo>
                    <a:pt x="23560" y="7559"/>
                    <a:pt x="21326" y="6662"/>
                    <a:pt x="19044" y="6662"/>
                  </a:cubicBezTo>
                  <a:cubicBezTo>
                    <a:pt x="18175" y="6662"/>
                    <a:pt x="17300" y="6792"/>
                    <a:pt x="16446" y="7058"/>
                  </a:cubicBezTo>
                  <a:cubicBezTo>
                    <a:pt x="15211" y="7392"/>
                    <a:pt x="14044" y="7892"/>
                    <a:pt x="12976" y="8593"/>
                  </a:cubicBezTo>
                  <a:lnTo>
                    <a:pt x="12609" y="8793"/>
                  </a:lnTo>
                  <a:lnTo>
                    <a:pt x="12509" y="8860"/>
                  </a:lnTo>
                  <a:lnTo>
                    <a:pt x="12443" y="8926"/>
                  </a:lnTo>
                  <a:cubicBezTo>
                    <a:pt x="12276" y="9027"/>
                    <a:pt x="12109" y="9127"/>
                    <a:pt x="11942" y="9260"/>
                  </a:cubicBezTo>
                  <a:lnTo>
                    <a:pt x="11709" y="9393"/>
                  </a:lnTo>
                  <a:cubicBezTo>
                    <a:pt x="11075" y="9860"/>
                    <a:pt x="10441" y="10327"/>
                    <a:pt x="9841" y="10861"/>
                  </a:cubicBezTo>
                  <a:cubicBezTo>
                    <a:pt x="9507" y="11095"/>
                    <a:pt x="9207" y="11362"/>
                    <a:pt x="8907" y="11628"/>
                  </a:cubicBezTo>
                  <a:cubicBezTo>
                    <a:pt x="8140" y="12362"/>
                    <a:pt x="7439" y="13096"/>
                    <a:pt x="6739" y="13897"/>
                  </a:cubicBezTo>
                  <a:cubicBezTo>
                    <a:pt x="4337" y="16599"/>
                    <a:pt x="2502" y="19768"/>
                    <a:pt x="1301" y="23203"/>
                  </a:cubicBezTo>
                  <a:cubicBezTo>
                    <a:pt x="467" y="25572"/>
                    <a:pt x="0" y="28107"/>
                    <a:pt x="0" y="30642"/>
                  </a:cubicBezTo>
                  <a:lnTo>
                    <a:pt x="0" y="31042"/>
                  </a:lnTo>
                  <a:cubicBezTo>
                    <a:pt x="134" y="39382"/>
                    <a:pt x="5271" y="45486"/>
                    <a:pt x="13477" y="47120"/>
                  </a:cubicBezTo>
                  <a:cubicBezTo>
                    <a:pt x="15619" y="49204"/>
                    <a:pt x="18214" y="50304"/>
                    <a:pt x="20856" y="50304"/>
                  </a:cubicBezTo>
                  <a:cubicBezTo>
                    <a:pt x="21176" y="50304"/>
                    <a:pt x="21496" y="50288"/>
                    <a:pt x="21816" y="50256"/>
                  </a:cubicBezTo>
                  <a:cubicBezTo>
                    <a:pt x="22557" y="50997"/>
                    <a:pt x="23552" y="51388"/>
                    <a:pt x="24565" y="51388"/>
                  </a:cubicBezTo>
                  <a:cubicBezTo>
                    <a:pt x="25148" y="51388"/>
                    <a:pt x="25737" y="51258"/>
                    <a:pt x="26286" y="50990"/>
                  </a:cubicBezTo>
                  <a:cubicBezTo>
                    <a:pt x="27587" y="51624"/>
                    <a:pt x="29021" y="51924"/>
                    <a:pt x="30456" y="51924"/>
                  </a:cubicBezTo>
                  <a:cubicBezTo>
                    <a:pt x="32090" y="51924"/>
                    <a:pt x="33725" y="51557"/>
                    <a:pt x="35226" y="50856"/>
                  </a:cubicBezTo>
                  <a:cubicBezTo>
                    <a:pt x="36225" y="51003"/>
                    <a:pt x="37202" y="51076"/>
                    <a:pt x="38154" y="51076"/>
                  </a:cubicBezTo>
                  <a:cubicBezTo>
                    <a:pt x="43276" y="51076"/>
                    <a:pt x="47666" y="48974"/>
                    <a:pt x="50703" y="44952"/>
                  </a:cubicBezTo>
                  <a:cubicBezTo>
                    <a:pt x="55573" y="38514"/>
                    <a:pt x="56007" y="28474"/>
                    <a:pt x="51837" y="19934"/>
                  </a:cubicBezTo>
                  <a:cubicBezTo>
                    <a:pt x="51070" y="18333"/>
                    <a:pt x="50170" y="16799"/>
                    <a:pt x="49102" y="15364"/>
                  </a:cubicBezTo>
                  <a:cubicBezTo>
                    <a:pt x="48802" y="14931"/>
                    <a:pt x="48468" y="14464"/>
                    <a:pt x="48135" y="14030"/>
                  </a:cubicBezTo>
                  <a:cubicBezTo>
                    <a:pt x="46901" y="12562"/>
                    <a:pt x="45299" y="11462"/>
                    <a:pt x="43498" y="10861"/>
                  </a:cubicBezTo>
                  <a:cubicBezTo>
                    <a:pt x="42561" y="10515"/>
                    <a:pt x="41574" y="10330"/>
                    <a:pt x="40590" y="10330"/>
                  </a:cubicBezTo>
                  <a:cubicBezTo>
                    <a:pt x="39964" y="10330"/>
                    <a:pt x="39338" y="10405"/>
                    <a:pt x="38728" y="10561"/>
                  </a:cubicBezTo>
                  <a:cubicBezTo>
                    <a:pt x="38061" y="10694"/>
                    <a:pt x="37427" y="10895"/>
                    <a:pt x="36827" y="11195"/>
                  </a:cubicBezTo>
                  <a:cubicBezTo>
                    <a:pt x="36527" y="11061"/>
                    <a:pt x="36226" y="10961"/>
                    <a:pt x="35926" y="10895"/>
                  </a:cubicBezTo>
                  <a:cubicBezTo>
                    <a:pt x="36160" y="9160"/>
                    <a:pt x="36660" y="7892"/>
                    <a:pt x="37327" y="7459"/>
                  </a:cubicBezTo>
                  <a:cubicBezTo>
                    <a:pt x="37564" y="7307"/>
                    <a:pt x="37857" y="7247"/>
                    <a:pt x="38175" y="7247"/>
                  </a:cubicBezTo>
                  <a:cubicBezTo>
                    <a:pt x="38979" y="7247"/>
                    <a:pt x="39942" y="7630"/>
                    <a:pt x="40563" y="7892"/>
                  </a:cubicBezTo>
                  <a:lnTo>
                    <a:pt x="42231" y="8693"/>
                  </a:lnTo>
                  <a:lnTo>
                    <a:pt x="46267" y="3322"/>
                  </a:lnTo>
                  <a:lnTo>
                    <a:pt x="44199" y="1955"/>
                  </a:lnTo>
                  <a:cubicBezTo>
                    <a:pt x="42737" y="1009"/>
                    <a:pt x="40308" y="1"/>
                    <a:pt x="377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19;p40">
              <a:extLst>
                <a:ext uri="{FF2B5EF4-FFF2-40B4-BE49-F238E27FC236}">
                  <a16:creationId xmlns:a16="http://schemas.microsoft.com/office/drawing/2014/main" id="{7EFEC069-153E-55CF-0E26-32DE2CAEBB11}"/>
                </a:ext>
              </a:extLst>
            </p:cNvPr>
            <p:cNvSpPr/>
            <p:nvPr/>
          </p:nvSpPr>
          <p:spPr>
            <a:xfrm>
              <a:off x="2838001" y="4162146"/>
              <a:ext cx="277755" cy="224895"/>
            </a:xfrm>
            <a:custGeom>
              <a:avLst/>
              <a:gdLst/>
              <a:ahLst/>
              <a:cxnLst/>
              <a:rect l="l" t="t" r="r" b="b"/>
              <a:pathLst>
                <a:path w="15979" h="12938" extrusionOk="0">
                  <a:moveTo>
                    <a:pt x="10775" y="1"/>
                  </a:moveTo>
                  <a:cubicBezTo>
                    <a:pt x="9049" y="1"/>
                    <a:pt x="7190" y="620"/>
                    <a:pt x="5704" y="2631"/>
                  </a:cubicBezTo>
                  <a:cubicBezTo>
                    <a:pt x="3336" y="5766"/>
                    <a:pt x="1435" y="9202"/>
                    <a:pt x="0" y="12838"/>
                  </a:cubicBezTo>
                  <a:lnTo>
                    <a:pt x="2736" y="12871"/>
                  </a:lnTo>
                  <a:lnTo>
                    <a:pt x="6638" y="12938"/>
                  </a:lnTo>
                  <a:cubicBezTo>
                    <a:pt x="6638" y="12938"/>
                    <a:pt x="5423" y="2665"/>
                    <a:pt x="11209" y="2665"/>
                  </a:cubicBezTo>
                  <a:cubicBezTo>
                    <a:pt x="12132" y="2665"/>
                    <a:pt x="13232" y="2926"/>
                    <a:pt x="14544" y="3531"/>
                  </a:cubicBezTo>
                  <a:lnTo>
                    <a:pt x="15311" y="2497"/>
                  </a:lnTo>
                  <a:lnTo>
                    <a:pt x="15978" y="1597"/>
                  </a:lnTo>
                  <a:cubicBezTo>
                    <a:pt x="15978" y="1597"/>
                    <a:pt x="13547" y="1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20;p40">
              <a:extLst>
                <a:ext uri="{FF2B5EF4-FFF2-40B4-BE49-F238E27FC236}">
                  <a16:creationId xmlns:a16="http://schemas.microsoft.com/office/drawing/2014/main" id="{4789CDE9-226A-241C-F9C9-1F2A8F1236B3}"/>
                </a:ext>
              </a:extLst>
            </p:cNvPr>
            <p:cNvSpPr/>
            <p:nvPr/>
          </p:nvSpPr>
          <p:spPr>
            <a:xfrm>
              <a:off x="2885543" y="4185439"/>
              <a:ext cx="218620" cy="201602"/>
            </a:xfrm>
            <a:custGeom>
              <a:avLst/>
              <a:gdLst/>
              <a:ahLst/>
              <a:cxnLst/>
              <a:rect l="l" t="t" r="r" b="b"/>
              <a:pathLst>
                <a:path w="12577" h="11598" extrusionOk="0">
                  <a:moveTo>
                    <a:pt x="8640" y="0"/>
                  </a:moveTo>
                  <a:cubicBezTo>
                    <a:pt x="5837" y="0"/>
                    <a:pt x="2415" y="1920"/>
                    <a:pt x="368" y="9963"/>
                  </a:cubicBezTo>
                  <a:cubicBezTo>
                    <a:pt x="234" y="10531"/>
                    <a:pt x="101" y="11031"/>
                    <a:pt x="1" y="11531"/>
                  </a:cubicBezTo>
                  <a:lnTo>
                    <a:pt x="3903" y="11598"/>
                  </a:lnTo>
                  <a:cubicBezTo>
                    <a:pt x="3903" y="11598"/>
                    <a:pt x="2688" y="1325"/>
                    <a:pt x="8453" y="1325"/>
                  </a:cubicBezTo>
                  <a:cubicBezTo>
                    <a:pt x="9372" y="1325"/>
                    <a:pt x="10469" y="1586"/>
                    <a:pt x="11776" y="2191"/>
                  </a:cubicBezTo>
                  <a:lnTo>
                    <a:pt x="12576" y="1157"/>
                  </a:lnTo>
                  <a:cubicBezTo>
                    <a:pt x="11766" y="683"/>
                    <a:pt x="10313" y="0"/>
                    <a:pt x="8640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21;p40">
              <a:extLst>
                <a:ext uri="{FF2B5EF4-FFF2-40B4-BE49-F238E27FC236}">
                  <a16:creationId xmlns:a16="http://schemas.microsoft.com/office/drawing/2014/main" id="{74C31318-543D-06A5-07C4-532EABE85B68}"/>
                </a:ext>
              </a:extLst>
            </p:cNvPr>
            <p:cNvSpPr/>
            <p:nvPr/>
          </p:nvSpPr>
          <p:spPr>
            <a:xfrm>
              <a:off x="2948172" y="4341899"/>
              <a:ext cx="392375" cy="627665"/>
            </a:xfrm>
            <a:custGeom>
              <a:avLst/>
              <a:gdLst/>
              <a:ahLst/>
              <a:cxnLst/>
              <a:rect l="l" t="t" r="r" b="b"/>
              <a:pathLst>
                <a:path w="22573" h="36109" extrusionOk="0">
                  <a:moveTo>
                    <a:pt x="7292" y="1"/>
                  </a:moveTo>
                  <a:cubicBezTo>
                    <a:pt x="4334" y="1"/>
                    <a:pt x="2269" y="2197"/>
                    <a:pt x="2269" y="2197"/>
                  </a:cubicBezTo>
                  <a:lnTo>
                    <a:pt x="0" y="35454"/>
                  </a:lnTo>
                  <a:cubicBezTo>
                    <a:pt x="1722" y="35900"/>
                    <a:pt x="3339" y="36109"/>
                    <a:pt x="4845" y="36109"/>
                  </a:cubicBezTo>
                  <a:cubicBezTo>
                    <a:pt x="17752" y="36109"/>
                    <a:pt x="22572" y="20787"/>
                    <a:pt x="16479" y="8301"/>
                  </a:cubicBezTo>
                  <a:cubicBezTo>
                    <a:pt x="13260" y="1738"/>
                    <a:pt x="9923" y="1"/>
                    <a:pt x="7292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2;p40">
              <a:extLst>
                <a:ext uri="{FF2B5EF4-FFF2-40B4-BE49-F238E27FC236}">
                  <a16:creationId xmlns:a16="http://schemas.microsoft.com/office/drawing/2014/main" id="{4273FE65-D5F8-F728-BE70-A4100467F159}"/>
                </a:ext>
              </a:extLst>
            </p:cNvPr>
            <p:cNvSpPr/>
            <p:nvPr/>
          </p:nvSpPr>
          <p:spPr>
            <a:xfrm>
              <a:off x="2875687" y="4384747"/>
              <a:ext cx="337081" cy="579393"/>
            </a:xfrm>
            <a:custGeom>
              <a:avLst/>
              <a:gdLst/>
              <a:ahLst/>
              <a:cxnLst/>
              <a:rect l="l" t="t" r="r" b="b"/>
              <a:pathLst>
                <a:path w="19392" h="33332" extrusionOk="0">
                  <a:moveTo>
                    <a:pt x="7669" y="0"/>
                  </a:moveTo>
                  <a:cubicBezTo>
                    <a:pt x="5584" y="0"/>
                    <a:pt x="4204" y="2200"/>
                    <a:pt x="4204" y="2200"/>
                  </a:cubicBezTo>
                  <a:lnTo>
                    <a:pt x="1" y="32122"/>
                  </a:lnTo>
                  <a:cubicBezTo>
                    <a:pt x="1195" y="32947"/>
                    <a:pt x="2515" y="33331"/>
                    <a:pt x="3872" y="33331"/>
                  </a:cubicBezTo>
                  <a:cubicBezTo>
                    <a:pt x="11120" y="33331"/>
                    <a:pt x="19391" y="22381"/>
                    <a:pt x="14811" y="9372"/>
                  </a:cubicBezTo>
                  <a:cubicBezTo>
                    <a:pt x="12184" y="1924"/>
                    <a:pt x="9618" y="0"/>
                    <a:pt x="7669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3;p40">
              <a:extLst>
                <a:ext uri="{FF2B5EF4-FFF2-40B4-BE49-F238E27FC236}">
                  <a16:creationId xmlns:a16="http://schemas.microsoft.com/office/drawing/2014/main" id="{F65A8EE1-70E5-D393-BCFA-04DFC411A7E0}"/>
                </a:ext>
              </a:extLst>
            </p:cNvPr>
            <p:cNvSpPr/>
            <p:nvPr/>
          </p:nvSpPr>
          <p:spPr>
            <a:xfrm>
              <a:off x="2345729" y="4277792"/>
              <a:ext cx="461558" cy="629368"/>
            </a:xfrm>
            <a:custGeom>
              <a:avLst/>
              <a:gdLst/>
              <a:ahLst/>
              <a:cxnLst/>
              <a:rect l="l" t="t" r="r" b="b"/>
              <a:pathLst>
                <a:path w="26553" h="36207" extrusionOk="0">
                  <a:moveTo>
                    <a:pt x="20505" y="1"/>
                  </a:moveTo>
                  <a:cubicBezTo>
                    <a:pt x="18157" y="1"/>
                    <a:pt x="15061" y="1247"/>
                    <a:pt x="11108" y="5117"/>
                  </a:cubicBezTo>
                  <a:cubicBezTo>
                    <a:pt x="0" y="15959"/>
                    <a:pt x="601" y="34739"/>
                    <a:pt x="17546" y="36206"/>
                  </a:cubicBezTo>
                  <a:lnTo>
                    <a:pt x="26552" y="4083"/>
                  </a:lnTo>
                  <a:cubicBezTo>
                    <a:pt x="26552" y="4083"/>
                    <a:pt x="24753" y="1"/>
                    <a:pt x="20505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24;p40">
              <a:extLst>
                <a:ext uri="{FF2B5EF4-FFF2-40B4-BE49-F238E27FC236}">
                  <a16:creationId xmlns:a16="http://schemas.microsoft.com/office/drawing/2014/main" id="{CC8067ED-81D4-BD0D-7A9C-30513FC9E4B1}"/>
                </a:ext>
              </a:extLst>
            </p:cNvPr>
            <p:cNvSpPr/>
            <p:nvPr/>
          </p:nvSpPr>
          <p:spPr>
            <a:xfrm>
              <a:off x="2825243" y="4349095"/>
              <a:ext cx="369413" cy="635365"/>
            </a:xfrm>
            <a:custGeom>
              <a:avLst/>
              <a:gdLst/>
              <a:ahLst/>
              <a:cxnLst/>
              <a:rect l="l" t="t" r="r" b="b"/>
              <a:pathLst>
                <a:path w="21252" h="36552" extrusionOk="0">
                  <a:moveTo>
                    <a:pt x="8387" y="0"/>
                  </a:moveTo>
                  <a:cubicBezTo>
                    <a:pt x="6110" y="0"/>
                    <a:pt x="4604" y="2383"/>
                    <a:pt x="4604" y="2383"/>
                  </a:cubicBezTo>
                  <a:lnTo>
                    <a:pt x="1" y="35240"/>
                  </a:lnTo>
                  <a:cubicBezTo>
                    <a:pt x="1304" y="36135"/>
                    <a:pt x="2745" y="36552"/>
                    <a:pt x="4225" y="36552"/>
                  </a:cubicBezTo>
                  <a:cubicBezTo>
                    <a:pt x="12175" y="36552"/>
                    <a:pt x="21251" y="24546"/>
                    <a:pt x="16245" y="10289"/>
                  </a:cubicBezTo>
                  <a:cubicBezTo>
                    <a:pt x="13352" y="2108"/>
                    <a:pt x="10528" y="0"/>
                    <a:pt x="8387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25;p40">
              <a:extLst>
                <a:ext uri="{FF2B5EF4-FFF2-40B4-BE49-F238E27FC236}">
                  <a16:creationId xmlns:a16="http://schemas.microsoft.com/office/drawing/2014/main" id="{5E01A7BD-5676-3695-5ED7-00FDADC52686}"/>
                </a:ext>
              </a:extLst>
            </p:cNvPr>
            <p:cNvSpPr/>
            <p:nvPr/>
          </p:nvSpPr>
          <p:spPr>
            <a:xfrm>
              <a:off x="2447556" y="4343115"/>
              <a:ext cx="382345" cy="577986"/>
            </a:xfrm>
            <a:custGeom>
              <a:avLst/>
              <a:gdLst/>
              <a:ahLst/>
              <a:cxnLst/>
              <a:rect l="l" t="t" r="r" b="b"/>
              <a:pathLst>
                <a:path w="21996" h="33251" extrusionOk="0">
                  <a:moveTo>
                    <a:pt x="18428" y="1"/>
                  </a:moveTo>
                  <a:cubicBezTo>
                    <a:pt x="16540" y="1"/>
                    <a:pt x="13725" y="1528"/>
                    <a:pt x="9587" y="6630"/>
                  </a:cubicBezTo>
                  <a:cubicBezTo>
                    <a:pt x="0" y="18488"/>
                    <a:pt x="6096" y="33250"/>
                    <a:pt x="14162" y="33250"/>
                  </a:cubicBezTo>
                  <a:cubicBezTo>
                    <a:pt x="14741" y="33250"/>
                    <a:pt x="15330" y="33174"/>
                    <a:pt x="15924" y="33015"/>
                  </a:cubicBezTo>
                  <a:lnTo>
                    <a:pt x="21995" y="3394"/>
                  </a:lnTo>
                  <a:cubicBezTo>
                    <a:pt x="21995" y="3394"/>
                    <a:pt x="21243" y="1"/>
                    <a:pt x="18428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26;p40">
              <a:extLst>
                <a:ext uri="{FF2B5EF4-FFF2-40B4-BE49-F238E27FC236}">
                  <a16:creationId xmlns:a16="http://schemas.microsoft.com/office/drawing/2014/main" id="{EF3F23CB-8F93-3E29-7325-854D1666888D}"/>
                </a:ext>
              </a:extLst>
            </p:cNvPr>
            <p:cNvSpPr/>
            <p:nvPr/>
          </p:nvSpPr>
          <p:spPr>
            <a:xfrm>
              <a:off x="2461636" y="4322152"/>
              <a:ext cx="419283" cy="633662"/>
            </a:xfrm>
            <a:custGeom>
              <a:avLst/>
              <a:gdLst/>
              <a:ahLst/>
              <a:cxnLst/>
              <a:rect l="l" t="t" r="r" b="b"/>
              <a:pathLst>
                <a:path w="24121" h="36454" extrusionOk="0">
                  <a:moveTo>
                    <a:pt x="20205" y="1"/>
                  </a:moveTo>
                  <a:cubicBezTo>
                    <a:pt x="18134" y="1"/>
                    <a:pt x="15047" y="1675"/>
                    <a:pt x="10511" y="7269"/>
                  </a:cubicBezTo>
                  <a:cubicBezTo>
                    <a:pt x="1" y="20267"/>
                    <a:pt x="6651" y="36454"/>
                    <a:pt x="15492" y="36454"/>
                  </a:cubicBezTo>
                  <a:cubicBezTo>
                    <a:pt x="16135" y="36454"/>
                    <a:pt x="16789" y="36368"/>
                    <a:pt x="17449" y="36190"/>
                  </a:cubicBezTo>
                  <a:lnTo>
                    <a:pt x="24121" y="3733"/>
                  </a:lnTo>
                  <a:cubicBezTo>
                    <a:pt x="24121" y="3733"/>
                    <a:pt x="23295" y="1"/>
                    <a:pt x="20205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27;p40">
              <a:extLst>
                <a:ext uri="{FF2B5EF4-FFF2-40B4-BE49-F238E27FC236}">
                  <a16:creationId xmlns:a16="http://schemas.microsoft.com/office/drawing/2014/main" id="{D516D71D-6E2F-B5A0-0358-3B6756DA16BE}"/>
                </a:ext>
              </a:extLst>
            </p:cNvPr>
            <p:cNvSpPr/>
            <p:nvPr/>
          </p:nvSpPr>
          <p:spPr>
            <a:xfrm>
              <a:off x="2715663" y="4383147"/>
              <a:ext cx="220932" cy="539501"/>
            </a:xfrm>
            <a:custGeom>
              <a:avLst/>
              <a:gdLst/>
              <a:ahLst/>
              <a:cxnLst/>
              <a:rect l="l" t="t" r="r" b="b"/>
              <a:pathLst>
                <a:path w="12710" h="31037" extrusionOk="0">
                  <a:moveTo>
                    <a:pt x="8765" y="0"/>
                  </a:moveTo>
                  <a:cubicBezTo>
                    <a:pt x="6112" y="0"/>
                    <a:pt x="2886" y="6415"/>
                    <a:pt x="1468" y="14668"/>
                  </a:cubicBezTo>
                  <a:cubicBezTo>
                    <a:pt x="0" y="23240"/>
                    <a:pt x="1001" y="30546"/>
                    <a:pt x="3703" y="31013"/>
                  </a:cubicBezTo>
                  <a:cubicBezTo>
                    <a:pt x="3792" y="31028"/>
                    <a:pt x="3883" y="31036"/>
                    <a:pt x="3974" y="31036"/>
                  </a:cubicBezTo>
                  <a:cubicBezTo>
                    <a:pt x="6598" y="31036"/>
                    <a:pt x="9823" y="24622"/>
                    <a:pt x="11241" y="16369"/>
                  </a:cubicBezTo>
                  <a:cubicBezTo>
                    <a:pt x="12709" y="7796"/>
                    <a:pt x="11742" y="491"/>
                    <a:pt x="9040" y="24"/>
                  </a:cubicBezTo>
                  <a:cubicBezTo>
                    <a:pt x="8949" y="8"/>
                    <a:pt x="8858" y="0"/>
                    <a:pt x="8765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28;p40">
              <a:extLst>
                <a:ext uri="{FF2B5EF4-FFF2-40B4-BE49-F238E27FC236}">
                  <a16:creationId xmlns:a16="http://schemas.microsoft.com/office/drawing/2014/main" id="{7C37FFE0-0526-642C-36B6-6DD04094864B}"/>
                </a:ext>
              </a:extLst>
            </p:cNvPr>
            <p:cNvSpPr/>
            <p:nvPr/>
          </p:nvSpPr>
          <p:spPr>
            <a:xfrm>
              <a:off x="2757399" y="4390674"/>
              <a:ext cx="221523" cy="539501"/>
            </a:xfrm>
            <a:custGeom>
              <a:avLst/>
              <a:gdLst/>
              <a:ahLst/>
              <a:cxnLst/>
              <a:rect l="l" t="t" r="r" b="b"/>
              <a:pathLst>
                <a:path w="12744" h="31037" extrusionOk="0">
                  <a:moveTo>
                    <a:pt x="8765" y="1"/>
                  </a:moveTo>
                  <a:cubicBezTo>
                    <a:pt x="6113" y="1"/>
                    <a:pt x="2919" y="6385"/>
                    <a:pt x="1468" y="14668"/>
                  </a:cubicBezTo>
                  <a:cubicBezTo>
                    <a:pt x="1" y="23241"/>
                    <a:pt x="1001" y="30546"/>
                    <a:pt x="3703" y="31013"/>
                  </a:cubicBezTo>
                  <a:cubicBezTo>
                    <a:pt x="3794" y="31029"/>
                    <a:pt x="3886" y="31037"/>
                    <a:pt x="3978" y="31037"/>
                  </a:cubicBezTo>
                  <a:cubicBezTo>
                    <a:pt x="6630" y="31037"/>
                    <a:pt x="9825" y="24622"/>
                    <a:pt x="11275" y="16369"/>
                  </a:cubicBezTo>
                  <a:cubicBezTo>
                    <a:pt x="12743" y="7797"/>
                    <a:pt x="11742" y="491"/>
                    <a:pt x="9041" y="24"/>
                  </a:cubicBezTo>
                  <a:cubicBezTo>
                    <a:pt x="8949" y="9"/>
                    <a:pt x="8857" y="1"/>
                    <a:pt x="8765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29;p40">
              <a:extLst>
                <a:ext uri="{FF2B5EF4-FFF2-40B4-BE49-F238E27FC236}">
                  <a16:creationId xmlns:a16="http://schemas.microsoft.com/office/drawing/2014/main" id="{B607B810-AA92-C1F0-674D-0DE0D3F3AEE1}"/>
                </a:ext>
              </a:extLst>
            </p:cNvPr>
            <p:cNvSpPr/>
            <p:nvPr/>
          </p:nvSpPr>
          <p:spPr>
            <a:xfrm>
              <a:off x="2725519" y="4337935"/>
              <a:ext cx="241808" cy="636877"/>
            </a:xfrm>
            <a:custGeom>
              <a:avLst/>
              <a:gdLst/>
              <a:ahLst/>
              <a:cxnLst/>
              <a:rect l="l" t="t" r="r" b="b"/>
              <a:pathLst>
                <a:path w="13911" h="36639" extrusionOk="0">
                  <a:moveTo>
                    <a:pt x="9843" y="0"/>
                  </a:moveTo>
                  <a:cubicBezTo>
                    <a:pt x="7011" y="0"/>
                    <a:pt x="3416" y="7635"/>
                    <a:pt x="1735" y="17402"/>
                  </a:cubicBezTo>
                  <a:cubicBezTo>
                    <a:pt x="0" y="27509"/>
                    <a:pt x="934" y="36115"/>
                    <a:pt x="3803" y="36616"/>
                  </a:cubicBezTo>
                  <a:cubicBezTo>
                    <a:pt x="3890" y="36631"/>
                    <a:pt x="3978" y="36639"/>
                    <a:pt x="4067" y="36639"/>
                  </a:cubicBezTo>
                  <a:cubicBezTo>
                    <a:pt x="6897" y="36639"/>
                    <a:pt x="10461" y="29003"/>
                    <a:pt x="12175" y="19203"/>
                  </a:cubicBezTo>
                  <a:cubicBezTo>
                    <a:pt x="13910" y="9096"/>
                    <a:pt x="12976" y="523"/>
                    <a:pt x="10107" y="23"/>
                  </a:cubicBezTo>
                  <a:cubicBezTo>
                    <a:pt x="10020" y="8"/>
                    <a:pt x="9932" y="0"/>
                    <a:pt x="9843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0;p40">
              <a:extLst>
                <a:ext uri="{FF2B5EF4-FFF2-40B4-BE49-F238E27FC236}">
                  <a16:creationId xmlns:a16="http://schemas.microsoft.com/office/drawing/2014/main" id="{1604C5CD-9975-B752-5697-2901F2DA9612}"/>
                </a:ext>
              </a:extLst>
            </p:cNvPr>
            <p:cNvSpPr/>
            <p:nvPr/>
          </p:nvSpPr>
          <p:spPr>
            <a:xfrm>
              <a:off x="2573023" y="4608529"/>
              <a:ext cx="522431" cy="302108"/>
            </a:xfrm>
            <a:custGeom>
              <a:avLst/>
              <a:gdLst/>
              <a:ahLst/>
              <a:cxnLst/>
              <a:rect l="l" t="t" r="r" b="b"/>
              <a:pathLst>
                <a:path w="30055" h="17380" extrusionOk="0">
                  <a:moveTo>
                    <a:pt x="0" y="0"/>
                  </a:moveTo>
                  <a:cubicBezTo>
                    <a:pt x="1301" y="3336"/>
                    <a:pt x="3102" y="6438"/>
                    <a:pt x="5404" y="9207"/>
                  </a:cubicBezTo>
                  <a:lnTo>
                    <a:pt x="3803" y="12910"/>
                  </a:lnTo>
                  <a:lnTo>
                    <a:pt x="7172" y="11042"/>
                  </a:lnTo>
                  <a:cubicBezTo>
                    <a:pt x="9595" y="13290"/>
                    <a:pt x="12636" y="14996"/>
                    <a:pt x="16309" y="14996"/>
                  </a:cubicBezTo>
                  <a:cubicBezTo>
                    <a:pt x="17540" y="14996"/>
                    <a:pt x="18841" y="14804"/>
                    <a:pt x="20215" y="14377"/>
                  </a:cubicBezTo>
                  <a:lnTo>
                    <a:pt x="22450" y="17380"/>
                  </a:lnTo>
                  <a:lnTo>
                    <a:pt x="22750" y="13310"/>
                  </a:lnTo>
                  <a:cubicBezTo>
                    <a:pt x="25018" y="12176"/>
                    <a:pt x="27453" y="10408"/>
                    <a:pt x="30055" y="7839"/>
                  </a:cubicBezTo>
                  <a:lnTo>
                    <a:pt x="30055" y="7839"/>
                  </a:lnTo>
                  <a:cubicBezTo>
                    <a:pt x="30055" y="7840"/>
                    <a:pt x="25915" y="9442"/>
                    <a:pt x="20247" y="9442"/>
                  </a:cubicBezTo>
                  <a:cubicBezTo>
                    <a:pt x="14181" y="9442"/>
                    <a:pt x="6364" y="7606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31;p40">
              <a:extLst>
                <a:ext uri="{FF2B5EF4-FFF2-40B4-BE49-F238E27FC236}">
                  <a16:creationId xmlns:a16="http://schemas.microsoft.com/office/drawing/2014/main" id="{ADEC5769-2319-89DE-8423-F8DEB786C5DA}"/>
                </a:ext>
              </a:extLst>
            </p:cNvPr>
            <p:cNvSpPr/>
            <p:nvPr/>
          </p:nvSpPr>
          <p:spPr>
            <a:xfrm>
              <a:off x="2910486" y="4517375"/>
              <a:ext cx="178014" cy="111769"/>
            </a:xfrm>
            <a:custGeom>
              <a:avLst/>
              <a:gdLst/>
              <a:ahLst/>
              <a:cxnLst/>
              <a:rect l="l" t="t" r="r" b="b"/>
              <a:pathLst>
                <a:path w="10241" h="6430" extrusionOk="0">
                  <a:moveTo>
                    <a:pt x="7263" y="0"/>
                  </a:moveTo>
                  <a:cubicBezTo>
                    <a:pt x="3996" y="0"/>
                    <a:pt x="0" y="5211"/>
                    <a:pt x="0" y="5211"/>
                  </a:cubicBezTo>
                  <a:cubicBezTo>
                    <a:pt x="1653" y="6020"/>
                    <a:pt x="3458" y="6430"/>
                    <a:pt x="5267" y="6430"/>
                  </a:cubicBezTo>
                  <a:cubicBezTo>
                    <a:pt x="6961" y="6430"/>
                    <a:pt x="8659" y="6071"/>
                    <a:pt x="10241" y="5344"/>
                  </a:cubicBezTo>
                  <a:cubicBezTo>
                    <a:pt x="10074" y="2109"/>
                    <a:pt x="7472" y="7"/>
                    <a:pt x="7472" y="7"/>
                  </a:cubicBezTo>
                  <a:cubicBezTo>
                    <a:pt x="7403" y="2"/>
                    <a:pt x="7333" y="0"/>
                    <a:pt x="7263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32;p40">
              <a:extLst>
                <a:ext uri="{FF2B5EF4-FFF2-40B4-BE49-F238E27FC236}">
                  <a16:creationId xmlns:a16="http://schemas.microsoft.com/office/drawing/2014/main" id="{EC16FE1A-8022-8BF6-E7DB-8F711BA4B962}"/>
                </a:ext>
              </a:extLst>
            </p:cNvPr>
            <p:cNvSpPr/>
            <p:nvPr/>
          </p:nvSpPr>
          <p:spPr>
            <a:xfrm>
              <a:off x="2642014" y="4459509"/>
              <a:ext cx="167585" cy="130960"/>
            </a:xfrm>
            <a:custGeom>
              <a:avLst/>
              <a:gdLst/>
              <a:ahLst/>
              <a:cxnLst/>
              <a:rect l="l" t="t" r="r" b="b"/>
              <a:pathLst>
                <a:path w="9641" h="7534" extrusionOk="0">
                  <a:moveTo>
                    <a:pt x="4437" y="1"/>
                  </a:moveTo>
                  <a:cubicBezTo>
                    <a:pt x="4437" y="1"/>
                    <a:pt x="1302" y="1068"/>
                    <a:pt x="1" y="4003"/>
                  </a:cubicBezTo>
                  <a:cubicBezTo>
                    <a:pt x="2253" y="6256"/>
                    <a:pt x="5295" y="7534"/>
                    <a:pt x="8448" y="7534"/>
                  </a:cubicBezTo>
                  <a:cubicBezTo>
                    <a:pt x="8845" y="7534"/>
                    <a:pt x="9243" y="7514"/>
                    <a:pt x="9641" y="7473"/>
                  </a:cubicBezTo>
                  <a:cubicBezTo>
                    <a:pt x="9641" y="7473"/>
                    <a:pt x="7606" y="935"/>
                    <a:pt x="4437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33;p40">
              <a:extLst>
                <a:ext uri="{FF2B5EF4-FFF2-40B4-BE49-F238E27FC236}">
                  <a16:creationId xmlns:a16="http://schemas.microsoft.com/office/drawing/2014/main" id="{ACC15B70-DCBC-6B20-95A7-07DA5A68068A}"/>
                </a:ext>
              </a:extLst>
            </p:cNvPr>
            <p:cNvSpPr/>
            <p:nvPr/>
          </p:nvSpPr>
          <p:spPr>
            <a:xfrm>
              <a:off x="2449520" y="4278018"/>
              <a:ext cx="340367" cy="219193"/>
            </a:xfrm>
            <a:custGeom>
              <a:avLst/>
              <a:gdLst/>
              <a:ahLst/>
              <a:cxnLst/>
              <a:rect l="l" t="t" r="r" b="b"/>
              <a:pathLst>
                <a:path w="19581" h="12610" extrusionOk="0">
                  <a:moveTo>
                    <a:pt x="14444" y="1"/>
                  </a:moveTo>
                  <a:cubicBezTo>
                    <a:pt x="12476" y="1"/>
                    <a:pt x="10708" y="835"/>
                    <a:pt x="9107" y="1835"/>
                  </a:cubicBezTo>
                  <a:cubicBezTo>
                    <a:pt x="5137" y="4504"/>
                    <a:pt x="1968" y="8240"/>
                    <a:pt x="0" y="12610"/>
                  </a:cubicBezTo>
                  <a:cubicBezTo>
                    <a:pt x="300" y="12043"/>
                    <a:pt x="4403" y="6872"/>
                    <a:pt x="6905" y="4971"/>
                  </a:cubicBezTo>
                  <a:cubicBezTo>
                    <a:pt x="8606" y="3670"/>
                    <a:pt x="11108" y="2169"/>
                    <a:pt x="13043" y="1735"/>
                  </a:cubicBezTo>
                  <a:cubicBezTo>
                    <a:pt x="14206" y="1485"/>
                    <a:pt x="15024" y="1397"/>
                    <a:pt x="15662" y="1397"/>
                  </a:cubicBezTo>
                  <a:cubicBezTo>
                    <a:pt x="16469" y="1397"/>
                    <a:pt x="16987" y="1538"/>
                    <a:pt x="17546" y="1669"/>
                  </a:cubicBezTo>
                  <a:cubicBezTo>
                    <a:pt x="18246" y="1902"/>
                    <a:pt x="18914" y="2202"/>
                    <a:pt x="19581" y="2536"/>
                  </a:cubicBezTo>
                  <a:cubicBezTo>
                    <a:pt x="18347" y="935"/>
                    <a:pt x="16445" y="1"/>
                    <a:pt x="1444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34;p40">
              <a:extLst>
                <a:ext uri="{FF2B5EF4-FFF2-40B4-BE49-F238E27FC236}">
                  <a16:creationId xmlns:a16="http://schemas.microsoft.com/office/drawing/2014/main" id="{3921FC27-8031-4403-A7ED-FE15992F0F1B}"/>
                </a:ext>
              </a:extLst>
            </p:cNvPr>
            <p:cNvSpPr/>
            <p:nvPr/>
          </p:nvSpPr>
          <p:spPr>
            <a:xfrm>
              <a:off x="3007898" y="4342107"/>
              <a:ext cx="285873" cy="473430"/>
            </a:xfrm>
            <a:custGeom>
              <a:avLst/>
              <a:gdLst/>
              <a:ahLst/>
              <a:cxnLst/>
              <a:rect l="l" t="t" r="r" b="b"/>
              <a:pathLst>
                <a:path w="16446" h="27236" extrusionOk="0">
                  <a:moveTo>
                    <a:pt x="3759" y="1"/>
                  </a:moveTo>
                  <a:cubicBezTo>
                    <a:pt x="2511" y="1"/>
                    <a:pt x="1218" y="356"/>
                    <a:pt x="0" y="1217"/>
                  </a:cubicBezTo>
                  <a:cubicBezTo>
                    <a:pt x="0" y="1230"/>
                    <a:pt x="18" y="1235"/>
                    <a:pt x="52" y="1235"/>
                  </a:cubicBezTo>
                  <a:cubicBezTo>
                    <a:pt x="230" y="1235"/>
                    <a:pt x="852" y="1098"/>
                    <a:pt x="1745" y="1098"/>
                  </a:cubicBezTo>
                  <a:cubicBezTo>
                    <a:pt x="3505" y="1098"/>
                    <a:pt x="6318" y="1629"/>
                    <a:pt x="8873" y="4787"/>
                  </a:cubicBezTo>
                  <a:cubicBezTo>
                    <a:pt x="13977" y="11091"/>
                    <a:pt x="15645" y="19497"/>
                    <a:pt x="13310" y="27236"/>
                  </a:cubicBezTo>
                  <a:cubicBezTo>
                    <a:pt x="13476" y="26836"/>
                    <a:pt x="13610" y="26469"/>
                    <a:pt x="13743" y="26068"/>
                  </a:cubicBezTo>
                  <a:cubicBezTo>
                    <a:pt x="16445" y="18229"/>
                    <a:pt x="14844" y="9490"/>
                    <a:pt x="9574" y="2818"/>
                  </a:cubicBezTo>
                  <a:cubicBezTo>
                    <a:pt x="8349" y="1288"/>
                    <a:pt x="6135" y="1"/>
                    <a:pt x="375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35;p40">
              <a:extLst>
                <a:ext uri="{FF2B5EF4-FFF2-40B4-BE49-F238E27FC236}">
                  <a16:creationId xmlns:a16="http://schemas.microsoft.com/office/drawing/2014/main" id="{DB4A1018-2A55-C439-E46A-890E5949F050}"/>
                </a:ext>
              </a:extLst>
            </p:cNvPr>
            <p:cNvSpPr/>
            <p:nvPr/>
          </p:nvSpPr>
          <p:spPr>
            <a:xfrm>
              <a:off x="2406603" y="4341725"/>
              <a:ext cx="193676" cy="549774"/>
            </a:xfrm>
            <a:custGeom>
              <a:avLst/>
              <a:gdLst/>
              <a:ahLst/>
              <a:cxnLst/>
              <a:rect l="l" t="t" r="r" b="b"/>
              <a:pathLst>
                <a:path w="11142" h="31628" extrusionOk="0">
                  <a:moveTo>
                    <a:pt x="9142" y="1"/>
                  </a:moveTo>
                  <a:cubicBezTo>
                    <a:pt x="9077" y="1"/>
                    <a:pt x="5409" y="2927"/>
                    <a:pt x="2603" y="8311"/>
                  </a:cubicBezTo>
                  <a:cubicBezTo>
                    <a:pt x="868" y="11580"/>
                    <a:pt x="1" y="15283"/>
                    <a:pt x="167" y="18985"/>
                  </a:cubicBezTo>
                  <a:cubicBezTo>
                    <a:pt x="468" y="24122"/>
                    <a:pt x="3470" y="29826"/>
                    <a:pt x="9341" y="31361"/>
                  </a:cubicBezTo>
                  <a:cubicBezTo>
                    <a:pt x="9941" y="31494"/>
                    <a:pt x="10542" y="31594"/>
                    <a:pt x="11142" y="31628"/>
                  </a:cubicBezTo>
                  <a:cubicBezTo>
                    <a:pt x="5705" y="29893"/>
                    <a:pt x="2903" y="24423"/>
                    <a:pt x="2603" y="19452"/>
                  </a:cubicBezTo>
                  <a:cubicBezTo>
                    <a:pt x="2369" y="15750"/>
                    <a:pt x="3403" y="12114"/>
                    <a:pt x="5038" y="8778"/>
                  </a:cubicBezTo>
                  <a:cubicBezTo>
                    <a:pt x="6505" y="5776"/>
                    <a:pt x="8507" y="1073"/>
                    <a:pt x="9141" y="5"/>
                  </a:cubicBezTo>
                  <a:cubicBezTo>
                    <a:pt x="9143" y="2"/>
                    <a:pt x="9143" y="1"/>
                    <a:pt x="914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36;p40">
              <a:extLst>
                <a:ext uri="{FF2B5EF4-FFF2-40B4-BE49-F238E27FC236}">
                  <a16:creationId xmlns:a16="http://schemas.microsoft.com/office/drawing/2014/main" id="{C78C32D5-4FBA-3F8F-2C53-B03CF54D7CCD}"/>
                </a:ext>
              </a:extLst>
            </p:cNvPr>
            <p:cNvSpPr/>
            <p:nvPr/>
          </p:nvSpPr>
          <p:spPr>
            <a:xfrm>
              <a:off x="2688981" y="4397192"/>
              <a:ext cx="37425" cy="44934"/>
            </a:xfrm>
            <a:custGeom>
              <a:avLst/>
              <a:gdLst/>
              <a:ahLst/>
              <a:cxnLst/>
              <a:rect l="l" t="t" r="r" b="b"/>
              <a:pathLst>
                <a:path w="2153" h="2585" extrusionOk="0">
                  <a:moveTo>
                    <a:pt x="2016" y="1"/>
                  </a:moveTo>
                  <a:cubicBezTo>
                    <a:pt x="2001" y="1"/>
                    <a:pt x="1985" y="6"/>
                    <a:pt x="1969" y="16"/>
                  </a:cubicBezTo>
                  <a:cubicBezTo>
                    <a:pt x="1101" y="617"/>
                    <a:pt x="434" y="1451"/>
                    <a:pt x="34" y="2451"/>
                  </a:cubicBezTo>
                  <a:cubicBezTo>
                    <a:pt x="1" y="2485"/>
                    <a:pt x="34" y="2552"/>
                    <a:pt x="67" y="2585"/>
                  </a:cubicBezTo>
                  <a:cubicBezTo>
                    <a:pt x="134" y="2585"/>
                    <a:pt x="201" y="2552"/>
                    <a:pt x="201" y="2518"/>
                  </a:cubicBezTo>
                  <a:cubicBezTo>
                    <a:pt x="601" y="1584"/>
                    <a:pt x="1235" y="784"/>
                    <a:pt x="2069" y="183"/>
                  </a:cubicBezTo>
                  <a:cubicBezTo>
                    <a:pt x="2153" y="127"/>
                    <a:pt x="2096" y="1"/>
                    <a:pt x="2016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37;p40">
              <a:extLst>
                <a:ext uri="{FF2B5EF4-FFF2-40B4-BE49-F238E27FC236}">
                  <a16:creationId xmlns:a16="http://schemas.microsoft.com/office/drawing/2014/main" id="{0E6D1918-5C35-4A5E-5F27-EE79F3B3A5A5}"/>
                </a:ext>
              </a:extLst>
            </p:cNvPr>
            <p:cNvSpPr/>
            <p:nvPr/>
          </p:nvSpPr>
          <p:spPr>
            <a:xfrm>
              <a:off x="2486614" y="4649117"/>
              <a:ext cx="7561" cy="49297"/>
            </a:xfrm>
            <a:custGeom>
              <a:avLst/>
              <a:gdLst/>
              <a:ahLst/>
              <a:cxnLst/>
              <a:rect l="l" t="t" r="r" b="b"/>
              <a:pathLst>
                <a:path w="435" h="2836" extrusionOk="0">
                  <a:moveTo>
                    <a:pt x="368" y="0"/>
                  </a:moveTo>
                  <a:cubicBezTo>
                    <a:pt x="301" y="0"/>
                    <a:pt x="234" y="34"/>
                    <a:pt x="234" y="67"/>
                  </a:cubicBezTo>
                  <a:cubicBezTo>
                    <a:pt x="1" y="968"/>
                    <a:pt x="1" y="1902"/>
                    <a:pt x="234" y="2769"/>
                  </a:cubicBezTo>
                  <a:cubicBezTo>
                    <a:pt x="234" y="2802"/>
                    <a:pt x="268" y="2836"/>
                    <a:pt x="335" y="2836"/>
                  </a:cubicBezTo>
                  <a:lnTo>
                    <a:pt x="368" y="2836"/>
                  </a:lnTo>
                  <a:cubicBezTo>
                    <a:pt x="401" y="2836"/>
                    <a:pt x="435" y="2769"/>
                    <a:pt x="435" y="2702"/>
                  </a:cubicBezTo>
                  <a:cubicBezTo>
                    <a:pt x="201" y="1868"/>
                    <a:pt x="201" y="968"/>
                    <a:pt x="435" y="134"/>
                  </a:cubicBezTo>
                  <a:cubicBezTo>
                    <a:pt x="435" y="100"/>
                    <a:pt x="401" y="34"/>
                    <a:pt x="3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38;p40">
              <a:extLst>
                <a:ext uri="{FF2B5EF4-FFF2-40B4-BE49-F238E27FC236}">
                  <a16:creationId xmlns:a16="http://schemas.microsoft.com/office/drawing/2014/main" id="{7697A842-BEC9-3B8B-577E-072463FE2A18}"/>
                </a:ext>
              </a:extLst>
            </p:cNvPr>
            <p:cNvSpPr/>
            <p:nvPr/>
          </p:nvSpPr>
          <p:spPr>
            <a:xfrm>
              <a:off x="2999189" y="4852631"/>
              <a:ext cx="21467" cy="38867"/>
            </a:xfrm>
            <a:custGeom>
              <a:avLst/>
              <a:gdLst/>
              <a:ahLst/>
              <a:cxnLst/>
              <a:rect l="l" t="t" r="r" b="b"/>
              <a:pathLst>
                <a:path w="1235" h="2236" extrusionOk="0">
                  <a:moveTo>
                    <a:pt x="1135" y="1"/>
                  </a:moveTo>
                  <a:cubicBezTo>
                    <a:pt x="1068" y="1"/>
                    <a:pt x="1001" y="34"/>
                    <a:pt x="1001" y="101"/>
                  </a:cubicBezTo>
                  <a:cubicBezTo>
                    <a:pt x="968" y="868"/>
                    <a:pt x="634" y="1569"/>
                    <a:pt x="34" y="2036"/>
                  </a:cubicBezTo>
                  <a:cubicBezTo>
                    <a:pt x="1" y="2102"/>
                    <a:pt x="1" y="2136"/>
                    <a:pt x="34" y="2202"/>
                  </a:cubicBezTo>
                  <a:cubicBezTo>
                    <a:pt x="67" y="2202"/>
                    <a:pt x="67" y="2236"/>
                    <a:pt x="101" y="2236"/>
                  </a:cubicBezTo>
                  <a:cubicBezTo>
                    <a:pt x="134" y="2236"/>
                    <a:pt x="134" y="2202"/>
                    <a:pt x="167" y="2202"/>
                  </a:cubicBezTo>
                  <a:cubicBezTo>
                    <a:pt x="801" y="1669"/>
                    <a:pt x="1168" y="935"/>
                    <a:pt x="1235" y="101"/>
                  </a:cubicBezTo>
                  <a:cubicBezTo>
                    <a:pt x="1235" y="68"/>
                    <a:pt x="1168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39;p40">
              <a:extLst>
                <a:ext uri="{FF2B5EF4-FFF2-40B4-BE49-F238E27FC236}">
                  <a16:creationId xmlns:a16="http://schemas.microsoft.com/office/drawing/2014/main" id="{78B997A7-3557-0B0E-7A76-7F650138F04C}"/>
                </a:ext>
              </a:extLst>
            </p:cNvPr>
            <p:cNvSpPr/>
            <p:nvPr/>
          </p:nvSpPr>
          <p:spPr>
            <a:xfrm>
              <a:off x="3209900" y="4566672"/>
              <a:ext cx="11386" cy="62977"/>
            </a:xfrm>
            <a:custGeom>
              <a:avLst/>
              <a:gdLst/>
              <a:ahLst/>
              <a:cxnLst/>
              <a:rect l="l" t="t" r="r" b="b"/>
              <a:pathLst>
                <a:path w="655" h="3623" extrusionOk="0">
                  <a:moveTo>
                    <a:pt x="117" y="1"/>
                  </a:moveTo>
                  <a:cubicBezTo>
                    <a:pt x="56" y="1"/>
                    <a:pt x="0" y="58"/>
                    <a:pt x="21" y="140"/>
                  </a:cubicBezTo>
                  <a:cubicBezTo>
                    <a:pt x="421" y="1208"/>
                    <a:pt x="421" y="2408"/>
                    <a:pt x="87" y="3509"/>
                  </a:cubicBezTo>
                  <a:cubicBezTo>
                    <a:pt x="87" y="3543"/>
                    <a:pt x="87" y="3609"/>
                    <a:pt x="154" y="3609"/>
                  </a:cubicBezTo>
                  <a:cubicBezTo>
                    <a:pt x="172" y="3618"/>
                    <a:pt x="187" y="3622"/>
                    <a:pt x="201" y="3622"/>
                  </a:cubicBezTo>
                  <a:cubicBezTo>
                    <a:pt x="239" y="3622"/>
                    <a:pt x="263" y="3591"/>
                    <a:pt x="288" y="3543"/>
                  </a:cubicBezTo>
                  <a:cubicBezTo>
                    <a:pt x="654" y="2408"/>
                    <a:pt x="621" y="1208"/>
                    <a:pt x="221" y="73"/>
                  </a:cubicBezTo>
                  <a:cubicBezTo>
                    <a:pt x="195" y="22"/>
                    <a:pt x="155" y="1"/>
                    <a:pt x="117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40;p40">
              <a:extLst>
                <a:ext uri="{FF2B5EF4-FFF2-40B4-BE49-F238E27FC236}">
                  <a16:creationId xmlns:a16="http://schemas.microsoft.com/office/drawing/2014/main" id="{469DF6D5-7A1B-11EF-B3AE-6FB525E27008}"/>
                </a:ext>
              </a:extLst>
            </p:cNvPr>
            <p:cNvSpPr/>
            <p:nvPr/>
          </p:nvSpPr>
          <p:spPr>
            <a:xfrm>
              <a:off x="3094289" y="4698292"/>
              <a:ext cx="10447" cy="29933"/>
            </a:xfrm>
            <a:custGeom>
              <a:avLst/>
              <a:gdLst/>
              <a:ahLst/>
              <a:cxnLst/>
              <a:rect l="l" t="t" r="r" b="b"/>
              <a:pathLst>
                <a:path w="601" h="1722" extrusionOk="0">
                  <a:moveTo>
                    <a:pt x="445" y="1"/>
                  </a:moveTo>
                  <a:cubicBezTo>
                    <a:pt x="382" y="1"/>
                    <a:pt x="313" y="58"/>
                    <a:pt x="334" y="140"/>
                  </a:cubicBezTo>
                  <a:cubicBezTo>
                    <a:pt x="401" y="641"/>
                    <a:pt x="300" y="1141"/>
                    <a:pt x="34" y="1575"/>
                  </a:cubicBezTo>
                  <a:cubicBezTo>
                    <a:pt x="0" y="1641"/>
                    <a:pt x="34" y="1675"/>
                    <a:pt x="67" y="1708"/>
                  </a:cubicBezTo>
                  <a:lnTo>
                    <a:pt x="100" y="1708"/>
                  </a:lnTo>
                  <a:cubicBezTo>
                    <a:pt x="120" y="1718"/>
                    <a:pt x="137" y="1722"/>
                    <a:pt x="151" y="1722"/>
                  </a:cubicBezTo>
                  <a:cubicBezTo>
                    <a:pt x="187" y="1722"/>
                    <a:pt x="210" y="1698"/>
                    <a:pt x="234" y="1675"/>
                  </a:cubicBezTo>
                  <a:cubicBezTo>
                    <a:pt x="501" y="1174"/>
                    <a:pt x="601" y="641"/>
                    <a:pt x="534" y="73"/>
                  </a:cubicBezTo>
                  <a:cubicBezTo>
                    <a:pt x="521" y="23"/>
                    <a:pt x="484" y="1"/>
                    <a:pt x="44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41;p40">
              <a:extLst>
                <a:ext uri="{FF2B5EF4-FFF2-40B4-BE49-F238E27FC236}">
                  <a16:creationId xmlns:a16="http://schemas.microsoft.com/office/drawing/2014/main" id="{92997BF9-DC27-0E9B-365B-B890D343557F}"/>
                </a:ext>
              </a:extLst>
            </p:cNvPr>
            <p:cNvSpPr/>
            <p:nvPr/>
          </p:nvSpPr>
          <p:spPr>
            <a:xfrm>
              <a:off x="3120380" y="4495004"/>
              <a:ext cx="20303" cy="17504"/>
            </a:xfrm>
            <a:custGeom>
              <a:avLst/>
              <a:gdLst/>
              <a:ahLst/>
              <a:cxnLst/>
              <a:rect l="l" t="t" r="r" b="b"/>
              <a:pathLst>
                <a:path w="1168" h="1007" extrusionOk="0">
                  <a:moveTo>
                    <a:pt x="540" y="214"/>
                  </a:moveTo>
                  <a:cubicBezTo>
                    <a:pt x="570" y="214"/>
                    <a:pt x="601" y="219"/>
                    <a:pt x="634" y="227"/>
                  </a:cubicBezTo>
                  <a:cubicBezTo>
                    <a:pt x="768" y="260"/>
                    <a:pt x="868" y="394"/>
                    <a:pt x="901" y="527"/>
                  </a:cubicBezTo>
                  <a:cubicBezTo>
                    <a:pt x="934" y="594"/>
                    <a:pt x="901" y="694"/>
                    <a:pt x="834" y="761"/>
                  </a:cubicBezTo>
                  <a:cubicBezTo>
                    <a:pt x="799" y="784"/>
                    <a:pt x="755" y="795"/>
                    <a:pt x="709" y="795"/>
                  </a:cubicBezTo>
                  <a:cubicBezTo>
                    <a:pt x="624" y="795"/>
                    <a:pt x="532" y="759"/>
                    <a:pt x="467" y="694"/>
                  </a:cubicBezTo>
                  <a:cubicBezTo>
                    <a:pt x="367" y="594"/>
                    <a:pt x="301" y="460"/>
                    <a:pt x="301" y="327"/>
                  </a:cubicBezTo>
                  <a:cubicBezTo>
                    <a:pt x="376" y="252"/>
                    <a:pt x="451" y="214"/>
                    <a:pt x="540" y="214"/>
                  </a:cubicBezTo>
                  <a:close/>
                  <a:moveTo>
                    <a:pt x="541" y="1"/>
                  </a:moveTo>
                  <a:cubicBezTo>
                    <a:pt x="396" y="1"/>
                    <a:pt x="256" y="63"/>
                    <a:pt x="134" y="160"/>
                  </a:cubicBezTo>
                  <a:cubicBezTo>
                    <a:pt x="100" y="194"/>
                    <a:pt x="100" y="227"/>
                    <a:pt x="100" y="227"/>
                  </a:cubicBezTo>
                  <a:cubicBezTo>
                    <a:pt x="0" y="360"/>
                    <a:pt x="0" y="494"/>
                    <a:pt x="67" y="594"/>
                  </a:cubicBezTo>
                  <a:cubicBezTo>
                    <a:pt x="67" y="661"/>
                    <a:pt x="134" y="661"/>
                    <a:pt x="200" y="661"/>
                  </a:cubicBezTo>
                  <a:cubicBezTo>
                    <a:pt x="234" y="727"/>
                    <a:pt x="267" y="794"/>
                    <a:pt x="334" y="861"/>
                  </a:cubicBezTo>
                  <a:cubicBezTo>
                    <a:pt x="401" y="927"/>
                    <a:pt x="501" y="961"/>
                    <a:pt x="601" y="994"/>
                  </a:cubicBezTo>
                  <a:cubicBezTo>
                    <a:pt x="634" y="1002"/>
                    <a:pt x="667" y="1007"/>
                    <a:pt x="700" y="1007"/>
                  </a:cubicBezTo>
                  <a:cubicBezTo>
                    <a:pt x="799" y="1007"/>
                    <a:pt x="893" y="969"/>
                    <a:pt x="968" y="894"/>
                  </a:cubicBezTo>
                  <a:cubicBezTo>
                    <a:pt x="1101" y="794"/>
                    <a:pt x="1168" y="627"/>
                    <a:pt x="1134" y="494"/>
                  </a:cubicBezTo>
                  <a:cubicBezTo>
                    <a:pt x="1068" y="260"/>
                    <a:pt x="901" y="93"/>
                    <a:pt x="701" y="27"/>
                  </a:cubicBezTo>
                  <a:cubicBezTo>
                    <a:pt x="647" y="9"/>
                    <a:pt x="594" y="1"/>
                    <a:pt x="54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42;p40">
              <a:extLst>
                <a:ext uri="{FF2B5EF4-FFF2-40B4-BE49-F238E27FC236}">
                  <a16:creationId xmlns:a16="http://schemas.microsoft.com/office/drawing/2014/main" id="{37A1A5A3-3EB7-C116-E803-DCE0D6CE60B3}"/>
                </a:ext>
              </a:extLst>
            </p:cNvPr>
            <p:cNvSpPr/>
            <p:nvPr/>
          </p:nvSpPr>
          <p:spPr>
            <a:xfrm>
              <a:off x="3114574" y="4540546"/>
              <a:ext cx="16844" cy="15818"/>
            </a:xfrm>
            <a:custGeom>
              <a:avLst/>
              <a:gdLst/>
              <a:ahLst/>
              <a:cxnLst/>
              <a:rect l="l" t="t" r="r" b="b"/>
              <a:pathLst>
                <a:path w="969" h="910" extrusionOk="0">
                  <a:moveTo>
                    <a:pt x="488" y="206"/>
                  </a:moveTo>
                  <a:cubicBezTo>
                    <a:pt x="525" y="206"/>
                    <a:pt x="563" y="217"/>
                    <a:pt x="601" y="242"/>
                  </a:cubicBezTo>
                  <a:cubicBezTo>
                    <a:pt x="668" y="309"/>
                    <a:pt x="701" y="409"/>
                    <a:pt x="701" y="509"/>
                  </a:cubicBezTo>
                  <a:cubicBezTo>
                    <a:pt x="668" y="609"/>
                    <a:pt x="601" y="676"/>
                    <a:pt x="501" y="709"/>
                  </a:cubicBezTo>
                  <a:cubicBezTo>
                    <a:pt x="401" y="709"/>
                    <a:pt x="301" y="642"/>
                    <a:pt x="268" y="576"/>
                  </a:cubicBezTo>
                  <a:cubicBezTo>
                    <a:pt x="234" y="476"/>
                    <a:pt x="234" y="409"/>
                    <a:pt x="268" y="342"/>
                  </a:cubicBezTo>
                  <a:cubicBezTo>
                    <a:pt x="268" y="309"/>
                    <a:pt x="301" y="275"/>
                    <a:pt x="334" y="275"/>
                  </a:cubicBezTo>
                  <a:cubicBezTo>
                    <a:pt x="376" y="234"/>
                    <a:pt x="430" y="206"/>
                    <a:pt x="488" y="206"/>
                  </a:cubicBezTo>
                  <a:close/>
                  <a:moveTo>
                    <a:pt x="501" y="0"/>
                  </a:moveTo>
                  <a:cubicBezTo>
                    <a:pt x="409" y="0"/>
                    <a:pt x="318" y="25"/>
                    <a:pt x="234" y="75"/>
                  </a:cubicBezTo>
                  <a:lnTo>
                    <a:pt x="201" y="142"/>
                  </a:lnTo>
                  <a:cubicBezTo>
                    <a:pt x="168" y="142"/>
                    <a:pt x="168" y="142"/>
                    <a:pt x="168" y="175"/>
                  </a:cubicBezTo>
                  <a:lnTo>
                    <a:pt x="101" y="209"/>
                  </a:lnTo>
                  <a:cubicBezTo>
                    <a:pt x="34" y="309"/>
                    <a:pt x="1" y="442"/>
                    <a:pt x="34" y="542"/>
                  </a:cubicBezTo>
                  <a:cubicBezTo>
                    <a:pt x="34" y="576"/>
                    <a:pt x="67" y="609"/>
                    <a:pt x="101" y="642"/>
                  </a:cubicBezTo>
                  <a:cubicBezTo>
                    <a:pt x="101" y="642"/>
                    <a:pt x="101" y="642"/>
                    <a:pt x="101" y="676"/>
                  </a:cubicBezTo>
                  <a:cubicBezTo>
                    <a:pt x="168" y="776"/>
                    <a:pt x="301" y="876"/>
                    <a:pt x="434" y="909"/>
                  </a:cubicBezTo>
                  <a:lnTo>
                    <a:pt x="568" y="909"/>
                  </a:lnTo>
                  <a:cubicBezTo>
                    <a:pt x="768" y="876"/>
                    <a:pt x="901" y="709"/>
                    <a:pt x="901" y="542"/>
                  </a:cubicBezTo>
                  <a:cubicBezTo>
                    <a:pt x="968" y="376"/>
                    <a:pt x="901" y="175"/>
                    <a:pt x="768" y="75"/>
                  </a:cubicBezTo>
                  <a:cubicBezTo>
                    <a:pt x="685" y="25"/>
                    <a:pt x="593" y="0"/>
                    <a:pt x="5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43;p40">
              <a:extLst>
                <a:ext uri="{FF2B5EF4-FFF2-40B4-BE49-F238E27FC236}">
                  <a16:creationId xmlns:a16="http://schemas.microsoft.com/office/drawing/2014/main" id="{FE03A3E4-1B44-775A-E4A1-820191C5D68C}"/>
                </a:ext>
              </a:extLst>
            </p:cNvPr>
            <p:cNvSpPr/>
            <p:nvPr/>
          </p:nvSpPr>
          <p:spPr>
            <a:xfrm>
              <a:off x="3147636" y="4525388"/>
              <a:ext cx="15088" cy="12411"/>
            </a:xfrm>
            <a:custGeom>
              <a:avLst/>
              <a:gdLst/>
              <a:ahLst/>
              <a:cxnLst/>
              <a:rect l="l" t="t" r="r" b="b"/>
              <a:pathLst>
                <a:path w="868" h="714" extrusionOk="0">
                  <a:moveTo>
                    <a:pt x="367" y="180"/>
                  </a:moveTo>
                  <a:cubicBezTo>
                    <a:pt x="434" y="180"/>
                    <a:pt x="467" y="213"/>
                    <a:pt x="500" y="280"/>
                  </a:cubicBezTo>
                  <a:cubicBezTo>
                    <a:pt x="500" y="314"/>
                    <a:pt x="500" y="380"/>
                    <a:pt x="467" y="414"/>
                  </a:cubicBezTo>
                  <a:cubicBezTo>
                    <a:pt x="434" y="464"/>
                    <a:pt x="384" y="489"/>
                    <a:pt x="338" y="489"/>
                  </a:cubicBezTo>
                  <a:cubicBezTo>
                    <a:pt x="292" y="489"/>
                    <a:pt x="250" y="464"/>
                    <a:pt x="234" y="414"/>
                  </a:cubicBezTo>
                  <a:cubicBezTo>
                    <a:pt x="200" y="380"/>
                    <a:pt x="200" y="314"/>
                    <a:pt x="234" y="280"/>
                  </a:cubicBezTo>
                  <a:lnTo>
                    <a:pt x="234" y="247"/>
                  </a:lnTo>
                  <a:lnTo>
                    <a:pt x="234" y="213"/>
                  </a:lnTo>
                  <a:cubicBezTo>
                    <a:pt x="267" y="180"/>
                    <a:pt x="334" y="180"/>
                    <a:pt x="367" y="180"/>
                  </a:cubicBezTo>
                  <a:close/>
                  <a:moveTo>
                    <a:pt x="348" y="0"/>
                  </a:moveTo>
                  <a:cubicBezTo>
                    <a:pt x="267" y="0"/>
                    <a:pt x="182" y="31"/>
                    <a:pt x="134" y="80"/>
                  </a:cubicBezTo>
                  <a:cubicBezTo>
                    <a:pt x="100" y="113"/>
                    <a:pt x="67" y="147"/>
                    <a:pt x="33" y="180"/>
                  </a:cubicBezTo>
                  <a:cubicBezTo>
                    <a:pt x="0" y="280"/>
                    <a:pt x="0" y="414"/>
                    <a:pt x="33" y="514"/>
                  </a:cubicBezTo>
                  <a:cubicBezTo>
                    <a:pt x="100" y="614"/>
                    <a:pt x="200" y="680"/>
                    <a:pt x="300" y="714"/>
                  </a:cubicBezTo>
                  <a:lnTo>
                    <a:pt x="334" y="714"/>
                  </a:lnTo>
                  <a:cubicBezTo>
                    <a:pt x="767" y="714"/>
                    <a:pt x="867" y="113"/>
                    <a:pt x="434" y="13"/>
                  </a:cubicBezTo>
                  <a:cubicBezTo>
                    <a:pt x="407" y="4"/>
                    <a:pt x="378" y="0"/>
                    <a:pt x="34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44;p40">
              <a:extLst>
                <a:ext uri="{FF2B5EF4-FFF2-40B4-BE49-F238E27FC236}">
                  <a16:creationId xmlns:a16="http://schemas.microsoft.com/office/drawing/2014/main" id="{BF29C311-C129-E8A5-E906-D19F92DBD173}"/>
                </a:ext>
              </a:extLst>
            </p:cNvPr>
            <p:cNvSpPr/>
            <p:nvPr/>
          </p:nvSpPr>
          <p:spPr>
            <a:xfrm>
              <a:off x="2580549" y="4428481"/>
              <a:ext cx="14514" cy="13802"/>
            </a:xfrm>
            <a:custGeom>
              <a:avLst/>
              <a:gdLst/>
              <a:ahLst/>
              <a:cxnLst/>
              <a:rect l="l" t="t" r="r" b="b"/>
              <a:pathLst>
                <a:path w="835" h="794" extrusionOk="0">
                  <a:moveTo>
                    <a:pt x="401" y="184"/>
                  </a:moveTo>
                  <a:cubicBezTo>
                    <a:pt x="468" y="184"/>
                    <a:pt x="568" y="251"/>
                    <a:pt x="601" y="318"/>
                  </a:cubicBezTo>
                  <a:cubicBezTo>
                    <a:pt x="635" y="351"/>
                    <a:pt x="635" y="451"/>
                    <a:pt x="601" y="518"/>
                  </a:cubicBezTo>
                  <a:cubicBezTo>
                    <a:pt x="554" y="542"/>
                    <a:pt x="507" y="565"/>
                    <a:pt x="460" y="565"/>
                  </a:cubicBezTo>
                  <a:cubicBezTo>
                    <a:pt x="440" y="565"/>
                    <a:pt x="421" y="561"/>
                    <a:pt x="401" y="551"/>
                  </a:cubicBezTo>
                  <a:cubicBezTo>
                    <a:pt x="334" y="551"/>
                    <a:pt x="268" y="485"/>
                    <a:pt x="268" y="418"/>
                  </a:cubicBezTo>
                  <a:cubicBezTo>
                    <a:pt x="268" y="385"/>
                    <a:pt x="268" y="385"/>
                    <a:pt x="234" y="351"/>
                  </a:cubicBezTo>
                  <a:cubicBezTo>
                    <a:pt x="234" y="351"/>
                    <a:pt x="234" y="318"/>
                    <a:pt x="234" y="318"/>
                  </a:cubicBezTo>
                  <a:cubicBezTo>
                    <a:pt x="268" y="251"/>
                    <a:pt x="334" y="184"/>
                    <a:pt x="401" y="184"/>
                  </a:cubicBezTo>
                  <a:close/>
                  <a:moveTo>
                    <a:pt x="418" y="1"/>
                  </a:moveTo>
                  <a:cubicBezTo>
                    <a:pt x="276" y="1"/>
                    <a:pt x="134" y="84"/>
                    <a:pt x="68" y="251"/>
                  </a:cubicBezTo>
                  <a:cubicBezTo>
                    <a:pt x="1" y="385"/>
                    <a:pt x="1" y="518"/>
                    <a:pt x="68" y="651"/>
                  </a:cubicBezTo>
                  <a:cubicBezTo>
                    <a:pt x="91" y="675"/>
                    <a:pt x="115" y="699"/>
                    <a:pt x="150" y="699"/>
                  </a:cubicBezTo>
                  <a:cubicBezTo>
                    <a:pt x="165" y="699"/>
                    <a:pt x="181" y="695"/>
                    <a:pt x="201" y="685"/>
                  </a:cubicBezTo>
                  <a:cubicBezTo>
                    <a:pt x="234" y="718"/>
                    <a:pt x="301" y="752"/>
                    <a:pt x="334" y="785"/>
                  </a:cubicBezTo>
                  <a:lnTo>
                    <a:pt x="401" y="785"/>
                  </a:lnTo>
                  <a:cubicBezTo>
                    <a:pt x="425" y="791"/>
                    <a:pt x="448" y="794"/>
                    <a:pt x="472" y="794"/>
                  </a:cubicBezTo>
                  <a:cubicBezTo>
                    <a:pt x="581" y="794"/>
                    <a:pt x="686" y="734"/>
                    <a:pt x="768" y="651"/>
                  </a:cubicBezTo>
                  <a:cubicBezTo>
                    <a:pt x="835" y="518"/>
                    <a:pt x="835" y="351"/>
                    <a:pt x="768" y="251"/>
                  </a:cubicBezTo>
                  <a:cubicBezTo>
                    <a:pt x="701" y="84"/>
                    <a:pt x="560" y="1"/>
                    <a:pt x="41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945;p40">
            <a:extLst>
              <a:ext uri="{FF2B5EF4-FFF2-40B4-BE49-F238E27FC236}">
                <a16:creationId xmlns:a16="http://schemas.microsoft.com/office/drawing/2014/main" id="{B6CF42AD-DD77-2A44-D6F6-B9975F77060A}"/>
              </a:ext>
            </a:extLst>
          </p:cNvPr>
          <p:cNvGrpSpPr/>
          <p:nvPr/>
        </p:nvGrpSpPr>
        <p:grpSpPr>
          <a:xfrm>
            <a:off x="6202730" y="2687833"/>
            <a:ext cx="2377696" cy="2177687"/>
            <a:chOff x="479822" y="4113075"/>
            <a:chExt cx="1058212" cy="969196"/>
          </a:xfrm>
        </p:grpSpPr>
        <p:sp>
          <p:nvSpPr>
            <p:cNvPr id="43" name="Google Shape;1946;p40">
              <a:extLst>
                <a:ext uri="{FF2B5EF4-FFF2-40B4-BE49-F238E27FC236}">
                  <a16:creationId xmlns:a16="http://schemas.microsoft.com/office/drawing/2014/main" id="{04B45091-FA17-6870-EE4C-DE4C7A913399}"/>
                </a:ext>
              </a:extLst>
            </p:cNvPr>
            <p:cNvSpPr/>
            <p:nvPr/>
          </p:nvSpPr>
          <p:spPr>
            <a:xfrm>
              <a:off x="479822" y="4129206"/>
              <a:ext cx="1054162" cy="953065"/>
            </a:xfrm>
            <a:custGeom>
              <a:avLst/>
              <a:gdLst/>
              <a:ahLst/>
              <a:cxnLst/>
              <a:rect l="l" t="t" r="r" b="b"/>
              <a:pathLst>
                <a:path w="60645" h="54829" extrusionOk="0">
                  <a:moveTo>
                    <a:pt x="19415" y="10196"/>
                  </a:moveTo>
                  <a:cubicBezTo>
                    <a:pt x="19515" y="10330"/>
                    <a:pt x="19615" y="10497"/>
                    <a:pt x="19682" y="10663"/>
                  </a:cubicBezTo>
                  <a:lnTo>
                    <a:pt x="19481" y="10630"/>
                  </a:lnTo>
                  <a:cubicBezTo>
                    <a:pt x="19348" y="10597"/>
                    <a:pt x="19215" y="10563"/>
                    <a:pt x="19081" y="10563"/>
                  </a:cubicBezTo>
                  <a:cubicBezTo>
                    <a:pt x="18881" y="10530"/>
                    <a:pt x="18681" y="10497"/>
                    <a:pt x="18514" y="10497"/>
                  </a:cubicBezTo>
                  <a:lnTo>
                    <a:pt x="18414" y="10497"/>
                  </a:lnTo>
                  <a:lnTo>
                    <a:pt x="18214" y="10463"/>
                  </a:lnTo>
                  <a:cubicBezTo>
                    <a:pt x="18581" y="10296"/>
                    <a:pt x="19014" y="10196"/>
                    <a:pt x="19415" y="10196"/>
                  </a:cubicBezTo>
                  <a:close/>
                  <a:moveTo>
                    <a:pt x="19830" y="0"/>
                  </a:moveTo>
                  <a:cubicBezTo>
                    <a:pt x="16918" y="0"/>
                    <a:pt x="14179" y="1134"/>
                    <a:pt x="12510" y="2224"/>
                  </a:cubicBezTo>
                  <a:lnTo>
                    <a:pt x="9174" y="4426"/>
                  </a:lnTo>
                  <a:lnTo>
                    <a:pt x="13978" y="10797"/>
                  </a:lnTo>
                  <a:cubicBezTo>
                    <a:pt x="13711" y="10897"/>
                    <a:pt x="13444" y="10997"/>
                    <a:pt x="13177" y="11097"/>
                  </a:cubicBezTo>
                  <a:lnTo>
                    <a:pt x="13044" y="11164"/>
                  </a:lnTo>
                  <a:lnTo>
                    <a:pt x="9474" y="13465"/>
                  </a:lnTo>
                  <a:lnTo>
                    <a:pt x="9308" y="13599"/>
                  </a:lnTo>
                  <a:cubicBezTo>
                    <a:pt x="9141" y="13766"/>
                    <a:pt x="8941" y="13932"/>
                    <a:pt x="8774" y="14099"/>
                  </a:cubicBezTo>
                  <a:cubicBezTo>
                    <a:pt x="6872" y="15900"/>
                    <a:pt x="5338" y="18269"/>
                    <a:pt x="4171" y="21271"/>
                  </a:cubicBezTo>
                  <a:cubicBezTo>
                    <a:pt x="1" y="30244"/>
                    <a:pt x="635" y="40718"/>
                    <a:pt x="5738" y="47356"/>
                  </a:cubicBezTo>
                  <a:cubicBezTo>
                    <a:pt x="9073" y="51668"/>
                    <a:pt x="13844" y="53973"/>
                    <a:pt x="19390" y="53973"/>
                  </a:cubicBezTo>
                  <a:cubicBezTo>
                    <a:pt x="20280" y="53973"/>
                    <a:pt x="21190" y="53914"/>
                    <a:pt x="22117" y="53794"/>
                  </a:cubicBezTo>
                  <a:cubicBezTo>
                    <a:pt x="23684" y="54461"/>
                    <a:pt x="25352" y="54828"/>
                    <a:pt x="27020" y="54828"/>
                  </a:cubicBezTo>
                  <a:cubicBezTo>
                    <a:pt x="28488" y="54828"/>
                    <a:pt x="29922" y="54561"/>
                    <a:pt x="31257" y="54028"/>
                  </a:cubicBezTo>
                  <a:cubicBezTo>
                    <a:pt x="31797" y="54201"/>
                    <a:pt x="32359" y="54286"/>
                    <a:pt x="32919" y="54286"/>
                  </a:cubicBezTo>
                  <a:cubicBezTo>
                    <a:pt x="34087" y="54286"/>
                    <a:pt x="35247" y="53915"/>
                    <a:pt x="36193" y="53194"/>
                  </a:cubicBezTo>
                  <a:cubicBezTo>
                    <a:pt x="36350" y="53201"/>
                    <a:pt x="36506" y="53204"/>
                    <a:pt x="36662" y="53204"/>
                  </a:cubicBezTo>
                  <a:cubicBezTo>
                    <a:pt x="39537" y="53204"/>
                    <a:pt x="42360" y="52045"/>
                    <a:pt x="44733" y="49925"/>
                  </a:cubicBezTo>
                  <a:cubicBezTo>
                    <a:pt x="51404" y="48457"/>
                    <a:pt x="56141" y="44321"/>
                    <a:pt x="58076" y="38250"/>
                  </a:cubicBezTo>
                  <a:cubicBezTo>
                    <a:pt x="60644" y="30077"/>
                    <a:pt x="57542" y="19903"/>
                    <a:pt x="50370" y="12832"/>
                  </a:cubicBezTo>
                  <a:cubicBezTo>
                    <a:pt x="48469" y="10897"/>
                    <a:pt x="46267" y="9262"/>
                    <a:pt x="43832" y="8028"/>
                  </a:cubicBezTo>
                  <a:cubicBezTo>
                    <a:pt x="42220" y="7125"/>
                    <a:pt x="40358" y="6659"/>
                    <a:pt x="38489" y="6659"/>
                  </a:cubicBezTo>
                  <a:cubicBezTo>
                    <a:pt x="38424" y="6659"/>
                    <a:pt x="38359" y="6659"/>
                    <a:pt x="38295" y="6660"/>
                  </a:cubicBezTo>
                  <a:cubicBezTo>
                    <a:pt x="38061" y="6660"/>
                    <a:pt x="37861" y="6660"/>
                    <a:pt x="37594" y="6694"/>
                  </a:cubicBezTo>
                  <a:cubicBezTo>
                    <a:pt x="35393" y="6894"/>
                    <a:pt x="33358" y="7761"/>
                    <a:pt x="31757" y="9229"/>
                  </a:cubicBezTo>
                  <a:cubicBezTo>
                    <a:pt x="31557" y="9229"/>
                    <a:pt x="31390" y="9262"/>
                    <a:pt x="31190" y="9262"/>
                  </a:cubicBezTo>
                  <a:cubicBezTo>
                    <a:pt x="30189" y="7494"/>
                    <a:pt x="29088" y="5793"/>
                    <a:pt x="27887" y="4159"/>
                  </a:cubicBezTo>
                  <a:cubicBezTo>
                    <a:pt x="25570" y="1041"/>
                    <a:pt x="22621" y="0"/>
                    <a:pt x="19830" y="0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47;p40">
              <a:extLst>
                <a:ext uri="{FF2B5EF4-FFF2-40B4-BE49-F238E27FC236}">
                  <a16:creationId xmlns:a16="http://schemas.microsoft.com/office/drawing/2014/main" id="{718C3374-7BFB-FE33-26C6-E25AC7AA4D58}"/>
                </a:ext>
              </a:extLst>
            </p:cNvPr>
            <p:cNvSpPr/>
            <p:nvPr/>
          </p:nvSpPr>
          <p:spPr>
            <a:xfrm>
              <a:off x="537236" y="4113075"/>
              <a:ext cx="1000797" cy="901926"/>
            </a:xfrm>
            <a:custGeom>
              <a:avLst/>
              <a:gdLst/>
              <a:ahLst/>
              <a:cxnLst/>
              <a:rect l="l" t="t" r="r" b="b"/>
              <a:pathLst>
                <a:path w="57575" h="51887" extrusionOk="0">
                  <a:moveTo>
                    <a:pt x="18287" y="1"/>
                  </a:moveTo>
                  <a:cubicBezTo>
                    <a:pt x="15709" y="1"/>
                    <a:pt x="13274" y="1019"/>
                    <a:pt x="11809" y="1984"/>
                  </a:cubicBezTo>
                  <a:lnTo>
                    <a:pt x="9774" y="3319"/>
                  </a:lnTo>
                  <a:lnTo>
                    <a:pt x="13810" y="8689"/>
                  </a:lnTo>
                  <a:lnTo>
                    <a:pt x="15478" y="7889"/>
                  </a:lnTo>
                  <a:cubicBezTo>
                    <a:pt x="16075" y="7626"/>
                    <a:pt x="17049" y="7243"/>
                    <a:pt x="17847" y="7243"/>
                  </a:cubicBezTo>
                  <a:cubicBezTo>
                    <a:pt x="18164" y="7243"/>
                    <a:pt x="18453" y="7303"/>
                    <a:pt x="18680" y="7455"/>
                  </a:cubicBezTo>
                  <a:cubicBezTo>
                    <a:pt x="19347" y="7889"/>
                    <a:pt x="19881" y="9156"/>
                    <a:pt x="20081" y="10891"/>
                  </a:cubicBezTo>
                  <a:lnTo>
                    <a:pt x="19648" y="11024"/>
                  </a:lnTo>
                  <a:lnTo>
                    <a:pt x="18013" y="10624"/>
                  </a:lnTo>
                  <a:cubicBezTo>
                    <a:pt x="17913" y="10624"/>
                    <a:pt x="17846" y="10591"/>
                    <a:pt x="17746" y="10591"/>
                  </a:cubicBezTo>
                  <a:lnTo>
                    <a:pt x="17379" y="10524"/>
                  </a:lnTo>
                  <a:lnTo>
                    <a:pt x="16846" y="10457"/>
                  </a:lnTo>
                  <a:lnTo>
                    <a:pt x="16746" y="10457"/>
                  </a:lnTo>
                  <a:cubicBezTo>
                    <a:pt x="16303" y="10390"/>
                    <a:pt x="15858" y="10356"/>
                    <a:pt x="15415" y="10356"/>
                  </a:cubicBezTo>
                  <a:cubicBezTo>
                    <a:pt x="14321" y="10356"/>
                    <a:pt x="13240" y="10563"/>
                    <a:pt x="12242" y="10991"/>
                  </a:cubicBezTo>
                  <a:lnTo>
                    <a:pt x="8740" y="13226"/>
                  </a:lnTo>
                  <a:cubicBezTo>
                    <a:pt x="8573" y="13359"/>
                    <a:pt x="8406" y="13526"/>
                    <a:pt x="8239" y="13659"/>
                  </a:cubicBezTo>
                  <a:cubicBezTo>
                    <a:pt x="6505" y="15327"/>
                    <a:pt x="5104" y="17562"/>
                    <a:pt x="3970" y="20398"/>
                  </a:cubicBezTo>
                  <a:cubicBezTo>
                    <a:pt x="0" y="28870"/>
                    <a:pt x="567" y="38777"/>
                    <a:pt x="5371" y="45015"/>
                  </a:cubicBezTo>
                  <a:cubicBezTo>
                    <a:pt x="8402" y="48973"/>
                    <a:pt x="12756" y="51041"/>
                    <a:pt x="17836" y="51041"/>
                  </a:cubicBezTo>
                  <a:cubicBezTo>
                    <a:pt x="18793" y="51041"/>
                    <a:pt x="19777" y="50967"/>
                    <a:pt x="20782" y="50819"/>
                  </a:cubicBezTo>
                  <a:cubicBezTo>
                    <a:pt x="22283" y="51520"/>
                    <a:pt x="23917" y="51887"/>
                    <a:pt x="25552" y="51887"/>
                  </a:cubicBezTo>
                  <a:cubicBezTo>
                    <a:pt x="26986" y="51887"/>
                    <a:pt x="28421" y="51587"/>
                    <a:pt x="29721" y="50953"/>
                  </a:cubicBezTo>
                  <a:cubicBezTo>
                    <a:pt x="30270" y="51221"/>
                    <a:pt x="30859" y="51351"/>
                    <a:pt x="31443" y="51351"/>
                  </a:cubicBezTo>
                  <a:cubicBezTo>
                    <a:pt x="32455" y="51351"/>
                    <a:pt x="33451" y="50960"/>
                    <a:pt x="34191" y="50219"/>
                  </a:cubicBezTo>
                  <a:cubicBezTo>
                    <a:pt x="34515" y="50251"/>
                    <a:pt x="34838" y="50267"/>
                    <a:pt x="35160" y="50267"/>
                  </a:cubicBezTo>
                  <a:cubicBezTo>
                    <a:pt x="37820" y="50267"/>
                    <a:pt x="40388" y="49167"/>
                    <a:pt x="42531" y="47083"/>
                  </a:cubicBezTo>
                  <a:cubicBezTo>
                    <a:pt x="48902" y="45849"/>
                    <a:pt x="53372" y="42046"/>
                    <a:pt x="55173" y="36309"/>
                  </a:cubicBezTo>
                  <a:cubicBezTo>
                    <a:pt x="57575" y="28670"/>
                    <a:pt x="54639" y="19063"/>
                    <a:pt x="47834" y="12425"/>
                  </a:cubicBezTo>
                  <a:lnTo>
                    <a:pt x="47868" y="12425"/>
                  </a:lnTo>
                  <a:cubicBezTo>
                    <a:pt x="46066" y="10591"/>
                    <a:pt x="43965" y="9023"/>
                    <a:pt x="41663" y="7855"/>
                  </a:cubicBezTo>
                  <a:cubicBezTo>
                    <a:pt x="40252" y="7053"/>
                    <a:pt x="38656" y="6653"/>
                    <a:pt x="37023" y="6653"/>
                  </a:cubicBezTo>
                  <a:cubicBezTo>
                    <a:pt x="36957" y="6653"/>
                    <a:pt x="36892" y="6653"/>
                    <a:pt x="36827" y="6654"/>
                  </a:cubicBezTo>
                  <a:cubicBezTo>
                    <a:pt x="36626" y="6654"/>
                    <a:pt x="36426" y="6654"/>
                    <a:pt x="36226" y="6688"/>
                  </a:cubicBezTo>
                  <a:cubicBezTo>
                    <a:pt x="34158" y="6855"/>
                    <a:pt x="32257" y="7755"/>
                    <a:pt x="30822" y="9223"/>
                  </a:cubicBezTo>
                  <a:cubicBezTo>
                    <a:pt x="30717" y="9217"/>
                    <a:pt x="30610" y="9215"/>
                    <a:pt x="30503" y="9215"/>
                  </a:cubicBezTo>
                  <a:cubicBezTo>
                    <a:pt x="29968" y="9215"/>
                    <a:pt x="29421" y="9284"/>
                    <a:pt x="28921" y="9423"/>
                  </a:cubicBezTo>
                  <a:cubicBezTo>
                    <a:pt x="27820" y="7388"/>
                    <a:pt x="26586" y="5420"/>
                    <a:pt x="25218" y="3552"/>
                  </a:cubicBezTo>
                  <a:cubicBezTo>
                    <a:pt x="23235" y="892"/>
                    <a:pt x="20699" y="1"/>
                    <a:pt x="18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48;p40">
              <a:extLst>
                <a:ext uri="{FF2B5EF4-FFF2-40B4-BE49-F238E27FC236}">
                  <a16:creationId xmlns:a16="http://schemas.microsoft.com/office/drawing/2014/main" id="{7A0C190C-E54F-1C8C-20F7-F1BE4A41DC1E}"/>
                </a:ext>
              </a:extLst>
            </p:cNvPr>
            <p:cNvSpPr/>
            <p:nvPr/>
          </p:nvSpPr>
          <p:spPr>
            <a:xfrm>
              <a:off x="764530" y="4152881"/>
              <a:ext cx="277755" cy="224895"/>
            </a:xfrm>
            <a:custGeom>
              <a:avLst/>
              <a:gdLst/>
              <a:ahLst/>
              <a:cxnLst/>
              <a:rect l="l" t="t" r="r" b="b"/>
              <a:pathLst>
                <a:path w="15979" h="12938" extrusionOk="0">
                  <a:moveTo>
                    <a:pt x="5203" y="0"/>
                  </a:moveTo>
                  <a:cubicBezTo>
                    <a:pt x="2432" y="0"/>
                    <a:pt x="0" y="1596"/>
                    <a:pt x="0" y="1596"/>
                  </a:cubicBezTo>
                  <a:lnTo>
                    <a:pt x="667" y="2496"/>
                  </a:lnTo>
                  <a:lnTo>
                    <a:pt x="1435" y="3531"/>
                  </a:lnTo>
                  <a:cubicBezTo>
                    <a:pt x="2746" y="2925"/>
                    <a:pt x="3847" y="2664"/>
                    <a:pt x="4769" y="2664"/>
                  </a:cubicBezTo>
                  <a:cubicBezTo>
                    <a:pt x="10556" y="2664"/>
                    <a:pt x="9340" y="12937"/>
                    <a:pt x="9340" y="12937"/>
                  </a:cubicBezTo>
                  <a:lnTo>
                    <a:pt x="13243" y="12904"/>
                  </a:lnTo>
                  <a:lnTo>
                    <a:pt x="15978" y="12871"/>
                  </a:lnTo>
                  <a:cubicBezTo>
                    <a:pt x="14544" y="9201"/>
                    <a:pt x="12609" y="5765"/>
                    <a:pt x="10274" y="2630"/>
                  </a:cubicBezTo>
                  <a:cubicBezTo>
                    <a:pt x="8789" y="620"/>
                    <a:pt x="6930" y="0"/>
                    <a:pt x="5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49;p40">
              <a:extLst>
                <a:ext uri="{FF2B5EF4-FFF2-40B4-BE49-F238E27FC236}">
                  <a16:creationId xmlns:a16="http://schemas.microsoft.com/office/drawing/2014/main" id="{BA7F08FE-2C5F-0F8C-8FFF-1E0D802820DE}"/>
                </a:ext>
              </a:extLst>
            </p:cNvPr>
            <p:cNvSpPr/>
            <p:nvPr/>
          </p:nvSpPr>
          <p:spPr>
            <a:xfrm>
              <a:off x="776124" y="4176556"/>
              <a:ext cx="218620" cy="201220"/>
            </a:xfrm>
            <a:custGeom>
              <a:avLst/>
              <a:gdLst/>
              <a:ahLst/>
              <a:cxnLst/>
              <a:rect l="l" t="t" r="r" b="b"/>
              <a:pathLst>
                <a:path w="12577" h="11576" extrusionOk="0">
                  <a:moveTo>
                    <a:pt x="3925" y="1"/>
                  </a:moveTo>
                  <a:cubicBezTo>
                    <a:pt x="2257" y="1"/>
                    <a:pt x="809" y="674"/>
                    <a:pt x="0" y="1134"/>
                  </a:cubicBezTo>
                  <a:lnTo>
                    <a:pt x="768" y="2169"/>
                  </a:lnTo>
                  <a:cubicBezTo>
                    <a:pt x="2079" y="1563"/>
                    <a:pt x="3180" y="1302"/>
                    <a:pt x="4102" y="1302"/>
                  </a:cubicBezTo>
                  <a:cubicBezTo>
                    <a:pt x="9889" y="1302"/>
                    <a:pt x="8673" y="11575"/>
                    <a:pt x="8673" y="11575"/>
                  </a:cubicBezTo>
                  <a:lnTo>
                    <a:pt x="12576" y="11542"/>
                  </a:lnTo>
                  <a:cubicBezTo>
                    <a:pt x="12476" y="11042"/>
                    <a:pt x="12343" y="10508"/>
                    <a:pt x="12209" y="9941"/>
                  </a:cubicBezTo>
                  <a:cubicBezTo>
                    <a:pt x="10159" y="1907"/>
                    <a:pt x="6731" y="1"/>
                    <a:pt x="392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50;p40">
              <a:extLst>
                <a:ext uri="{FF2B5EF4-FFF2-40B4-BE49-F238E27FC236}">
                  <a16:creationId xmlns:a16="http://schemas.microsoft.com/office/drawing/2014/main" id="{42377221-E547-85E8-949D-7172933CEBB4}"/>
                </a:ext>
              </a:extLst>
            </p:cNvPr>
            <p:cNvSpPr/>
            <p:nvPr/>
          </p:nvSpPr>
          <p:spPr>
            <a:xfrm>
              <a:off x="539826" y="4332616"/>
              <a:ext cx="392288" cy="627839"/>
            </a:xfrm>
            <a:custGeom>
              <a:avLst/>
              <a:gdLst/>
              <a:ahLst/>
              <a:cxnLst/>
              <a:rect l="l" t="t" r="r" b="b"/>
              <a:pathLst>
                <a:path w="22568" h="36119" extrusionOk="0">
                  <a:moveTo>
                    <a:pt x="15276" y="1"/>
                  </a:moveTo>
                  <a:cubicBezTo>
                    <a:pt x="12645" y="1"/>
                    <a:pt x="9308" y="1738"/>
                    <a:pt x="6089" y="8301"/>
                  </a:cubicBezTo>
                  <a:cubicBezTo>
                    <a:pt x="0" y="20808"/>
                    <a:pt x="4808" y="36118"/>
                    <a:pt x="17693" y="36118"/>
                  </a:cubicBezTo>
                  <a:cubicBezTo>
                    <a:pt x="19208" y="36118"/>
                    <a:pt x="20834" y="35907"/>
                    <a:pt x="22567" y="35454"/>
                  </a:cubicBezTo>
                  <a:lnTo>
                    <a:pt x="20299" y="2197"/>
                  </a:lnTo>
                  <a:cubicBezTo>
                    <a:pt x="20299" y="2197"/>
                    <a:pt x="18234" y="1"/>
                    <a:pt x="15276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51;p40">
              <a:extLst>
                <a:ext uri="{FF2B5EF4-FFF2-40B4-BE49-F238E27FC236}">
                  <a16:creationId xmlns:a16="http://schemas.microsoft.com/office/drawing/2014/main" id="{F6FFCBC2-3F50-835C-B23B-D4CDBCE87D5A}"/>
                </a:ext>
              </a:extLst>
            </p:cNvPr>
            <p:cNvSpPr/>
            <p:nvPr/>
          </p:nvSpPr>
          <p:spPr>
            <a:xfrm>
              <a:off x="667483" y="4375534"/>
              <a:ext cx="337116" cy="579133"/>
            </a:xfrm>
            <a:custGeom>
              <a:avLst/>
              <a:gdLst/>
              <a:ahLst/>
              <a:cxnLst/>
              <a:rect l="l" t="t" r="r" b="b"/>
              <a:pathLst>
                <a:path w="19394" h="33317" extrusionOk="0">
                  <a:moveTo>
                    <a:pt x="11731" y="1"/>
                  </a:moveTo>
                  <a:cubicBezTo>
                    <a:pt x="9781" y="1"/>
                    <a:pt x="7213" y="1929"/>
                    <a:pt x="4583" y="9402"/>
                  </a:cubicBezTo>
                  <a:cubicBezTo>
                    <a:pt x="0" y="22390"/>
                    <a:pt x="8283" y="33316"/>
                    <a:pt x="15533" y="33316"/>
                  </a:cubicBezTo>
                  <a:cubicBezTo>
                    <a:pt x="16886" y="33316"/>
                    <a:pt x="18203" y="32936"/>
                    <a:pt x="19393" y="32118"/>
                  </a:cubicBezTo>
                  <a:lnTo>
                    <a:pt x="15190" y="2196"/>
                  </a:lnTo>
                  <a:cubicBezTo>
                    <a:pt x="15190" y="2196"/>
                    <a:pt x="13812" y="1"/>
                    <a:pt x="11731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52;p40">
              <a:extLst>
                <a:ext uri="{FF2B5EF4-FFF2-40B4-BE49-F238E27FC236}">
                  <a16:creationId xmlns:a16="http://schemas.microsoft.com/office/drawing/2014/main" id="{F86F6B21-32D4-1A4E-A5CB-BA0B1FBC3142}"/>
                </a:ext>
              </a:extLst>
            </p:cNvPr>
            <p:cNvSpPr/>
            <p:nvPr/>
          </p:nvSpPr>
          <p:spPr>
            <a:xfrm>
              <a:off x="1073000" y="4268684"/>
              <a:ext cx="460984" cy="629194"/>
            </a:xfrm>
            <a:custGeom>
              <a:avLst/>
              <a:gdLst/>
              <a:ahLst/>
              <a:cxnLst/>
              <a:rect l="l" t="t" r="r" b="b"/>
              <a:pathLst>
                <a:path w="26520" h="36197" extrusionOk="0">
                  <a:moveTo>
                    <a:pt x="6063" y="1"/>
                  </a:moveTo>
                  <a:cubicBezTo>
                    <a:pt x="1804" y="1"/>
                    <a:pt x="0" y="4107"/>
                    <a:pt x="0" y="4107"/>
                  </a:cubicBezTo>
                  <a:lnTo>
                    <a:pt x="9007" y="36197"/>
                  </a:lnTo>
                  <a:cubicBezTo>
                    <a:pt x="25952" y="34729"/>
                    <a:pt x="26519" y="15982"/>
                    <a:pt x="15445" y="5108"/>
                  </a:cubicBezTo>
                  <a:cubicBezTo>
                    <a:pt x="11500" y="1246"/>
                    <a:pt x="8409" y="1"/>
                    <a:pt x="6063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53;p40">
              <a:extLst>
                <a:ext uri="{FF2B5EF4-FFF2-40B4-BE49-F238E27FC236}">
                  <a16:creationId xmlns:a16="http://schemas.microsoft.com/office/drawing/2014/main" id="{3C4155DE-81F0-25FE-8AFC-664F06B8AE68}"/>
                </a:ext>
              </a:extLst>
            </p:cNvPr>
            <p:cNvSpPr/>
            <p:nvPr/>
          </p:nvSpPr>
          <p:spPr>
            <a:xfrm>
              <a:off x="685214" y="4339865"/>
              <a:ext cx="369830" cy="635556"/>
            </a:xfrm>
            <a:custGeom>
              <a:avLst/>
              <a:gdLst/>
              <a:ahLst/>
              <a:cxnLst/>
              <a:rect l="l" t="t" r="r" b="b"/>
              <a:pathLst>
                <a:path w="21276" h="36563" extrusionOk="0">
                  <a:moveTo>
                    <a:pt x="12871" y="0"/>
                  </a:moveTo>
                  <a:cubicBezTo>
                    <a:pt x="10732" y="0"/>
                    <a:pt x="7916" y="2112"/>
                    <a:pt x="5030" y="10286"/>
                  </a:cubicBezTo>
                  <a:cubicBezTo>
                    <a:pt x="1" y="24560"/>
                    <a:pt x="9078" y="36562"/>
                    <a:pt x="17029" y="36562"/>
                  </a:cubicBezTo>
                  <a:cubicBezTo>
                    <a:pt x="18517" y="36562"/>
                    <a:pt x="19966" y="36142"/>
                    <a:pt x="21275" y="35237"/>
                  </a:cubicBezTo>
                  <a:lnTo>
                    <a:pt x="16672" y="2414"/>
                  </a:lnTo>
                  <a:cubicBezTo>
                    <a:pt x="16672" y="2414"/>
                    <a:pt x="15158" y="0"/>
                    <a:pt x="12871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54;p40">
              <a:extLst>
                <a:ext uri="{FF2B5EF4-FFF2-40B4-BE49-F238E27FC236}">
                  <a16:creationId xmlns:a16="http://schemas.microsoft.com/office/drawing/2014/main" id="{3A393378-576F-89EE-F170-DFD6655F4C1A}"/>
                </a:ext>
              </a:extLst>
            </p:cNvPr>
            <p:cNvSpPr/>
            <p:nvPr/>
          </p:nvSpPr>
          <p:spPr>
            <a:xfrm>
              <a:off x="1049794" y="4333833"/>
              <a:ext cx="382763" cy="578090"/>
            </a:xfrm>
            <a:custGeom>
              <a:avLst/>
              <a:gdLst/>
              <a:ahLst/>
              <a:cxnLst/>
              <a:rect l="l" t="t" r="r" b="b"/>
              <a:pathLst>
                <a:path w="22020" h="33257" extrusionOk="0">
                  <a:moveTo>
                    <a:pt x="3583" y="1"/>
                  </a:moveTo>
                  <a:cubicBezTo>
                    <a:pt x="766" y="1"/>
                    <a:pt x="1" y="3395"/>
                    <a:pt x="1" y="3395"/>
                  </a:cubicBezTo>
                  <a:lnTo>
                    <a:pt x="6105" y="33016"/>
                  </a:lnTo>
                  <a:cubicBezTo>
                    <a:pt x="6706" y="33178"/>
                    <a:pt x="7301" y="33256"/>
                    <a:pt x="7886" y="33256"/>
                  </a:cubicBezTo>
                  <a:cubicBezTo>
                    <a:pt x="15943" y="33256"/>
                    <a:pt x="22019" y="18479"/>
                    <a:pt x="12410" y="6630"/>
                  </a:cubicBezTo>
                  <a:cubicBezTo>
                    <a:pt x="8285" y="1528"/>
                    <a:pt x="5472" y="1"/>
                    <a:pt x="358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55;p40">
              <a:extLst>
                <a:ext uri="{FF2B5EF4-FFF2-40B4-BE49-F238E27FC236}">
                  <a16:creationId xmlns:a16="http://schemas.microsoft.com/office/drawing/2014/main" id="{2C391017-BC38-2059-45E1-8E7F94E66BE1}"/>
                </a:ext>
              </a:extLst>
            </p:cNvPr>
            <p:cNvSpPr/>
            <p:nvPr/>
          </p:nvSpPr>
          <p:spPr>
            <a:xfrm>
              <a:off x="999350" y="4312870"/>
              <a:ext cx="418866" cy="634148"/>
            </a:xfrm>
            <a:custGeom>
              <a:avLst/>
              <a:gdLst/>
              <a:ahLst/>
              <a:cxnLst/>
              <a:rect l="l" t="t" r="r" b="b"/>
              <a:pathLst>
                <a:path w="24097" h="36482" extrusionOk="0">
                  <a:moveTo>
                    <a:pt x="3924" y="1"/>
                  </a:moveTo>
                  <a:cubicBezTo>
                    <a:pt x="838" y="1"/>
                    <a:pt x="1" y="3733"/>
                    <a:pt x="1" y="3733"/>
                  </a:cubicBezTo>
                  <a:lnTo>
                    <a:pt x="6639" y="36223"/>
                  </a:lnTo>
                  <a:cubicBezTo>
                    <a:pt x="7292" y="36398"/>
                    <a:pt x="7939" y="36481"/>
                    <a:pt x="8574" y="36481"/>
                  </a:cubicBezTo>
                  <a:cubicBezTo>
                    <a:pt x="17426" y="36481"/>
                    <a:pt x="24096" y="20278"/>
                    <a:pt x="13577" y="7269"/>
                  </a:cubicBezTo>
                  <a:cubicBezTo>
                    <a:pt x="9068" y="1676"/>
                    <a:pt x="5991" y="1"/>
                    <a:pt x="3924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56;p40">
              <a:extLst>
                <a:ext uri="{FF2B5EF4-FFF2-40B4-BE49-F238E27FC236}">
                  <a16:creationId xmlns:a16="http://schemas.microsoft.com/office/drawing/2014/main" id="{04EC3C21-C92F-42E8-4C4A-3CB6000D0BB5}"/>
                </a:ext>
              </a:extLst>
            </p:cNvPr>
            <p:cNvSpPr/>
            <p:nvPr/>
          </p:nvSpPr>
          <p:spPr>
            <a:xfrm>
              <a:off x="943118" y="4374439"/>
              <a:ext cx="220932" cy="539501"/>
            </a:xfrm>
            <a:custGeom>
              <a:avLst/>
              <a:gdLst/>
              <a:ahLst/>
              <a:cxnLst/>
              <a:rect l="l" t="t" r="r" b="b"/>
              <a:pathLst>
                <a:path w="12710" h="31037" extrusionOk="0">
                  <a:moveTo>
                    <a:pt x="3945" y="1"/>
                  </a:moveTo>
                  <a:cubicBezTo>
                    <a:pt x="3853" y="1"/>
                    <a:pt x="3761" y="9"/>
                    <a:pt x="3670" y="24"/>
                  </a:cubicBezTo>
                  <a:cubicBezTo>
                    <a:pt x="968" y="458"/>
                    <a:pt x="0" y="7797"/>
                    <a:pt x="1468" y="16336"/>
                  </a:cubicBezTo>
                  <a:cubicBezTo>
                    <a:pt x="2886" y="24621"/>
                    <a:pt x="6112" y="31037"/>
                    <a:pt x="8766" y="31037"/>
                  </a:cubicBezTo>
                  <a:cubicBezTo>
                    <a:pt x="8858" y="31037"/>
                    <a:pt x="8949" y="31029"/>
                    <a:pt x="9040" y="31013"/>
                  </a:cubicBezTo>
                  <a:cubicBezTo>
                    <a:pt x="11742" y="30546"/>
                    <a:pt x="12709" y="23241"/>
                    <a:pt x="11242" y="14668"/>
                  </a:cubicBezTo>
                  <a:cubicBezTo>
                    <a:pt x="9823" y="6385"/>
                    <a:pt x="6599" y="1"/>
                    <a:pt x="3945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57;p40">
              <a:extLst>
                <a:ext uri="{FF2B5EF4-FFF2-40B4-BE49-F238E27FC236}">
                  <a16:creationId xmlns:a16="http://schemas.microsoft.com/office/drawing/2014/main" id="{A3E5B11B-D772-5A92-45BD-29A992AD4693}"/>
                </a:ext>
              </a:extLst>
            </p:cNvPr>
            <p:cNvSpPr/>
            <p:nvPr/>
          </p:nvSpPr>
          <p:spPr>
            <a:xfrm>
              <a:off x="901365" y="4381409"/>
              <a:ext cx="221505" cy="539501"/>
            </a:xfrm>
            <a:custGeom>
              <a:avLst/>
              <a:gdLst/>
              <a:ahLst/>
              <a:cxnLst/>
              <a:rect l="l" t="t" r="r" b="b"/>
              <a:pathLst>
                <a:path w="12743" h="31037" extrusionOk="0">
                  <a:moveTo>
                    <a:pt x="3978" y="0"/>
                  </a:moveTo>
                  <a:cubicBezTo>
                    <a:pt x="3885" y="0"/>
                    <a:pt x="3794" y="8"/>
                    <a:pt x="3703" y="24"/>
                  </a:cubicBezTo>
                  <a:cubicBezTo>
                    <a:pt x="1001" y="491"/>
                    <a:pt x="1" y="7796"/>
                    <a:pt x="1468" y="16369"/>
                  </a:cubicBezTo>
                  <a:cubicBezTo>
                    <a:pt x="2887" y="24621"/>
                    <a:pt x="6112" y="31036"/>
                    <a:pt x="8766" y="31036"/>
                  </a:cubicBezTo>
                  <a:cubicBezTo>
                    <a:pt x="8858" y="31036"/>
                    <a:pt x="8950" y="31028"/>
                    <a:pt x="9040" y="31013"/>
                  </a:cubicBezTo>
                  <a:cubicBezTo>
                    <a:pt x="11742" y="30546"/>
                    <a:pt x="12743" y="23240"/>
                    <a:pt x="11242" y="14668"/>
                  </a:cubicBezTo>
                  <a:cubicBezTo>
                    <a:pt x="9823" y="6415"/>
                    <a:pt x="6629" y="0"/>
                    <a:pt x="3978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58;p40">
              <a:extLst>
                <a:ext uri="{FF2B5EF4-FFF2-40B4-BE49-F238E27FC236}">
                  <a16:creationId xmlns:a16="http://schemas.microsoft.com/office/drawing/2014/main" id="{51A397B8-D531-BBD6-3E15-2344EB39C135}"/>
                </a:ext>
              </a:extLst>
            </p:cNvPr>
            <p:cNvSpPr/>
            <p:nvPr/>
          </p:nvSpPr>
          <p:spPr>
            <a:xfrm>
              <a:off x="915862" y="4340247"/>
              <a:ext cx="242973" cy="639780"/>
            </a:xfrm>
            <a:custGeom>
              <a:avLst/>
              <a:gdLst/>
              <a:ahLst/>
              <a:cxnLst/>
              <a:rect l="l" t="t" r="r" b="b"/>
              <a:pathLst>
                <a:path w="13978" h="36806" extrusionOk="0">
                  <a:moveTo>
                    <a:pt x="4100" y="1"/>
                  </a:moveTo>
                  <a:cubicBezTo>
                    <a:pt x="4011" y="1"/>
                    <a:pt x="3924" y="8"/>
                    <a:pt x="3837" y="23"/>
                  </a:cubicBezTo>
                  <a:cubicBezTo>
                    <a:pt x="934" y="524"/>
                    <a:pt x="0" y="9163"/>
                    <a:pt x="1735" y="19304"/>
                  </a:cubicBezTo>
                  <a:cubicBezTo>
                    <a:pt x="3449" y="29168"/>
                    <a:pt x="7013" y="36806"/>
                    <a:pt x="9874" y="36806"/>
                  </a:cubicBezTo>
                  <a:cubicBezTo>
                    <a:pt x="9963" y="36806"/>
                    <a:pt x="10053" y="36798"/>
                    <a:pt x="10141" y="36783"/>
                  </a:cubicBezTo>
                  <a:cubicBezTo>
                    <a:pt x="13043" y="36283"/>
                    <a:pt x="13977" y="27677"/>
                    <a:pt x="12209" y="17503"/>
                  </a:cubicBezTo>
                  <a:cubicBezTo>
                    <a:pt x="10527" y="7670"/>
                    <a:pt x="6932" y="1"/>
                    <a:pt x="4100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59;p40">
              <a:extLst>
                <a:ext uri="{FF2B5EF4-FFF2-40B4-BE49-F238E27FC236}">
                  <a16:creationId xmlns:a16="http://schemas.microsoft.com/office/drawing/2014/main" id="{326F6CA8-D003-98A0-C502-7016B158BA4B}"/>
                </a:ext>
              </a:extLst>
            </p:cNvPr>
            <p:cNvSpPr/>
            <p:nvPr/>
          </p:nvSpPr>
          <p:spPr>
            <a:xfrm>
              <a:off x="1009206" y="4631717"/>
              <a:ext cx="89902" cy="89902"/>
            </a:xfrm>
            <a:custGeom>
              <a:avLst/>
              <a:gdLst/>
              <a:ahLst/>
              <a:cxnLst/>
              <a:rect l="l" t="t" r="r" b="b"/>
              <a:pathLst>
                <a:path w="5172" h="5172" extrusionOk="0">
                  <a:moveTo>
                    <a:pt x="1302" y="1"/>
                  </a:moveTo>
                  <a:lnTo>
                    <a:pt x="1" y="5171"/>
                  </a:lnTo>
                  <a:lnTo>
                    <a:pt x="1" y="5171"/>
                  </a:lnTo>
                  <a:lnTo>
                    <a:pt x="5171" y="4070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60;p40">
              <a:extLst>
                <a:ext uri="{FF2B5EF4-FFF2-40B4-BE49-F238E27FC236}">
                  <a16:creationId xmlns:a16="http://schemas.microsoft.com/office/drawing/2014/main" id="{FD824408-FD48-3AE7-22C4-E7621ACC1AF5}"/>
                </a:ext>
              </a:extLst>
            </p:cNvPr>
            <p:cNvSpPr/>
            <p:nvPr/>
          </p:nvSpPr>
          <p:spPr>
            <a:xfrm>
              <a:off x="795836" y="4538164"/>
              <a:ext cx="160632" cy="102279"/>
            </a:xfrm>
            <a:custGeom>
              <a:avLst/>
              <a:gdLst/>
              <a:ahLst/>
              <a:cxnLst/>
              <a:rect l="l" t="t" r="r" b="b"/>
              <a:pathLst>
                <a:path w="9241" h="5884" extrusionOk="0">
                  <a:moveTo>
                    <a:pt x="3616" y="0"/>
                  </a:moveTo>
                  <a:cubicBezTo>
                    <a:pt x="3362" y="0"/>
                    <a:pt x="3112" y="56"/>
                    <a:pt x="2869" y="179"/>
                  </a:cubicBezTo>
                  <a:cubicBezTo>
                    <a:pt x="167" y="1547"/>
                    <a:pt x="1" y="5883"/>
                    <a:pt x="1" y="5883"/>
                  </a:cubicBezTo>
                  <a:lnTo>
                    <a:pt x="9240" y="5750"/>
                  </a:lnTo>
                  <a:cubicBezTo>
                    <a:pt x="9240" y="5750"/>
                    <a:pt x="6200" y="0"/>
                    <a:pt x="3616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61;p40">
              <a:extLst>
                <a:ext uri="{FF2B5EF4-FFF2-40B4-BE49-F238E27FC236}">
                  <a16:creationId xmlns:a16="http://schemas.microsoft.com/office/drawing/2014/main" id="{C45F4C6D-AFB9-EAF9-AA75-C974CAE277DC}"/>
                </a:ext>
              </a:extLst>
            </p:cNvPr>
            <p:cNvSpPr/>
            <p:nvPr/>
          </p:nvSpPr>
          <p:spPr>
            <a:xfrm>
              <a:off x="1107209" y="4472806"/>
              <a:ext cx="147299" cy="132837"/>
            </a:xfrm>
            <a:custGeom>
              <a:avLst/>
              <a:gdLst/>
              <a:ahLst/>
              <a:cxnLst/>
              <a:rect l="l" t="t" r="r" b="b"/>
              <a:pathLst>
                <a:path w="8474" h="7642" extrusionOk="0">
                  <a:moveTo>
                    <a:pt x="3442" y="0"/>
                  </a:moveTo>
                  <a:cubicBezTo>
                    <a:pt x="523" y="0"/>
                    <a:pt x="0" y="7642"/>
                    <a:pt x="0" y="7642"/>
                  </a:cubicBezTo>
                  <a:lnTo>
                    <a:pt x="8473" y="4006"/>
                  </a:lnTo>
                  <a:cubicBezTo>
                    <a:pt x="8473" y="4006"/>
                    <a:pt x="6572" y="136"/>
                    <a:pt x="3536" y="3"/>
                  </a:cubicBezTo>
                  <a:cubicBezTo>
                    <a:pt x="3504" y="1"/>
                    <a:pt x="3473" y="0"/>
                    <a:pt x="3442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2;p40">
              <a:extLst>
                <a:ext uri="{FF2B5EF4-FFF2-40B4-BE49-F238E27FC236}">
                  <a16:creationId xmlns:a16="http://schemas.microsoft.com/office/drawing/2014/main" id="{CAB0153A-D187-78D4-592C-B19E34C74920}"/>
                </a:ext>
              </a:extLst>
            </p:cNvPr>
            <p:cNvSpPr/>
            <p:nvPr/>
          </p:nvSpPr>
          <p:spPr>
            <a:xfrm>
              <a:off x="781339" y="4620123"/>
              <a:ext cx="529401" cy="290514"/>
            </a:xfrm>
            <a:custGeom>
              <a:avLst/>
              <a:gdLst/>
              <a:ahLst/>
              <a:cxnLst/>
              <a:rect l="l" t="t" r="r" b="b"/>
              <a:pathLst>
                <a:path w="30456" h="16713" extrusionOk="0">
                  <a:moveTo>
                    <a:pt x="30456" y="1"/>
                  </a:moveTo>
                  <a:lnTo>
                    <a:pt x="27320" y="5271"/>
                  </a:lnTo>
                  <a:lnTo>
                    <a:pt x="24785" y="4504"/>
                  </a:lnTo>
                  <a:lnTo>
                    <a:pt x="22984" y="9274"/>
                  </a:lnTo>
                  <a:lnTo>
                    <a:pt x="18614" y="7106"/>
                  </a:lnTo>
                  <a:lnTo>
                    <a:pt x="16813" y="10608"/>
                  </a:lnTo>
                  <a:lnTo>
                    <a:pt x="12776" y="7406"/>
                  </a:lnTo>
                  <a:lnTo>
                    <a:pt x="10408" y="11976"/>
                  </a:lnTo>
                  <a:lnTo>
                    <a:pt x="6405" y="7006"/>
                  </a:lnTo>
                  <a:lnTo>
                    <a:pt x="4671" y="9674"/>
                  </a:lnTo>
                  <a:lnTo>
                    <a:pt x="1" y="6072"/>
                  </a:lnTo>
                  <a:lnTo>
                    <a:pt x="4637" y="13577"/>
                  </a:lnTo>
                  <a:lnTo>
                    <a:pt x="7473" y="12409"/>
                  </a:lnTo>
                  <a:lnTo>
                    <a:pt x="10942" y="16279"/>
                  </a:lnTo>
                  <a:lnTo>
                    <a:pt x="13444" y="13777"/>
                  </a:lnTo>
                  <a:lnTo>
                    <a:pt x="18080" y="16713"/>
                  </a:lnTo>
                  <a:lnTo>
                    <a:pt x="20582" y="12676"/>
                  </a:lnTo>
                  <a:lnTo>
                    <a:pt x="23751" y="14044"/>
                  </a:lnTo>
                  <a:lnTo>
                    <a:pt x="26286" y="9007"/>
                  </a:lnTo>
                  <a:cubicBezTo>
                    <a:pt x="26286" y="9007"/>
                    <a:pt x="28921" y="10008"/>
                    <a:pt x="29188" y="10008"/>
                  </a:cubicBezTo>
                  <a:cubicBezTo>
                    <a:pt x="29455" y="10008"/>
                    <a:pt x="30456" y="1"/>
                    <a:pt x="30456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63;p40">
              <a:extLst>
                <a:ext uri="{FF2B5EF4-FFF2-40B4-BE49-F238E27FC236}">
                  <a16:creationId xmlns:a16="http://schemas.microsoft.com/office/drawing/2014/main" id="{64CDB253-CB5F-C8E4-F4DD-4F77EB06925D}"/>
                </a:ext>
              </a:extLst>
            </p:cNvPr>
            <p:cNvSpPr/>
            <p:nvPr/>
          </p:nvSpPr>
          <p:spPr>
            <a:xfrm>
              <a:off x="610295" y="4333694"/>
              <a:ext cx="278329" cy="275426"/>
            </a:xfrm>
            <a:custGeom>
              <a:avLst/>
              <a:gdLst/>
              <a:ahLst/>
              <a:cxnLst/>
              <a:rect l="l" t="t" r="r" b="b"/>
              <a:pathLst>
                <a:path w="16012" h="15845" extrusionOk="0">
                  <a:moveTo>
                    <a:pt x="11741" y="0"/>
                  </a:moveTo>
                  <a:cubicBezTo>
                    <a:pt x="11419" y="0"/>
                    <a:pt x="11097" y="22"/>
                    <a:pt x="10775" y="67"/>
                  </a:cubicBezTo>
                  <a:cubicBezTo>
                    <a:pt x="8840" y="367"/>
                    <a:pt x="7039" y="1234"/>
                    <a:pt x="5638" y="2635"/>
                  </a:cubicBezTo>
                  <a:cubicBezTo>
                    <a:pt x="3269" y="4904"/>
                    <a:pt x="1835" y="8173"/>
                    <a:pt x="901" y="11508"/>
                  </a:cubicBezTo>
                  <a:cubicBezTo>
                    <a:pt x="501" y="12943"/>
                    <a:pt x="200" y="14377"/>
                    <a:pt x="0" y="15845"/>
                  </a:cubicBezTo>
                  <a:cubicBezTo>
                    <a:pt x="167" y="15111"/>
                    <a:pt x="334" y="14410"/>
                    <a:pt x="534" y="13677"/>
                  </a:cubicBezTo>
                  <a:cubicBezTo>
                    <a:pt x="1435" y="10341"/>
                    <a:pt x="2902" y="7072"/>
                    <a:pt x="5271" y="4770"/>
                  </a:cubicBezTo>
                  <a:cubicBezTo>
                    <a:pt x="6672" y="3403"/>
                    <a:pt x="8473" y="2502"/>
                    <a:pt x="10408" y="2235"/>
                  </a:cubicBezTo>
                  <a:cubicBezTo>
                    <a:pt x="10730" y="2191"/>
                    <a:pt x="11053" y="2168"/>
                    <a:pt x="11374" y="2168"/>
                  </a:cubicBezTo>
                  <a:cubicBezTo>
                    <a:pt x="12016" y="2168"/>
                    <a:pt x="12654" y="2257"/>
                    <a:pt x="13276" y="2435"/>
                  </a:cubicBezTo>
                  <a:cubicBezTo>
                    <a:pt x="13410" y="2469"/>
                    <a:pt x="13577" y="2535"/>
                    <a:pt x="13710" y="2602"/>
                  </a:cubicBezTo>
                  <a:cubicBezTo>
                    <a:pt x="14310" y="2835"/>
                    <a:pt x="15244" y="3336"/>
                    <a:pt x="15445" y="3736"/>
                  </a:cubicBezTo>
                  <a:cubicBezTo>
                    <a:pt x="15578" y="3036"/>
                    <a:pt x="15778" y="2335"/>
                    <a:pt x="16012" y="1668"/>
                  </a:cubicBezTo>
                  <a:cubicBezTo>
                    <a:pt x="15978" y="1635"/>
                    <a:pt x="15945" y="1568"/>
                    <a:pt x="15878" y="1501"/>
                  </a:cubicBezTo>
                  <a:cubicBezTo>
                    <a:pt x="15878" y="1557"/>
                    <a:pt x="15855" y="1636"/>
                    <a:pt x="15847" y="1719"/>
                  </a:cubicBezTo>
                  <a:lnTo>
                    <a:pt x="15847" y="1719"/>
                  </a:lnTo>
                  <a:cubicBezTo>
                    <a:pt x="15825" y="1290"/>
                    <a:pt x="14719" y="723"/>
                    <a:pt x="14077" y="434"/>
                  </a:cubicBezTo>
                  <a:cubicBezTo>
                    <a:pt x="13877" y="367"/>
                    <a:pt x="13743" y="300"/>
                    <a:pt x="13643" y="267"/>
                  </a:cubicBezTo>
                  <a:cubicBezTo>
                    <a:pt x="13021" y="89"/>
                    <a:pt x="12383" y="0"/>
                    <a:pt x="1174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64;p40">
              <a:extLst>
                <a:ext uri="{FF2B5EF4-FFF2-40B4-BE49-F238E27FC236}">
                  <a16:creationId xmlns:a16="http://schemas.microsoft.com/office/drawing/2014/main" id="{EF92248A-60CA-1DA7-E51B-C7918EA2E04C}"/>
                </a:ext>
              </a:extLst>
            </p:cNvPr>
            <p:cNvSpPr/>
            <p:nvPr/>
          </p:nvSpPr>
          <p:spPr>
            <a:xfrm>
              <a:off x="1097353" y="4268545"/>
              <a:ext cx="371690" cy="403204"/>
            </a:xfrm>
            <a:custGeom>
              <a:avLst/>
              <a:gdLst/>
              <a:ahLst/>
              <a:cxnLst/>
              <a:rect l="l" t="t" r="r" b="b"/>
              <a:pathLst>
                <a:path w="21383" h="23196" extrusionOk="0">
                  <a:moveTo>
                    <a:pt x="4779" y="0"/>
                  </a:moveTo>
                  <a:cubicBezTo>
                    <a:pt x="2685" y="0"/>
                    <a:pt x="624" y="890"/>
                    <a:pt x="0" y="3114"/>
                  </a:cubicBezTo>
                  <a:cubicBezTo>
                    <a:pt x="67" y="3314"/>
                    <a:pt x="134" y="3515"/>
                    <a:pt x="200" y="3681"/>
                  </a:cubicBezTo>
                  <a:cubicBezTo>
                    <a:pt x="267" y="3882"/>
                    <a:pt x="434" y="4182"/>
                    <a:pt x="534" y="4415"/>
                  </a:cubicBezTo>
                  <a:cubicBezTo>
                    <a:pt x="1411" y="2876"/>
                    <a:pt x="3165" y="2235"/>
                    <a:pt x="4937" y="2235"/>
                  </a:cubicBezTo>
                  <a:cubicBezTo>
                    <a:pt x="6198" y="2235"/>
                    <a:pt x="7469" y="2560"/>
                    <a:pt x="8440" y="3114"/>
                  </a:cubicBezTo>
                  <a:cubicBezTo>
                    <a:pt x="15711" y="7351"/>
                    <a:pt x="20515" y="14823"/>
                    <a:pt x="21382" y="23195"/>
                  </a:cubicBezTo>
                  <a:cubicBezTo>
                    <a:pt x="21382" y="22728"/>
                    <a:pt x="21349" y="22295"/>
                    <a:pt x="21315" y="21861"/>
                  </a:cubicBezTo>
                  <a:cubicBezTo>
                    <a:pt x="20715" y="13155"/>
                    <a:pt x="15845" y="5316"/>
                    <a:pt x="8306" y="879"/>
                  </a:cubicBezTo>
                  <a:cubicBezTo>
                    <a:pt x="7325" y="326"/>
                    <a:pt x="6046" y="0"/>
                    <a:pt x="4779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65;p40">
              <a:extLst>
                <a:ext uri="{FF2B5EF4-FFF2-40B4-BE49-F238E27FC236}">
                  <a16:creationId xmlns:a16="http://schemas.microsoft.com/office/drawing/2014/main" id="{E30D9ED8-4EC6-718E-5418-9921663C6C32}"/>
                </a:ext>
              </a:extLst>
            </p:cNvPr>
            <p:cNvSpPr/>
            <p:nvPr/>
          </p:nvSpPr>
          <p:spPr>
            <a:xfrm>
              <a:off x="599848" y="4333903"/>
              <a:ext cx="241808" cy="605780"/>
            </a:xfrm>
            <a:custGeom>
              <a:avLst/>
              <a:gdLst/>
              <a:ahLst/>
              <a:cxnLst/>
              <a:rect l="l" t="t" r="r" b="b"/>
              <a:pathLst>
                <a:path w="13911" h="34850" extrusionOk="0">
                  <a:moveTo>
                    <a:pt x="12307" y="0"/>
                  </a:moveTo>
                  <a:cubicBezTo>
                    <a:pt x="12008" y="0"/>
                    <a:pt x="11708" y="19"/>
                    <a:pt x="11409" y="55"/>
                  </a:cubicBezTo>
                  <a:cubicBezTo>
                    <a:pt x="9441" y="355"/>
                    <a:pt x="7640" y="1222"/>
                    <a:pt x="6239" y="2623"/>
                  </a:cubicBezTo>
                  <a:cubicBezTo>
                    <a:pt x="3870" y="4892"/>
                    <a:pt x="2436" y="8161"/>
                    <a:pt x="1502" y="11496"/>
                  </a:cubicBezTo>
                  <a:cubicBezTo>
                    <a:pt x="468" y="15232"/>
                    <a:pt x="1" y="19202"/>
                    <a:pt x="601" y="23071"/>
                  </a:cubicBezTo>
                  <a:cubicBezTo>
                    <a:pt x="1435" y="28408"/>
                    <a:pt x="4671" y="33979"/>
                    <a:pt x="9841" y="34780"/>
                  </a:cubicBezTo>
                  <a:cubicBezTo>
                    <a:pt x="10150" y="34821"/>
                    <a:pt x="10472" y="34849"/>
                    <a:pt x="10799" y="34849"/>
                  </a:cubicBezTo>
                  <a:cubicBezTo>
                    <a:pt x="11001" y="34849"/>
                    <a:pt x="11205" y="34839"/>
                    <a:pt x="11409" y="34813"/>
                  </a:cubicBezTo>
                  <a:cubicBezTo>
                    <a:pt x="6572" y="33746"/>
                    <a:pt x="3537" y="28408"/>
                    <a:pt x="2736" y="23238"/>
                  </a:cubicBezTo>
                  <a:cubicBezTo>
                    <a:pt x="2136" y="19369"/>
                    <a:pt x="2603" y="15399"/>
                    <a:pt x="3637" y="11696"/>
                  </a:cubicBezTo>
                  <a:cubicBezTo>
                    <a:pt x="4537" y="8361"/>
                    <a:pt x="5972" y="5058"/>
                    <a:pt x="8373" y="2790"/>
                  </a:cubicBezTo>
                  <a:cubicBezTo>
                    <a:pt x="9774" y="1389"/>
                    <a:pt x="11576" y="488"/>
                    <a:pt x="13510" y="222"/>
                  </a:cubicBezTo>
                  <a:cubicBezTo>
                    <a:pt x="13644" y="222"/>
                    <a:pt x="13777" y="188"/>
                    <a:pt x="13911" y="188"/>
                  </a:cubicBezTo>
                  <a:cubicBezTo>
                    <a:pt x="13376" y="60"/>
                    <a:pt x="12841" y="0"/>
                    <a:pt x="12307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66;p40">
              <a:extLst>
                <a:ext uri="{FF2B5EF4-FFF2-40B4-BE49-F238E27FC236}">
                  <a16:creationId xmlns:a16="http://schemas.microsoft.com/office/drawing/2014/main" id="{EE208740-4108-5E1D-C849-A611CB359A87}"/>
                </a:ext>
              </a:extLst>
            </p:cNvPr>
            <p:cNvSpPr/>
            <p:nvPr/>
          </p:nvSpPr>
          <p:spPr>
            <a:xfrm>
              <a:off x="827733" y="4420572"/>
              <a:ext cx="17991" cy="56354"/>
            </a:xfrm>
            <a:custGeom>
              <a:avLst/>
              <a:gdLst/>
              <a:ahLst/>
              <a:cxnLst/>
              <a:rect l="l" t="t" r="r" b="b"/>
              <a:pathLst>
                <a:path w="1035" h="3242" extrusionOk="0">
                  <a:moveTo>
                    <a:pt x="948" y="1"/>
                  </a:moveTo>
                  <a:cubicBezTo>
                    <a:pt x="923" y="1"/>
                    <a:pt x="901" y="20"/>
                    <a:pt x="901" y="39"/>
                  </a:cubicBezTo>
                  <a:cubicBezTo>
                    <a:pt x="334" y="973"/>
                    <a:pt x="34" y="2040"/>
                    <a:pt x="34" y="3141"/>
                  </a:cubicBezTo>
                  <a:cubicBezTo>
                    <a:pt x="0" y="3175"/>
                    <a:pt x="34" y="3241"/>
                    <a:pt x="100" y="3241"/>
                  </a:cubicBezTo>
                  <a:cubicBezTo>
                    <a:pt x="134" y="3241"/>
                    <a:pt x="167" y="3208"/>
                    <a:pt x="167" y="3141"/>
                  </a:cubicBezTo>
                  <a:cubicBezTo>
                    <a:pt x="200" y="2107"/>
                    <a:pt x="501" y="1073"/>
                    <a:pt x="1001" y="172"/>
                  </a:cubicBezTo>
                  <a:cubicBezTo>
                    <a:pt x="1034" y="139"/>
                    <a:pt x="1034" y="72"/>
                    <a:pt x="1001" y="39"/>
                  </a:cubicBezTo>
                  <a:cubicBezTo>
                    <a:pt x="987" y="11"/>
                    <a:pt x="967" y="1"/>
                    <a:pt x="9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67;p40">
              <a:extLst>
                <a:ext uri="{FF2B5EF4-FFF2-40B4-BE49-F238E27FC236}">
                  <a16:creationId xmlns:a16="http://schemas.microsoft.com/office/drawing/2014/main" id="{64677815-E972-F70F-EDB0-A47F24AE05A6}"/>
                </a:ext>
              </a:extLst>
            </p:cNvPr>
            <p:cNvSpPr/>
            <p:nvPr/>
          </p:nvSpPr>
          <p:spPr>
            <a:xfrm>
              <a:off x="665380" y="4645640"/>
              <a:ext cx="8709" cy="52200"/>
            </a:xfrm>
            <a:custGeom>
              <a:avLst/>
              <a:gdLst/>
              <a:ahLst/>
              <a:cxnLst/>
              <a:rect l="l" t="t" r="r" b="b"/>
              <a:pathLst>
                <a:path w="501" h="3003" extrusionOk="0">
                  <a:moveTo>
                    <a:pt x="434" y="0"/>
                  </a:moveTo>
                  <a:cubicBezTo>
                    <a:pt x="400" y="0"/>
                    <a:pt x="334" y="0"/>
                    <a:pt x="334" y="67"/>
                  </a:cubicBezTo>
                  <a:cubicBezTo>
                    <a:pt x="67" y="1001"/>
                    <a:pt x="0" y="1968"/>
                    <a:pt x="134" y="2902"/>
                  </a:cubicBezTo>
                  <a:cubicBezTo>
                    <a:pt x="134" y="2936"/>
                    <a:pt x="200" y="2969"/>
                    <a:pt x="234" y="3002"/>
                  </a:cubicBezTo>
                  <a:lnTo>
                    <a:pt x="267" y="3002"/>
                  </a:lnTo>
                  <a:cubicBezTo>
                    <a:pt x="300" y="2969"/>
                    <a:pt x="334" y="2902"/>
                    <a:pt x="334" y="2869"/>
                  </a:cubicBezTo>
                  <a:cubicBezTo>
                    <a:pt x="167" y="1935"/>
                    <a:pt x="234" y="1034"/>
                    <a:pt x="501" y="134"/>
                  </a:cubicBezTo>
                  <a:cubicBezTo>
                    <a:pt x="501" y="100"/>
                    <a:pt x="501" y="34"/>
                    <a:pt x="434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68;p40">
              <a:extLst>
                <a:ext uri="{FF2B5EF4-FFF2-40B4-BE49-F238E27FC236}">
                  <a16:creationId xmlns:a16="http://schemas.microsoft.com/office/drawing/2014/main" id="{3A119072-C7F3-AABD-78D8-D3E1270D3B90}"/>
                </a:ext>
              </a:extLst>
            </p:cNvPr>
            <p:cNvSpPr/>
            <p:nvPr/>
          </p:nvSpPr>
          <p:spPr>
            <a:xfrm>
              <a:off x="1139679" y="4882790"/>
              <a:ext cx="15088" cy="42917"/>
            </a:xfrm>
            <a:custGeom>
              <a:avLst/>
              <a:gdLst/>
              <a:ahLst/>
              <a:cxnLst/>
              <a:rect l="l" t="t" r="r" b="b"/>
              <a:pathLst>
                <a:path w="868" h="2469" extrusionOk="0">
                  <a:moveTo>
                    <a:pt x="734" y="0"/>
                  </a:moveTo>
                  <a:cubicBezTo>
                    <a:pt x="667" y="0"/>
                    <a:pt x="634" y="34"/>
                    <a:pt x="634" y="100"/>
                  </a:cubicBezTo>
                  <a:cubicBezTo>
                    <a:pt x="701" y="868"/>
                    <a:pt x="467" y="1635"/>
                    <a:pt x="34" y="2269"/>
                  </a:cubicBezTo>
                  <a:cubicBezTo>
                    <a:pt x="0" y="2302"/>
                    <a:pt x="0" y="2369"/>
                    <a:pt x="34" y="2435"/>
                  </a:cubicBezTo>
                  <a:cubicBezTo>
                    <a:pt x="34" y="2435"/>
                    <a:pt x="67" y="2469"/>
                    <a:pt x="100" y="2469"/>
                  </a:cubicBezTo>
                  <a:cubicBezTo>
                    <a:pt x="100" y="2469"/>
                    <a:pt x="134" y="2435"/>
                    <a:pt x="167" y="2435"/>
                  </a:cubicBezTo>
                  <a:cubicBezTo>
                    <a:pt x="634" y="1735"/>
                    <a:pt x="868" y="901"/>
                    <a:pt x="801" y="67"/>
                  </a:cubicBezTo>
                  <a:cubicBezTo>
                    <a:pt x="801" y="34"/>
                    <a:pt x="768" y="0"/>
                    <a:pt x="734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69;p40">
              <a:extLst>
                <a:ext uri="{FF2B5EF4-FFF2-40B4-BE49-F238E27FC236}">
                  <a16:creationId xmlns:a16="http://schemas.microsoft.com/office/drawing/2014/main" id="{76D1FFD5-E922-9B40-993A-3EC9034A3A69}"/>
                </a:ext>
              </a:extLst>
            </p:cNvPr>
            <p:cNvSpPr/>
            <p:nvPr/>
          </p:nvSpPr>
          <p:spPr>
            <a:xfrm>
              <a:off x="1307246" y="4432409"/>
              <a:ext cx="34226" cy="57432"/>
            </a:xfrm>
            <a:custGeom>
              <a:avLst/>
              <a:gdLst/>
              <a:ahLst/>
              <a:cxnLst/>
              <a:rect l="l" t="t" r="r" b="b"/>
              <a:pathLst>
                <a:path w="1969" h="3304" extrusionOk="0">
                  <a:moveTo>
                    <a:pt x="101" y="0"/>
                  </a:moveTo>
                  <a:cubicBezTo>
                    <a:pt x="76" y="0"/>
                    <a:pt x="51" y="8"/>
                    <a:pt x="34" y="25"/>
                  </a:cubicBezTo>
                  <a:cubicBezTo>
                    <a:pt x="1" y="59"/>
                    <a:pt x="1" y="125"/>
                    <a:pt x="67" y="159"/>
                  </a:cubicBezTo>
                  <a:cubicBezTo>
                    <a:pt x="901" y="993"/>
                    <a:pt x="1502" y="2060"/>
                    <a:pt x="1768" y="3227"/>
                  </a:cubicBezTo>
                  <a:cubicBezTo>
                    <a:pt x="1795" y="3254"/>
                    <a:pt x="1822" y="3303"/>
                    <a:pt x="1867" y="3303"/>
                  </a:cubicBezTo>
                  <a:cubicBezTo>
                    <a:pt x="1878" y="3303"/>
                    <a:pt x="1889" y="3301"/>
                    <a:pt x="1902" y="3294"/>
                  </a:cubicBezTo>
                  <a:cubicBezTo>
                    <a:pt x="1935" y="3294"/>
                    <a:pt x="1969" y="3227"/>
                    <a:pt x="1935" y="3194"/>
                  </a:cubicBezTo>
                  <a:cubicBezTo>
                    <a:pt x="1635" y="1993"/>
                    <a:pt x="1035" y="892"/>
                    <a:pt x="167" y="25"/>
                  </a:cubicBezTo>
                  <a:cubicBezTo>
                    <a:pt x="151" y="8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70;p40">
              <a:extLst>
                <a:ext uri="{FF2B5EF4-FFF2-40B4-BE49-F238E27FC236}">
                  <a16:creationId xmlns:a16="http://schemas.microsoft.com/office/drawing/2014/main" id="{B7BC3AC0-2F5D-24DC-AB9E-4268316BEA45}"/>
                </a:ext>
              </a:extLst>
            </p:cNvPr>
            <p:cNvSpPr/>
            <p:nvPr/>
          </p:nvSpPr>
          <p:spPr>
            <a:xfrm>
              <a:off x="1214476" y="4589912"/>
              <a:ext cx="20894" cy="60387"/>
            </a:xfrm>
            <a:custGeom>
              <a:avLst/>
              <a:gdLst/>
              <a:ahLst/>
              <a:cxnLst/>
              <a:rect l="l" t="t" r="r" b="b"/>
              <a:pathLst>
                <a:path w="1202" h="3474" extrusionOk="0">
                  <a:moveTo>
                    <a:pt x="163" y="1"/>
                  </a:moveTo>
                  <a:cubicBezTo>
                    <a:pt x="128" y="1"/>
                    <a:pt x="93" y="12"/>
                    <a:pt x="67" y="37"/>
                  </a:cubicBezTo>
                  <a:cubicBezTo>
                    <a:pt x="0" y="137"/>
                    <a:pt x="0" y="271"/>
                    <a:pt x="67" y="338"/>
                  </a:cubicBezTo>
                  <a:cubicBezTo>
                    <a:pt x="601" y="1205"/>
                    <a:pt x="901" y="2206"/>
                    <a:pt x="834" y="3240"/>
                  </a:cubicBezTo>
                  <a:cubicBezTo>
                    <a:pt x="834" y="3340"/>
                    <a:pt x="901" y="3440"/>
                    <a:pt x="1001" y="3473"/>
                  </a:cubicBezTo>
                  <a:lnTo>
                    <a:pt x="1068" y="3473"/>
                  </a:lnTo>
                  <a:cubicBezTo>
                    <a:pt x="1135" y="3406"/>
                    <a:pt x="1168" y="3340"/>
                    <a:pt x="1168" y="3273"/>
                  </a:cubicBezTo>
                  <a:cubicBezTo>
                    <a:pt x="1201" y="2139"/>
                    <a:pt x="901" y="1038"/>
                    <a:pt x="301" y="71"/>
                  </a:cubicBezTo>
                  <a:cubicBezTo>
                    <a:pt x="280" y="29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71;p40">
              <a:extLst>
                <a:ext uri="{FF2B5EF4-FFF2-40B4-BE49-F238E27FC236}">
                  <a16:creationId xmlns:a16="http://schemas.microsoft.com/office/drawing/2014/main" id="{2F83C0BC-31E6-4A4B-DA1A-0A2DD7DD35FC}"/>
                </a:ext>
              </a:extLst>
            </p:cNvPr>
            <p:cNvSpPr/>
            <p:nvPr/>
          </p:nvSpPr>
          <p:spPr>
            <a:xfrm>
              <a:off x="1213902" y="4365574"/>
              <a:ext cx="22615" cy="22058"/>
            </a:xfrm>
            <a:custGeom>
              <a:avLst/>
              <a:gdLst/>
              <a:ahLst/>
              <a:cxnLst/>
              <a:rect l="l" t="t" r="r" b="b"/>
              <a:pathLst>
                <a:path w="1301" h="1269" extrusionOk="0">
                  <a:moveTo>
                    <a:pt x="600" y="301"/>
                  </a:moveTo>
                  <a:cubicBezTo>
                    <a:pt x="767" y="301"/>
                    <a:pt x="901" y="401"/>
                    <a:pt x="1001" y="568"/>
                  </a:cubicBezTo>
                  <a:cubicBezTo>
                    <a:pt x="1067" y="635"/>
                    <a:pt x="1067" y="768"/>
                    <a:pt x="1034" y="868"/>
                  </a:cubicBezTo>
                  <a:cubicBezTo>
                    <a:pt x="990" y="957"/>
                    <a:pt x="886" y="1016"/>
                    <a:pt x="782" y="1016"/>
                  </a:cubicBezTo>
                  <a:cubicBezTo>
                    <a:pt x="730" y="1016"/>
                    <a:pt x="678" y="1001"/>
                    <a:pt x="634" y="968"/>
                  </a:cubicBezTo>
                  <a:cubicBezTo>
                    <a:pt x="467" y="868"/>
                    <a:pt x="334" y="735"/>
                    <a:pt x="267" y="568"/>
                  </a:cubicBezTo>
                  <a:cubicBezTo>
                    <a:pt x="300" y="434"/>
                    <a:pt x="434" y="301"/>
                    <a:pt x="600" y="301"/>
                  </a:cubicBezTo>
                  <a:close/>
                  <a:moveTo>
                    <a:pt x="500" y="1"/>
                  </a:moveTo>
                  <a:cubicBezTo>
                    <a:pt x="267" y="67"/>
                    <a:pt x="67" y="234"/>
                    <a:pt x="0" y="468"/>
                  </a:cubicBezTo>
                  <a:cubicBezTo>
                    <a:pt x="0" y="501"/>
                    <a:pt x="0" y="534"/>
                    <a:pt x="0" y="568"/>
                  </a:cubicBezTo>
                  <a:cubicBezTo>
                    <a:pt x="0" y="735"/>
                    <a:pt x="33" y="901"/>
                    <a:pt x="167" y="1035"/>
                  </a:cubicBezTo>
                  <a:cubicBezTo>
                    <a:pt x="183" y="1068"/>
                    <a:pt x="209" y="1085"/>
                    <a:pt x="238" y="1085"/>
                  </a:cubicBezTo>
                  <a:cubicBezTo>
                    <a:pt x="267" y="1085"/>
                    <a:pt x="300" y="1068"/>
                    <a:pt x="334" y="1035"/>
                  </a:cubicBezTo>
                  <a:cubicBezTo>
                    <a:pt x="400" y="1102"/>
                    <a:pt x="467" y="1168"/>
                    <a:pt x="567" y="1202"/>
                  </a:cubicBezTo>
                  <a:cubicBezTo>
                    <a:pt x="667" y="1268"/>
                    <a:pt x="801" y="1268"/>
                    <a:pt x="934" y="1268"/>
                  </a:cubicBezTo>
                  <a:cubicBezTo>
                    <a:pt x="1067" y="1202"/>
                    <a:pt x="1168" y="1102"/>
                    <a:pt x="1201" y="1001"/>
                  </a:cubicBezTo>
                  <a:cubicBezTo>
                    <a:pt x="1301" y="801"/>
                    <a:pt x="1268" y="568"/>
                    <a:pt x="1134" y="401"/>
                  </a:cubicBezTo>
                  <a:cubicBezTo>
                    <a:pt x="1001" y="168"/>
                    <a:pt x="767" y="1"/>
                    <a:pt x="500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72;p40">
              <a:extLst>
                <a:ext uri="{FF2B5EF4-FFF2-40B4-BE49-F238E27FC236}">
                  <a16:creationId xmlns:a16="http://schemas.microsoft.com/office/drawing/2014/main" id="{1B26CF7A-3D4E-9CB0-DCA9-E9630AC95A07}"/>
                </a:ext>
              </a:extLst>
            </p:cNvPr>
            <p:cNvSpPr/>
            <p:nvPr/>
          </p:nvSpPr>
          <p:spPr>
            <a:xfrm>
              <a:off x="1231285" y="4425769"/>
              <a:ext cx="17991" cy="21155"/>
            </a:xfrm>
            <a:custGeom>
              <a:avLst/>
              <a:gdLst/>
              <a:ahLst/>
              <a:cxnLst/>
              <a:rect l="l" t="t" r="r" b="b"/>
              <a:pathLst>
                <a:path w="1035" h="1217" extrusionOk="0">
                  <a:moveTo>
                    <a:pt x="534" y="274"/>
                  </a:moveTo>
                  <a:cubicBezTo>
                    <a:pt x="668" y="340"/>
                    <a:pt x="735" y="441"/>
                    <a:pt x="768" y="574"/>
                  </a:cubicBezTo>
                  <a:cubicBezTo>
                    <a:pt x="801" y="707"/>
                    <a:pt x="768" y="841"/>
                    <a:pt x="668" y="908"/>
                  </a:cubicBezTo>
                  <a:cubicBezTo>
                    <a:pt x="633" y="942"/>
                    <a:pt x="598" y="957"/>
                    <a:pt x="563" y="957"/>
                  </a:cubicBezTo>
                  <a:cubicBezTo>
                    <a:pt x="498" y="957"/>
                    <a:pt x="433" y="906"/>
                    <a:pt x="368" y="841"/>
                  </a:cubicBezTo>
                  <a:cubicBezTo>
                    <a:pt x="301" y="774"/>
                    <a:pt x="234" y="674"/>
                    <a:pt x="234" y="574"/>
                  </a:cubicBezTo>
                  <a:cubicBezTo>
                    <a:pt x="234" y="541"/>
                    <a:pt x="268" y="474"/>
                    <a:pt x="268" y="441"/>
                  </a:cubicBezTo>
                  <a:cubicBezTo>
                    <a:pt x="301" y="340"/>
                    <a:pt x="434" y="274"/>
                    <a:pt x="534" y="274"/>
                  </a:cubicBezTo>
                  <a:close/>
                  <a:moveTo>
                    <a:pt x="458" y="1"/>
                  </a:moveTo>
                  <a:cubicBezTo>
                    <a:pt x="286" y="1"/>
                    <a:pt x="126" y="99"/>
                    <a:pt x="67" y="274"/>
                  </a:cubicBezTo>
                  <a:cubicBezTo>
                    <a:pt x="34" y="307"/>
                    <a:pt x="34" y="340"/>
                    <a:pt x="34" y="374"/>
                  </a:cubicBezTo>
                  <a:cubicBezTo>
                    <a:pt x="1" y="374"/>
                    <a:pt x="1" y="407"/>
                    <a:pt x="34" y="441"/>
                  </a:cubicBezTo>
                  <a:cubicBezTo>
                    <a:pt x="34" y="441"/>
                    <a:pt x="34" y="474"/>
                    <a:pt x="34" y="507"/>
                  </a:cubicBezTo>
                  <a:cubicBezTo>
                    <a:pt x="1" y="674"/>
                    <a:pt x="34" y="841"/>
                    <a:pt x="101" y="974"/>
                  </a:cubicBezTo>
                  <a:cubicBezTo>
                    <a:pt x="134" y="1008"/>
                    <a:pt x="168" y="1041"/>
                    <a:pt x="234" y="1041"/>
                  </a:cubicBezTo>
                  <a:lnTo>
                    <a:pt x="268" y="1074"/>
                  </a:lnTo>
                  <a:cubicBezTo>
                    <a:pt x="350" y="1157"/>
                    <a:pt x="477" y="1216"/>
                    <a:pt x="613" y="1216"/>
                  </a:cubicBezTo>
                  <a:cubicBezTo>
                    <a:pt x="642" y="1216"/>
                    <a:pt x="672" y="1214"/>
                    <a:pt x="701" y="1208"/>
                  </a:cubicBezTo>
                  <a:cubicBezTo>
                    <a:pt x="735" y="1208"/>
                    <a:pt x="768" y="1174"/>
                    <a:pt x="801" y="1141"/>
                  </a:cubicBezTo>
                  <a:cubicBezTo>
                    <a:pt x="968" y="1008"/>
                    <a:pt x="1035" y="741"/>
                    <a:pt x="968" y="541"/>
                  </a:cubicBezTo>
                  <a:cubicBezTo>
                    <a:pt x="935" y="307"/>
                    <a:pt x="768" y="107"/>
                    <a:pt x="534" y="7"/>
                  </a:cubicBezTo>
                  <a:cubicBezTo>
                    <a:pt x="509" y="3"/>
                    <a:pt x="484" y="1"/>
                    <a:pt x="45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73;p40">
              <a:extLst>
                <a:ext uri="{FF2B5EF4-FFF2-40B4-BE49-F238E27FC236}">
                  <a16:creationId xmlns:a16="http://schemas.microsoft.com/office/drawing/2014/main" id="{71548763-0353-AA4C-07B7-138D6B0C5CE3}"/>
                </a:ext>
              </a:extLst>
            </p:cNvPr>
            <p:cNvSpPr/>
            <p:nvPr/>
          </p:nvSpPr>
          <p:spPr>
            <a:xfrm>
              <a:off x="1255638" y="4392673"/>
              <a:ext cx="13941" cy="16409"/>
            </a:xfrm>
            <a:custGeom>
              <a:avLst/>
              <a:gdLst/>
              <a:ahLst/>
              <a:cxnLst/>
              <a:rect l="l" t="t" r="r" b="b"/>
              <a:pathLst>
                <a:path w="802" h="944" extrusionOk="0">
                  <a:moveTo>
                    <a:pt x="400" y="263"/>
                  </a:moveTo>
                  <a:cubicBezTo>
                    <a:pt x="434" y="263"/>
                    <a:pt x="477" y="294"/>
                    <a:pt x="501" y="343"/>
                  </a:cubicBezTo>
                  <a:cubicBezTo>
                    <a:pt x="534" y="376"/>
                    <a:pt x="568" y="443"/>
                    <a:pt x="568" y="510"/>
                  </a:cubicBezTo>
                  <a:cubicBezTo>
                    <a:pt x="534" y="577"/>
                    <a:pt x="501" y="643"/>
                    <a:pt x="468" y="677"/>
                  </a:cubicBezTo>
                  <a:cubicBezTo>
                    <a:pt x="401" y="677"/>
                    <a:pt x="334" y="643"/>
                    <a:pt x="301" y="610"/>
                  </a:cubicBezTo>
                  <a:cubicBezTo>
                    <a:pt x="268" y="577"/>
                    <a:pt x="234" y="510"/>
                    <a:pt x="234" y="443"/>
                  </a:cubicBezTo>
                  <a:cubicBezTo>
                    <a:pt x="234" y="443"/>
                    <a:pt x="234" y="410"/>
                    <a:pt x="234" y="410"/>
                  </a:cubicBezTo>
                  <a:cubicBezTo>
                    <a:pt x="234" y="376"/>
                    <a:pt x="234" y="376"/>
                    <a:pt x="234" y="376"/>
                  </a:cubicBezTo>
                  <a:cubicBezTo>
                    <a:pt x="234" y="310"/>
                    <a:pt x="301" y="276"/>
                    <a:pt x="368" y="276"/>
                  </a:cubicBezTo>
                  <a:cubicBezTo>
                    <a:pt x="377" y="267"/>
                    <a:pt x="388" y="263"/>
                    <a:pt x="400" y="263"/>
                  </a:cubicBezTo>
                  <a:close/>
                  <a:moveTo>
                    <a:pt x="372" y="1"/>
                  </a:moveTo>
                  <a:cubicBezTo>
                    <a:pt x="348" y="1"/>
                    <a:pt x="325" y="4"/>
                    <a:pt x="301" y="10"/>
                  </a:cubicBezTo>
                  <a:cubicBezTo>
                    <a:pt x="168" y="10"/>
                    <a:pt x="34" y="110"/>
                    <a:pt x="1" y="243"/>
                  </a:cubicBezTo>
                  <a:cubicBezTo>
                    <a:pt x="1" y="276"/>
                    <a:pt x="1" y="310"/>
                    <a:pt x="1" y="343"/>
                  </a:cubicBezTo>
                  <a:cubicBezTo>
                    <a:pt x="1" y="343"/>
                    <a:pt x="1" y="376"/>
                    <a:pt x="1" y="410"/>
                  </a:cubicBezTo>
                  <a:cubicBezTo>
                    <a:pt x="1" y="577"/>
                    <a:pt x="67" y="710"/>
                    <a:pt x="168" y="810"/>
                  </a:cubicBezTo>
                  <a:cubicBezTo>
                    <a:pt x="268" y="910"/>
                    <a:pt x="401" y="944"/>
                    <a:pt x="534" y="944"/>
                  </a:cubicBezTo>
                  <a:lnTo>
                    <a:pt x="568" y="910"/>
                  </a:lnTo>
                  <a:cubicBezTo>
                    <a:pt x="668" y="843"/>
                    <a:pt x="768" y="710"/>
                    <a:pt x="768" y="577"/>
                  </a:cubicBezTo>
                  <a:cubicBezTo>
                    <a:pt x="801" y="443"/>
                    <a:pt x="768" y="276"/>
                    <a:pt x="668" y="143"/>
                  </a:cubicBezTo>
                  <a:cubicBezTo>
                    <a:pt x="586" y="61"/>
                    <a:pt x="481" y="1"/>
                    <a:pt x="372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74;p40">
              <a:extLst>
                <a:ext uri="{FF2B5EF4-FFF2-40B4-BE49-F238E27FC236}">
                  <a16:creationId xmlns:a16="http://schemas.microsoft.com/office/drawing/2014/main" id="{62C242FB-F047-F26A-DA57-08EA4C03332E}"/>
                </a:ext>
              </a:extLst>
            </p:cNvPr>
            <p:cNvSpPr/>
            <p:nvPr/>
          </p:nvSpPr>
          <p:spPr>
            <a:xfrm>
              <a:off x="692619" y="4502339"/>
              <a:ext cx="24370" cy="26769"/>
            </a:xfrm>
            <a:custGeom>
              <a:avLst/>
              <a:gdLst/>
              <a:ahLst/>
              <a:cxnLst/>
              <a:rect l="l" t="t" r="r" b="b"/>
              <a:pathLst>
                <a:path w="1402" h="1540" extrusionOk="0">
                  <a:moveTo>
                    <a:pt x="635" y="405"/>
                  </a:moveTo>
                  <a:cubicBezTo>
                    <a:pt x="768" y="405"/>
                    <a:pt x="902" y="472"/>
                    <a:pt x="935" y="605"/>
                  </a:cubicBezTo>
                  <a:cubicBezTo>
                    <a:pt x="1035" y="706"/>
                    <a:pt x="1035" y="872"/>
                    <a:pt x="1002" y="972"/>
                  </a:cubicBezTo>
                  <a:cubicBezTo>
                    <a:pt x="935" y="1106"/>
                    <a:pt x="802" y="1139"/>
                    <a:pt x="701" y="1139"/>
                  </a:cubicBezTo>
                  <a:cubicBezTo>
                    <a:pt x="568" y="1106"/>
                    <a:pt x="468" y="1039"/>
                    <a:pt x="468" y="906"/>
                  </a:cubicBezTo>
                  <a:cubicBezTo>
                    <a:pt x="435" y="839"/>
                    <a:pt x="401" y="806"/>
                    <a:pt x="368" y="772"/>
                  </a:cubicBezTo>
                  <a:cubicBezTo>
                    <a:pt x="368" y="739"/>
                    <a:pt x="368" y="706"/>
                    <a:pt x="401" y="672"/>
                  </a:cubicBezTo>
                  <a:cubicBezTo>
                    <a:pt x="435" y="539"/>
                    <a:pt x="501" y="439"/>
                    <a:pt x="635" y="405"/>
                  </a:cubicBezTo>
                  <a:close/>
                  <a:moveTo>
                    <a:pt x="681" y="0"/>
                  </a:moveTo>
                  <a:cubicBezTo>
                    <a:pt x="655" y="0"/>
                    <a:pt x="628" y="2"/>
                    <a:pt x="601" y="5"/>
                  </a:cubicBezTo>
                  <a:cubicBezTo>
                    <a:pt x="335" y="72"/>
                    <a:pt x="134" y="305"/>
                    <a:pt x="101" y="572"/>
                  </a:cubicBezTo>
                  <a:cubicBezTo>
                    <a:pt x="1" y="839"/>
                    <a:pt x="34" y="1139"/>
                    <a:pt x="168" y="1406"/>
                  </a:cubicBezTo>
                  <a:cubicBezTo>
                    <a:pt x="188" y="1447"/>
                    <a:pt x="247" y="1476"/>
                    <a:pt x="305" y="1476"/>
                  </a:cubicBezTo>
                  <a:cubicBezTo>
                    <a:pt x="341" y="1476"/>
                    <a:pt x="376" y="1465"/>
                    <a:pt x="401" y="1439"/>
                  </a:cubicBezTo>
                  <a:cubicBezTo>
                    <a:pt x="468" y="1473"/>
                    <a:pt x="568" y="1506"/>
                    <a:pt x="635" y="1539"/>
                  </a:cubicBezTo>
                  <a:lnTo>
                    <a:pt x="735" y="1539"/>
                  </a:lnTo>
                  <a:cubicBezTo>
                    <a:pt x="968" y="1539"/>
                    <a:pt x="1168" y="1406"/>
                    <a:pt x="1269" y="1206"/>
                  </a:cubicBezTo>
                  <a:cubicBezTo>
                    <a:pt x="1402" y="939"/>
                    <a:pt x="1369" y="605"/>
                    <a:pt x="1235" y="372"/>
                  </a:cubicBezTo>
                  <a:cubicBezTo>
                    <a:pt x="1115" y="132"/>
                    <a:pt x="914" y="0"/>
                    <a:pt x="68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887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2808" y="-1356784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/>
          <a:stretch/>
        </p:blipFill>
        <p:spPr>
          <a:xfrm>
            <a:off x="-1693704" y="-146266"/>
            <a:ext cx="1061801" cy="1133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918" y="987472"/>
            <a:ext cx="5292090" cy="286035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783"/>
            <a:r>
              <a:rPr lang="en-US" altLang="en-US" sz="5400" b="1" u="sng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5400" b="1" u="sng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b="1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783"/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5400" dirty="0">
                <a:solidFill>
                  <a:srgbClr val="274991"/>
                </a:solidFill>
                <a:latin typeface="UTM A&amp;S Signwriter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685783"/>
            <a:endParaRPr lang="en-US" sz="5400" dirty="0">
              <a:solidFill>
                <a:srgbClr val="274991"/>
              </a:solidFill>
              <a:latin typeface="UTM A&amp;S Signwriter" panose="02040603050506020204" pitchFamily="18" charset="0"/>
            </a:endParaRPr>
          </a:p>
        </p:txBody>
      </p:sp>
      <p:grpSp>
        <p:nvGrpSpPr>
          <p:cNvPr id="8" name="Google Shape;2448;p55">
            <a:extLst>
              <a:ext uri="{FF2B5EF4-FFF2-40B4-BE49-F238E27FC236}">
                <a16:creationId xmlns:a16="http://schemas.microsoft.com/office/drawing/2014/main" id="{0C6539F0-6B07-935A-D30B-E0E754F90039}"/>
              </a:ext>
            </a:extLst>
          </p:cNvPr>
          <p:cNvGrpSpPr/>
          <p:nvPr/>
        </p:nvGrpSpPr>
        <p:grpSpPr>
          <a:xfrm>
            <a:off x="6078008" y="987472"/>
            <a:ext cx="2869373" cy="4056220"/>
            <a:chOff x="6903500" y="90788"/>
            <a:chExt cx="1726250" cy="2440125"/>
          </a:xfrm>
        </p:grpSpPr>
        <p:sp>
          <p:nvSpPr>
            <p:cNvPr id="9" name="Google Shape;2449;p55">
              <a:extLst>
                <a:ext uri="{FF2B5EF4-FFF2-40B4-BE49-F238E27FC236}">
                  <a16:creationId xmlns:a16="http://schemas.microsoft.com/office/drawing/2014/main" id="{942F2271-FA05-DB39-94F6-544C5A196514}"/>
                </a:ext>
              </a:extLst>
            </p:cNvPr>
            <p:cNvSpPr/>
            <p:nvPr/>
          </p:nvSpPr>
          <p:spPr>
            <a:xfrm>
              <a:off x="6903500" y="1349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31" y="1"/>
                    <a:pt x="41763" y="1"/>
                    <a:pt x="39562" y="3870"/>
                  </a:cubicBezTo>
                  <a:cubicBezTo>
                    <a:pt x="39162" y="4571"/>
                    <a:pt x="38394" y="6072"/>
                    <a:pt x="37927" y="7673"/>
                  </a:cubicBezTo>
                  <a:cubicBezTo>
                    <a:pt x="37660" y="7640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22" y="9141"/>
                    <a:pt x="30188" y="9374"/>
                    <a:pt x="29488" y="9674"/>
                  </a:cubicBezTo>
                  <a:cubicBezTo>
                    <a:pt x="28054" y="9941"/>
                    <a:pt x="23183" y="11442"/>
                    <a:pt x="17713" y="19715"/>
                  </a:cubicBezTo>
                  <a:cubicBezTo>
                    <a:pt x="15411" y="23184"/>
                    <a:pt x="14711" y="26920"/>
                    <a:pt x="15711" y="30556"/>
                  </a:cubicBezTo>
                  <a:cubicBezTo>
                    <a:pt x="16846" y="34659"/>
                    <a:pt x="19881" y="37861"/>
                    <a:pt x="22983" y="39929"/>
                  </a:cubicBezTo>
                  <a:cubicBezTo>
                    <a:pt x="22850" y="40130"/>
                    <a:pt x="22716" y="40396"/>
                    <a:pt x="22616" y="40697"/>
                  </a:cubicBezTo>
                  <a:cubicBezTo>
                    <a:pt x="19581" y="44099"/>
                    <a:pt x="15778" y="49003"/>
                    <a:pt x="14377" y="53572"/>
                  </a:cubicBezTo>
                  <a:lnTo>
                    <a:pt x="14044" y="54640"/>
                  </a:lnTo>
                  <a:lnTo>
                    <a:pt x="14811" y="55474"/>
                  </a:lnTo>
                  <a:cubicBezTo>
                    <a:pt x="14844" y="55507"/>
                    <a:pt x="15445" y="56141"/>
                    <a:pt x="16445" y="57075"/>
                  </a:cubicBezTo>
                  <a:cubicBezTo>
                    <a:pt x="16712" y="58709"/>
                    <a:pt x="17246" y="60778"/>
                    <a:pt x="17513" y="61712"/>
                  </a:cubicBezTo>
                  <a:lnTo>
                    <a:pt x="13944" y="75888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35" y="76923"/>
                  </a:lnTo>
                  <a:lnTo>
                    <a:pt x="1501" y="76989"/>
                  </a:lnTo>
                  <a:lnTo>
                    <a:pt x="0" y="81492"/>
                  </a:lnTo>
                  <a:lnTo>
                    <a:pt x="934" y="82360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271" y="82793"/>
                    <a:pt x="5704" y="82326"/>
                    <a:pt x="6038" y="81826"/>
                  </a:cubicBezTo>
                  <a:cubicBezTo>
                    <a:pt x="8573" y="82994"/>
                    <a:pt x="13944" y="85228"/>
                    <a:pt x="17279" y="85228"/>
                  </a:cubicBezTo>
                  <a:cubicBezTo>
                    <a:pt x="18280" y="85228"/>
                    <a:pt x="19081" y="85062"/>
                    <a:pt x="19748" y="84695"/>
                  </a:cubicBezTo>
                  <a:cubicBezTo>
                    <a:pt x="21015" y="83961"/>
                    <a:pt x="22516" y="82060"/>
                    <a:pt x="24584" y="73320"/>
                  </a:cubicBezTo>
                  <a:cubicBezTo>
                    <a:pt x="25252" y="70518"/>
                    <a:pt x="25785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291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61" y="95269"/>
                  </a:lnTo>
                  <a:lnTo>
                    <a:pt x="39128" y="95369"/>
                  </a:lnTo>
                  <a:lnTo>
                    <a:pt x="39162" y="95302"/>
                  </a:lnTo>
                  <a:lnTo>
                    <a:pt x="43898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31" y="89765"/>
                  </a:cubicBezTo>
                  <a:cubicBezTo>
                    <a:pt x="43398" y="85162"/>
                    <a:pt x="44832" y="74287"/>
                    <a:pt x="42464" y="70585"/>
                  </a:cubicBezTo>
                  <a:cubicBezTo>
                    <a:pt x="41563" y="69184"/>
                    <a:pt x="39795" y="66248"/>
                    <a:pt x="38394" y="63880"/>
                  </a:cubicBezTo>
                  <a:lnTo>
                    <a:pt x="39295" y="63780"/>
                  </a:lnTo>
                  <a:lnTo>
                    <a:pt x="39629" y="62279"/>
                  </a:lnTo>
                  <a:cubicBezTo>
                    <a:pt x="41330" y="62479"/>
                    <a:pt x="42564" y="62646"/>
                    <a:pt x="42931" y="62679"/>
                  </a:cubicBezTo>
                  <a:cubicBezTo>
                    <a:pt x="43198" y="62746"/>
                    <a:pt x="43498" y="62779"/>
                    <a:pt x="43765" y="62779"/>
                  </a:cubicBezTo>
                  <a:cubicBezTo>
                    <a:pt x="44132" y="62779"/>
                    <a:pt x="44499" y="62712"/>
                    <a:pt x="44832" y="62612"/>
                  </a:cubicBezTo>
                  <a:cubicBezTo>
                    <a:pt x="45233" y="62946"/>
                    <a:pt x="45700" y="63146"/>
                    <a:pt x="46267" y="63146"/>
                  </a:cubicBezTo>
                  <a:cubicBezTo>
                    <a:pt x="46800" y="63146"/>
                    <a:pt x="47334" y="62946"/>
                    <a:pt x="47734" y="62612"/>
                  </a:cubicBezTo>
                  <a:cubicBezTo>
                    <a:pt x="47734" y="62612"/>
                    <a:pt x="47734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769" y="60844"/>
                  </a:cubicBezTo>
                  <a:cubicBezTo>
                    <a:pt x="50236" y="60711"/>
                    <a:pt x="50636" y="60444"/>
                    <a:pt x="50937" y="60044"/>
                  </a:cubicBezTo>
                  <a:cubicBezTo>
                    <a:pt x="51270" y="59643"/>
                    <a:pt x="51470" y="59176"/>
                    <a:pt x="51570" y="58676"/>
                  </a:cubicBezTo>
                  <a:lnTo>
                    <a:pt x="51670" y="58609"/>
                  </a:lnTo>
                  <a:cubicBezTo>
                    <a:pt x="52137" y="58276"/>
                    <a:pt x="52438" y="57809"/>
                    <a:pt x="52638" y="57275"/>
                  </a:cubicBezTo>
                  <a:cubicBezTo>
                    <a:pt x="55306" y="56708"/>
                    <a:pt x="57741" y="56108"/>
                    <a:pt x="58709" y="55874"/>
                  </a:cubicBezTo>
                  <a:lnTo>
                    <a:pt x="59109" y="55874"/>
                  </a:lnTo>
                  <a:cubicBezTo>
                    <a:pt x="59743" y="55874"/>
                    <a:pt x="60410" y="55741"/>
                    <a:pt x="61011" y="55440"/>
                  </a:cubicBezTo>
                  <a:cubicBezTo>
                    <a:pt x="61411" y="55240"/>
                    <a:pt x="61744" y="54973"/>
                    <a:pt x="62045" y="54607"/>
                  </a:cubicBezTo>
                  <a:cubicBezTo>
                    <a:pt x="62378" y="54607"/>
                    <a:pt x="63346" y="54506"/>
                    <a:pt x="64013" y="53472"/>
                  </a:cubicBezTo>
                  <a:cubicBezTo>
                    <a:pt x="64713" y="53239"/>
                    <a:pt x="65347" y="52638"/>
                    <a:pt x="65580" y="51638"/>
                  </a:cubicBezTo>
                  <a:cubicBezTo>
                    <a:pt x="65614" y="51571"/>
                    <a:pt x="65647" y="51538"/>
                    <a:pt x="65681" y="51504"/>
                  </a:cubicBezTo>
                  <a:cubicBezTo>
                    <a:pt x="66148" y="50971"/>
                    <a:pt x="66381" y="50270"/>
                    <a:pt x="66381" y="49403"/>
                  </a:cubicBezTo>
                  <a:cubicBezTo>
                    <a:pt x="66948" y="48636"/>
                    <a:pt x="67082" y="47635"/>
                    <a:pt x="66715" y="46567"/>
                  </a:cubicBezTo>
                  <a:cubicBezTo>
                    <a:pt x="66381" y="45533"/>
                    <a:pt x="65480" y="44199"/>
                    <a:pt x="64046" y="43765"/>
                  </a:cubicBezTo>
                  <a:cubicBezTo>
                    <a:pt x="63312" y="43565"/>
                    <a:pt x="62478" y="43432"/>
                    <a:pt x="61778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475" y="45066"/>
                    <a:pt x="57508" y="46801"/>
                    <a:pt x="56874" y="48069"/>
                  </a:cubicBezTo>
                  <a:cubicBezTo>
                    <a:pt x="52838" y="48902"/>
                    <a:pt x="48568" y="49770"/>
                    <a:pt x="46200" y="50237"/>
                  </a:cubicBezTo>
                  <a:cubicBezTo>
                    <a:pt x="46000" y="48702"/>
                    <a:pt x="45700" y="46501"/>
                    <a:pt x="45299" y="44433"/>
                  </a:cubicBezTo>
                  <a:cubicBezTo>
                    <a:pt x="48635" y="44232"/>
                    <a:pt x="52438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09" y="25953"/>
                    <a:pt x="57975" y="23418"/>
                  </a:cubicBezTo>
                  <a:cubicBezTo>
                    <a:pt x="57875" y="21416"/>
                    <a:pt x="57141" y="15779"/>
                    <a:pt x="51537" y="12009"/>
                  </a:cubicBezTo>
                  <a:cubicBezTo>
                    <a:pt x="50870" y="11576"/>
                    <a:pt x="50136" y="11175"/>
                    <a:pt x="49335" y="10809"/>
                  </a:cubicBezTo>
                  <a:cubicBezTo>
                    <a:pt x="48335" y="10241"/>
                    <a:pt x="47034" y="9741"/>
                    <a:pt x="46066" y="9374"/>
                  </a:cubicBezTo>
                  <a:lnTo>
                    <a:pt x="46000" y="9341"/>
                  </a:lnTo>
                  <a:cubicBezTo>
                    <a:pt x="44132" y="8607"/>
                    <a:pt x="44299" y="7673"/>
                    <a:pt x="44432" y="7106"/>
                  </a:cubicBezTo>
                  <a:cubicBezTo>
                    <a:pt x="44632" y="5972"/>
                    <a:pt x="46066" y="5104"/>
                    <a:pt x="46533" y="4871"/>
                  </a:cubicBezTo>
                  <a:lnTo>
                    <a:pt x="48635" y="3970"/>
                  </a:lnTo>
                  <a:lnTo>
                    <a:pt x="47401" y="2002"/>
                  </a:lnTo>
                  <a:cubicBezTo>
                    <a:pt x="47267" y="1802"/>
                    <a:pt x="46066" y="1"/>
                    <a:pt x="43865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50;p55">
              <a:extLst>
                <a:ext uri="{FF2B5EF4-FFF2-40B4-BE49-F238E27FC236}">
                  <a16:creationId xmlns:a16="http://schemas.microsoft.com/office/drawing/2014/main" id="{E136555B-BAFA-F3B4-B981-0E6DC0855FBB}"/>
                </a:ext>
              </a:extLst>
            </p:cNvPr>
            <p:cNvSpPr/>
            <p:nvPr/>
          </p:nvSpPr>
          <p:spPr>
            <a:xfrm>
              <a:off x="6952700" y="90788"/>
              <a:ext cx="1677050" cy="2395925"/>
            </a:xfrm>
            <a:custGeom>
              <a:avLst/>
              <a:gdLst/>
              <a:ahLst/>
              <a:cxnLst/>
              <a:rect l="l" t="t" r="r" b="b"/>
              <a:pathLst>
                <a:path w="67082" h="95837" extrusionOk="0">
                  <a:moveTo>
                    <a:pt x="43865" y="1"/>
                  </a:moveTo>
                  <a:cubicBezTo>
                    <a:pt x="43365" y="1"/>
                    <a:pt x="41797" y="1"/>
                    <a:pt x="39562" y="3870"/>
                  </a:cubicBezTo>
                  <a:cubicBezTo>
                    <a:pt x="39162" y="4604"/>
                    <a:pt x="38394" y="6072"/>
                    <a:pt x="37961" y="7673"/>
                  </a:cubicBezTo>
                  <a:cubicBezTo>
                    <a:pt x="37694" y="7673"/>
                    <a:pt x="37394" y="7640"/>
                    <a:pt x="37093" y="7640"/>
                  </a:cubicBezTo>
                  <a:cubicBezTo>
                    <a:pt x="34792" y="7640"/>
                    <a:pt x="33124" y="8073"/>
                    <a:pt x="32023" y="8941"/>
                  </a:cubicBezTo>
                  <a:cubicBezTo>
                    <a:pt x="31056" y="9141"/>
                    <a:pt x="30222" y="9374"/>
                    <a:pt x="29521" y="9674"/>
                  </a:cubicBezTo>
                  <a:cubicBezTo>
                    <a:pt x="28054" y="9941"/>
                    <a:pt x="23184" y="11442"/>
                    <a:pt x="17713" y="19715"/>
                  </a:cubicBezTo>
                  <a:cubicBezTo>
                    <a:pt x="15411" y="23184"/>
                    <a:pt x="14711" y="26920"/>
                    <a:pt x="15745" y="30556"/>
                  </a:cubicBezTo>
                  <a:cubicBezTo>
                    <a:pt x="16879" y="34659"/>
                    <a:pt x="19915" y="37861"/>
                    <a:pt x="22983" y="39929"/>
                  </a:cubicBezTo>
                  <a:cubicBezTo>
                    <a:pt x="22850" y="40130"/>
                    <a:pt x="22750" y="40396"/>
                    <a:pt x="22616" y="40697"/>
                  </a:cubicBezTo>
                  <a:cubicBezTo>
                    <a:pt x="19581" y="44099"/>
                    <a:pt x="15778" y="49003"/>
                    <a:pt x="14411" y="53573"/>
                  </a:cubicBezTo>
                  <a:lnTo>
                    <a:pt x="14077" y="54640"/>
                  </a:lnTo>
                  <a:lnTo>
                    <a:pt x="14844" y="55474"/>
                  </a:lnTo>
                  <a:cubicBezTo>
                    <a:pt x="14844" y="55507"/>
                    <a:pt x="15445" y="56174"/>
                    <a:pt x="16445" y="57075"/>
                  </a:cubicBezTo>
                  <a:cubicBezTo>
                    <a:pt x="16712" y="58710"/>
                    <a:pt x="17246" y="60778"/>
                    <a:pt x="17513" y="61712"/>
                  </a:cubicBezTo>
                  <a:lnTo>
                    <a:pt x="13944" y="75889"/>
                  </a:lnTo>
                  <a:lnTo>
                    <a:pt x="5638" y="72953"/>
                  </a:lnTo>
                  <a:lnTo>
                    <a:pt x="5504" y="73387"/>
                  </a:lnTo>
                  <a:lnTo>
                    <a:pt x="3870" y="72519"/>
                  </a:lnTo>
                  <a:lnTo>
                    <a:pt x="2102" y="75755"/>
                  </a:lnTo>
                  <a:lnTo>
                    <a:pt x="1902" y="75788"/>
                  </a:lnTo>
                  <a:lnTo>
                    <a:pt x="1635" y="76622"/>
                  </a:lnTo>
                  <a:lnTo>
                    <a:pt x="1468" y="76923"/>
                  </a:lnTo>
                  <a:lnTo>
                    <a:pt x="1501" y="76989"/>
                  </a:lnTo>
                  <a:lnTo>
                    <a:pt x="0" y="81526"/>
                  </a:lnTo>
                  <a:lnTo>
                    <a:pt x="968" y="82393"/>
                  </a:lnTo>
                  <a:cubicBezTo>
                    <a:pt x="1134" y="82527"/>
                    <a:pt x="2068" y="83327"/>
                    <a:pt x="3369" y="83327"/>
                  </a:cubicBezTo>
                  <a:cubicBezTo>
                    <a:pt x="3836" y="83327"/>
                    <a:pt x="4270" y="83227"/>
                    <a:pt x="4670" y="83060"/>
                  </a:cubicBezTo>
                  <a:cubicBezTo>
                    <a:pt x="5304" y="82793"/>
                    <a:pt x="5704" y="82326"/>
                    <a:pt x="6038" y="81826"/>
                  </a:cubicBezTo>
                  <a:cubicBezTo>
                    <a:pt x="8606" y="82994"/>
                    <a:pt x="13977" y="85229"/>
                    <a:pt x="17279" y="85229"/>
                  </a:cubicBezTo>
                  <a:cubicBezTo>
                    <a:pt x="18280" y="85229"/>
                    <a:pt x="19081" y="85062"/>
                    <a:pt x="19748" y="84695"/>
                  </a:cubicBezTo>
                  <a:cubicBezTo>
                    <a:pt x="21049" y="83961"/>
                    <a:pt x="22516" y="82060"/>
                    <a:pt x="24618" y="73320"/>
                  </a:cubicBezTo>
                  <a:cubicBezTo>
                    <a:pt x="25285" y="70518"/>
                    <a:pt x="25819" y="67816"/>
                    <a:pt x="26119" y="66115"/>
                  </a:cubicBezTo>
                  <a:lnTo>
                    <a:pt x="28988" y="66415"/>
                  </a:lnTo>
                  <a:lnTo>
                    <a:pt x="35125" y="75388"/>
                  </a:lnTo>
                  <a:lnTo>
                    <a:pt x="34992" y="91533"/>
                  </a:lnTo>
                  <a:lnTo>
                    <a:pt x="34325" y="93901"/>
                  </a:lnTo>
                  <a:lnTo>
                    <a:pt x="37827" y="94969"/>
                  </a:lnTo>
                  <a:lnTo>
                    <a:pt x="37927" y="95169"/>
                  </a:lnTo>
                  <a:lnTo>
                    <a:pt x="38795" y="95269"/>
                  </a:lnTo>
                  <a:lnTo>
                    <a:pt x="39128" y="95369"/>
                  </a:lnTo>
                  <a:lnTo>
                    <a:pt x="39195" y="95302"/>
                  </a:lnTo>
                  <a:lnTo>
                    <a:pt x="43932" y="95836"/>
                  </a:lnTo>
                  <a:lnTo>
                    <a:pt x="44565" y="94735"/>
                  </a:lnTo>
                  <a:cubicBezTo>
                    <a:pt x="45099" y="93801"/>
                    <a:pt x="45399" y="92267"/>
                    <a:pt x="44465" y="90966"/>
                  </a:cubicBezTo>
                  <a:cubicBezTo>
                    <a:pt x="43998" y="90299"/>
                    <a:pt x="43331" y="89965"/>
                    <a:pt x="42664" y="89765"/>
                  </a:cubicBezTo>
                  <a:cubicBezTo>
                    <a:pt x="43398" y="85162"/>
                    <a:pt x="44866" y="74321"/>
                    <a:pt x="42497" y="70618"/>
                  </a:cubicBezTo>
                  <a:cubicBezTo>
                    <a:pt x="41597" y="69217"/>
                    <a:pt x="39829" y="66248"/>
                    <a:pt x="38394" y="63913"/>
                  </a:cubicBezTo>
                  <a:lnTo>
                    <a:pt x="39328" y="63780"/>
                  </a:lnTo>
                  <a:lnTo>
                    <a:pt x="39629" y="62279"/>
                  </a:lnTo>
                  <a:cubicBezTo>
                    <a:pt x="41330" y="62512"/>
                    <a:pt x="42564" y="62646"/>
                    <a:pt x="42931" y="62679"/>
                  </a:cubicBezTo>
                  <a:cubicBezTo>
                    <a:pt x="43231" y="62746"/>
                    <a:pt x="43498" y="62779"/>
                    <a:pt x="43765" y="62779"/>
                  </a:cubicBezTo>
                  <a:cubicBezTo>
                    <a:pt x="44165" y="62779"/>
                    <a:pt x="44499" y="62712"/>
                    <a:pt x="44832" y="62612"/>
                  </a:cubicBezTo>
                  <a:cubicBezTo>
                    <a:pt x="45233" y="62946"/>
                    <a:pt x="45733" y="63146"/>
                    <a:pt x="46300" y="63146"/>
                  </a:cubicBezTo>
                  <a:cubicBezTo>
                    <a:pt x="46834" y="63146"/>
                    <a:pt x="47334" y="62979"/>
                    <a:pt x="47734" y="62612"/>
                  </a:cubicBezTo>
                  <a:cubicBezTo>
                    <a:pt x="47734" y="62612"/>
                    <a:pt x="47768" y="62579"/>
                    <a:pt x="47768" y="62579"/>
                  </a:cubicBezTo>
                  <a:cubicBezTo>
                    <a:pt x="48201" y="62512"/>
                    <a:pt x="48602" y="62345"/>
                    <a:pt x="48969" y="62045"/>
                  </a:cubicBezTo>
                  <a:cubicBezTo>
                    <a:pt x="49369" y="61712"/>
                    <a:pt x="49636" y="61278"/>
                    <a:pt x="49803" y="60878"/>
                  </a:cubicBezTo>
                  <a:cubicBezTo>
                    <a:pt x="50236" y="60711"/>
                    <a:pt x="50636" y="60444"/>
                    <a:pt x="50970" y="60044"/>
                  </a:cubicBezTo>
                  <a:cubicBezTo>
                    <a:pt x="51270" y="59644"/>
                    <a:pt x="51470" y="59177"/>
                    <a:pt x="51570" y="58676"/>
                  </a:cubicBezTo>
                  <a:lnTo>
                    <a:pt x="51704" y="58609"/>
                  </a:lnTo>
                  <a:cubicBezTo>
                    <a:pt x="52138" y="58276"/>
                    <a:pt x="52471" y="57842"/>
                    <a:pt x="52638" y="57275"/>
                  </a:cubicBezTo>
                  <a:cubicBezTo>
                    <a:pt x="55306" y="56708"/>
                    <a:pt x="57775" y="56108"/>
                    <a:pt x="58709" y="55874"/>
                  </a:cubicBezTo>
                  <a:lnTo>
                    <a:pt x="59109" y="55874"/>
                  </a:lnTo>
                  <a:cubicBezTo>
                    <a:pt x="59776" y="55874"/>
                    <a:pt x="60410" y="55741"/>
                    <a:pt x="61011" y="55441"/>
                  </a:cubicBezTo>
                  <a:cubicBezTo>
                    <a:pt x="61411" y="55240"/>
                    <a:pt x="61744" y="54974"/>
                    <a:pt x="62045" y="54640"/>
                  </a:cubicBezTo>
                  <a:cubicBezTo>
                    <a:pt x="62378" y="54607"/>
                    <a:pt x="63346" y="54507"/>
                    <a:pt x="64013" y="53472"/>
                  </a:cubicBezTo>
                  <a:cubicBezTo>
                    <a:pt x="64713" y="53239"/>
                    <a:pt x="65380" y="52639"/>
                    <a:pt x="65581" y="51638"/>
                  </a:cubicBezTo>
                  <a:cubicBezTo>
                    <a:pt x="65614" y="51604"/>
                    <a:pt x="65681" y="51538"/>
                    <a:pt x="65714" y="51504"/>
                  </a:cubicBezTo>
                  <a:cubicBezTo>
                    <a:pt x="66181" y="50971"/>
                    <a:pt x="66414" y="50270"/>
                    <a:pt x="66414" y="49403"/>
                  </a:cubicBezTo>
                  <a:cubicBezTo>
                    <a:pt x="66982" y="48636"/>
                    <a:pt x="67082" y="47635"/>
                    <a:pt x="66748" y="46568"/>
                  </a:cubicBezTo>
                  <a:cubicBezTo>
                    <a:pt x="66381" y="45533"/>
                    <a:pt x="65480" y="44199"/>
                    <a:pt x="64046" y="43766"/>
                  </a:cubicBezTo>
                  <a:cubicBezTo>
                    <a:pt x="63312" y="43565"/>
                    <a:pt x="62512" y="43432"/>
                    <a:pt x="61811" y="43432"/>
                  </a:cubicBezTo>
                  <a:cubicBezTo>
                    <a:pt x="60510" y="43432"/>
                    <a:pt x="59543" y="43832"/>
                    <a:pt x="58909" y="44566"/>
                  </a:cubicBezTo>
                  <a:cubicBezTo>
                    <a:pt x="58509" y="45066"/>
                    <a:pt x="57508" y="46801"/>
                    <a:pt x="56908" y="48069"/>
                  </a:cubicBezTo>
                  <a:cubicBezTo>
                    <a:pt x="52838" y="48903"/>
                    <a:pt x="48568" y="49770"/>
                    <a:pt x="46233" y="50237"/>
                  </a:cubicBezTo>
                  <a:cubicBezTo>
                    <a:pt x="46033" y="48702"/>
                    <a:pt x="45700" y="46501"/>
                    <a:pt x="45333" y="44433"/>
                  </a:cubicBezTo>
                  <a:cubicBezTo>
                    <a:pt x="48668" y="44233"/>
                    <a:pt x="52471" y="43499"/>
                    <a:pt x="55073" y="41631"/>
                  </a:cubicBezTo>
                  <a:cubicBezTo>
                    <a:pt x="57708" y="39696"/>
                    <a:pt x="59376" y="36827"/>
                    <a:pt x="59876" y="33325"/>
                  </a:cubicBezTo>
                  <a:cubicBezTo>
                    <a:pt x="60377" y="29822"/>
                    <a:pt x="59610" y="25953"/>
                    <a:pt x="57975" y="23451"/>
                  </a:cubicBezTo>
                  <a:cubicBezTo>
                    <a:pt x="57908" y="21416"/>
                    <a:pt x="57174" y="15779"/>
                    <a:pt x="51537" y="12009"/>
                  </a:cubicBezTo>
                  <a:cubicBezTo>
                    <a:pt x="50903" y="11576"/>
                    <a:pt x="50169" y="11176"/>
                    <a:pt x="49369" y="10809"/>
                  </a:cubicBezTo>
                  <a:cubicBezTo>
                    <a:pt x="48335" y="10242"/>
                    <a:pt x="47034" y="9741"/>
                    <a:pt x="46067" y="9374"/>
                  </a:cubicBezTo>
                  <a:lnTo>
                    <a:pt x="46033" y="9341"/>
                  </a:lnTo>
                  <a:cubicBezTo>
                    <a:pt x="44165" y="8640"/>
                    <a:pt x="44332" y="7673"/>
                    <a:pt x="44432" y="7106"/>
                  </a:cubicBezTo>
                  <a:cubicBezTo>
                    <a:pt x="44632" y="5972"/>
                    <a:pt x="46067" y="5105"/>
                    <a:pt x="46534" y="4904"/>
                  </a:cubicBezTo>
                  <a:lnTo>
                    <a:pt x="48668" y="3970"/>
                  </a:lnTo>
                  <a:lnTo>
                    <a:pt x="47434" y="2002"/>
                  </a:lnTo>
                  <a:cubicBezTo>
                    <a:pt x="47301" y="1802"/>
                    <a:pt x="46100" y="1"/>
                    <a:pt x="4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1;p55">
              <a:extLst>
                <a:ext uri="{FF2B5EF4-FFF2-40B4-BE49-F238E27FC236}">
                  <a16:creationId xmlns:a16="http://schemas.microsoft.com/office/drawing/2014/main" id="{9C183F36-6A2B-05F6-A9AD-5D7F1DDDE266}"/>
                </a:ext>
              </a:extLst>
            </p:cNvPr>
            <p:cNvSpPr/>
            <p:nvPr/>
          </p:nvSpPr>
          <p:spPr>
            <a:xfrm>
              <a:off x="7015250" y="1468838"/>
              <a:ext cx="1027425" cy="966150"/>
            </a:xfrm>
            <a:custGeom>
              <a:avLst/>
              <a:gdLst/>
              <a:ahLst/>
              <a:cxnLst/>
              <a:rect l="l" t="t" r="r" b="b"/>
              <a:pathLst>
                <a:path w="41097" h="38646" extrusionOk="0">
                  <a:moveTo>
                    <a:pt x="16416" y="1"/>
                  </a:moveTo>
                  <a:cubicBezTo>
                    <a:pt x="16113" y="1"/>
                    <a:pt x="15945" y="79"/>
                    <a:pt x="15945" y="252"/>
                  </a:cubicBezTo>
                  <a:cubicBezTo>
                    <a:pt x="15945" y="1953"/>
                    <a:pt x="17246" y="6590"/>
                    <a:pt x="17246" y="6590"/>
                  </a:cubicBezTo>
                  <a:lnTo>
                    <a:pt x="13043" y="23368"/>
                  </a:lnTo>
                  <a:lnTo>
                    <a:pt x="4570" y="20400"/>
                  </a:lnTo>
                  <a:lnTo>
                    <a:pt x="4337" y="21100"/>
                  </a:lnTo>
                  <a:lnTo>
                    <a:pt x="2368" y="20066"/>
                  </a:lnTo>
                  <a:lnTo>
                    <a:pt x="1568" y="21534"/>
                  </a:lnTo>
                  <a:lnTo>
                    <a:pt x="2068" y="22067"/>
                  </a:lnTo>
                  <a:lnTo>
                    <a:pt x="1134" y="22301"/>
                  </a:lnTo>
                  <a:lnTo>
                    <a:pt x="0" y="25803"/>
                  </a:lnTo>
                  <a:cubicBezTo>
                    <a:pt x="0" y="25803"/>
                    <a:pt x="482" y="26243"/>
                    <a:pt x="1080" y="26243"/>
                  </a:cubicBezTo>
                  <a:cubicBezTo>
                    <a:pt x="1237" y="26243"/>
                    <a:pt x="1402" y="26213"/>
                    <a:pt x="1568" y="26137"/>
                  </a:cubicBezTo>
                  <a:cubicBezTo>
                    <a:pt x="2402" y="25770"/>
                    <a:pt x="2802" y="23402"/>
                    <a:pt x="3636" y="23168"/>
                  </a:cubicBezTo>
                  <a:lnTo>
                    <a:pt x="3636" y="23168"/>
                  </a:lnTo>
                  <a:lnTo>
                    <a:pt x="3269" y="24302"/>
                  </a:lnTo>
                  <a:cubicBezTo>
                    <a:pt x="3269" y="24302"/>
                    <a:pt x="11128" y="28169"/>
                    <a:pt x="15017" y="28169"/>
                  </a:cubicBezTo>
                  <a:cubicBezTo>
                    <a:pt x="15611" y="28169"/>
                    <a:pt x="16112" y="28079"/>
                    <a:pt x="16479" y="27872"/>
                  </a:cubicBezTo>
                  <a:cubicBezTo>
                    <a:pt x="19247" y="26270"/>
                    <a:pt x="22216" y="8858"/>
                    <a:pt x="22216" y="8858"/>
                  </a:cubicBezTo>
                  <a:lnTo>
                    <a:pt x="27820" y="9458"/>
                  </a:lnTo>
                  <a:lnTo>
                    <a:pt x="34825" y="19666"/>
                  </a:lnTo>
                  <a:lnTo>
                    <a:pt x="34692" y="35043"/>
                  </a:lnTo>
                  <a:lnTo>
                    <a:pt x="35125" y="35177"/>
                  </a:lnTo>
                  <a:lnTo>
                    <a:pt x="34458" y="37478"/>
                  </a:lnTo>
                  <a:lnTo>
                    <a:pt x="36059" y="37945"/>
                  </a:lnTo>
                  <a:lnTo>
                    <a:pt x="36459" y="37378"/>
                  </a:lnTo>
                  <a:lnTo>
                    <a:pt x="36893" y="38212"/>
                  </a:lnTo>
                  <a:lnTo>
                    <a:pt x="40562" y="38646"/>
                  </a:lnTo>
                  <a:cubicBezTo>
                    <a:pt x="40562" y="38646"/>
                    <a:pt x="41096" y="37745"/>
                    <a:pt x="40562" y="37011"/>
                  </a:cubicBezTo>
                  <a:cubicBezTo>
                    <a:pt x="40062" y="36311"/>
                    <a:pt x="37894" y="36344"/>
                    <a:pt x="37293" y="35711"/>
                  </a:cubicBezTo>
                  <a:lnTo>
                    <a:pt x="37293" y="35711"/>
                  </a:lnTo>
                  <a:lnTo>
                    <a:pt x="38127" y="35911"/>
                  </a:lnTo>
                  <a:cubicBezTo>
                    <a:pt x="38127" y="35911"/>
                    <a:pt x="40963" y="20400"/>
                    <a:pt x="38528" y="16564"/>
                  </a:cubicBezTo>
                  <a:cubicBezTo>
                    <a:pt x="36826" y="13928"/>
                    <a:pt x="32190" y="6056"/>
                    <a:pt x="32190" y="6056"/>
                  </a:cubicBezTo>
                  <a:cubicBezTo>
                    <a:pt x="32190" y="6056"/>
                    <a:pt x="19084" y="1"/>
                    <a:pt x="1641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2;p55">
              <a:extLst>
                <a:ext uri="{FF2B5EF4-FFF2-40B4-BE49-F238E27FC236}">
                  <a16:creationId xmlns:a16="http://schemas.microsoft.com/office/drawing/2014/main" id="{C6BF4B59-A8F0-95FB-CA58-A6B1C59A4D3E}"/>
                </a:ext>
              </a:extLst>
            </p:cNvPr>
            <p:cNvSpPr/>
            <p:nvPr/>
          </p:nvSpPr>
          <p:spPr>
            <a:xfrm>
              <a:off x="7931725" y="1064463"/>
              <a:ext cx="492050" cy="448425"/>
            </a:xfrm>
            <a:custGeom>
              <a:avLst/>
              <a:gdLst/>
              <a:ahLst/>
              <a:cxnLst/>
              <a:rect l="l" t="t" r="r" b="b"/>
              <a:pathLst>
                <a:path w="19682" h="17937" extrusionOk="0">
                  <a:moveTo>
                    <a:pt x="1966" y="0"/>
                  </a:moveTo>
                  <a:cubicBezTo>
                    <a:pt x="1429" y="0"/>
                    <a:pt x="916" y="464"/>
                    <a:pt x="701" y="1216"/>
                  </a:cubicBezTo>
                  <a:cubicBezTo>
                    <a:pt x="1" y="3684"/>
                    <a:pt x="2102" y="17227"/>
                    <a:pt x="3770" y="17861"/>
                  </a:cubicBezTo>
                  <a:cubicBezTo>
                    <a:pt x="3906" y="17913"/>
                    <a:pt x="4126" y="17937"/>
                    <a:pt x="4414" y="17937"/>
                  </a:cubicBezTo>
                  <a:cubicBezTo>
                    <a:pt x="7666" y="17937"/>
                    <a:pt x="19681" y="14926"/>
                    <a:pt x="19681" y="14926"/>
                  </a:cubicBezTo>
                  <a:lnTo>
                    <a:pt x="19281" y="10856"/>
                  </a:lnTo>
                  <a:cubicBezTo>
                    <a:pt x="19281" y="10856"/>
                    <a:pt x="6532" y="13568"/>
                    <a:pt x="5622" y="13568"/>
                  </a:cubicBezTo>
                  <a:cubicBezTo>
                    <a:pt x="5591" y="13568"/>
                    <a:pt x="5574" y="13565"/>
                    <a:pt x="5571" y="13558"/>
                  </a:cubicBezTo>
                  <a:cubicBezTo>
                    <a:pt x="5505" y="13391"/>
                    <a:pt x="4470" y="4185"/>
                    <a:pt x="3236" y="1149"/>
                  </a:cubicBezTo>
                  <a:cubicBezTo>
                    <a:pt x="2912" y="346"/>
                    <a:pt x="2430" y="0"/>
                    <a:pt x="196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3;p55">
              <a:extLst>
                <a:ext uri="{FF2B5EF4-FFF2-40B4-BE49-F238E27FC236}">
                  <a16:creationId xmlns:a16="http://schemas.microsoft.com/office/drawing/2014/main" id="{F36BA98B-6551-DA1F-1C07-02BBB7EBF35C}"/>
                </a:ext>
              </a:extLst>
            </p:cNvPr>
            <p:cNvSpPr/>
            <p:nvPr/>
          </p:nvSpPr>
          <p:spPr>
            <a:xfrm>
              <a:off x="7364650" y="1035638"/>
              <a:ext cx="648825" cy="627150"/>
            </a:xfrm>
            <a:custGeom>
              <a:avLst/>
              <a:gdLst/>
              <a:ahLst/>
              <a:cxnLst/>
              <a:rect l="l" t="t" r="r" b="b"/>
              <a:pathLst>
                <a:path w="25953" h="25086" extrusionOk="0">
                  <a:moveTo>
                    <a:pt x="11876" y="1"/>
                  </a:moveTo>
                  <a:cubicBezTo>
                    <a:pt x="11876" y="1"/>
                    <a:pt x="2269" y="8907"/>
                    <a:pt x="1" y="16379"/>
                  </a:cubicBezTo>
                  <a:cubicBezTo>
                    <a:pt x="1" y="16379"/>
                    <a:pt x="6939" y="23918"/>
                    <a:pt x="13444" y="24785"/>
                  </a:cubicBezTo>
                  <a:lnTo>
                    <a:pt x="14945" y="22884"/>
                  </a:lnTo>
                  <a:lnTo>
                    <a:pt x="15378" y="25085"/>
                  </a:lnTo>
                  <a:lnTo>
                    <a:pt x="21383" y="24218"/>
                  </a:lnTo>
                  <a:lnTo>
                    <a:pt x="25953" y="3470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4;p55">
              <a:extLst>
                <a:ext uri="{FF2B5EF4-FFF2-40B4-BE49-F238E27FC236}">
                  <a16:creationId xmlns:a16="http://schemas.microsoft.com/office/drawing/2014/main" id="{A341BF77-E2AD-4D63-D19F-971D61B50546}"/>
                </a:ext>
              </a:extLst>
            </p:cNvPr>
            <p:cNvSpPr/>
            <p:nvPr/>
          </p:nvSpPr>
          <p:spPr>
            <a:xfrm>
              <a:off x="7775775" y="1095688"/>
              <a:ext cx="174325" cy="306900"/>
            </a:xfrm>
            <a:custGeom>
              <a:avLst/>
              <a:gdLst/>
              <a:ahLst/>
              <a:cxnLst/>
              <a:rect l="l" t="t" r="r" b="b"/>
              <a:pathLst>
                <a:path w="6973" h="12276" extrusionOk="0">
                  <a:moveTo>
                    <a:pt x="1" y="0"/>
                  </a:moveTo>
                  <a:lnTo>
                    <a:pt x="535" y="12276"/>
                  </a:lnTo>
                  <a:cubicBezTo>
                    <a:pt x="535" y="12276"/>
                    <a:pt x="6339" y="5171"/>
                    <a:pt x="6972" y="19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5;p55">
              <a:extLst>
                <a:ext uri="{FF2B5EF4-FFF2-40B4-BE49-F238E27FC236}">
                  <a16:creationId xmlns:a16="http://schemas.microsoft.com/office/drawing/2014/main" id="{3228A47C-8D67-1B44-BDBD-820CA6DABCFA}"/>
                </a:ext>
              </a:extLst>
            </p:cNvPr>
            <p:cNvSpPr/>
            <p:nvPr/>
          </p:nvSpPr>
          <p:spPr>
            <a:xfrm>
              <a:off x="7689050" y="1070663"/>
              <a:ext cx="100100" cy="331925"/>
            </a:xfrm>
            <a:custGeom>
              <a:avLst/>
              <a:gdLst/>
              <a:ahLst/>
              <a:cxnLst/>
              <a:rect l="l" t="t" r="r" b="b"/>
              <a:pathLst>
                <a:path w="4004" h="13277" extrusionOk="0">
                  <a:moveTo>
                    <a:pt x="1802" y="1"/>
                  </a:moveTo>
                  <a:lnTo>
                    <a:pt x="1" y="4237"/>
                  </a:lnTo>
                  <a:lnTo>
                    <a:pt x="2369" y="6138"/>
                  </a:lnTo>
                  <a:lnTo>
                    <a:pt x="835" y="8540"/>
                  </a:lnTo>
                  <a:lnTo>
                    <a:pt x="4004" y="13277"/>
                  </a:lnTo>
                  <a:lnTo>
                    <a:pt x="3470" y="1001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6;p55">
              <a:extLst>
                <a:ext uri="{FF2B5EF4-FFF2-40B4-BE49-F238E27FC236}">
                  <a16:creationId xmlns:a16="http://schemas.microsoft.com/office/drawing/2014/main" id="{C93BEE43-CCC7-E20B-B44E-ABC9BB1C413B}"/>
                </a:ext>
              </a:extLst>
            </p:cNvPr>
            <p:cNvSpPr/>
            <p:nvPr/>
          </p:nvSpPr>
          <p:spPr>
            <a:xfrm>
              <a:off x="7789125" y="1144063"/>
              <a:ext cx="188500" cy="258525"/>
            </a:xfrm>
            <a:custGeom>
              <a:avLst/>
              <a:gdLst/>
              <a:ahLst/>
              <a:cxnLst/>
              <a:rect l="l" t="t" r="r" b="b"/>
              <a:pathLst>
                <a:path w="7540" h="10341" extrusionOk="0">
                  <a:moveTo>
                    <a:pt x="6438" y="0"/>
                  </a:moveTo>
                  <a:cubicBezTo>
                    <a:pt x="6305" y="600"/>
                    <a:pt x="1" y="10341"/>
                    <a:pt x="1" y="10341"/>
                  </a:cubicBezTo>
                  <a:lnTo>
                    <a:pt x="5571" y="6738"/>
                  </a:lnTo>
                  <a:lnTo>
                    <a:pt x="5238" y="4770"/>
                  </a:lnTo>
                  <a:lnTo>
                    <a:pt x="7539" y="3536"/>
                  </a:lnTo>
                  <a:lnTo>
                    <a:pt x="6839" y="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7;p55">
              <a:extLst>
                <a:ext uri="{FF2B5EF4-FFF2-40B4-BE49-F238E27FC236}">
                  <a16:creationId xmlns:a16="http://schemas.microsoft.com/office/drawing/2014/main" id="{67BE1B6E-1B09-D7F9-A98C-9470D8587278}"/>
                </a:ext>
              </a:extLst>
            </p:cNvPr>
            <p:cNvSpPr/>
            <p:nvPr/>
          </p:nvSpPr>
          <p:spPr>
            <a:xfrm>
              <a:off x="7295450" y="352813"/>
              <a:ext cx="1154175" cy="801950"/>
            </a:xfrm>
            <a:custGeom>
              <a:avLst/>
              <a:gdLst/>
              <a:ahLst/>
              <a:cxnLst/>
              <a:rect l="l" t="t" r="r" b="b"/>
              <a:pathLst>
                <a:path w="46167" h="32078" extrusionOk="0">
                  <a:moveTo>
                    <a:pt x="23918" y="1"/>
                  </a:moveTo>
                  <a:cubicBezTo>
                    <a:pt x="20821" y="1"/>
                    <a:pt x="18088" y="439"/>
                    <a:pt x="16545" y="1128"/>
                  </a:cubicBezTo>
                  <a:cubicBezTo>
                    <a:pt x="16545" y="1128"/>
                    <a:pt x="11675" y="1528"/>
                    <a:pt x="5838" y="10335"/>
                  </a:cubicBezTo>
                  <a:cubicBezTo>
                    <a:pt x="0" y="19141"/>
                    <a:pt x="7539" y="27080"/>
                    <a:pt x="13877" y="29549"/>
                  </a:cubicBezTo>
                  <a:cubicBezTo>
                    <a:pt x="17433" y="30934"/>
                    <a:pt x="23543" y="32077"/>
                    <a:pt x="29240" y="32077"/>
                  </a:cubicBezTo>
                  <a:cubicBezTo>
                    <a:pt x="33694" y="32077"/>
                    <a:pt x="37897" y="31378"/>
                    <a:pt x="40429" y="29549"/>
                  </a:cubicBezTo>
                  <a:cubicBezTo>
                    <a:pt x="46166" y="25379"/>
                    <a:pt x="44966" y="16773"/>
                    <a:pt x="42497" y="13604"/>
                  </a:cubicBezTo>
                  <a:cubicBezTo>
                    <a:pt x="42497" y="13604"/>
                    <a:pt x="42897" y="7166"/>
                    <a:pt x="36960" y="3196"/>
                  </a:cubicBezTo>
                  <a:cubicBezTo>
                    <a:pt x="33455" y="886"/>
                    <a:pt x="28319" y="1"/>
                    <a:pt x="23918" y="1"/>
                  </a:cubicBezTo>
                  <a:close/>
                </a:path>
              </a:pathLst>
            </a:custGeom>
            <a:solidFill>
              <a:srgbClr val="F38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8;p55">
              <a:extLst>
                <a:ext uri="{FF2B5EF4-FFF2-40B4-BE49-F238E27FC236}">
                  <a16:creationId xmlns:a16="http://schemas.microsoft.com/office/drawing/2014/main" id="{6CC00F75-887C-5C9A-D8D2-900231A6D0DD}"/>
                </a:ext>
              </a:extLst>
            </p:cNvPr>
            <p:cNvSpPr/>
            <p:nvPr/>
          </p:nvSpPr>
          <p:spPr>
            <a:xfrm>
              <a:off x="7775725" y="140838"/>
              <a:ext cx="439575" cy="335700"/>
            </a:xfrm>
            <a:custGeom>
              <a:avLst/>
              <a:gdLst/>
              <a:ahLst/>
              <a:cxnLst/>
              <a:rect l="l" t="t" r="r" b="b"/>
              <a:pathLst>
                <a:path w="17583" h="13428" extrusionOk="0">
                  <a:moveTo>
                    <a:pt x="11144" y="0"/>
                  </a:moveTo>
                  <a:cubicBezTo>
                    <a:pt x="9943" y="0"/>
                    <a:pt x="6874" y="5037"/>
                    <a:pt x="6874" y="7806"/>
                  </a:cubicBezTo>
                  <a:cubicBezTo>
                    <a:pt x="6874" y="7806"/>
                    <a:pt x="5765" y="7640"/>
                    <a:pt x="4427" y="7640"/>
                  </a:cubicBezTo>
                  <a:cubicBezTo>
                    <a:pt x="2886" y="7640"/>
                    <a:pt x="1040" y="7860"/>
                    <a:pt x="236" y="8807"/>
                  </a:cubicBezTo>
                  <a:cubicBezTo>
                    <a:pt x="236" y="8807"/>
                    <a:pt x="1" y="9719"/>
                    <a:pt x="2931" y="9719"/>
                  </a:cubicBezTo>
                  <a:cubicBezTo>
                    <a:pt x="3120" y="9719"/>
                    <a:pt x="3322" y="9715"/>
                    <a:pt x="3539" y="9707"/>
                  </a:cubicBezTo>
                  <a:lnTo>
                    <a:pt x="3539" y="9707"/>
                  </a:lnTo>
                  <a:cubicBezTo>
                    <a:pt x="3539" y="9707"/>
                    <a:pt x="1037" y="11042"/>
                    <a:pt x="2438" y="11942"/>
                  </a:cubicBezTo>
                  <a:cubicBezTo>
                    <a:pt x="2767" y="12151"/>
                    <a:pt x="3234" y="12230"/>
                    <a:pt x="3752" y="12230"/>
                  </a:cubicBezTo>
                  <a:cubicBezTo>
                    <a:pt x="5388" y="12230"/>
                    <a:pt x="7542" y="11442"/>
                    <a:pt x="7542" y="11442"/>
                  </a:cubicBezTo>
                  <a:cubicBezTo>
                    <a:pt x="7542" y="11442"/>
                    <a:pt x="7942" y="12976"/>
                    <a:pt x="10143" y="13377"/>
                  </a:cubicBezTo>
                  <a:cubicBezTo>
                    <a:pt x="10338" y="13411"/>
                    <a:pt x="10520" y="13427"/>
                    <a:pt x="10690" y="13427"/>
                  </a:cubicBezTo>
                  <a:cubicBezTo>
                    <a:pt x="12478" y="13427"/>
                    <a:pt x="12979" y="11675"/>
                    <a:pt x="12979" y="11675"/>
                  </a:cubicBezTo>
                  <a:cubicBezTo>
                    <a:pt x="12979" y="11675"/>
                    <a:pt x="14389" y="12157"/>
                    <a:pt x="15530" y="12157"/>
                  </a:cubicBezTo>
                  <a:cubicBezTo>
                    <a:pt x="15978" y="12157"/>
                    <a:pt x="16385" y="12082"/>
                    <a:pt x="16648" y="11875"/>
                  </a:cubicBezTo>
                  <a:cubicBezTo>
                    <a:pt x="17582" y="11142"/>
                    <a:pt x="14380" y="9907"/>
                    <a:pt x="12578" y="9207"/>
                  </a:cubicBezTo>
                  <a:cubicBezTo>
                    <a:pt x="10811" y="8506"/>
                    <a:pt x="9309" y="7172"/>
                    <a:pt x="9743" y="4737"/>
                  </a:cubicBezTo>
                  <a:cubicBezTo>
                    <a:pt x="10210" y="2335"/>
                    <a:pt x="13012" y="1068"/>
                    <a:pt x="13012" y="1068"/>
                  </a:cubicBezTo>
                  <a:cubicBezTo>
                    <a:pt x="13012" y="1068"/>
                    <a:pt x="12345" y="0"/>
                    <a:pt x="11144" y="0"/>
                  </a:cubicBezTo>
                  <a:close/>
                </a:path>
              </a:pathLst>
            </a:custGeom>
            <a:solidFill>
              <a:srgbClr val="9F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9;p55">
              <a:extLst>
                <a:ext uri="{FF2B5EF4-FFF2-40B4-BE49-F238E27FC236}">
                  <a16:creationId xmlns:a16="http://schemas.microsoft.com/office/drawing/2014/main" id="{7C94C8BD-7C56-8DBF-EBAD-04A7D6E2B1C9}"/>
                </a:ext>
              </a:extLst>
            </p:cNvPr>
            <p:cNvSpPr/>
            <p:nvPr/>
          </p:nvSpPr>
          <p:spPr>
            <a:xfrm>
              <a:off x="7781625" y="687888"/>
              <a:ext cx="153475" cy="155150"/>
            </a:xfrm>
            <a:custGeom>
              <a:avLst/>
              <a:gdLst/>
              <a:ahLst/>
              <a:cxnLst/>
              <a:rect l="l" t="t" r="r" b="b"/>
              <a:pathLst>
                <a:path w="6139" h="6206" extrusionOk="0">
                  <a:moveTo>
                    <a:pt x="3069" y="1"/>
                  </a:moveTo>
                  <a:cubicBezTo>
                    <a:pt x="1368" y="1"/>
                    <a:pt x="0" y="1402"/>
                    <a:pt x="0" y="3103"/>
                  </a:cubicBezTo>
                  <a:cubicBezTo>
                    <a:pt x="0" y="4837"/>
                    <a:pt x="1368" y="6205"/>
                    <a:pt x="3069" y="6205"/>
                  </a:cubicBezTo>
                  <a:cubicBezTo>
                    <a:pt x="4770" y="6205"/>
                    <a:pt x="6138" y="4837"/>
                    <a:pt x="6138" y="3103"/>
                  </a:cubicBezTo>
                  <a:cubicBezTo>
                    <a:pt x="6138" y="1402"/>
                    <a:pt x="4770" y="1"/>
                    <a:pt x="3069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0;p55">
              <a:extLst>
                <a:ext uri="{FF2B5EF4-FFF2-40B4-BE49-F238E27FC236}">
                  <a16:creationId xmlns:a16="http://schemas.microsoft.com/office/drawing/2014/main" id="{65E6AFAF-31BC-0200-5726-27B6AE555810}"/>
                </a:ext>
              </a:extLst>
            </p:cNvPr>
            <p:cNvSpPr/>
            <p:nvPr/>
          </p:nvSpPr>
          <p:spPr>
            <a:xfrm>
              <a:off x="8128525" y="718738"/>
              <a:ext cx="135125" cy="135975"/>
            </a:xfrm>
            <a:custGeom>
              <a:avLst/>
              <a:gdLst/>
              <a:ahLst/>
              <a:cxnLst/>
              <a:rect l="l" t="t" r="r" b="b"/>
              <a:pathLst>
                <a:path w="5405" h="5439" extrusionOk="0">
                  <a:moveTo>
                    <a:pt x="2703" y="1"/>
                  </a:moveTo>
                  <a:cubicBezTo>
                    <a:pt x="1202" y="1"/>
                    <a:pt x="1" y="1202"/>
                    <a:pt x="1" y="2703"/>
                  </a:cubicBezTo>
                  <a:cubicBezTo>
                    <a:pt x="1" y="4204"/>
                    <a:pt x="1202" y="5438"/>
                    <a:pt x="2703" y="5438"/>
                  </a:cubicBezTo>
                  <a:cubicBezTo>
                    <a:pt x="4204" y="5438"/>
                    <a:pt x="5405" y="4204"/>
                    <a:pt x="5405" y="2703"/>
                  </a:cubicBezTo>
                  <a:cubicBezTo>
                    <a:pt x="5405" y="1202"/>
                    <a:pt x="4204" y="1"/>
                    <a:pt x="2703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1;p55">
              <a:extLst>
                <a:ext uri="{FF2B5EF4-FFF2-40B4-BE49-F238E27FC236}">
                  <a16:creationId xmlns:a16="http://schemas.microsoft.com/office/drawing/2014/main" id="{29DA0765-26D7-DAEB-0289-2D37765A1012}"/>
                </a:ext>
              </a:extLst>
            </p:cNvPr>
            <p:cNvSpPr/>
            <p:nvPr/>
          </p:nvSpPr>
          <p:spPr>
            <a:xfrm>
              <a:off x="7739925" y="867188"/>
              <a:ext cx="539575" cy="168475"/>
            </a:xfrm>
            <a:custGeom>
              <a:avLst/>
              <a:gdLst/>
              <a:ahLst/>
              <a:cxnLst/>
              <a:rect l="l" t="t" r="r" b="b"/>
              <a:pathLst>
                <a:path w="21583" h="6739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5404"/>
                    <a:pt x="6372" y="6505"/>
                    <a:pt x="6372" y="6505"/>
                  </a:cubicBezTo>
                  <a:lnTo>
                    <a:pt x="7139" y="4871"/>
                  </a:lnTo>
                  <a:lnTo>
                    <a:pt x="9941" y="5171"/>
                  </a:lnTo>
                  <a:lnTo>
                    <a:pt x="10141" y="6739"/>
                  </a:lnTo>
                  <a:lnTo>
                    <a:pt x="14211" y="6739"/>
                  </a:lnTo>
                  <a:lnTo>
                    <a:pt x="14377" y="5371"/>
                  </a:lnTo>
                  <a:lnTo>
                    <a:pt x="16779" y="4937"/>
                  </a:lnTo>
                  <a:lnTo>
                    <a:pt x="16879" y="6372"/>
                  </a:lnTo>
                  <a:cubicBezTo>
                    <a:pt x="20648" y="5271"/>
                    <a:pt x="21583" y="301"/>
                    <a:pt x="21583" y="301"/>
                  </a:cubicBezTo>
                  <a:lnTo>
                    <a:pt x="21583" y="301"/>
                  </a:lnTo>
                  <a:lnTo>
                    <a:pt x="19114" y="1201"/>
                  </a:lnTo>
                  <a:lnTo>
                    <a:pt x="19114" y="2936"/>
                  </a:lnTo>
                  <a:lnTo>
                    <a:pt x="16846" y="3236"/>
                  </a:lnTo>
                  <a:lnTo>
                    <a:pt x="16846" y="1802"/>
                  </a:lnTo>
                  <a:cubicBezTo>
                    <a:pt x="15554" y="2020"/>
                    <a:pt x="13270" y="2070"/>
                    <a:pt x="11460" y="2070"/>
                  </a:cubicBezTo>
                  <a:cubicBezTo>
                    <a:pt x="9952" y="2070"/>
                    <a:pt x="8773" y="2035"/>
                    <a:pt x="8773" y="2035"/>
                  </a:cubicBezTo>
                  <a:lnTo>
                    <a:pt x="8140" y="3570"/>
                  </a:lnTo>
                  <a:lnTo>
                    <a:pt x="5604" y="3103"/>
                  </a:lnTo>
                  <a:lnTo>
                    <a:pt x="5604" y="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2;p55">
              <a:extLst>
                <a:ext uri="{FF2B5EF4-FFF2-40B4-BE49-F238E27FC236}">
                  <a16:creationId xmlns:a16="http://schemas.microsoft.com/office/drawing/2014/main" id="{A75C9756-C1F2-B19C-9DCC-B64235132D0E}"/>
                </a:ext>
              </a:extLst>
            </p:cNvPr>
            <p:cNvSpPr/>
            <p:nvPr/>
          </p:nvSpPr>
          <p:spPr>
            <a:xfrm>
              <a:off x="7426375" y="394338"/>
              <a:ext cx="371950" cy="557100"/>
            </a:xfrm>
            <a:custGeom>
              <a:avLst/>
              <a:gdLst/>
              <a:ahLst/>
              <a:cxnLst/>
              <a:rect l="l" t="t" r="r" b="b"/>
              <a:pathLst>
                <a:path w="14878" h="22284" extrusionOk="0">
                  <a:moveTo>
                    <a:pt x="14877" y="1"/>
                  </a:moveTo>
                  <a:lnTo>
                    <a:pt x="14877" y="1"/>
                  </a:lnTo>
                  <a:cubicBezTo>
                    <a:pt x="12743" y="101"/>
                    <a:pt x="11108" y="2036"/>
                    <a:pt x="11108" y="2036"/>
                  </a:cubicBezTo>
                  <a:cubicBezTo>
                    <a:pt x="6171" y="3170"/>
                    <a:pt x="1868" y="9374"/>
                    <a:pt x="934" y="14378"/>
                  </a:cubicBezTo>
                  <a:cubicBezTo>
                    <a:pt x="0" y="19381"/>
                    <a:pt x="2335" y="22284"/>
                    <a:pt x="2335" y="22284"/>
                  </a:cubicBezTo>
                  <a:cubicBezTo>
                    <a:pt x="2335" y="22284"/>
                    <a:pt x="1334" y="16379"/>
                    <a:pt x="3636" y="10375"/>
                  </a:cubicBezTo>
                  <a:cubicBezTo>
                    <a:pt x="5938" y="4371"/>
                    <a:pt x="11975" y="2236"/>
                    <a:pt x="11975" y="2236"/>
                  </a:cubicBezTo>
                  <a:cubicBezTo>
                    <a:pt x="12876" y="801"/>
                    <a:pt x="14877" y="1"/>
                    <a:pt x="14877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3;p55">
              <a:extLst>
                <a:ext uri="{FF2B5EF4-FFF2-40B4-BE49-F238E27FC236}">
                  <a16:creationId xmlns:a16="http://schemas.microsoft.com/office/drawing/2014/main" id="{BFBF9355-9689-C333-9916-F0C68AD76A58}"/>
                </a:ext>
              </a:extLst>
            </p:cNvPr>
            <p:cNvSpPr/>
            <p:nvPr/>
          </p:nvSpPr>
          <p:spPr>
            <a:xfrm>
              <a:off x="7553950" y="445213"/>
              <a:ext cx="254375" cy="677175"/>
            </a:xfrm>
            <a:custGeom>
              <a:avLst/>
              <a:gdLst/>
              <a:ahLst/>
              <a:cxnLst/>
              <a:rect l="l" t="t" r="r" b="b"/>
              <a:pathLst>
                <a:path w="10175" h="27087" extrusionOk="0">
                  <a:moveTo>
                    <a:pt x="10175" y="1"/>
                  </a:moveTo>
                  <a:lnTo>
                    <a:pt x="10175" y="1"/>
                  </a:lnTo>
                  <a:cubicBezTo>
                    <a:pt x="9041" y="268"/>
                    <a:pt x="6339" y="3036"/>
                    <a:pt x="4537" y="5405"/>
                  </a:cubicBezTo>
                  <a:cubicBezTo>
                    <a:pt x="2769" y="7806"/>
                    <a:pt x="1" y="13744"/>
                    <a:pt x="768" y="19948"/>
                  </a:cubicBezTo>
                  <a:cubicBezTo>
                    <a:pt x="1569" y="26153"/>
                    <a:pt x="9774" y="27087"/>
                    <a:pt x="9774" y="27087"/>
                  </a:cubicBezTo>
                  <a:cubicBezTo>
                    <a:pt x="9774" y="27087"/>
                    <a:pt x="3236" y="25752"/>
                    <a:pt x="1769" y="18747"/>
                  </a:cubicBezTo>
                  <a:cubicBezTo>
                    <a:pt x="134" y="10775"/>
                    <a:pt x="8373" y="2002"/>
                    <a:pt x="8373" y="2002"/>
                  </a:cubicBezTo>
                  <a:lnTo>
                    <a:pt x="10175" y="1"/>
                  </a:ln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4;p55">
              <a:extLst>
                <a:ext uri="{FF2B5EF4-FFF2-40B4-BE49-F238E27FC236}">
                  <a16:creationId xmlns:a16="http://schemas.microsoft.com/office/drawing/2014/main" id="{41FB7599-379C-1364-2255-971B36114EB8}"/>
                </a:ext>
              </a:extLst>
            </p:cNvPr>
            <p:cNvSpPr/>
            <p:nvPr/>
          </p:nvSpPr>
          <p:spPr>
            <a:xfrm>
              <a:off x="8146050" y="483588"/>
              <a:ext cx="241025" cy="598775"/>
            </a:xfrm>
            <a:custGeom>
              <a:avLst/>
              <a:gdLst/>
              <a:ahLst/>
              <a:cxnLst/>
              <a:rect l="l" t="t" r="r" b="b"/>
              <a:pathLst>
                <a:path w="9641" h="239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370" y="2269"/>
                    <a:pt x="4037" y="7205"/>
                  </a:cubicBezTo>
                  <a:cubicBezTo>
                    <a:pt x="4037" y="7205"/>
                    <a:pt x="7606" y="9574"/>
                    <a:pt x="7272" y="15978"/>
                  </a:cubicBezTo>
                  <a:cubicBezTo>
                    <a:pt x="6939" y="22383"/>
                    <a:pt x="4704" y="23951"/>
                    <a:pt x="4704" y="23951"/>
                  </a:cubicBezTo>
                  <a:cubicBezTo>
                    <a:pt x="4704" y="23951"/>
                    <a:pt x="9641" y="21249"/>
                    <a:pt x="8807" y="14844"/>
                  </a:cubicBezTo>
                  <a:cubicBezTo>
                    <a:pt x="7939" y="8439"/>
                    <a:pt x="4704" y="6805"/>
                    <a:pt x="4704" y="6805"/>
                  </a:cubicBezTo>
                  <a:cubicBezTo>
                    <a:pt x="4704" y="6805"/>
                    <a:pt x="4103" y="1301"/>
                    <a:pt x="0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5;p55">
              <a:extLst>
                <a:ext uri="{FF2B5EF4-FFF2-40B4-BE49-F238E27FC236}">
                  <a16:creationId xmlns:a16="http://schemas.microsoft.com/office/drawing/2014/main" id="{007CE5CD-4A98-B38E-B2D1-8F0B5F506852}"/>
                </a:ext>
              </a:extLst>
            </p:cNvPr>
            <p:cNvSpPr/>
            <p:nvPr/>
          </p:nvSpPr>
          <p:spPr>
            <a:xfrm>
              <a:off x="8214425" y="476063"/>
              <a:ext cx="113450" cy="196850"/>
            </a:xfrm>
            <a:custGeom>
              <a:avLst/>
              <a:gdLst/>
              <a:ahLst/>
              <a:cxnLst/>
              <a:rect l="l" t="t" r="r" b="b"/>
              <a:pathLst>
                <a:path w="4538" h="78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0" y="2403"/>
                    <a:pt x="4404" y="7873"/>
                  </a:cubicBezTo>
                  <a:cubicBezTo>
                    <a:pt x="4404" y="7873"/>
                    <a:pt x="4537" y="1735"/>
                    <a:pt x="1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66;p55">
              <a:extLst>
                <a:ext uri="{FF2B5EF4-FFF2-40B4-BE49-F238E27FC236}">
                  <a16:creationId xmlns:a16="http://schemas.microsoft.com/office/drawing/2014/main" id="{E1C6775F-A1D3-EBB3-F308-0F50A3C2ECDD}"/>
                </a:ext>
              </a:extLst>
            </p:cNvPr>
            <p:cNvSpPr/>
            <p:nvPr/>
          </p:nvSpPr>
          <p:spPr>
            <a:xfrm>
              <a:off x="7988425" y="519438"/>
              <a:ext cx="78425" cy="365275"/>
            </a:xfrm>
            <a:custGeom>
              <a:avLst/>
              <a:gdLst/>
              <a:ahLst/>
              <a:cxnLst/>
              <a:rect l="l" t="t" r="r" b="b"/>
              <a:pathLst>
                <a:path w="3137" h="14611" extrusionOk="0">
                  <a:moveTo>
                    <a:pt x="1" y="0"/>
                  </a:moveTo>
                  <a:cubicBezTo>
                    <a:pt x="1" y="1"/>
                    <a:pt x="1268" y="2636"/>
                    <a:pt x="868" y="6739"/>
                  </a:cubicBezTo>
                  <a:cubicBezTo>
                    <a:pt x="868" y="6739"/>
                    <a:pt x="2169" y="11242"/>
                    <a:pt x="1635" y="14611"/>
                  </a:cubicBezTo>
                  <a:cubicBezTo>
                    <a:pt x="1635" y="14611"/>
                    <a:pt x="3070" y="14144"/>
                    <a:pt x="3070" y="11509"/>
                  </a:cubicBezTo>
                  <a:cubicBezTo>
                    <a:pt x="3070" y="8873"/>
                    <a:pt x="1836" y="6739"/>
                    <a:pt x="1836" y="6739"/>
                  </a:cubicBezTo>
                  <a:cubicBezTo>
                    <a:pt x="1836" y="6739"/>
                    <a:pt x="3136" y="1268"/>
                    <a:pt x="1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67;p55">
              <a:extLst>
                <a:ext uri="{FF2B5EF4-FFF2-40B4-BE49-F238E27FC236}">
                  <a16:creationId xmlns:a16="http://schemas.microsoft.com/office/drawing/2014/main" id="{7824380A-3BD4-A4DC-1F1E-FFB23055BF8F}"/>
                </a:ext>
              </a:extLst>
            </p:cNvPr>
            <p:cNvSpPr/>
            <p:nvPr/>
          </p:nvSpPr>
          <p:spPr>
            <a:xfrm>
              <a:off x="7749925" y="571363"/>
              <a:ext cx="139300" cy="75700"/>
            </a:xfrm>
            <a:custGeom>
              <a:avLst/>
              <a:gdLst/>
              <a:ahLst/>
              <a:cxnLst/>
              <a:rect l="l" t="t" r="r" b="b"/>
              <a:pathLst>
                <a:path w="5572" h="3028" extrusionOk="0">
                  <a:moveTo>
                    <a:pt x="14" y="2733"/>
                  </a:moveTo>
                  <a:cubicBezTo>
                    <a:pt x="5" y="2750"/>
                    <a:pt x="1" y="2760"/>
                    <a:pt x="1" y="2760"/>
                  </a:cubicBezTo>
                  <a:cubicBezTo>
                    <a:pt x="5" y="2751"/>
                    <a:pt x="9" y="2742"/>
                    <a:pt x="14" y="2733"/>
                  </a:cubicBezTo>
                  <a:close/>
                  <a:moveTo>
                    <a:pt x="3019" y="0"/>
                  </a:moveTo>
                  <a:cubicBezTo>
                    <a:pt x="1551" y="0"/>
                    <a:pt x="485" y="1740"/>
                    <a:pt x="14" y="2733"/>
                  </a:cubicBezTo>
                  <a:lnTo>
                    <a:pt x="14" y="2733"/>
                  </a:lnTo>
                  <a:cubicBezTo>
                    <a:pt x="91" y="2585"/>
                    <a:pt x="548" y="1893"/>
                    <a:pt x="2336" y="1893"/>
                  </a:cubicBezTo>
                  <a:cubicBezTo>
                    <a:pt x="4304" y="1893"/>
                    <a:pt x="5104" y="3027"/>
                    <a:pt x="5104" y="3027"/>
                  </a:cubicBezTo>
                  <a:cubicBezTo>
                    <a:pt x="5104" y="3027"/>
                    <a:pt x="5571" y="826"/>
                    <a:pt x="3703" y="125"/>
                  </a:cubicBezTo>
                  <a:cubicBezTo>
                    <a:pt x="3467" y="39"/>
                    <a:pt x="3238" y="0"/>
                    <a:pt x="3019" y="0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8;p55">
              <a:extLst>
                <a:ext uri="{FF2B5EF4-FFF2-40B4-BE49-F238E27FC236}">
                  <a16:creationId xmlns:a16="http://schemas.microsoft.com/office/drawing/2014/main" id="{B85CA3BF-739E-F606-F322-F550AE8B3B9B}"/>
                </a:ext>
              </a:extLst>
            </p:cNvPr>
            <p:cNvSpPr/>
            <p:nvPr/>
          </p:nvSpPr>
          <p:spPr>
            <a:xfrm>
              <a:off x="8146050" y="606913"/>
              <a:ext cx="79250" cy="56825"/>
            </a:xfrm>
            <a:custGeom>
              <a:avLst/>
              <a:gdLst/>
              <a:ahLst/>
              <a:cxnLst/>
              <a:rect l="l" t="t" r="r" b="b"/>
              <a:pathLst>
                <a:path w="3170" h="2273" extrusionOk="0">
                  <a:moveTo>
                    <a:pt x="1262" y="1"/>
                  </a:moveTo>
                  <a:cubicBezTo>
                    <a:pt x="360" y="1"/>
                    <a:pt x="180" y="1674"/>
                    <a:pt x="0" y="2272"/>
                  </a:cubicBezTo>
                  <a:cubicBezTo>
                    <a:pt x="0" y="2272"/>
                    <a:pt x="467" y="1672"/>
                    <a:pt x="1602" y="1605"/>
                  </a:cubicBezTo>
                  <a:cubicBezTo>
                    <a:pt x="1689" y="1600"/>
                    <a:pt x="1772" y="1598"/>
                    <a:pt x="1851" y="1598"/>
                  </a:cubicBezTo>
                  <a:cubicBezTo>
                    <a:pt x="2800" y="1598"/>
                    <a:pt x="3169" y="1939"/>
                    <a:pt x="3169" y="1939"/>
                  </a:cubicBezTo>
                  <a:cubicBezTo>
                    <a:pt x="3169" y="1939"/>
                    <a:pt x="2802" y="571"/>
                    <a:pt x="1602" y="71"/>
                  </a:cubicBezTo>
                  <a:cubicBezTo>
                    <a:pt x="1478" y="23"/>
                    <a:pt x="1365" y="1"/>
                    <a:pt x="1262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69;p55">
              <a:extLst>
                <a:ext uri="{FF2B5EF4-FFF2-40B4-BE49-F238E27FC236}">
                  <a16:creationId xmlns:a16="http://schemas.microsoft.com/office/drawing/2014/main" id="{6AEAB517-0A80-F5DB-51A1-E3C2974CBF55}"/>
                </a:ext>
              </a:extLst>
            </p:cNvPr>
            <p:cNvSpPr/>
            <p:nvPr/>
          </p:nvSpPr>
          <p:spPr>
            <a:xfrm>
              <a:off x="7462225" y="1084813"/>
              <a:ext cx="600450" cy="524600"/>
            </a:xfrm>
            <a:custGeom>
              <a:avLst/>
              <a:gdLst/>
              <a:ahLst/>
              <a:cxnLst/>
              <a:rect l="l" t="t" r="r" b="b"/>
              <a:pathLst>
                <a:path w="24018" h="20984" extrusionOk="0">
                  <a:moveTo>
                    <a:pt x="6106" y="0"/>
                  </a:moveTo>
                  <a:cubicBezTo>
                    <a:pt x="5611" y="0"/>
                    <a:pt x="5058" y="329"/>
                    <a:pt x="4671" y="902"/>
                  </a:cubicBezTo>
                  <a:cubicBezTo>
                    <a:pt x="3236" y="3004"/>
                    <a:pt x="1" y="16380"/>
                    <a:pt x="1368" y="17481"/>
                  </a:cubicBezTo>
                  <a:cubicBezTo>
                    <a:pt x="2769" y="18615"/>
                    <a:pt x="23117" y="20983"/>
                    <a:pt x="23117" y="20983"/>
                  </a:cubicBezTo>
                  <a:lnTo>
                    <a:pt x="24018" y="17047"/>
                  </a:lnTo>
                  <a:cubicBezTo>
                    <a:pt x="24018" y="17047"/>
                    <a:pt x="4937" y="14512"/>
                    <a:pt x="4937" y="14312"/>
                  </a:cubicBezTo>
                  <a:cubicBezTo>
                    <a:pt x="4937" y="14112"/>
                    <a:pt x="7473" y="4705"/>
                    <a:pt x="7239" y="1436"/>
                  </a:cubicBezTo>
                  <a:cubicBezTo>
                    <a:pt x="7168" y="436"/>
                    <a:pt x="6676" y="0"/>
                    <a:pt x="6106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0;p55">
              <a:extLst>
                <a:ext uri="{FF2B5EF4-FFF2-40B4-BE49-F238E27FC236}">
                  <a16:creationId xmlns:a16="http://schemas.microsoft.com/office/drawing/2014/main" id="{F0CE0819-1D2E-5784-FE33-A1EDDAAA82DE}"/>
                </a:ext>
              </a:extLst>
            </p:cNvPr>
            <p:cNvSpPr/>
            <p:nvPr/>
          </p:nvSpPr>
          <p:spPr>
            <a:xfrm>
              <a:off x="8033475" y="1429838"/>
              <a:ext cx="200150" cy="190900"/>
            </a:xfrm>
            <a:custGeom>
              <a:avLst/>
              <a:gdLst/>
              <a:ahLst/>
              <a:cxnLst/>
              <a:rect l="l" t="t" r="r" b="b"/>
              <a:pathLst>
                <a:path w="8006" h="7636" extrusionOk="0">
                  <a:moveTo>
                    <a:pt x="4635" y="1"/>
                  </a:moveTo>
                  <a:cubicBezTo>
                    <a:pt x="4569" y="1"/>
                    <a:pt x="4503" y="4"/>
                    <a:pt x="4437" y="11"/>
                  </a:cubicBezTo>
                  <a:cubicBezTo>
                    <a:pt x="3102" y="111"/>
                    <a:pt x="2402" y="2312"/>
                    <a:pt x="2402" y="2312"/>
                  </a:cubicBezTo>
                  <a:lnTo>
                    <a:pt x="1001" y="3446"/>
                  </a:lnTo>
                  <a:cubicBezTo>
                    <a:pt x="0" y="4881"/>
                    <a:pt x="267" y="7182"/>
                    <a:pt x="267" y="7182"/>
                  </a:cubicBezTo>
                  <a:cubicBezTo>
                    <a:pt x="439" y="7230"/>
                    <a:pt x="599" y="7252"/>
                    <a:pt x="746" y="7252"/>
                  </a:cubicBezTo>
                  <a:cubicBezTo>
                    <a:pt x="1829" y="7252"/>
                    <a:pt x="2268" y="6115"/>
                    <a:pt x="2268" y="6115"/>
                  </a:cubicBezTo>
                  <a:lnTo>
                    <a:pt x="2702" y="6515"/>
                  </a:lnTo>
                  <a:cubicBezTo>
                    <a:pt x="2702" y="6976"/>
                    <a:pt x="2976" y="7636"/>
                    <a:pt x="3265" y="7636"/>
                  </a:cubicBezTo>
                  <a:cubicBezTo>
                    <a:pt x="3311" y="7636"/>
                    <a:pt x="3357" y="7619"/>
                    <a:pt x="3403" y="7583"/>
                  </a:cubicBezTo>
                  <a:cubicBezTo>
                    <a:pt x="3736" y="7282"/>
                    <a:pt x="3736" y="6749"/>
                    <a:pt x="3536" y="6082"/>
                  </a:cubicBezTo>
                  <a:cubicBezTo>
                    <a:pt x="3303" y="5414"/>
                    <a:pt x="2902" y="5181"/>
                    <a:pt x="2902" y="5181"/>
                  </a:cubicBezTo>
                  <a:lnTo>
                    <a:pt x="3236" y="4847"/>
                  </a:lnTo>
                  <a:lnTo>
                    <a:pt x="3870" y="5214"/>
                  </a:lnTo>
                  <a:lnTo>
                    <a:pt x="3903" y="5948"/>
                  </a:lnTo>
                  <a:cubicBezTo>
                    <a:pt x="3930" y="6516"/>
                    <a:pt x="4132" y="7083"/>
                    <a:pt x="4439" y="7083"/>
                  </a:cubicBezTo>
                  <a:cubicBezTo>
                    <a:pt x="4510" y="7083"/>
                    <a:pt x="4588" y="7052"/>
                    <a:pt x="4670" y="6982"/>
                  </a:cubicBezTo>
                  <a:cubicBezTo>
                    <a:pt x="5104" y="6615"/>
                    <a:pt x="5037" y="5581"/>
                    <a:pt x="5004" y="5047"/>
                  </a:cubicBezTo>
                  <a:cubicBezTo>
                    <a:pt x="4937" y="4480"/>
                    <a:pt x="3970" y="3813"/>
                    <a:pt x="3970" y="3813"/>
                  </a:cubicBezTo>
                  <a:lnTo>
                    <a:pt x="4370" y="3446"/>
                  </a:lnTo>
                  <a:lnTo>
                    <a:pt x="5404" y="3947"/>
                  </a:lnTo>
                  <a:cubicBezTo>
                    <a:pt x="5404" y="3947"/>
                    <a:pt x="5404" y="4147"/>
                    <a:pt x="5404" y="4681"/>
                  </a:cubicBezTo>
                  <a:cubicBezTo>
                    <a:pt x="5404" y="5050"/>
                    <a:pt x="5713" y="5455"/>
                    <a:pt x="6035" y="5455"/>
                  </a:cubicBezTo>
                  <a:cubicBezTo>
                    <a:pt x="6150" y="5455"/>
                    <a:pt x="6266" y="5404"/>
                    <a:pt x="6371" y="5281"/>
                  </a:cubicBezTo>
                  <a:cubicBezTo>
                    <a:pt x="6772" y="4781"/>
                    <a:pt x="6638" y="3680"/>
                    <a:pt x="6271" y="3280"/>
                  </a:cubicBezTo>
                  <a:cubicBezTo>
                    <a:pt x="5904" y="2879"/>
                    <a:pt x="4737" y="2079"/>
                    <a:pt x="4737" y="2079"/>
                  </a:cubicBezTo>
                  <a:lnTo>
                    <a:pt x="5304" y="1512"/>
                  </a:lnTo>
                  <a:lnTo>
                    <a:pt x="6672" y="2379"/>
                  </a:lnTo>
                  <a:cubicBezTo>
                    <a:pt x="6672" y="2955"/>
                    <a:pt x="6920" y="3532"/>
                    <a:pt x="7287" y="3532"/>
                  </a:cubicBezTo>
                  <a:cubicBezTo>
                    <a:pt x="7366" y="3532"/>
                    <a:pt x="7450" y="3505"/>
                    <a:pt x="7539" y="3446"/>
                  </a:cubicBezTo>
                  <a:cubicBezTo>
                    <a:pt x="8006" y="3079"/>
                    <a:pt x="7739" y="1845"/>
                    <a:pt x="7405" y="1478"/>
                  </a:cubicBezTo>
                  <a:cubicBezTo>
                    <a:pt x="7057" y="1130"/>
                    <a:pt x="5868" y="1"/>
                    <a:pt x="4635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1;p55">
              <a:extLst>
                <a:ext uri="{FF2B5EF4-FFF2-40B4-BE49-F238E27FC236}">
                  <a16:creationId xmlns:a16="http://schemas.microsoft.com/office/drawing/2014/main" id="{97C54528-6C17-57B7-C1CE-07EA38B7D136}"/>
                </a:ext>
              </a:extLst>
            </p:cNvPr>
            <p:cNvSpPr/>
            <p:nvPr/>
          </p:nvSpPr>
          <p:spPr>
            <a:xfrm>
              <a:off x="8412900" y="1226913"/>
              <a:ext cx="176825" cy="212275"/>
            </a:xfrm>
            <a:custGeom>
              <a:avLst/>
              <a:gdLst/>
              <a:ahLst/>
              <a:cxnLst/>
              <a:rect l="l" t="t" r="r" b="b"/>
              <a:pathLst>
                <a:path w="7073" h="8491" extrusionOk="0">
                  <a:moveTo>
                    <a:pt x="3576" y="1"/>
                  </a:moveTo>
                  <a:cubicBezTo>
                    <a:pt x="3009" y="1"/>
                    <a:pt x="2498" y="111"/>
                    <a:pt x="2236" y="422"/>
                  </a:cubicBezTo>
                  <a:cubicBezTo>
                    <a:pt x="1669" y="1089"/>
                    <a:pt x="101" y="4191"/>
                    <a:pt x="67" y="4358"/>
                  </a:cubicBezTo>
                  <a:cubicBezTo>
                    <a:pt x="1" y="4558"/>
                    <a:pt x="434" y="8428"/>
                    <a:pt x="434" y="8428"/>
                  </a:cubicBezTo>
                  <a:cubicBezTo>
                    <a:pt x="434" y="8428"/>
                    <a:pt x="614" y="8491"/>
                    <a:pt x="903" y="8491"/>
                  </a:cubicBezTo>
                  <a:cubicBezTo>
                    <a:pt x="1171" y="8491"/>
                    <a:pt x="1534" y="8436"/>
                    <a:pt x="1935" y="8228"/>
                  </a:cubicBezTo>
                  <a:cubicBezTo>
                    <a:pt x="2803" y="7827"/>
                    <a:pt x="3236" y="5626"/>
                    <a:pt x="3236" y="5626"/>
                  </a:cubicBezTo>
                  <a:lnTo>
                    <a:pt x="3503" y="6059"/>
                  </a:lnTo>
                  <a:cubicBezTo>
                    <a:pt x="3351" y="6689"/>
                    <a:pt x="3552" y="7219"/>
                    <a:pt x="3812" y="7219"/>
                  </a:cubicBezTo>
                  <a:cubicBezTo>
                    <a:pt x="3952" y="7219"/>
                    <a:pt x="4109" y="7066"/>
                    <a:pt x="4237" y="6693"/>
                  </a:cubicBezTo>
                  <a:cubicBezTo>
                    <a:pt x="4637" y="5626"/>
                    <a:pt x="3670" y="4725"/>
                    <a:pt x="3670" y="4725"/>
                  </a:cubicBezTo>
                  <a:lnTo>
                    <a:pt x="3670" y="4725"/>
                  </a:lnTo>
                  <a:lnTo>
                    <a:pt x="4170" y="4825"/>
                  </a:lnTo>
                  <a:cubicBezTo>
                    <a:pt x="4170" y="4825"/>
                    <a:pt x="4537" y="5692"/>
                    <a:pt x="4637" y="5893"/>
                  </a:cubicBezTo>
                  <a:cubicBezTo>
                    <a:pt x="4712" y="6005"/>
                    <a:pt x="4912" y="6169"/>
                    <a:pt x="5097" y="6169"/>
                  </a:cubicBezTo>
                  <a:cubicBezTo>
                    <a:pt x="5243" y="6169"/>
                    <a:pt x="5379" y="6067"/>
                    <a:pt x="5438" y="5759"/>
                  </a:cubicBezTo>
                  <a:cubicBezTo>
                    <a:pt x="5571" y="5059"/>
                    <a:pt x="5038" y="4225"/>
                    <a:pt x="4771" y="3891"/>
                  </a:cubicBezTo>
                  <a:cubicBezTo>
                    <a:pt x="4504" y="3591"/>
                    <a:pt x="3970" y="3591"/>
                    <a:pt x="3970" y="3591"/>
                  </a:cubicBezTo>
                  <a:lnTo>
                    <a:pt x="4471" y="3091"/>
                  </a:lnTo>
                  <a:lnTo>
                    <a:pt x="5305" y="3691"/>
                  </a:lnTo>
                  <a:cubicBezTo>
                    <a:pt x="5305" y="3691"/>
                    <a:pt x="5071" y="4859"/>
                    <a:pt x="5571" y="4925"/>
                  </a:cubicBezTo>
                  <a:cubicBezTo>
                    <a:pt x="5587" y="4926"/>
                    <a:pt x="5603" y="4927"/>
                    <a:pt x="5618" y="4927"/>
                  </a:cubicBezTo>
                  <a:cubicBezTo>
                    <a:pt x="6115" y="4927"/>
                    <a:pt x="6269" y="4400"/>
                    <a:pt x="6172" y="3591"/>
                  </a:cubicBezTo>
                  <a:cubicBezTo>
                    <a:pt x="6072" y="2790"/>
                    <a:pt x="5138" y="2090"/>
                    <a:pt x="4804" y="2057"/>
                  </a:cubicBezTo>
                  <a:cubicBezTo>
                    <a:pt x="4785" y="2052"/>
                    <a:pt x="4763" y="2050"/>
                    <a:pt x="4739" y="2050"/>
                  </a:cubicBezTo>
                  <a:cubicBezTo>
                    <a:pt x="4371" y="2050"/>
                    <a:pt x="3403" y="2490"/>
                    <a:pt x="3403" y="2490"/>
                  </a:cubicBezTo>
                  <a:lnTo>
                    <a:pt x="4137" y="1456"/>
                  </a:lnTo>
                  <a:lnTo>
                    <a:pt x="5438" y="1790"/>
                  </a:lnTo>
                  <a:cubicBezTo>
                    <a:pt x="5517" y="2236"/>
                    <a:pt x="5906" y="2972"/>
                    <a:pt x="6295" y="2972"/>
                  </a:cubicBezTo>
                  <a:cubicBezTo>
                    <a:pt x="6401" y="2972"/>
                    <a:pt x="6506" y="2918"/>
                    <a:pt x="6605" y="2790"/>
                  </a:cubicBezTo>
                  <a:cubicBezTo>
                    <a:pt x="7072" y="2157"/>
                    <a:pt x="6239" y="522"/>
                    <a:pt x="5305" y="255"/>
                  </a:cubicBezTo>
                  <a:cubicBezTo>
                    <a:pt x="4812" y="119"/>
                    <a:pt x="4164" y="1"/>
                    <a:pt x="3576" y="1"/>
                  </a:cubicBezTo>
                  <a:close/>
                </a:path>
              </a:pathLst>
            </a:custGeom>
            <a:solidFill>
              <a:srgbClr val="A54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72;p55">
              <a:extLst>
                <a:ext uri="{FF2B5EF4-FFF2-40B4-BE49-F238E27FC236}">
                  <a16:creationId xmlns:a16="http://schemas.microsoft.com/office/drawing/2014/main" id="{E16FEDE6-0BF1-BD26-0033-5A451E18A87D}"/>
                </a:ext>
              </a:extLst>
            </p:cNvPr>
            <p:cNvSpPr/>
            <p:nvPr/>
          </p:nvSpPr>
          <p:spPr>
            <a:xfrm>
              <a:off x="8424300" y="1298788"/>
              <a:ext cx="74525" cy="117350"/>
            </a:xfrm>
            <a:custGeom>
              <a:avLst/>
              <a:gdLst/>
              <a:ahLst/>
              <a:cxnLst/>
              <a:rect l="l" t="t" r="r" b="b"/>
              <a:pathLst>
                <a:path w="2981" h="4694" extrusionOk="0">
                  <a:moveTo>
                    <a:pt x="2461" y="0"/>
                  </a:moveTo>
                  <a:cubicBezTo>
                    <a:pt x="2040" y="0"/>
                    <a:pt x="1454" y="198"/>
                    <a:pt x="1146" y="382"/>
                  </a:cubicBezTo>
                  <a:cubicBezTo>
                    <a:pt x="646" y="683"/>
                    <a:pt x="345" y="2451"/>
                    <a:pt x="345" y="2451"/>
                  </a:cubicBezTo>
                  <a:cubicBezTo>
                    <a:pt x="345" y="2451"/>
                    <a:pt x="0" y="4694"/>
                    <a:pt x="992" y="4694"/>
                  </a:cubicBezTo>
                  <a:cubicBezTo>
                    <a:pt x="1069" y="4694"/>
                    <a:pt x="1153" y="4681"/>
                    <a:pt x="1246" y="4652"/>
                  </a:cubicBezTo>
                  <a:cubicBezTo>
                    <a:pt x="2547" y="4218"/>
                    <a:pt x="1980" y="1216"/>
                    <a:pt x="1980" y="1216"/>
                  </a:cubicBezTo>
                  <a:cubicBezTo>
                    <a:pt x="1980" y="1216"/>
                    <a:pt x="2981" y="816"/>
                    <a:pt x="2947" y="282"/>
                  </a:cubicBezTo>
                  <a:cubicBezTo>
                    <a:pt x="2921" y="77"/>
                    <a:pt x="2723" y="0"/>
                    <a:pt x="2461" y="0"/>
                  </a:cubicBezTo>
                  <a:close/>
                </a:path>
              </a:pathLst>
            </a:custGeom>
            <a:solidFill>
              <a:srgbClr val="823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63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68212-4CB1-2B05-33F3-D5301100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7" y="1246006"/>
            <a:ext cx="6577988" cy="355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oogle Shape;2532;p57">
            <a:extLst>
              <a:ext uri="{FF2B5EF4-FFF2-40B4-BE49-F238E27FC236}">
                <a16:creationId xmlns:a16="http://schemas.microsoft.com/office/drawing/2014/main" id="{028154B3-388A-03C1-0EB5-D6F44BE0DF15}"/>
              </a:ext>
            </a:extLst>
          </p:cNvPr>
          <p:cNvGrpSpPr/>
          <p:nvPr/>
        </p:nvGrpSpPr>
        <p:grpSpPr>
          <a:xfrm>
            <a:off x="7353898" y="2882899"/>
            <a:ext cx="1881747" cy="2128163"/>
            <a:chOff x="1161146" y="1907236"/>
            <a:chExt cx="1782975" cy="2016457"/>
          </a:xfrm>
        </p:grpSpPr>
        <p:sp>
          <p:nvSpPr>
            <p:cNvPr id="6" name="Google Shape;2533;p57">
              <a:extLst>
                <a:ext uri="{FF2B5EF4-FFF2-40B4-BE49-F238E27FC236}">
                  <a16:creationId xmlns:a16="http://schemas.microsoft.com/office/drawing/2014/main" id="{C7C3B67D-5CA0-E2EE-EB71-7862FD1FC808}"/>
                </a:ext>
              </a:extLst>
            </p:cNvPr>
            <p:cNvSpPr/>
            <p:nvPr/>
          </p:nvSpPr>
          <p:spPr>
            <a:xfrm>
              <a:off x="1179103" y="1928895"/>
              <a:ext cx="1742404" cy="1994798"/>
            </a:xfrm>
            <a:custGeom>
              <a:avLst/>
              <a:gdLst/>
              <a:ahLst/>
              <a:cxnLst/>
              <a:rect l="l" t="t" r="r" b="b"/>
              <a:pathLst>
                <a:path w="100239" h="114759" extrusionOk="0">
                  <a:moveTo>
                    <a:pt x="48231" y="1"/>
                  </a:moveTo>
                  <a:cubicBezTo>
                    <a:pt x="46609" y="1"/>
                    <a:pt x="45266" y="552"/>
                    <a:pt x="44232" y="1815"/>
                  </a:cubicBezTo>
                  <a:cubicBezTo>
                    <a:pt x="41597" y="4984"/>
                    <a:pt x="31823" y="33304"/>
                    <a:pt x="27954" y="45780"/>
                  </a:cubicBezTo>
                  <a:cubicBezTo>
                    <a:pt x="25468" y="45526"/>
                    <a:pt x="22814" y="45334"/>
                    <a:pt x="20147" y="45334"/>
                  </a:cubicBezTo>
                  <a:cubicBezTo>
                    <a:pt x="14764" y="45334"/>
                    <a:pt x="9332" y="46116"/>
                    <a:pt x="5138" y="48749"/>
                  </a:cubicBezTo>
                  <a:cubicBezTo>
                    <a:pt x="234" y="51817"/>
                    <a:pt x="1" y="55487"/>
                    <a:pt x="334" y="57388"/>
                  </a:cubicBezTo>
                  <a:cubicBezTo>
                    <a:pt x="1201" y="62759"/>
                    <a:pt x="7606" y="66061"/>
                    <a:pt x="13477" y="67962"/>
                  </a:cubicBezTo>
                  <a:cubicBezTo>
                    <a:pt x="12009" y="70831"/>
                    <a:pt x="10875" y="73867"/>
                    <a:pt x="10141" y="76969"/>
                  </a:cubicBezTo>
                  <a:cubicBezTo>
                    <a:pt x="7840" y="86642"/>
                    <a:pt x="9507" y="96249"/>
                    <a:pt x="14678" y="102721"/>
                  </a:cubicBezTo>
                  <a:cubicBezTo>
                    <a:pt x="18981" y="108124"/>
                    <a:pt x="25319" y="111093"/>
                    <a:pt x="33024" y="111293"/>
                  </a:cubicBezTo>
                  <a:cubicBezTo>
                    <a:pt x="35906" y="113223"/>
                    <a:pt x="39010" y="114200"/>
                    <a:pt x="42079" y="114200"/>
                  </a:cubicBezTo>
                  <a:cubicBezTo>
                    <a:pt x="43308" y="114200"/>
                    <a:pt x="44532" y="114043"/>
                    <a:pt x="45733" y="113728"/>
                  </a:cubicBezTo>
                  <a:cubicBezTo>
                    <a:pt x="46740" y="114417"/>
                    <a:pt x="47916" y="114758"/>
                    <a:pt x="49095" y="114758"/>
                  </a:cubicBezTo>
                  <a:cubicBezTo>
                    <a:pt x="50259" y="114758"/>
                    <a:pt x="51427" y="114425"/>
                    <a:pt x="52438" y="113762"/>
                  </a:cubicBezTo>
                  <a:cubicBezTo>
                    <a:pt x="53640" y="114077"/>
                    <a:pt x="54863" y="114233"/>
                    <a:pt x="56092" y="114233"/>
                  </a:cubicBezTo>
                  <a:cubicBezTo>
                    <a:pt x="59161" y="114233"/>
                    <a:pt x="62265" y="113256"/>
                    <a:pt x="65147" y="111327"/>
                  </a:cubicBezTo>
                  <a:cubicBezTo>
                    <a:pt x="74320" y="111060"/>
                    <a:pt x="81559" y="106890"/>
                    <a:pt x="85662" y="99485"/>
                  </a:cubicBezTo>
                  <a:cubicBezTo>
                    <a:pt x="90865" y="90078"/>
                    <a:pt x="89898" y="76569"/>
                    <a:pt x="83327" y="65594"/>
                  </a:cubicBezTo>
                  <a:cubicBezTo>
                    <a:pt x="92934" y="62525"/>
                    <a:pt x="98438" y="59056"/>
                    <a:pt x="99638" y="55353"/>
                  </a:cubicBezTo>
                  <a:cubicBezTo>
                    <a:pt x="100239" y="53552"/>
                    <a:pt x="99872" y="51617"/>
                    <a:pt x="98671" y="50183"/>
                  </a:cubicBezTo>
                  <a:cubicBezTo>
                    <a:pt x="96442" y="47450"/>
                    <a:pt x="92213" y="46572"/>
                    <a:pt x="85682" y="46572"/>
                  </a:cubicBezTo>
                  <a:cubicBezTo>
                    <a:pt x="81851" y="46572"/>
                    <a:pt x="77228" y="46874"/>
                    <a:pt x="71752" y="47281"/>
                  </a:cubicBezTo>
                  <a:lnTo>
                    <a:pt x="69984" y="43712"/>
                  </a:lnTo>
                  <a:cubicBezTo>
                    <a:pt x="69183" y="42077"/>
                    <a:pt x="68316" y="40343"/>
                    <a:pt x="67415" y="38541"/>
                  </a:cubicBezTo>
                  <a:lnTo>
                    <a:pt x="67315" y="38341"/>
                  </a:lnTo>
                  <a:cubicBezTo>
                    <a:pt x="64947" y="33638"/>
                    <a:pt x="61878" y="27567"/>
                    <a:pt x="60010" y="23464"/>
                  </a:cubicBezTo>
                  <a:lnTo>
                    <a:pt x="60010" y="23464"/>
                  </a:lnTo>
                  <a:lnTo>
                    <a:pt x="60944" y="23631"/>
                  </a:lnTo>
                  <a:cubicBezTo>
                    <a:pt x="63312" y="23998"/>
                    <a:pt x="65080" y="24264"/>
                    <a:pt x="66515" y="24264"/>
                  </a:cubicBezTo>
                  <a:cubicBezTo>
                    <a:pt x="67215" y="25098"/>
                    <a:pt x="68216" y="26599"/>
                    <a:pt x="68783" y="27467"/>
                  </a:cubicBezTo>
                  <a:cubicBezTo>
                    <a:pt x="71093" y="30884"/>
                    <a:pt x="72623" y="33191"/>
                    <a:pt x="75251" y="33191"/>
                  </a:cubicBezTo>
                  <a:cubicBezTo>
                    <a:pt x="75394" y="33191"/>
                    <a:pt x="75539" y="33184"/>
                    <a:pt x="75688" y="33171"/>
                  </a:cubicBezTo>
                  <a:cubicBezTo>
                    <a:pt x="77189" y="33004"/>
                    <a:pt x="78523" y="32037"/>
                    <a:pt x="79090" y="30636"/>
                  </a:cubicBezTo>
                  <a:cubicBezTo>
                    <a:pt x="80792" y="26599"/>
                    <a:pt x="77156" y="15892"/>
                    <a:pt x="73186" y="13257"/>
                  </a:cubicBezTo>
                  <a:lnTo>
                    <a:pt x="72119" y="12556"/>
                  </a:lnTo>
                  <a:lnTo>
                    <a:pt x="71985" y="12456"/>
                  </a:lnTo>
                  <a:cubicBezTo>
                    <a:pt x="69484" y="10721"/>
                    <a:pt x="64246" y="7152"/>
                    <a:pt x="59343" y="4317"/>
                  </a:cubicBezTo>
                  <a:cubicBezTo>
                    <a:pt x="54864" y="1736"/>
                    <a:pt x="51107" y="1"/>
                    <a:pt x="48231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34;p57">
              <a:extLst>
                <a:ext uri="{FF2B5EF4-FFF2-40B4-BE49-F238E27FC236}">
                  <a16:creationId xmlns:a16="http://schemas.microsoft.com/office/drawing/2014/main" id="{96069205-89F3-E73C-09E4-1BDE499D279D}"/>
                </a:ext>
              </a:extLst>
            </p:cNvPr>
            <p:cNvSpPr/>
            <p:nvPr/>
          </p:nvSpPr>
          <p:spPr>
            <a:xfrm>
              <a:off x="1241732" y="1907236"/>
              <a:ext cx="1689058" cy="1944406"/>
            </a:xfrm>
            <a:custGeom>
              <a:avLst/>
              <a:gdLst/>
              <a:ahLst/>
              <a:cxnLst/>
              <a:rect l="l" t="t" r="r" b="b"/>
              <a:pathLst>
                <a:path w="97170" h="111860" extrusionOk="0">
                  <a:moveTo>
                    <a:pt x="46752" y="0"/>
                  </a:moveTo>
                  <a:cubicBezTo>
                    <a:pt x="45467" y="0"/>
                    <a:pt x="44527" y="439"/>
                    <a:pt x="43831" y="1293"/>
                  </a:cubicBezTo>
                  <a:cubicBezTo>
                    <a:pt x="41496" y="4128"/>
                    <a:pt x="31389" y="33049"/>
                    <a:pt x="27486" y="45892"/>
                  </a:cubicBezTo>
                  <a:cubicBezTo>
                    <a:pt x="24572" y="45573"/>
                    <a:pt x="21581" y="45342"/>
                    <a:pt x="18667" y="45342"/>
                  </a:cubicBezTo>
                  <a:cubicBezTo>
                    <a:pt x="13343" y="45342"/>
                    <a:pt x="8272" y="46113"/>
                    <a:pt x="4370" y="48527"/>
                  </a:cubicBezTo>
                  <a:cubicBezTo>
                    <a:pt x="200" y="51162"/>
                    <a:pt x="0" y="54131"/>
                    <a:pt x="267" y="55699"/>
                  </a:cubicBezTo>
                  <a:cubicBezTo>
                    <a:pt x="1101" y="60869"/>
                    <a:pt x="8306" y="63971"/>
                    <a:pt x="14077" y="65639"/>
                  </a:cubicBezTo>
                  <a:cubicBezTo>
                    <a:pt x="12242" y="68841"/>
                    <a:pt x="10908" y="72277"/>
                    <a:pt x="10041" y="75846"/>
                  </a:cubicBezTo>
                  <a:cubicBezTo>
                    <a:pt x="7806" y="85086"/>
                    <a:pt x="9407" y="94260"/>
                    <a:pt x="14277" y="100364"/>
                  </a:cubicBezTo>
                  <a:cubicBezTo>
                    <a:pt x="18413" y="105534"/>
                    <a:pt x="24484" y="108303"/>
                    <a:pt x="31956" y="108436"/>
                  </a:cubicBezTo>
                  <a:cubicBezTo>
                    <a:pt x="34685" y="110340"/>
                    <a:pt x="37634" y="111313"/>
                    <a:pt x="40544" y="111313"/>
                  </a:cubicBezTo>
                  <a:cubicBezTo>
                    <a:pt x="41867" y="111313"/>
                    <a:pt x="43183" y="111111"/>
                    <a:pt x="44465" y="110705"/>
                  </a:cubicBezTo>
                  <a:cubicBezTo>
                    <a:pt x="45354" y="111476"/>
                    <a:pt x="46454" y="111860"/>
                    <a:pt x="47556" y="111860"/>
                  </a:cubicBezTo>
                  <a:cubicBezTo>
                    <a:pt x="48647" y="111860"/>
                    <a:pt x="49741" y="111485"/>
                    <a:pt x="50636" y="110738"/>
                  </a:cubicBezTo>
                  <a:cubicBezTo>
                    <a:pt x="51909" y="111145"/>
                    <a:pt x="53220" y="111346"/>
                    <a:pt x="54543" y="111346"/>
                  </a:cubicBezTo>
                  <a:cubicBezTo>
                    <a:pt x="57452" y="111346"/>
                    <a:pt x="60417" y="110373"/>
                    <a:pt x="63145" y="108470"/>
                  </a:cubicBezTo>
                  <a:cubicBezTo>
                    <a:pt x="71952" y="108336"/>
                    <a:pt x="78957" y="104400"/>
                    <a:pt x="82826" y="97362"/>
                  </a:cubicBezTo>
                  <a:cubicBezTo>
                    <a:pt x="87963" y="88089"/>
                    <a:pt x="86795" y="74679"/>
                    <a:pt x="79924" y="63938"/>
                  </a:cubicBezTo>
                  <a:cubicBezTo>
                    <a:pt x="79790" y="63738"/>
                    <a:pt x="79657" y="63504"/>
                    <a:pt x="79524" y="63338"/>
                  </a:cubicBezTo>
                  <a:cubicBezTo>
                    <a:pt x="85795" y="61469"/>
                    <a:pt x="95268" y="57934"/>
                    <a:pt x="96703" y="53464"/>
                  </a:cubicBezTo>
                  <a:cubicBezTo>
                    <a:pt x="97170" y="52163"/>
                    <a:pt x="96903" y="50728"/>
                    <a:pt x="96002" y="49661"/>
                  </a:cubicBezTo>
                  <a:cubicBezTo>
                    <a:pt x="94144" y="47379"/>
                    <a:pt x="90392" y="46601"/>
                    <a:pt x="84317" y="46601"/>
                  </a:cubicBezTo>
                  <a:cubicBezTo>
                    <a:pt x="80355" y="46601"/>
                    <a:pt x="75406" y="46932"/>
                    <a:pt x="69350" y="47393"/>
                  </a:cubicBezTo>
                  <a:lnTo>
                    <a:pt x="67148" y="42890"/>
                  </a:lnTo>
                  <a:cubicBezTo>
                    <a:pt x="66314" y="41222"/>
                    <a:pt x="65414" y="39420"/>
                    <a:pt x="64480" y="37552"/>
                  </a:cubicBezTo>
                  <a:cubicBezTo>
                    <a:pt x="61644" y="31948"/>
                    <a:pt x="57641" y="23943"/>
                    <a:pt x="56140" y="20240"/>
                  </a:cubicBezTo>
                  <a:lnTo>
                    <a:pt x="56140" y="20240"/>
                  </a:lnTo>
                  <a:cubicBezTo>
                    <a:pt x="57241" y="20340"/>
                    <a:pt x="58675" y="20574"/>
                    <a:pt x="59676" y="20740"/>
                  </a:cubicBezTo>
                  <a:cubicBezTo>
                    <a:pt x="61876" y="21098"/>
                    <a:pt x="63532" y="21342"/>
                    <a:pt x="64830" y="21342"/>
                  </a:cubicBezTo>
                  <a:cubicBezTo>
                    <a:pt x="65107" y="21342"/>
                    <a:pt x="65368" y="21331"/>
                    <a:pt x="65614" y="21307"/>
                  </a:cubicBezTo>
                  <a:cubicBezTo>
                    <a:pt x="66348" y="22041"/>
                    <a:pt x="67682" y="24009"/>
                    <a:pt x="68482" y="25210"/>
                  </a:cubicBezTo>
                  <a:cubicBezTo>
                    <a:pt x="70640" y="28415"/>
                    <a:pt x="71892" y="30262"/>
                    <a:pt x="73732" y="30262"/>
                  </a:cubicBezTo>
                  <a:cubicBezTo>
                    <a:pt x="73826" y="30262"/>
                    <a:pt x="73922" y="30257"/>
                    <a:pt x="74020" y="30247"/>
                  </a:cubicBezTo>
                  <a:cubicBezTo>
                    <a:pt x="75020" y="30147"/>
                    <a:pt x="75854" y="29513"/>
                    <a:pt x="76221" y="28579"/>
                  </a:cubicBezTo>
                  <a:cubicBezTo>
                    <a:pt x="77689" y="25177"/>
                    <a:pt x="74253" y="15303"/>
                    <a:pt x="70851" y="13035"/>
                  </a:cubicBezTo>
                  <a:cubicBezTo>
                    <a:pt x="70584" y="12835"/>
                    <a:pt x="70184" y="12568"/>
                    <a:pt x="69650" y="12201"/>
                  </a:cubicBezTo>
                  <a:cubicBezTo>
                    <a:pt x="67148" y="10466"/>
                    <a:pt x="61944" y="6897"/>
                    <a:pt x="57074" y="4095"/>
                  </a:cubicBezTo>
                  <a:cubicBezTo>
                    <a:pt x="52249" y="1323"/>
                    <a:pt x="48981" y="0"/>
                    <a:pt x="46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35;p57">
              <a:extLst>
                <a:ext uri="{FF2B5EF4-FFF2-40B4-BE49-F238E27FC236}">
                  <a16:creationId xmlns:a16="http://schemas.microsoft.com/office/drawing/2014/main" id="{9E6DA728-A286-E665-C8E5-FB6705212843}"/>
                </a:ext>
              </a:extLst>
            </p:cNvPr>
            <p:cNvSpPr/>
            <p:nvPr/>
          </p:nvSpPr>
          <p:spPr>
            <a:xfrm>
              <a:off x="1393464" y="2840624"/>
              <a:ext cx="542925" cy="910965"/>
            </a:xfrm>
            <a:custGeom>
              <a:avLst/>
              <a:gdLst/>
              <a:ahLst/>
              <a:cxnLst/>
              <a:rect l="l" t="t" r="r" b="b"/>
              <a:pathLst>
                <a:path w="31234" h="52407" extrusionOk="0">
                  <a:moveTo>
                    <a:pt x="23196" y="0"/>
                  </a:moveTo>
                  <a:cubicBezTo>
                    <a:pt x="19613" y="0"/>
                    <a:pt x="14972" y="2195"/>
                    <a:pt x="9551" y="9674"/>
                  </a:cubicBezTo>
                  <a:cubicBezTo>
                    <a:pt x="6716" y="13577"/>
                    <a:pt x="4681" y="18013"/>
                    <a:pt x="3547" y="22717"/>
                  </a:cubicBezTo>
                  <a:cubicBezTo>
                    <a:pt x="1" y="37529"/>
                    <a:pt x="6627" y="52406"/>
                    <a:pt x="23653" y="52406"/>
                  </a:cubicBezTo>
                  <a:cubicBezTo>
                    <a:pt x="23766" y="52406"/>
                    <a:pt x="23880" y="52406"/>
                    <a:pt x="23995" y="52404"/>
                  </a:cubicBezTo>
                  <a:lnTo>
                    <a:pt x="24929" y="52404"/>
                  </a:lnTo>
                  <a:cubicBezTo>
                    <a:pt x="25396" y="52371"/>
                    <a:pt x="25863" y="52338"/>
                    <a:pt x="26330" y="52304"/>
                  </a:cubicBezTo>
                  <a:lnTo>
                    <a:pt x="26763" y="47968"/>
                  </a:lnTo>
                  <a:lnTo>
                    <a:pt x="27364" y="42130"/>
                  </a:lnTo>
                  <a:lnTo>
                    <a:pt x="28865" y="27353"/>
                  </a:lnTo>
                  <a:lnTo>
                    <a:pt x="29165" y="24384"/>
                  </a:lnTo>
                  <a:lnTo>
                    <a:pt x="29365" y="22450"/>
                  </a:lnTo>
                  <a:lnTo>
                    <a:pt x="31133" y="5237"/>
                  </a:lnTo>
                  <a:lnTo>
                    <a:pt x="31233" y="4470"/>
                  </a:lnTo>
                  <a:cubicBezTo>
                    <a:pt x="30766" y="3836"/>
                    <a:pt x="30266" y="3236"/>
                    <a:pt x="29699" y="2702"/>
                  </a:cubicBezTo>
                  <a:cubicBezTo>
                    <a:pt x="28335" y="1459"/>
                    <a:pt x="26118" y="0"/>
                    <a:pt x="23196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36;p57">
              <a:extLst>
                <a:ext uri="{FF2B5EF4-FFF2-40B4-BE49-F238E27FC236}">
                  <a16:creationId xmlns:a16="http://schemas.microsoft.com/office/drawing/2014/main" id="{B6DB121D-4F89-ED5A-A0AD-8D28D2D7A7B1}"/>
                </a:ext>
              </a:extLst>
            </p:cNvPr>
            <p:cNvSpPr/>
            <p:nvPr/>
          </p:nvSpPr>
          <p:spPr>
            <a:xfrm>
              <a:off x="1509926" y="2918654"/>
              <a:ext cx="471101" cy="842964"/>
            </a:xfrm>
            <a:custGeom>
              <a:avLst/>
              <a:gdLst/>
              <a:ahLst/>
              <a:cxnLst/>
              <a:rect l="l" t="t" r="r" b="b"/>
              <a:pathLst>
                <a:path w="27102" h="48495" extrusionOk="0">
                  <a:moveTo>
                    <a:pt x="21989" y="1"/>
                  </a:moveTo>
                  <a:cubicBezTo>
                    <a:pt x="19240" y="1"/>
                    <a:pt x="15354" y="2540"/>
                    <a:pt x="10256" y="11656"/>
                  </a:cubicBezTo>
                  <a:cubicBezTo>
                    <a:pt x="1" y="29944"/>
                    <a:pt x="10656" y="48495"/>
                    <a:pt x="21607" y="48495"/>
                  </a:cubicBezTo>
                  <a:cubicBezTo>
                    <a:pt x="22980" y="48495"/>
                    <a:pt x="24358" y="48203"/>
                    <a:pt x="25701" y="47582"/>
                  </a:cubicBezTo>
                  <a:lnTo>
                    <a:pt x="27102" y="4017"/>
                  </a:lnTo>
                  <a:cubicBezTo>
                    <a:pt x="27102" y="4017"/>
                    <a:pt x="25445" y="1"/>
                    <a:pt x="2198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37;p57">
              <a:extLst>
                <a:ext uri="{FF2B5EF4-FFF2-40B4-BE49-F238E27FC236}">
                  <a16:creationId xmlns:a16="http://schemas.microsoft.com/office/drawing/2014/main" id="{2BFACFEB-A6E9-6873-5F38-5830ECD3BE2C}"/>
                </a:ext>
              </a:extLst>
            </p:cNvPr>
            <p:cNvSpPr/>
            <p:nvPr/>
          </p:nvSpPr>
          <p:spPr>
            <a:xfrm>
              <a:off x="2200759" y="2841285"/>
              <a:ext cx="589927" cy="910878"/>
            </a:xfrm>
            <a:custGeom>
              <a:avLst/>
              <a:gdLst/>
              <a:ahLst/>
              <a:cxnLst/>
              <a:rect l="l" t="t" r="r" b="b"/>
              <a:pathLst>
                <a:path w="33938" h="52402" extrusionOk="0">
                  <a:moveTo>
                    <a:pt x="8051" y="1"/>
                  </a:moveTo>
                  <a:cubicBezTo>
                    <a:pt x="5123" y="1"/>
                    <a:pt x="2901" y="1471"/>
                    <a:pt x="1535" y="2731"/>
                  </a:cubicBezTo>
                  <a:cubicBezTo>
                    <a:pt x="968" y="3231"/>
                    <a:pt x="435" y="3832"/>
                    <a:pt x="1" y="4465"/>
                  </a:cubicBezTo>
                  <a:lnTo>
                    <a:pt x="68" y="5166"/>
                  </a:lnTo>
                  <a:lnTo>
                    <a:pt x="1735" y="21478"/>
                  </a:lnTo>
                  <a:lnTo>
                    <a:pt x="1802" y="22212"/>
                  </a:lnTo>
                  <a:lnTo>
                    <a:pt x="2369" y="27649"/>
                  </a:lnTo>
                  <a:lnTo>
                    <a:pt x="3403" y="37889"/>
                  </a:lnTo>
                  <a:lnTo>
                    <a:pt x="4404" y="47330"/>
                  </a:lnTo>
                  <a:lnTo>
                    <a:pt x="4904" y="52300"/>
                  </a:lnTo>
                  <a:cubicBezTo>
                    <a:pt x="5305" y="52333"/>
                    <a:pt x="5805" y="52366"/>
                    <a:pt x="6139" y="52366"/>
                  </a:cubicBezTo>
                  <a:cubicBezTo>
                    <a:pt x="6506" y="52400"/>
                    <a:pt x="6872" y="52400"/>
                    <a:pt x="7239" y="52400"/>
                  </a:cubicBezTo>
                  <a:cubicBezTo>
                    <a:pt x="7345" y="52401"/>
                    <a:pt x="7451" y="52402"/>
                    <a:pt x="7556" y="52402"/>
                  </a:cubicBezTo>
                  <a:cubicBezTo>
                    <a:pt x="29004" y="52402"/>
                    <a:pt x="33938" y="28765"/>
                    <a:pt x="22851" y="11437"/>
                  </a:cubicBezTo>
                  <a:cubicBezTo>
                    <a:pt x="22484" y="10837"/>
                    <a:pt x="22083" y="10270"/>
                    <a:pt x="21683" y="9669"/>
                  </a:cubicBezTo>
                  <a:cubicBezTo>
                    <a:pt x="16269" y="2200"/>
                    <a:pt x="11632" y="1"/>
                    <a:pt x="8051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8;p57">
              <a:extLst>
                <a:ext uri="{FF2B5EF4-FFF2-40B4-BE49-F238E27FC236}">
                  <a16:creationId xmlns:a16="http://schemas.microsoft.com/office/drawing/2014/main" id="{B00DE5E7-51F4-66D9-7AAA-56C13677D8E7}"/>
                </a:ext>
              </a:extLst>
            </p:cNvPr>
            <p:cNvSpPr/>
            <p:nvPr/>
          </p:nvSpPr>
          <p:spPr>
            <a:xfrm>
              <a:off x="1649351" y="2877023"/>
              <a:ext cx="401258" cy="924853"/>
            </a:xfrm>
            <a:custGeom>
              <a:avLst/>
              <a:gdLst/>
              <a:ahLst/>
              <a:cxnLst/>
              <a:rect l="l" t="t" r="r" b="b"/>
              <a:pathLst>
                <a:path w="23084" h="53206" extrusionOk="0">
                  <a:moveTo>
                    <a:pt x="17470" y="0"/>
                  </a:moveTo>
                  <a:cubicBezTo>
                    <a:pt x="16707" y="0"/>
                    <a:pt x="15865" y="179"/>
                    <a:pt x="14944" y="608"/>
                  </a:cubicBezTo>
                  <a:cubicBezTo>
                    <a:pt x="13743" y="1209"/>
                    <a:pt x="12676" y="1976"/>
                    <a:pt x="11742" y="2876"/>
                  </a:cubicBezTo>
                  <a:cubicBezTo>
                    <a:pt x="9674" y="4878"/>
                    <a:pt x="7272" y="7980"/>
                    <a:pt x="4604" y="12784"/>
                  </a:cubicBezTo>
                  <a:cubicBezTo>
                    <a:pt x="3002" y="15652"/>
                    <a:pt x="1768" y="18721"/>
                    <a:pt x="1001" y="21890"/>
                  </a:cubicBezTo>
                  <a:cubicBezTo>
                    <a:pt x="334" y="24659"/>
                    <a:pt x="0" y="27461"/>
                    <a:pt x="67" y="30296"/>
                  </a:cubicBezTo>
                  <a:cubicBezTo>
                    <a:pt x="100" y="31397"/>
                    <a:pt x="200" y="32464"/>
                    <a:pt x="334" y="33532"/>
                  </a:cubicBezTo>
                  <a:cubicBezTo>
                    <a:pt x="1201" y="40170"/>
                    <a:pt x="4170" y="45807"/>
                    <a:pt x="8039" y="49310"/>
                  </a:cubicBezTo>
                  <a:cubicBezTo>
                    <a:pt x="8440" y="49677"/>
                    <a:pt x="8840" y="50010"/>
                    <a:pt x="9240" y="50310"/>
                  </a:cubicBezTo>
                  <a:cubicBezTo>
                    <a:pt x="11670" y="52160"/>
                    <a:pt x="14377" y="53205"/>
                    <a:pt x="17103" y="53205"/>
                  </a:cubicBezTo>
                  <a:cubicBezTo>
                    <a:pt x="18605" y="53205"/>
                    <a:pt x="20113" y="52887"/>
                    <a:pt x="21582" y="52212"/>
                  </a:cubicBezTo>
                  <a:lnTo>
                    <a:pt x="21649" y="49577"/>
                  </a:lnTo>
                  <a:lnTo>
                    <a:pt x="21782" y="45674"/>
                  </a:lnTo>
                  <a:lnTo>
                    <a:pt x="21816" y="44139"/>
                  </a:lnTo>
                  <a:lnTo>
                    <a:pt x="22049" y="37535"/>
                  </a:lnTo>
                  <a:lnTo>
                    <a:pt x="22183" y="32965"/>
                  </a:lnTo>
                  <a:lnTo>
                    <a:pt x="22383" y="26460"/>
                  </a:lnTo>
                  <a:lnTo>
                    <a:pt x="22516" y="21857"/>
                  </a:lnTo>
                  <a:lnTo>
                    <a:pt x="23017" y="6079"/>
                  </a:lnTo>
                  <a:lnTo>
                    <a:pt x="23083" y="4411"/>
                  </a:lnTo>
                  <a:cubicBezTo>
                    <a:pt x="22683" y="3510"/>
                    <a:pt x="22116" y="2643"/>
                    <a:pt x="21449" y="1909"/>
                  </a:cubicBezTo>
                  <a:cubicBezTo>
                    <a:pt x="20524" y="914"/>
                    <a:pt x="19197" y="0"/>
                    <a:pt x="17470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9;p57">
              <a:extLst>
                <a:ext uri="{FF2B5EF4-FFF2-40B4-BE49-F238E27FC236}">
                  <a16:creationId xmlns:a16="http://schemas.microsoft.com/office/drawing/2014/main" id="{2D7ECC64-D4FD-01C0-04E4-01DC893F9C6B}"/>
                </a:ext>
              </a:extLst>
            </p:cNvPr>
            <p:cNvSpPr/>
            <p:nvPr/>
          </p:nvSpPr>
          <p:spPr>
            <a:xfrm>
              <a:off x="2154382" y="2918654"/>
              <a:ext cx="470492" cy="843121"/>
            </a:xfrm>
            <a:custGeom>
              <a:avLst/>
              <a:gdLst/>
              <a:ahLst/>
              <a:cxnLst/>
              <a:rect l="l" t="t" r="r" b="b"/>
              <a:pathLst>
                <a:path w="27067" h="48504" extrusionOk="0">
                  <a:moveTo>
                    <a:pt x="5113" y="1"/>
                  </a:moveTo>
                  <a:cubicBezTo>
                    <a:pt x="1657" y="1"/>
                    <a:pt x="0" y="4017"/>
                    <a:pt x="0" y="4017"/>
                  </a:cubicBezTo>
                  <a:lnTo>
                    <a:pt x="1368" y="47582"/>
                  </a:lnTo>
                  <a:cubicBezTo>
                    <a:pt x="2719" y="48209"/>
                    <a:pt x="4105" y="48503"/>
                    <a:pt x="5486" y="48503"/>
                  </a:cubicBezTo>
                  <a:cubicBezTo>
                    <a:pt x="16449" y="48503"/>
                    <a:pt x="27066" y="29935"/>
                    <a:pt x="16846" y="11656"/>
                  </a:cubicBezTo>
                  <a:cubicBezTo>
                    <a:pt x="11748" y="2540"/>
                    <a:pt x="7862" y="1"/>
                    <a:pt x="511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40;p57">
              <a:extLst>
                <a:ext uri="{FF2B5EF4-FFF2-40B4-BE49-F238E27FC236}">
                  <a16:creationId xmlns:a16="http://schemas.microsoft.com/office/drawing/2014/main" id="{60C51423-07DC-AEB4-8B7E-446D7027C66E}"/>
                </a:ext>
              </a:extLst>
            </p:cNvPr>
            <p:cNvSpPr/>
            <p:nvPr/>
          </p:nvSpPr>
          <p:spPr>
            <a:xfrm>
              <a:off x="2085965" y="2878292"/>
              <a:ext cx="452275" cy="924158"/>
            </a:xfrm>
            <a:custGeom>
              <a:avLst/>
              <a:gdLst/>
              <a:ahLst/>
              <a:cxnLst/>
              <a:rect l="l" t="t" r="r" b="b"/>
              <a:pathLst>
                <a:path w="26019" h="53166" extrusionOk="0">
                  <a:moveTo>
                    <a:pt x="5579" y="1"/>
                  </a:moveTo>
                  <a:cubicBezTo>
                    <a:pt x="3877" y="1"/>
                    <a:pt x="2566" y="880"/>
                    <a:pt x="1668" y="1869"/>
                  </a:cubicBezTo>
                  <a:cubicBezTo>
                    <a:pt x="968" y="2603"/>
                    <a:pt x="400" y="3437"/>
                    <a:pt x="0" y="4371"/>
                  </a:cubicBezTo>
                  <a:cubicBezTo>
                    <a:pt x="0" y="4371"/>
                    <a:pt x="0" y="4405"/>
                    <a:pt x="0" y="4405"/>
                  </a:cubicBezTo>
                  <a:lnTo>
                    <a:pt x="34" y="6139"/>
                  </a:lnTo>
                  <a:lnTo>
                    <a:pt x="534" y="21484"/>
                  </a:lnTo>
                  <a:lnTo>
                    <a:pt x="834" y="31057"/>
                  </a:lnTo>
                  <a:lnTo>
                    <a:pt x="901" y="32925"/>
                  </a:lnTo>
                  <a:lnTo>
                    <a:pt x="1034" y="37462"/>
                  </a:lnTo>
                  <a:lnTo>
                    <a:pt x="1301" y="45501"/>
                  </a:lnTo>
                  <a:lnTo>
                    <a:pt x="1368" y="47969"/>
                  </a:lnTo>
                  <a:lnTo>
                    <a:pt x="1401" y="49504"/>
                  </a:lnTo>
                  <a:lnTo>
                    <a:pt x="1501" y="52172"/>
                  </a:lnTo>
                  <a:lnTo>
                    <a:pt x="1535" y="52172"/>
                  </a:lnTo>
                  <a:cubicBezTo>
                    <a:pt x="2993" y="52848"/>
                    <a:pt x="4493" y="53165"/>
                    <a:pt x="5990" y="53165"/>
                  </a:cubicBezTo>
                  <a:cubicBezTo>
                    <a:pt x="8706" y="53165"/>
                    <a:pt x="11413" y="52120"/>
                    <a:pt x="13843" y="50271"/>
                  </a:cubicBezTo>
                  <a:cubicBezTo>
                    <a:pt x="14310" y="49904"/>
                    <a:pt x="14777" y="49504"/>
                    <a:pt x="15244" y="49103"/>
                  </a:cubicBezTo>
                  <a:cubicBezTo>
                    <a:pt x="22083" y="42699"/>
                    <a:pt x="26019" y="29556"/>
                    <a:pt x="20115" y="16113"/>
                  </a:cubicBezTo>
                  <a:cubicBezTo>
                    <a:pt x="19614" y="15012"/>
                    <a:pt x="19047" y="13911"/>
                    <a:pt x="18447" y="12777"/>
                  </a:cubicBezTo>
                  <a:cubicBezTo>
                    <a:pt x="15745" y="7974"/>
                    <a:pt x="13376" y="4838"/>
                    <a:pt x="11308" y="2904"/>
                  </a:cubicBezTo>
                  <a:cubicBezTo>
                    <a:pt x="10374" y="1970"/>
                    <a:pt x="9273" y="1202"/>
                    <a:pt x="8106" y="602"/>
                  </a:cubicBezTo>
                  <a:cubicBezTo>
                    <a:pt x="7186" y="178"/>
                    <a:pt x="6343" y="1"/>
                    <a:pt x="557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41;p57">
              <a:extLst>
                <a:ext uri="{FF2B5EF4-FFF2-40B4-BE49-F238E27FC236}">
                  <a16:creationId xmlns:a16="http://schemas.microsoft.com/office/drawing/2014/main" id="{FFE07B17-9543-F65E-E3ED-FD2E1C5C281B}"/>
                </a:ext>
              </a:extLst>
            </p:cNvPr>
            <p:cNvSpPr/>
            <p:nvPr/>
          </p:nvSpPr>
          <p:spPr>
            <a:xfrm>
              <a:off x="1974056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39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39" y="45367"/>
                  </a:cubicBezTo>
                  <a:cubicBezTo>
                    <a:pt x="11108" y="45367"/>
                    <a:pt x="14310" y="35193"/>
                    <a:pt x="14310" y="22684"/>
                  </a:cubicBezTo>
                  <a:cubicBezTo>
                    <a:pt x="14310" y="10141"/>
                    <a:pt x="11108" y="1"/>
                    <a:pt x="713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42;p57">
              <a:extLst>
                <a:ext uri="{FF2B5EF4-FFF2-40B4-BE49-F238E27FC236}">
                  <a16:creationId xmlns:a16="http://schemas.microsoft.com/office/drawing/2014/main" id="{3758D536-8F47-A3E8-407A-7D12835B6186}"/>
                </a:ext>
              </a:extLst>
            </p:cNvPr>
            <p:cNvSpPr/>
            <p:nvPr/>
          </p:nvSpPr>
          <p:spPr>
            <a:xfrm>
              <a:off x="1912592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72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72" y="45367"/>
                  </a:cubicBezTo>
                  <a:cubicBezTo>
                    <a:pt x="11108" y="45367"/>
                    <a:pt x="14311" y="35193"/>
                    <a:pt x="14311" y="22684"/>
                  </a:cubicBezTo>
                  <a:cubicBezTo>
                    <a:pt x="14311" y="10141"/>
                    <a:pt x="11108" y="1"/>
                    <a:pt x="717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43;p57">
              <a:extLst>
                <a:ext uri="{FF2B5EF4-FFF2-40B4-BE49-F238E27FC236}">
                  <a16:creationId xmlns:a16="http://schemas.microsoft.com/office/drawing/2014/main" id="{CAFB3C61-8936-D157-C532-6FDF23364C95}"/>
                </a:ext>
              </a:extLst>
            </p:cNvPr>
            <p:cNvSpPr/>
            <p:nvPr/>
          </p:nvSpPr>
          <p:spPr>
            <a:xfrm>
              <a:off x="1935780" y="2880621"/>
              <a:ext cx="265587" cy="930659"/>
            </a:xfrm>
            <a:custGeom>
              <a:avLst/>
              <a:gdLst/>
              <a:ahLst/>
              <a:cxnLst/>
              <a:rect l="l" t="t" r="r" b="b"/>
              <a:pathLst>
                <a:path w="15279" h="53540" extrusionOk="0">
                  <a:moveTo>
                    <a:pt x="7639" y="1"/>
                  </a:moveTo>
                  <a:cubicBezTo>
                    <a:pt x="6672" y="1"/>
                    <a:pt x="5771" y="601"/>
                    <a:pt x="4938" y="1702"/>
                  </a:cubicBezTo>
                  <a:cubicBezTo>
                    <a:pt x="3970" y="3103"/>
                    <a:pt x="3203" y="4671"/>
                    <a:pt x="2703" y="6305"/>
                  </a:cubicBezTo>
                  <a:cubicBezTo>
                    <a:pt x="2669" y="6472"/>
                    <a:pt x="2603" y="6606"/>
                    <a:pt x="2569" y="6772"/>
                  </a:cubicBezTo>
                  <a:cubicBezTo>
                    <a:pt x="1302" y="10675"/>
                    <a:pt x="434" y="16012"/>
                    <a:pt x="134" y="22017"/>
                  </a:cubicBezTo>
                  <a:lnTo>
                    <a:pt x="134" y="22217"/>
                  </a:lnTo>
                  <a:cubicBezTo>
                    <a:pt x="101" y="22917"/>
                    <a:pt x="67" y="23584"/>
                    <a:pt x="67" y="24285"/>
                  </a:cubicBezTo>
                  <a:cubicBezTo>
                    <a:pt x="1" y="25119"/>
                    <a:pt x="1" y="25953"/>
                    <a:pt x="1" y="26787"/>
                  </a:cubicBezTo>
                  <a:cubicBezTo>
                    <a:pt x="1" y="30122"/>
                    <a:pt x="201" y="33458"/>
                    <a:pt x="568" y="36794"/>
                  </a:cubicBezTo>
                  <a:cubicBezTo>
                    <a:pt x="801" y="38762"/>
                    <a:pt x="1101" y="40630"/>
                    <a:pt x="1435" y="42365"/>
                  </a:cubicBezTo>
                  <a:cubicBezTo>
                    <a:pt x="1769" y="43999"/>
                    <a:pt x="2202" y="45600"/>
                    <a:pt x="2703" y="47201"/>
                  </a:cubicBezTo>
                  <a:cubicBezTo>
                    <a:pt x="2803" y="47402"/>
                    <a:pt x="2836" y="47602"/>
                    <a:pt x="2936" y="47802"/>
                  </a:cubicBezTo>
                  <a:cubicBezTo>
                    <a:pt x="3436" y="49303"/>
                    <a:pt x="4170" y="50737"/>
                    <a:pt x="5104" y="52005"/>
                  </a:cubicBezTo>
                  <a:cubicBezTo>
                    <a:pt x="5872" y="53006"/>
                    <a:pt x="6772" y="53539"/>
                    <a:pt x="7639" y="53539"/>
                  </a:cubicBezTo>
                  <a:cubicBezTo>
                    <a:pt x="8540" y="53539"/>
                    <a:pt x="9374" y="53006"/>
                    <a:pt x="10175" y="52038"/>
                  </a:cubicBezTo>
                  <a:cubicBezTo>
                    <a:pt x="11175" y="50637"/>
                    <a:pt x="11976" y="49103"/>
                    <a:pt x="12476" y="47435"/>
                  </a:cubicBezTo>
                  <a:cubicBezTo>
                    <a:pt x="12576" y="47235"/>
                    <a:pt x="12643" y="47035"/>
                    <a:pt x="12710" y="46834"/>
                  </a:cubicBezTo>
                  <a:cubicBezTo>
                    <a:pt x="13110" y="45534"/>
                    <a:pt x="13444" y="44199"/>
                    <a:pt x="13744" y="42865"/>
                  </a:cubicBezTo>
                  <a:cubicBezTo>
                    <a:pt x="13911" y="42098"/>
                    <a:pt x="14077" y="41264"/>
                    <a:pt x="14211" y="40430"/>
                  </a:cubicBezTo>
                  <a:cubicBezTo>
                    <a:pt x="14945" y="35893"/>
                    <a:pt x="15278" y="31357"/>
                    <a:pt x="15278" y="26787"/>
                  </a:cubicBezTo>
                  <a:cubicBezTo>
                    <a:pt x="15278" y="26053"/>
                    <a:pt x="15278" y="25352"/>
                    <a:pt x="15245" y="24619"/>
                  </a:cubicBezTo>
                  <a:cubicBezTo>
                    <a:pt x="15212" y="23451"/>
                    <a:pt x="15178" y="22284"/>
                    <a:pt x="15078" y="21183"/>
                  </a:cubicBezTo>
                  <a:cubicBezTo>
                    <a:pt x="15078" y="20883"/>
                    <a:pt x="15045" y="20616"/>
                    <a:pt x="15045" y="20349"/>
                  </a:cubicBezTo>
                  <a:cubicBezTo>
                    <a:pt x="14678" y="14978"/>
                    <a:pt x="13844" y="10275"/>
                    <a:pt x="12710" y="6706"/>
                  </a:cubicBezTo>
                  <a:cubicBezTo>
                    <a:pt x="12643" y="6606"/>
                    <a:pt x="12610" y="6472"/>
                    <a:pt x="12576" y="6372"/>
                  </a:cubicBezTo>
                  <a:cubicBezTo>
                    <a:pt x="12076" y="4704"/>
                    <a:pt x="11309" y="3103"/>
                    <a:pt x="10308" y="1669"/>
                  </a:cubicBezTo>
                  <a:cubicBezTo>
                    <a:pt x="9474" y="601"/>
                    <a:pt x="8573" y="1"/>
                    <a:pt x="763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4;p57">
              <a:extLst>
                <a:ext uri="{FF2B5EF4-FFF2-40B4-BE49-F238E27FC236}">
                  <a16:creationId xmlns:a16="http://schemas.microsoft.com/office/drawing/2014/main" id="{5D1B5F98-A062-E457-85FE-07C2598E80BF}"/>
                </a:ext>
              </a:extLst>
            </p:cNvPr>
            <p:cNvSpPr/>
            <p:nvPr/>
          </p:nvSpPr>
          <p:spPr>
            <a:xfrm>
              <a:off x="1676016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5371" y="1"/>
                  </a:moveTo>
                  <a:cubicBezTo>
                    <a:pt x="5371" y="1"/>
                    <a:pt x="1" y="8807"/>
                    <a:pt x="7106" y="14945"/>
                  </a:cubicBezTo>
                  <a:lnTo>
                    <a:pt x="16546" y="11976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45;p57">
              <a:extLst>
                <a:ext uri="{FF2B5EF4-FFF2-40B4-BE49-F238E27FC236}">
                  <a16:creationId xmlns:a16="http://schemas.microsoft.com/office/drawing/2014/main" id="{3C2B8757-1E0F-E212-13DD-C6B56C8DB4E6}"/>
                </a:ext>
              </a:extLst>
            </p:cNvPr>
            <p:cNvSpPr/>
            <p:nvPr/>
          </p:nvSpPr>
          <p:spPr>
            <a:xfrm>
              <a:off x="2156121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11175" y="1"/>
                  </a:moveTo>
                  <a:lnTo>
                    <a:pt x="0" y="11976"/>
                  </a:lnTo>
                  <a:lnTo>
                    <a:pt x="9407" y="14945"/>
                  </a:lnTo>
                  <a:cubicBezTo>
                    <a:pt x="16545" y="8807"/>
                    <a:pt x="11175" y="1"/>
                    <a:pt x="11175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46;p57">
              <a:extLst>
                <a:ext uri="{FF2B5EF4-FFF2-40B4-BE49-F238E27FC236}">
                  <a16:creationId xmlns:a16="http://schemas.microsoft.com/office/drawing/2014/main" id="{04DF18CA-6837-7EC8-BA4E-26FA4A41783B}"/>
                </a:ext>
              </a:extLst>
            </p:cNvPr>
            <p:cNvSpPr/>
            <p:nvPr/>
          </p:nvSpPr>
          <p:spPr>
            <a:xfrm>
              <a:off x="1982748" y="3325944"/>
              <a:ext cx="137443" cy="124094"/>
            </a:xfrm>
            <a:custGeom>
              <a:avLst/>
              <a:gdLst/>
              <a:ahLst/>
              <a:cxnLst/>
              <a:rect l="l" t="t" r="r" b="b"/>
              <a:pathLst>
                <a:path w="7907" h="7139" extrusionOk="0">
                  <a:moveTo>
                    <a:pt x="3536" y="0"/>
                  </a:moveTo>
                  <a:lnTo>
                    <a:pt x="1" y="7139"/>
                  </a:lnTo>
                  <a:lnTo>
                    <a:pt x="7906" y="713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47;p57">
              <a:extLst>
                <a:ext uri="{FF2B5EF4-FFF2-40B4-BE49-F238E27FC236}">
                  <a16:creationId xmlns:a16="http://schemas.microsoft.com/office/drawing/2014/main" id="{1662AB99-DE86-2ED5-C4B0-9E3852F2C1B0}"/>
                </a:ext>
              </a:extLst>
            </p:cNvPr>
            <p:cNvSpPr/>
            <p:nvPr/>
          </p:nvSpPr>
          <p:spPr>
            <a:xfrm>
              <a:off x="1627901" y="3387982"/>
              <a:ext cx="845398" cy="325296"/>
            </a:xfrm>
            <a:custGeom>
              <a:avLst/>
              <a:gdLst/>
              <a:ahLst/>
              <a:cxnLst/>
              <a:rect l="l" t="t" r="r" b="b"/>
              <a:pathLst>
                <a:path w="48635" h="18714" extrusionOk="0">
                  <a:moveTo>
                    <a:pt x="0" y="0"/>
                  </a:moveTo>
                  <a:cubicBezTo>
                    <a:pt x="0" y="1"/>
                    <a:pt x="4203" y="17046"/>
                    <a:pt x="21349" y="18714"/>
                  </a:cubicBezTo>
                  <a:lnTo>
                    <a:pt x="21349" y="14744"/>
                  </a:lnTo>
                  <a:lnTo>
                    <a:pt x="26586" y="14744"/>
                  </a:lnTo>
                  <a:lnTo>
                    <a:pt x="26586" y="18714"/>
                  </a:lnTo>
                  <a:cubicBezTo>
                    <a:pt x="47100" y="17146"/>
                    <a:pt x="48635" y="1"/>
                    <a:pt x="48635" y="0"/>
                  </a:cubicBezTo>
                  <a:lnTo>
                    <a:pt x="48635" y="0"/>
                  </a:lnTo>
                  <a:cubicBezTo>
                    <a:pt x="44432" y="3203"/>
                    <a:pt x="39662" y="5571"/>
                    <a:pt x="34591" y="6972"/>
                  </a:cubicBezTo>
                  <a:lnTo>
                    <a:pt x="35025" y="10975"/>
                  </a:lnTo>
                  <a:lnTo>
                    <a:pt x="29388" y="11475"/>
                  </a:lnTo>
                  <a:lnTo>
                    <a:pt x="28954" y="8006"/>
                  </a:lnTo>
                  <a:cubicBezTo>
                    <a:pt x="27640" y="8152"/>
                    <a:pt x="26318" y="8223"/>
                    <a:pt x="24994" y="8223"/>
                  </a:cubicBezTo>
                  <a:cubicBezTo>
                    <a:pt x="22689" y="8223"/>
                    <a:pt x="20381" y="8009"/>
                    <a:pt x="18113" y="7606"/>
                  </a:cubicBezTo>
                  <a:lnTo>
                    <a:pt x="17913" y="10975"/>
                  </a:lnTo>
                  <a:lnTo>
                    <a:pt x="12409" y="10541"/>
                  </a:lnTo>
                  <a:lnTo>
                    <a:pt x="12676" y="6272"/>
                  </a:lnTo>
                  <a:cubicBezTo>
                    <a:pt x="8139" y="4871"/>
                    <a:pt x="3869" y="2769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48;p57">
              <a:extLst>
                <a:ext uri="{FF2B5EF4-FFF2-40B4-BE49-F238E27FC236}">
                  <a16:creationId xmlns:a16="http://schemas.microsoft.com/office/drawing/2014/main" id="{101FA00D-7FA7-CCAB-BCE7-69EEF3926369}"/>
                </a:ext>
              </a:extLst>
            </p:cNvPr>
            <p:cNvSpPr/>
            <p:nvPr/>
          </p:nvSpPr>
          <p:spPr>
            <a:xfrm>
              <a:off x="1455675" y="2839842"/>
              <a:ext cx="1142291" cy="424637"/>
            </a:xfrm>
            <a:custGeom>
              <a:avLst/>
              <a:gdLst/>
              <a:ahLst/>
              <a:cxnLst/>
              <a:rect l="l" t="t" r="r" b="b"/>
              <a:pathLst>
                <a:path w="65715" h="24429" extrusionOk="0">
                  <a:moveTo>
                    <a:pt x="19607" y="1"/>
                  </a:moveTo>
                  <a:cubicBezTo>
                    <a:pt x="16030" y="1"/>
                    <a:pt x="11401" y="2197"/>
                    <a:pt x="6005" y="9686"/>
                  </a:cubicBezTo>
                  <a:cubicBezTo>
                    <a:pt x="3170" y="13588"/>
                    <a:pt x="1135" y="18025"/>
                    <a:pt x="1" y="22728"/>
                  </a:cubicBezTo>
                  <a:cubicBezTo>
                    <a:pt x="3604" y="23229"/>
                    <a:pt x="7006" y="23595"/>
                    <a:pt x="10275" y="23862"/>
                  </a:cubicBezTo>
                  <a:lnTo>
                    <a:pt x="12176" y="24029"/>
                  </a:lnTo>
                  <a:cubicBezTo>
                    <a:pt x="13677" y="24129"/>
                    <a:pt x="15145" y="24196"/>
                    <a:pt x="16579" y="24263"/>
                  </a:cubicBezTo>
                  <a:cubicBezTo>
                    <a:pt x="18768" y="24377"/>
                    <a:pt x="20878" y="24428"/>
                    <a:pt x="22890" y="24428"/>
                  </a:cubicBezTo>
                  <a:cubicBezTo>
                    <a:pt x="23821" y="24428"/>
                    <a:pt x="24732" y="24417"/>
                    <a:pt x="25619" y="24396"/>
                  </a:cubicBezTo>
                  <a:lnTo>
                    <a:pt x="26453" y="24396"/>
                  </a:lnTo>
                  <a:cubicBezTo>
                    <a:pt x="26853" y="24363"/>
                    <a:pt x="27220" y="24329"/>
                    <a:pt x="27587" y="24329"/>
                  </a:cubicBezTo>
                  <a:lnTo>
                    <a:pt x="27787" y="24329"/>
                  </a:lnTo>
                  <a:cubicBezTo>
                    <a:pt x="28455" y="24329"/>
                    <a:pt x="29088" y="24296"/>
                    <a:pt x="29756" y="24263"/>
                  </a:cubicBezTo>
                  <a:lnTo>
                    <a:pt x="30022" y="24263"/>
                  </a:lnTo>
                  <a:cubicBezTo>
                    <a:pt x="31290" y="24163"/>
                    <a:pt x="32524" y="24096"/>
                    <a:pt x="33692" y="23962"/>
                  </a:cubicBezTo>
                  <a:cubicBezTo>
                    <a:pt x="34759" y="23862"/>
                    <a:pt x="35827" y="23762"/>
                    <a:pt x="36827" y="23629"/>
                  </a:cubicBezTo>
                  <a:cubicBezTo>
                    <a:pt x="38061" y="23462"/>
                    <a:pt x="39229" y="23295"/>
                    <a:pt x="40363" y="23095"/>
                  </a:cubicBezTo>
                  <a:lnTo>
                    <a:pt x="40697" y="23062"/>
                  </a:lnTo>
                  <a:cubicBezTo>
                    <a:pt x="41364" y="22928"/>
                    <a:pt x="42064" y="22828"/>
                    <a:pt x="42698" y="22695"/>
                  </a:cubicBezTo>
                  <a:cubicBezTo>
                    <a:pt x="43065" y="22628"/>
                    <a:pt x="43399" y="22528"/>
                    <a:pt x="43732" y="22461"/>
                  </a:cubicBezTo>
                  <a:lnTo>
                    <a:pt x="43832" y="22461"/>
                  </a:lnTo>
                  <a:lnTo>
                    <a:pt x="44666" y="22295"/>
                  </a:lnTo>
                  <a:cubicBezTo>
                    <a:pt x="47602" y="21627"/>
                    <a:pt x="50504" y="20727"/>
                    <a:pt x="53306" y="19626"/>
                  </a:cubicBezTo>
                  <a:cubicBezTo>
                    <a:pt x="54406" y="19192"/>
                    <a:pt x="55441" y="18759"/>
                    <a:pt x="56408" y="18292"/>
                  </a:cubicBezTo>
                  <a:cubicBezTo>
                    <a:pt x="56875" y="18058"/>
                    <a:pt x="57342" y="17825"/>
                    <a:pt x="57809" y="17558"/>
                  </a:cubicBezTo>
                  <a:cubicBezTo>
                    <a:pt x="62479" y="15056"/>
                    <a:pt x="64814" y="12588"/>
                    <a:pt x="65715" y="11487"/>
                  </a:cubicBezTo>
                  <a:cubicBezTo>
                    <a:pt x="65314" y="10920"/>
                    <a:pt x="64914" y="10319"/>
                    <a:pt x="64547" y="9719"/>
                  </a:cubicBezTo>
                  <a:cubicBezTo>
                    <a:pt x="59151" y="2231"/>
                    <a:pt x="54523" y="34"/>
                    <a:pt x="50945" y="34"/>
                  </a:cubicBezTo>
                  <a:cubicBezTo>
                    <a:pt x="48020" y="34"/>
                    <a:pt x="45798" y="1502"/>
                    <a:pt x="44433" y="2747"/>
                  </a:cubicBezTo>
                  <a:cubicBezTo>
                    <a:pt x="43513" y="2323"/>
                    <a:pt x="42670" y="2146"/>
                    <a:pt x="41905" y="2146"/>
                  </a:cubicBezTo>
                  <a:cubicBezTo>
                    <a:pt x="40203" y="2146"/>
                    <a:pt x="38893" y="3025"/>
                    <a:pt x="37995" y="4015"/>
                  </a:cubicBezTo>
                  <a:cubicBezTo>
                    <a:pt x="37161" y="2914"/>
                    <a:pt x="36260" y="2314"/>
                    <a:pt x="35293" y="2314"/>
                  </a:cubicBezTo>
                  <a:cubicBezTo>
                    <a:pt x="34359" y="2314"/>
                    <a:pt x="33458" y="2914"/>
                    <a:pt x="32624" y="4015"/>
                  </a:cubicBezTo>
                  <a:cubicBezTo>
                    <a:pt x="31699" y="3020"/>
                    <a:pt x="30389" y="2106"/>
                    <a:pt x="28660" y="2106"/>
                  </a:cubicBezTo>
                  <a:cubicBezTo>
                    <a:pt x="27896" y="2106"/>
                    <a:pt x="27050" y="2284"/>
                    <a:pt x="26120" y="2714"/>
                  </a:cubicBezTo>
                  <a:cubicBezTo>
                    <a:pt x="24754" y="1469"/>
                    <a:pt x="22532" y="1"/>
                    <a:pt x="1960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9;p57">
              <a:extLst>
                <a:ext uri="{FF2B5EF4-FFF2-40B4-BE49-F238E27FC236}">
                  <a16:creationId xmlns:a16="http://schemas.microsoft.com/office/drawing/2014/main" id="{7BDBACA8-EE55-B486-EA45-796EE0AA249A}"/>
                </a:ext>
              </a:extLst>
            </p:cNvPr>
            <p:cNvSpPr/>
            <p:nvPr/>
          </p:nvSpPr>
          <p:spPr>
            <a:xfrm>
              <a:off x="1474814" y="2895640"/>
              <a:ext cx="489404" cy="318986"/>
            </a:xfrm>
            <a:custGeom>
              <a:avLst/>
              <a:gdLst/>
              <a:ahLst/>
              <a:cxnLst/>
              <a:rect l="l" t="t" r="r" b="b"/>
              <a:pathLst>
                <a:path w="28155" h="18351" extrusionOk="0">
                  <a:moveTo>
                    <a:pt x="19651" y="0"/>
                  </a:moveTo>
                  <a:cubicBezTo>
                    <a:pt x="16737" y="0"/>
                    <a:pt x="13839" y="767"/>
                    <a:pt x="11309" y="2272"/>
                  </a:cubicBezTo>
                  <a:cubicBezTo>
                    <a:pt x="7106" y="4741"/>
                    <a:pt x="4237" y="8710"/>
                    <a:pt x="2169" y="12913"/>
                  </a:cubicBezTo>
                  <a:cubicBezTo>
                    <a:pt x="1302" y="14648"/>
                    <a:pt x="568" y="16483"/>
                    <a:pt x="1" y="18351"/>
                  </a:cubicBezTo>
                  <a:cubicBezTo>
                    <a:pt x="368" y="17450"/>
                    <a:pt x="768" y="16549"/>
                    <a:pt x="1202" y="15649"/>
                  </a:cubicBezTo>
                  <a:cubicBezTo>
                    <a:pt x="3270" y="11479"/>
                    <a:pt x="6138" y="7476"/>
                    <a:pt x="10341" y="5008"/>
                  </a:cubicBezTo>
                  <a:cubicBezTo>
                    <a:pt x="12875" y="3533"/>
                    <a:pt x="15748" y="2736"/>
                    <a:pt x="18693" y="2736"/>
                  </a:cubicBezTo>
                  <a:cubicBezTo>
                    <a:pt x="18811" y="2736"/>
                    <a:pt x="18929" y="2737"/>
                    <a:pt x="19048" y="2739"/>
                  </a:cubicBezTo>
                  <a:cubicBezTo>
                    <a:pt x="20615" y="2773"/>
                    <a:pt x="22150" y="3073"/>
                    <a:pt x="23618" y="3640"/>
                  </a:cubicBezTo>
                  <a:cubicBezTo>
                    <a:pt x="23751" y="3673"/>
                    <a:pt x="23985" y="3774"/>
                    <a:pt x="24285" y="3940"/>
                  </a:cubicBezTo>
                  <a:cubicBezTo>
                    <a:pt x="25185" y="4374"/>
                    <a:pt x="26620" y="5208"/>
                    <a:pt x="26853" y="5808"/>
                  </a:cubicBezTo>
                  <a:cubicBezTo>
                    <a:pt x="27220" y="4908"/>
                    <a:pt x="27654" y="4040"/>
                    <a:pt x="28154" y="3206"/>
                  </a:cubicBezTo>
                  <a:cubicBezTo>
                    <a:pt x="28121" y="3106"/>
                    <a:pt x="28054" y="3006"/>
                    <a:pt x="27987" y="2940"/>
                  </a:cubicBezTo>
                  <a:cubicBezTo>
                    <a:pt x="27954" y="3040"/>
                    <a:pt x="27921" y="3173"/>
                    <a:pt x="27887" y="3273"/>
                  </a:cubicBezTo>
                  <a:cubicBezTo>
                    <a:pt x="28021" y="2706"/>
                    <a:pt x="26286" y="1705"/>
                    <a:pt x="25252" y="1172"/>
                  </a:cubicBezTo>
                  <a:cubicBezTo>
                    <a:pt x="24985" y="1038"/>
                    <a:pt x="24752" y="938"/>
                    <a:pt x="24618" y="871"/>
                  </a:cubicBezTo>
                  <a:cubicBezTo>
                    <a:pt x="23151" y="304"/>
                    <a:pt x="21583" y="38"/>
                    <a:pt x="20015" y="4"/>
                  </a:cubicBezTo>
                  <a:cubicBezTo>
                    <a:pt x="19894" y="2"/>
                    <a:pt x="19772" y="0"/>
                    <a:pt x="1965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50;p57">
              <a:extLst>
                <a:ext uri="{FF2B5EF4-FFF2-40B4-BE49-F238E27FC236}">
                  <a16:creationId xmlns:a16="http://schemas.microsoft.com/office/drawing/2014/main" id="{85BC9AE3-E4F3-F7F7-DBC8-B2C1A6135DC5}"/>
                </a:ext>
              </a:extLst>
            </p:cNvPr>
            <p:cNvSpPr/>
            <p:nvPr/>
          </p:nvSpPr>
          <p:spPr>
            <a:xfrm>
              <a:off x="2337020" y="2897135"/>
              <a:ext cx="374019" cy="660170"/>
            </a:xfrm>
            <a:custGeom>
              <a:avLst/>
              <a:gdLst/>
              <a:ahLst/>
              <a:cxnLst/>
              <a:rect l="l" t="t" r="r" b="b"/>
              <a:pathLst>
                <a:path w="21517" h="37979" extrusionOk="0">
                  <a:moveTo>
                    <a:pt x="4234" y="1"/>
                  </a:moveTo>
                  <a:cubicBezTo>
                    <a:pt x="2647" y="1"/>
                    <a:pt x="1138" y="538"/>
                    <a:pt x="1" y="1853"/>
                  </a:cubicBezTo>
                  <a:lnTo>
                    <a:pt x="1" y="2653"/>
                  </a:lnTo>
                  <a:cubicBezTo>
                    <a:pt x="1" y="3020"/>
                    <a:pt x="34" y="3354"/>
                    <a:pt x="34" y="3721"/>
                  </a:cubicBezTo>
                  <a:cubicBezTo>
                    <a:pt x="993" y="3050"/>
                    <a:pt x="2109" y="2762"/>
                    <a:pt x="3268" y="2762"/>
                  </a:cubicBezTo>
                  <a:cubicBezTo>
                    <a:pt x="6141" y="2762"/>
                    <a:pt x="9278" y="4531"/>
                    <a:pt x="10942" y="6623"/>
                  </a:cubicBezTo>
                  <a:cubicBezTo>
                    <a:pt x="18080" y="15596"/>
                    <a:pt x="20382" y="27338"/>
                    <a:pt x="17146" y="37979"/>
                  </a:cubicBezTo>
                  <a:cubicBezTo>
                    <a:pt x="17380" y="37445"/>
                    <a:pt x="17547" y="36878"/>
                    <a:pt x="17747" y="36344"/>
                  </a:cubicBezTo>
                  <a:cubicBezTo>
                    <a:pt x="21516" y="25370"/>
                    <a:pt x="19281" y="13161"/>
                    <a:pt x="11909" y="3854"/>
                  </a:cubicBezTo>
                  <a:cubicBezTo>
                    <a:pt x="10253" y="1768"/>
                    <a:pt x="7114" y="1"/>
                    <a:pt x="423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51;p57">
              <a:extLst>
                <a:ext uri="{FF2B5EF4-FFF2-40B4-BE49-F238E27FC236}">
                  <a16:creationId xmlns:a16="http://schemas.microsoft.com/office/drawing/2014/main" id="{EB9E44D7-A52E-009B-4DA7-9E28FC9CEDFD}"/>
                </a:ext>
              </a:extLst>
            </p:cNvPr>
            <p:cNvSpPr/>
            <p:nvPr/>
          </p:nvSpPr>
          <p:spPr>
            <a:xfrm>
              <a:off x="1847651" y="3017613"/>
              <a:ext cx="38276" cy="70608"/>
            </a:xfrm>
            <a:custGeom>
              <a:avLst/>
              <a:gdLst/>
              <a:ahLst/>
              <a:cxnLst/>
              <a:rect l="l" t="t" r="r" b="b"/>
              <a:pathLst>
                <a:path w="2202" h="4062" extrusionOk="0">
                  <a:moveTo>
                    <a:pt x="2048" y="1"/>
                  </a:moveTo>
                  <a:cubicBezTo>
                    <a:pt x="2010" y="1"/>
                    <a:pt x="1968" y="9"/>
                    <a:pt x="1935" y="26"/>
                  </a:cubicBezTo>
                  <a:cubicBezTo>
                    <a:pt x="934" y="1093"/>
                    <a:pt x="267" y="2461"/>
                    <a:pt x="0" y="3895"/>
                  </a:cubicBezTo>
                  <a:cubicBezTo>
                    <a:pt x="0" y="3962"/>
                    <a:pt x="34" y="4028"/>
                    <a:pt x="134" y="4062"/>
                  </a:cubicBezTo>
                  <a:cubicBezTo>
                    <a:pt x="201" y="4062"/>
                    <a:pt x="267" y="4028"/>
                    <a:pt x="301" y="3928"/>
                  </a:cubicBezTo>
                  <a:cubicBezTo>
                    <a:pt x="534" y="2561"/>
                    <a:pt x="1168" y="1260"/>
                    <a:pt x="2135" y="226"/>
                  </a:cubicBezTo>
                  <a:cubicBezTo>
                    <a:pt x="2202" y="192"/>
                    <a:pt x="2202" y="92"/>
                    <a:pt x="2135" y="26"/>
                  </a:cubicBezTo>
                  <a:cubicBezTo>
                    <a:pt x="2119" y="9"/>
                    <a:pt x="2085" y="1"/>
                    <a:pt x="20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52;p57">
              <a:extLst>
                <a:ext uri="{FF2B5EF4-FFF2-40B4-BE49-F238E27FC236}">
                  <a16:creationId xmlns:a16="http://schemas.microsoft.com/office/drawing/2014/main" id="{08277E5F-447A-CFDD-B661-D83EC06A2DC4}"/>
                </a:ext>
              </a:extLst>
            </p:cNvPr>
            <p:cNvSpPr/>
            <p:nvPr/>
          </p:nvSpPr>
          <p:spPr>
            <a:xfrm>
              <a:off x="1550775" y="3275326"/>
              <a:ext cx="20511" cy="67444"/>
            </a:xfrm>
            <a:custGeom>
              <a:avLst/>
              <a:gdLst/>
              <a:ahLst/>
              <a:cxnLst/>
              <a:rect l="l" t="t" r="r" b="b"/>
              <a:pathLst>
                <a:path w="1180" h="3880" extrusionOk="0">
                  <a:moveTo>
                    <a:pt x="993" y="0"/>
                  </a:moveTo>
                  <a:cubicBezTo>
                    <a:pt x="947" y="0"/>
                    <a:pt x="900" y="23"/>
                    <a:pt x="868" y="77"/>
                  </a:cubicBezTo>
                  <a:cubicBezTo>
                    <a:pt x="267" y="1211"/>
                    <a:pt x="1" y="2479"/>
                    <a:pt x="101" y="3746"/>
                  </a:cubicBezTo>
                  <a:cubicBezTo>
                    <a:pt x="101" y="3813"/>
                    <a:pt x="134" y="3880"/>
                    <a:pt x="201" y="3880"/>
                  </a:cubicBezTo>
                  <a:lnTo>
                    <a:pt x="234" y="3880"/>
                  </a:lnTo>
                  <a:cubicBezTo>
                    <a:pt x="301" y="3880"/>
                    <a:pt x="367" y="3813"/>
                    <a:pt x="367" y="3746"/>
                  </a:cubicBezTo>
                  <a:cubicBezTo>
                    <a:pt x="301" y="2512"/>
                    <a:pt x="534" y="1311"/>
                    <a:pt x="1135" y="210"/>
                  </a:cubicBezTo>
                  <a:cubicBezTo>
                    <a:pt x="1180" y="98"/>
                    <a:pt x="1088" y="0"/>
                    <a:pt x="993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53;p57">
              <a:extLst>
                <a:ext uri="{FF2B5EF4-FFF2-40B4-BE49-F238E27FC236}">
                  <a16:creationId xmlns:a16="http://schemas.microsoft.com/office/drawing/2014/main" id="{5380513F-6EC1-8A10-2515-6C44535E0C20}"/>
                </a:ext>
              </a:extLst>
            </p:cNvPr>
            <p:cNvSpPr/>
            <p:nvPr/>
          </p:nvSpPr>
          <p:spPr>
            <a:xfrm>
              <a:off x="2270932" y="3686596"/>
              <a:ext cx="29585" cy="53938"/>
            </a:xfrm>
            <a:custGeom>
              <a:avLst/>
              <a:gdLst/>
              <a:ahLst/>
              <a:cxnLst/>
              <a:rect l="l" t="t" r="r" b="b"/>
              <a:pathLst>
                <a:path w="1702" h="3103" extrusionOk="0">
                  <a:moveTo>
                    <a:pt x="1568" y="0"/>
                  </a:moveTo>
                  <a:cubicBezTo>
                    <a:pt x="1501" y="0"/>
                    <a:pt x="1434" y="67"/>
                    <a:pt x="1401" y="134"/>
                  </a:cubicBezTo>
                  <a:cubicBezTo>
                    <a:pt x="1368" y="1201"/>
                    <a:pt x="867" y="2169"/>
                    <a:pt x="67" y="2836"/>
                  </a:cubicBezTo>
                  <a:cubicBezTo>
                    <a:pt x="0" y="2903"/>
                    <a:pt x="0" y="3003"/>
                    <a:pt x="33" y="3036"/>
                  </a:cubicBezTo>
                  <a:cubicBezTo>
                    <a:pt x="67" y="3069"/>
                    <a:pt x="67" y="3103"/>
                    <a:pt x="134" y="3103"/>
                  </a:cubicBezTo>
                  <a:cubicBezTo>
                    <a:pt x="167" y="3103"/>
                    <a:pt x="200" y="3103"/>
                    <a:pt x="234" y="3069"/>
                  </a:cubicBezTo>
                  <a:cubicBezTo>
                    <a:pt x="1101" y="2335"/>
                    <a:pt x="1635" y="1301"/>
                    <a:pt x="1701" y="167"/>
                  </a:cubicBezTo>
                  <a:cubicBezTo>
                    <a:pt x="1701" y="67"/>
                    <a:pt x="1635" y="0"/>
                    <a:pt x="15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54;p57">
              <a:extLst>
                <a:ext uri="{FF2B5EF4-FFF2-40B4-BE49-F238E27FC236}">
                  <a16:creationId xmlns:a16="http://schemas.microsoft.com/office/drawing/2014/main" id="{0B471594-585F-ECDB-5EB9-E9AEA70A3758}"/>
                </a:ext>
              </a:extLst>
            </p:cNvPr>
            <p:cNvSpPr/>
            <p:nvPr/>
          </p:nvSpPr>
          <p:spPr>
            <a:xfrm>
              <a:off x="2582287" y="3180226"/>
              <a:ext cx="23223" cy="87173"/>
            </a:xfrm>
            <a:custGeom>
              <a:avLst/>
              <a:gdLst/>
              <a:ahLst/>
              <a:cxnLst/>
              <a:rect l="l" t="t" r="r" b="b"/>
              <a:pathLst>
                <a:path w="1336" h="5015" extrusionOk="0">
                  <a:moveTo>
                    <a:pt x="203" y="1"/>
                  </a:moveTo>
                  <a:cubicBezTo>
                    <a:pt x="100" y="1"/>
                    <a:pt x="0" y="98"/>
                    <a:pt x="68" y="211"/>
                  </a:cubicBezTo>
                  <a:cubicBezTo>
                    <a:pt x="801" y="1645"/>
                    <a:pt x="1068" y="3246"/>
                    <a:pt x="801" y="4847"/>
                  </a:cubicBezTo>
                  <a:cubicBezTo>
                    <a:pt x="768" y="4914"/>
                    <a:pt x="835" y="4981"/>
                    <a:pt x="902" y="5014"/>
                  </a:cubicBezTo>
                  <a:cubicBezTo>
                    <a:pt x="968" y="5014"/>
                    <a:pt x="1035" y="4947"/>
                    <a:pt x="1035" y="4881"/>
                  </a:cubicBezTo>
                  <a:cubicBezTo>
                    <a:pt x="1335" y="3246"/>
                    <a:pt x="1068" y="1545"/>
                    <a:pt x="334" y="77"/>
                  </a:cubicBezTo>
                  <a:cubicBezTo>
                    <a:pt x="302" y="23"/>
                    <a:pt x="252" y="1"/>
                    <a:pt x="20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5;p57">
              <a:extLst>
                <a:ext uri="{FF2B5EF4-FFF2-40B4-BE49-F238E27FC236}">
                  <a16:creationId xmlns:a16="http://schemas.microsoft.com/office/drawing/2014/main" id="{8CEF3BD5-22B9-B8D0-A30C-4400CC78184E}"/>
                </a:ext>
              </a:extLst>
            </p:cNvPr>
            <p:cNvSpPr/>
            <p:nvPr/>
          </p:nvSpPr>
          <p:spPr>
            <a:xfrm>
              <a:off x="2399650" y="3305067"/>
              <a:ext cx="24944" cy="81767"/>
            </a:xfrm>
            <a:custGeom>
              <a:avLst/>
              <a:gdLst/>
              <a:ahLst/>
              <a:cxnLst/>
              <a:rect l="l" t="t" r="r" b="b"/>
              <a:pathLst>
                <a:path w="1435" h="4704" extrusionOk="0">
                  <a:moveTo>
                    <a:pt x="340" y="0"/>
                  </a:moveTo>
                  <a:cubicBezTo>
                    <a:pt x="293" y="0"/>
                    <a:pt x="245" y="12"/>
                    <a:pt x="201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701" y="1602"/>
                    <a:pt x="868" y="3036"/>
                    <a:pt x="534" y="4370"/>
                  </a:cubicBezTo>
                  <a:cubicBezTo>
                    <a:pt x="467" y="4504"/>
                    <a:pt x="567" y="4637"/>
                    <a:pt x="701" y="4704"/>
                  </a:cubicBezTo>
                  <a:lnTo>
                    <a:pt x="801" y="4704"/>
                  </a:lnTo>
                  <a:cubicBezTo>
                    <a:pt x="934" y="4670"/>
                    <a:pt x="1001" y="4604"/>
                    <a:pt x="1034" y="4504"/>
                  </a:cubicBezTo>
                  <a:cubicBezTo>
                    <a:pt x="1435" y="3036"/>
                    <a:pt x="1268" y="1468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6;p57">
              <a:extLst>
                <a:ext uri="{FF2B5EF4-FFF2-40B4-BE49-F238E27FC236}">
                  <a16:creationId xmlns:a16="http://schemas.microsoft.com/office/drawing/2014/main" id="{72FCE637-B80D-8DD3-DD81-6E720A994E77}"/>
                </a:ext>
              </a:extLst>
            </p:cNvPr>
            <p:cNvSpPr/>
            <p:nvPr/>
          </p:nvSpPr>
          <p:spPr>
            <a:xfrm>
              <a:off x="2477349" y="3051335"/>
              <a:ext cx="35391" cy="30715"/>
            </a:xfrm>
            <a:custGeom>
              <a:avLst/>
              <a:gdLst/>
              <a:ahLst/>
              <a:cxnLst/>
              <a:rect l="l" t="t" r="r" b="b"/>
              <a:pathLst>
                <a:path w="2036" h="1767" extrusionOk="0">
                  <a:moveTo>
                    <a:pt x="955" y="362"/>
                  </a:moveTo>
                  <a:cubicBezTo>
                    <a:pt x="1014" y="362"/>
                    <a:pt x="1074" y="370"/>
                    <a:pt x="1134" y="387"/>
                  </a:cubicBezTo>
                  <a:cubicBezTo>
                    <a:pt x="1368" y="454"/>
                    <a:pt x="1568" y="687"/>
                    <a:pt x="1601" y="921"/>
                  </a:cubicBezTo>
                  <a:cubicBezTo>
                    <a:pt x="1635" y="1088"/>
                    <a:pt x="1601" y="1221"/>
                    <a:pt x="1501" y="1321"/>
                  </a:cubicBezTo>
                  <a:cubicBezTo>
                    <a:pt x="1404" y="1377"/>
                    <a:pt x="1301" y="1404"/>
                    <a:pt x="1201" y="1404"/>
                  </a:cubicBezTo>
                  <a:cubicBezTo>
                    <a:pt x="1062" y="1404"/>
                    <a:pt x="931" y="1352"/>
                    <a:pt x="834" y="1255"/>
                  </a:cubicBezTo>
                  <a:cubicBezTo>
                    <a:pt x="634" y="1054"/>
                    <a:pt x="534" y="821"/>
                    <a:pt x="501" y="554"/>
                  </a:cubicBezTo>
                  <a:cubicBezTo>
                    <a:pt x="624" y="430"/>
                    <a:pt x="785" y="362"/>
                    <a:pt x="955" y="362"/>
                  </a:cubicBezTo>
                  <a:close/>
                  <a:moveTo>
                    <a:pt x="1011" y="0"/>
                  </a:moveTo>
                  <a:cubicBezTo>
                    <a:pt x="722" y="0"/>
                    <a:pt x="446" y="101"/>
                    <a:pt x="234" y="287"/>
                  </a:cubicBezTo>
                  <a:cubicBezTo>
                    <a:pt x="200" y="321"/>
                    <a:pt x="167" y="387"/>
                    <a:pt x="134" y="421"/>
                  </a:cubicBezTo>
                  <a:cubicBezTo>
                    <a:pt x="0" y="621"/>
                    <a:pt x="0" y="854"/>
                    <a:pt x="67" y="1054"/>
                  </a:cubicBezTo>
                  <a:cubicBezTo>
                    <a:pt x="117" y="1129"/>
                    <a:pt x="186" y="1167"/>
                    <a:pt x="245" y="1167"/>
                  </a:cubicBezTo>
                  <a:cubicBezTo>
                    <a:pt x="265" y="1167"/>
                    <a:pt x="284" y="1163"/>
                    <a:pt x="300" y="1154"/>
                  </a:cubicBezTo>
                  <a:cubicBezTo>
                    <a:pt x="367" y="1288"/>
                    <a:pt x="467" y="1388"/>
                    <a:pt x="567" y="1488"/>
                  </a:cubicBezTo>
                  <a:cubicBezTo>
                    <a:pt x="701" y="1621"/>
                    <a:pt x="901" y="1722"/>
                    <a:pt x="1068" y="1755"/>
                  </a:cubicBezTo>
                  <a:cubicBezTo>
                    <a:pt x="1120" y="1762"/>
                    <a:pt x="1173" y="1766"/>
                    <a:pt x="1224" y="1766"/>
                  </a:cubicBezTo>
                  <a:cubicBezTo>
                    <a:pt x="1403" y="1766"/>
                    <a:pt x="1572" y="1717"/>
                    <a:pt x="1701" y="1588"/>
                  </a:cubicBezTo>
                  <a:cubicBezTo>
                    <a:pt x="1935" y="1421"/>
                    <a:pt x="2035" y="1154"/>
                    <a:pt x="1968" y="854"/>
                  </a:cubicBezTo>
                  <a:cubicBezTo>
                    <a:pt x="1902" y="487"/>
                    <a:pt x="1601" y="154"/>
                    <a:pt x="1234" y="20"/>
                  </a:cubicBezTo>
                  <a:cubicBezTo>
                    <a:pt x="1160" y="7"/>
                    <a:pt x="1085" y="0"/>
                    <a:pt x="101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57;p57">
              <a:extLst>
                <a:ext uri="{FF2B5EF4-FFF2-40B4-BE49-F238E27FC236}">
                  <a16:creationId xmlns:a16="http://schemas.microsoft.com/office/drawing/2014/main" id="{B3974107-8610-0FBE-190E-632AD7BD16B7}"/>
                </a:ext>
              </a:extLst>
            </p:cNvPr>
            <p:cNvSpPr/>
            <p:nvPr/>
          </p:nvSpPr>
          <p:spPr>
            <a:xfrm>
              <a:off x="2466902" y="3133067"/>
              <a:ext cx="29602" cy="28212"/>
            </a:xfrm>
            <a:custGeom>
              <a:avLst/>
              <a:gdLst/>
              <a:ahLst/>
              <a:cxnLst/>
              <a:rect l="l" t="t" r="r" b="b"/>
              <a:pathLst>
                <a:path w="1703" h="1623" extrusionOk="0">
                  <a:moveTo>
                    <a:pt x="884" y="345"/>
                  </a:moveTo>
                  <a:cubicBezTo>
                    <a:pt x="958" y="345"/>
                    <a:pt x="1033" y="361"/>
                    <a:pt x="1102" y="389"/>
                  </a:cubicBezTo>
                  <a:cubicBezTo>
                    <a:pt x="1235" y="522"/>
                    <a:pt x="1302" y="689"/>
                    <a:pt x="1235" y="889"/>
                  </a:cubicBezTo>
                  <a:cubicBezTo>
                    <a:pt x="1235" y="1114"/>
                    <a:pt x="1046" y="1244"/>
                    <a:pt x="856" y="1244"/>
                  </a:cubicBezTo>
                  <a:cubicBezTo>
                    <a:pt x="708" y="1244"/>
                    <a:pt x="560" y="1165"/>
                    <a:pt x="501" y="989"/>
                  </a:cubicBezTo>
                  <a:cubicBezTo>
                    <a:pt x="434" y="856"/>
                    <a:pt x="401" y="722"/>
                    <a:pt x="468" y="589"/>
                  </a:cubicBezTo>
                  <a:cubicBezTo>
                    <a:pt x="501" y="522"/>
                    <a:pt x="535" y="489"/>
                    <a:pt x="601" y="455"/>
                  </a:cubicBezTo>
                  <a:cubicBezTo>
                    <a:pt x="679" y="377"/>
                    <a:pt x="780" y="345"/>
                    <a:pt x="884" y="345"/>
                  </a:cubicBezTo>
                  <a:close/>
                  <a:moveTo>
                    <a:pt x="873" y="1"/>
                  </a:moveTo>
                  <a:cubicBezTo>
                    <a:pt x="707" y="1"/>
                    <a:pt x="541" y="50"/>
                    <a:pt x="401" y="155"/>
                  </a:cubicBezTo>
                  <a:cubicBezTo>
                    <a:pt x="368" y="188"/>
                    <a:pt x="334" y="222"/>
                    <a:pt x="301" y="255"/>
                  </a:cubicBezTo>
                  <a:cubicBezTo>
                    <a:pt x="268" y="255"/>
                    <a:pt x="268" y="255"/>
                    <a:pt x="234" y="289"/>
                  </a:cubicBezTo>
                  <a:cubicBezTo>
                    <a:pt x="201" y="322"/>
                    <a:pt x="201" y="355"/>
                    <a:pt x="168" y="389"/>
                  </a:cubicBezTo>
                  <a:cubicBezTo>
                    <a:pt x="34" y="555"/>
                    <a:pt x="1" y="756"/>
                    <a:pt x="34" y="989"/>
                  </a:cubicBezTo>
                  <a:cubicBezTo>
                    <a:pt x="34" y="1056"/>
                    <a:pt x="101" y="1089"/>
                    <a:pt x="168" y="1122"/>
                  </a:cubicBezTo>
                  <a:cubicBezTo>
                    <a:pt x="168" y="1156"/>
                    <a:pt x="168" y="1156"/>
                    <a:pt x="201" y="1189"/>
                  </a:cubicBezTo>
                  <a:cubicBezTo>
                    <a:pt x="301" y="1389"/>
                    <a:pt x="501" y="1556"/>
                    <a:pt x="768" y="1589"/>
                  </a:cubicBezTo>
                  <a:cubicBezTo>
                    <a:pt x="835" y="1623"/>
                    <a:pt x="901" y="1623"/>
                    <a:pt x="968" y="1623"/>
                  </a:cubicBezTo>
                  <a:cubicBezTo>
                    <a:pt x="1302" y="1556"/>
                    <a:pt x="1535" y="1289"/>
                    <a:pt x="1602" y="989"/>
                  </a:cubicBezTo>
                  <a:cubicBezTo>
                    <a:pt x="1702" y="655"/>
                    <a:pt x="1569" y="322"/>
                    <a:pt x="1302" y="122"/>
                  </a:cubicBezTo>
                  <a:cubicBezTo>
                    <a:pt x="1174" y="42"/>
                    <a:pt x="1024" y="1"/>
                    <a:pt x="87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58;p57">
              <a:extLst>
                <a:ext uri="{FF2B5EF4-FFF2-40B4-BE49-F238E27FC236}">
                  <a16:creationId xmlns:a16="http://schemas.microsoft.com/office/drawing/2014/main" id="{6EF23576-944D-BBA2-0C0E-9E84A5F337D0}"/>
                </a:ext>
              </a:extLst>
            </p:cNvPr>
            <p:cNvSpPr/>
            <p:nvPr/>
          </p:nvSpPr>
          <p:spPr>
            <a:xfrm>
              <a:off x="2524890" y="3105655"/>
              <a:ext cx="23206" cy="22006"/>
            </a:xfrm>
            <a:custGeom>
              <a:avLst/>
              <a:gdLst/>
              <a:ahLst/>
              <a:cxnLst/>
              <a:rect l="l" t="t" r="r" b="b"/>
              <a:pathLst>
                <a:path w="1335" h="1266" extrusionOk="0">
                  <a:moveTo>
                    <a:pt x="688" y="351"/>
                  </a:moveTo>
                  <a:cubicBezTo>
                    <a:pt x="714" y="351"/>
                    <a:pt x="741" y="356"/>
                    <a:pt x="768" y="364"/>
                  </a:cubicBezTo>
                  <a:cubicBezTo>
                    <a:pt x="834" y="398"/>
                    <a:pt x="935" y="431"/>
                    <a:pt x="968" y="531"/>
                  </a:cubicBezTo>
                  <a:cubicBezTo>
                    <a:pt x="968" y="598"/>
                    <a:pt x="968" y="698"/>
                    <a:pt x="901" y="765"/>
                  </a:cubicBezTo>
                  <a:cubicBezTo>
                    <a:pt x="853" y="860"/>
                    <a:pt x="768" y="903"/>
                    <a:pt x="684" y="903"/>
                  </a:cubicBezTo>
                  <a:cubicBezTo>
                    <a:pt x="592" y="903"/>
                    <a:pt x="502" y="852"/>
                    <a:pt x="468" y="765"/>
                  </a:cubicBezTo>
                  <a:cubicBezTo>
                    <a:pt x="434" y="665"/>
                    <a:pt x="401" y="565"/>
                    <a:pt x="434" y="498"/>
                  </a:cubicBezTo>
                  <a:cubicBezTo>
                    <a:pt x="434" y="465"/>
                    <a:pt x="434" y="465"/>
                    <a:pt x="434" y="465"/>
                  </a:cubicBezTo>
                  <a:lnTo>
                    <a:pt x="501" y="431"/>
                  </a:lnTo>
                  <a:cubicBezTo>
                    <a:pt x="550" y="382"/>
                    <a:pt x="616" y="351"/>
                    <a:pt x="688" y="351"/>
                  </a:cubicBezTo>
                  <a:close/>
                  <a:moveTo>
                    <a:pt x="661" y="1"/>
                  </a:moveTo>
                  <a:cubicBezTo>
                    <a:pt x="511" y="1"/>
                    <a:pt x="358" y="52"/>
                    <a:pt x="234" y="164"/>
                  </a:cubicBezTo>
                  <a:cubicBezTo>
                    <a:pt x="201" y="164"/>
                    <a:pt x="201" y="198"/>
                    <a:pt x="201" y="264"/>
                  </a:cubicBezTo>
                  <a:cubicBezTo>
                    <a:pt x="167" y="264"/>
                    <a:pt x="134" y="298"/>
                    <a:pt x="101" y="331"/>
                  </a:cubicBezTo>
                  <a:cubicBezTo>
                    <a:pt x="1" y="531"/>
                    <a:pt x="34" y="731"/>
                    <a:pt x="134" y="932"/>
                  </a:cubicBezTo>
                  <a:cubicBezTo>
                    <a:pt x="234" y="1098"/>
                    <a:pt x="401" y="1232"/>
                    <a:pt x="568" y="1265"/>
                  </a:cubicBezTo>
                  <a:lnTo>
                    <a:pt x="634" y="1265"/>
                  </a:lnTo>
                  <a:cubicBezTo>
                    <a:pt x="868" y="1265"/>
                    <a:pt x="1068" y="1165"/>
                    <a:pt x="1168" y="998"/>
                  </a:cubicBezTo>
                  <a:cubicBezTo>
                    <a:pt x="1301" y="831"/>
                    <a:pt x="1335" y="598"/>
                    <a:pt x="1268" y="398"/>
                  </a:cubicBezTo>
                  <a:cubicBezTo>
                    <a:pt x="1164" y="147"/>
                    <a:pt x="915" y="1"/>
                    <a:pt x="66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59;p57">
              <a:extLst>
                <a:ext uri="{FF2B5EF4-FFF2-40B4-BE49-F238E27FC236}">
                  <a16:creationId xmlns:a16="http://schemas.microsoft.com/office/drawing/2014/main" id="{15E50B13-1E85-1B2A-C66D-24C6EBFD538E}"/>
                </a:ext>
              </a:extLst>
            </p:cNvPr>
            <p:cNvSpPr/>
            <p:nvPr/>
          </p:nvSpPr>
          <p:spPr>
            <a:xfrm>
              <a:off x="1622669" y="3094583"/>
              <a:ext cx="39458" cy="35686"/>
            </a:xfrm>
            <a:custGeom>
              <a:avLst/>
              <a:gdLst/>
              <a:ahLst/>
              <a:cxnLst/>
              <a:rect l="l" t="t" r="r" b="b"/>
              <a:pathLst>
                <a:path w="2270" h="2053" extrusionOk="0">
                  <a:moveTo>
                    <a:pt x="1168" y="534"/>
                  </a:moveTo>
                  <a:cubicBezTo>
                    <a:pt x="1368" y="534"/>
                    <a:pt x="1535" y="668"/>
                    <a:pt x="1602" y="835"/>
                  </a:cubicBezTo>
                  <a:cubicBezTo>
                    <a:pt x="1702" y="1001"/>
                    <a:pt x="1702" y="1202"/>
                    <a:pt x="1602" y="1368"/>
                  </a:cubicBezTo>
                  <a:cubicBezTo>
                    <a:pt x="1504" y="1466"/>
                    <a:pt x="1389" y="1528"/>
                    <a:pt x="1255" y="1528"/>
                  </a:cubicBezTo>
                  <a:cubicBezTo>
                    <a:pt x="1206" y="1528"/>
                    <a:pt x="1155" y="1520"/>
                    <a:pt x="1102" y="1502"/>
                  </a:cubicBezTo>
                  <a:cubicBezTo>
                    <a:pt x="935" y="1468"/>
                    <a:pt x="801" y="1335"/>
                    <a:pt x="768" y="1135"/>
                  </a:cubicBezTo>
                  <a:cubicBezTo>
                    <a:pt x="768" y="1068"/>
                    <a:pt x="701" y="1001"/>
                    <a:pt x="668" y="968"/>
                  </a:cubicBezTo>
                  <a:lnTo>
                    <a:pt x="635" y="968"/>
                  </a:lnTo>
                  <a:cubicBezTo>
                    <a:pt x="668" y="935"/>
                    <a:pt x="668" y="868"/>
                    <a:pt x="701" y="835"/>
                  </a:cubicBezTo>
                  <a:cubicBezTo>
                    <a:pt x="801" y="668"/>
                    <a:pt x="968" y="534"/>
                    <a:pt x="1168" y="534"/>
                  </a:cubicBezTo>
                  <a:close/>
                  <a:moveTo>
                    <a:pt x="1135" y="1"/>
                  </a:moveTo>
                  <a:cubicBezTo>
                    <a:pt x="735" y="34"/>
                    <a:pt x="401" y="234"/>
                    <a:pt x="234" y="601"/>
                  </a:cubicBezTo>
                  <a:cubicBezTo>
                    <a:pt x="34" y="935"/>
                    <a:pt x="1" y="1368"/>
                    <a:pt x="201" y="1702"/>
                  </a:cubicBezTo>
                  <a:cubicBezTo>
                    <a:pt x="245" y="1791"/>
                    <a:pt x="334" y="1835"/>
                    <a:pt x="428" y="1835"/>
                  </a:cubicBezTo>
                  <a:cubicBezTo>
                    <a:pt x="475" y="1835"/>
                    <a:pt x="523" y="1824"/>
                    <a:pt x="568" y="1802"/>
                  </a:cubicBezTo>
                  <a:cubicBezTo>
                    <a:pt x="668" y="1902"/>
                    <a:pt x="801" y="1969"/>
                    <a:pt x="935" y="2002"/>
                  </a:cubicBezTo>
                  <a:lnTo>
                    <a:pt x="1068" y="2036"/>
                  </a:lnTo>
                  <a:cubicBezTo>
                    <a:pt x="1130" y="2047"/>
                    <a:pt x="1192" y="2052"/>
                    <a:pt x="1254" y="2052"/>
                  </a:cubicBezTo>
                  <a:cubicBezTo>
                    <a:pt x="1555" y="2052"/>
                    <a:pt x="1842" y="1918"/>
                    <a:pt x="2036" y="1669"/>
                  </a:cubicBezTo>
                  <a:cubicBezTo>
                    <a:pt x="2269" y="1368"/>
                    <a:pt x="2269" y="935"/>
                    <a:pt x="2069" y="601"/>
                  </a:cubicBezTo>
                  <a:cubicBezTo>
                    <a:pt x="1902" y="234"/>
                    <a:pt x="1535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60;p57">
              <a:extLst>
                <a:ext uri="{FF2B5EF4-FFF2-40B4-BE49-F238E27FC236}">
                  <a16:creationId xmlns:a16="http://schemas.microsoft.com/office/drawing/2014/main" id="{397A8123-DACB-A271-5BF4-89D3B3D42D76}"/>
                </a:ext>
              </a:extLst>
            </p:cNvPr>
            <p:cNvSpPr/>
            <p:nvPr/>
          </p:nvSpPr>
          <p:spPr>
            <a:xfrm>
              <a:off x="1161146" y="1946920"/>
              <a:ext cx="1782975" cy="1116217"/>
            </a:xfrm>
            <a:custGeom>
              <a:avLst/>
              <a:gdLst/>
              <a:ahLst/>
              <a:cxnLst/>
              <a:rect l="l" t="t" r="r" b="b"/>
              <a:pathLst>
                <a:path w="102573" h="64215" extrusionOk="0">
                  <a:moveTo>
                    <a:pt x="51443" y="1"/>
                  </a:moveTo>
                  <a:cubicBezTo>
                    <a:pt x="50897" y="1"/>
                    <a:pt x="50484" y="139"/>
                    <a:pt x="50235" y="444"/>
                  </a:cubicBezTo>
                  <a:cubicBezTo>
                    <a:pt x="48267" y="2846"/>
                    <a:pt x="37660" y="32768"/>
                    <a:pt x="33757" y="46110"/>
                  </a:cubicBezTo>
                  <a:cubicBezTo>
                    <a:pt x="30242" y="45673"/>
                    <a:pt x="26695" y="45356"/>
                    <a:pt x="23343" y="45356"/>
                  </a:cubicBezTo>
                  <a:cubicBezTo>
                    <a:pt x="18266" y="45356"/>
                    <a:pt x="13636" y="46082"/>
                    <a:pt x="10240" y="48212"/>
                  </a:cubicBezTo>
                  <a:cubicBezTo>
                    <a:pt x="0" y="54596"/>
                    <a:pt x="15752" y="64214"/>
                    <a:pt x="43991" y="64214"/>
                  </a:cubicBezTo>
                  <a:cubicBezTo>
                    <a:pt x="45556" y="64214"/>
                    <a:pt x="47161" y="64185"/>
                    <a:pt x="48801" y="64123"/>
                  </a:cubicBezTo>
                  <a:cubicBezTo>
                    <a:pt x="80057" y="62923"/>
                    <a:pt x="102573" y="53349"/>
                    <a:pt x="98870" y="48812"/>
                  </a:cubicBezTo>
                  <a:cubicBezTo>
                    <a:pt x="97511" y="47154"/>
                    <a:pt x="93884" y="46606"/>
                    <a:pt x="88838" y="46606"/>
                  </a:cubicBezTo>
                  <a:cubicBezTo>
                    <a:pt x="84345" y="46606"/>
                    <a:pt x="78728" y="47040"/>
                    <a:pt x="72585" y="47511"/>
                  </a:cubicBezTo>
                  <a:cubicBezTo>
                    <a:pt x="68782" y="39272"/>
                    <a:pt x="57074" y="17423"/>
                    <a:pt x="57908" y="16089"/>
                  </a:cubicBezTo>
                  <a:cubicBezTo>
                    <a:pt x="58134" y="15727"/>
                    <a:pt x="58772" y="15592"/>
                    <a:pt x="59653" y="15592"/>
                  </a:cubicBezTo>
                  <a:cubicBezTo>
                    <a:pt x="62243" y="15592"/>
                    <a:pt x="66934" y="16760"/>
                    <a:pt x="69446" y="16760"/>
                  </a:cubicBezTo>
                  <a:cubicBezTo>
                    <a:pt x="69856" y="16760"/>
                    <a:pt x="70208" y="16729"/>
                    <a:pt x="70483" y="16656"/>
                  </a:cubicBezTo>
                  <a:cubicBezTo>
                    <a:pt x="70527" y="16645"/>
                    <a:pt x="70572" y="16640"/>
                    <a:pt x="70619" y="16640"/>
                  </a:cubicBezTo>
                  <a:cubicBezTo>
                    <a:pt x="72555" y="16640"/>
                    <a:pt x="76961" y="25703"/>
                    <a:pt x="78394" y="25703"/>
                  </a:cubicBezTo>
                  <a:cubicBezTo>
                    <a:pt x="78533" y="25703"/>
                    <a:pt x="78644" y="25617"/>
                    <a:pt x="78722" y="25429"/>
                  </a:cubicBezTo>
                  <a:cubicBezTo>
                    <a:pt x="79656" y="23261"/>
                    <a:pt x="76888" y="14421"/>
                    <a:pt x="74186" y="12653"/>
                  </a:cubicBezTo>
                  <a:cubicBezTo>
                    <a:pt x="71786" y="11063"/>
                    <a:pt x="56324" y="1"/>
                    <a:pt x="51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61;p57">
              <a:extLst>
                <a:ext uri="{FF2B5EF4-FFF2-40B4-BE49-F238E27FC236}">
                  <a16:creationId xmlns:a16="http://schemas.microsoft.com/office/drawing/2014/main" id="{E65A854F-A934-3E3C-AF15-BDED84E04642}"/>
                </a:ext>
              </a:extLst>
            </p:cNvPr>
            <p:cNvSpPr/>
            <p:nvPr/>
          </p:nvSpPr>
          <p:spPr>
            <a:xfrm>
              <a:off x="1720081" y="2670728"/>
              <a:ext cx="725389" cy="261103"/>
            </a:xfrm>
            <a:custGeom>
              <a:avLst/>
              <a:gdLst/>
              <a:ahLst/>
              <a:cxnLst/>
              <a:rect l="l" t="t" r="r" b="b"/>
              <a:pathLst>
                <a:path w="41731" h="15021" extrusionOk="0">
                  <a:moveTo>
                    <a:pt x="37594" y="1"/>
                  </a:moveTo>
                  <a:cubicBezTo>
                    <a:pt x="31156" y="1902"/>
                    <a:pt x="24485" y="2903"/>
                    <a:pt x="17747" y="2936"/>
                  </a:cubicBezTo>
                  <a:cubicBezTo>
                    <a:pt x="14078" y="2936"/>
                    <a:pt x="10408" y="2703"/>
                    <a:pt x="6739" y="2202"/>
                  </a:cubicBezTo>
                  <a:cubicBezTo>
                    <a:pt x="5338" y="2002"/>
                    <a:pt x="3904" y="1769"/>
                    <a:pt x="2503" y="1502"/>
                  </a:cubicBezTo>
                  <a:cubicBezTo>
                    <a:pt x="968" y="6539"/>
                    <a:pt x="1" y="10141"/>
                    <a:pt x="234" y="10742"/>
                  </a:cubicBezTo>
                  <a:cubicBezTo>
                    <a:pt x="844" y="12514"/>
                    <a:pt x="5099" y="15020"/>
                    <a:pt x="14848" y="15020"/>
                  </a:cubicBezTo>
                  <a:cubicBezTo>
                    <a:pt x="16292" y="15020"/>
                    <a:pt x="17857" y="14965"/>
                    <a:pt x="19548" y="14845"/>
                  </a:cubicBezTo>
                  <a:cubicBezTo>
                    <a:pt x="32624" y="13911"/>
                    <a:pt x="41097" y="10241"/>
                    <a:pt x="41564" y="8940"/>
                  </a:cubicBezTo>
                  <a:cubicBezTo>
                    <a:pt x="41731" y="8507"/>
                    <a:pt x="39963" y="4804"/>
                    <a:pt x="37594" y="1"/>
                  </a:cubicBezTo>
                  <a:close/>
                </a:path>
              </a:pathLst>
            </a:custGeom>
            <a:solidFill>
              <a:srgbClr val="1B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2;p57">
              <a:extLst>
                <a:ext uri="{FF2B5EF4-FFF2-40B4-BE49-F238E27FC236}">
                  <a16:creationId xmlns:a16="http://schemas.microsoft.com/office/drawing/2014/main" id="{5341901E-1454-11DA-2349-7570B93D6A2C}"/>
                </a:ext>
              </a:extLst>
            </p:cNvPr>
            <p:cNvSpPr/>
            <p:nvPr/>
          </p:nvSpPr>
          <p:spPr>
            <a:xfrm>
              <a:off x="1935207" y="2691535"/>
              <a:ext cx="278329" cy="252568"/>
            </a:xfrm>
            <a:custGeom>
              <a:avLst/>
              <a:gdLst/>
              <a:ahLst/>
              <a:cxnLst/>
              <a:rect l="l" t="t" r="r" b="b"/>
              <a:pathLst>
                <a:path w="16012" h="14530" extrusionOk="0">
                  <a:moveTo>
                    <a:pt x="13543" y="2373"/>
                  </a:moveTo>
                  <a:lnTo>
                    <a:pt x="13543" y="3307"/>
                  </a:lnTo>
                  <a:lnTo>
                    <a:pt x="13610" y="5975"/>
                  </a:lnTo>
                  <a:lnTo>
                    <a:pt x="13610" y="5975"/>
                  </a:lnTo>
                  <a:cubicBezTo>
                    <a:pt x="13610" y="5974"/>
                    <a:pt x="13606" y="5974"/>
                    <a:pt x="13597" y="5974"/>
                  </a:cubicBezTo>
                  <a:cubicBezTo>
                    <a:pt x="13357" y="5974"/>
                    <a:pt x="9859" y="6411"/>
                    <a:pt x="9440" y="6476"/>
                  </a:cubicBezTo>
                  <a:cubicBezTo>
                    <a:pt x="9274" y="6509"/>
                    <a:pt x="9107" y="6542"/>
                    <a:pt x="8940" y="6609"/>
                  </a:cubicBezTo>
                  <a:cubicBezTo>
                    <a:pt x="8807" y="6643"/>
                    <a:pt x="8707" y="6709"/>
                    <a:pt x="8606" y="6776"/>
                  </a:cubicBezTo>
                  <a:cubicBezTo>
                    <a:pt x="8473" y="6909"/>
                    <a:pt x="8406" y="7110"/>
                    <a:pt x="8406" y="7310"/>
                  </a:cubicBezTo>
                  <a:cubicBezTo>
                    <a:pt x="8406" y="7510"/>
                    <a:pt x="8506" y="7677"/>
                    <a:pt x="8640" y="7843"/>
                  </a:cubicBezTo>
                  <a:cubicBezTo>
                    <a:pt x="8890" y="7982"/>
                    <a:pt x="9163" y="8052"/>
                    <a:pt x="9441" y="8052"/>
                  </a:cubicBezTo>
                  <a:cubicBezTo>
                    <a:pt x="9496" y="8052"/>
                    <a:pt x="9552" y="8049"/>
                    <a:pt x="9607" y="8044"/>
                  </a:cubicBezTo>
                  <a:cubicBezTo>
                    <a:pt x="9941" y="8044"/>
                    <a:pt x="13677" y="8044"/>
                    <a:pt x="13677" y="7877"/>
                  </a:cubicBezTo>
                  <a:cubicBezTo>
                    <a:pt x="13677" y="8344"/>
                    <a:pt x="13710" y="8844"/>
                    <a:pt x="13710" y="9311"/>
                  </a:cubicBezTo>
                  <a:cubicBezTo>
                    <a:pt x="13743" y="9778"/>
                    <a:pt x="13777" y="10312"/>
                    <a:pt x="13810" y="10846"/>
                  </a:cubicBezTo>
                  <a:cubicBezTo>
                    <a:pt x="13810" y="11079"/>
                    <a:pt x="13844" y="11346"/>
                    <a:pt x="13877" y="11613"/>
                  </a:cubicBezTo>
                  <a:cubicBezTo>
                    <a:pt x="11775" y="11880"/>
                    <a:pt x="9674" y="12080"/>
                    <a:pt x="7539" y="12213"/>
                  </a:cubicBezTo>
                  <a:cubicBezTo>
                    <a:pt x="6505" y="12247"/>
                    <a:pt x="5471" y="12313"/>
                    <a:pt x="4403" y="12347"/>
                  </a:cubicBezTo>
                  <a:cubicBezTo>
                    <a:pt x="4281" y="12341"/>
                    <a:pt x="4158" y="12338"/>
                    <a:pt x="4033" y="12338"/>
                  </a:cubicBezTo>
                  <a:cubicBezTo>
                    <a:pt x="3480" y="12338"/>
                    <a:pt x="2913" y="12392"/>
                    <a:pt x="2369" y="12447"/>
                  </a:cubicBezTo>
                  <a:cubicBezTo>
                    <a:pt x="2402" y="11713"/>
                    <a:pt x="2369" y="10946"/>
                    <a:pt x="2369" y="10212"/>
                  </a:cubicBezTo>
                  <a:lnTo>
                    <a:pt x="2369" y="7276"/>
                  </a:lnTo>
                  <a:cubicBezTo>
                    <a:pt x="2369" y="6309"/>
                    <a:pt x="2402" y="5408"/>
                    <a:pt x="2469" y="4474"/>
                  </a:cubicBezTo>
                  <a:cubicBezTo>
                    <a:pt x="2502" y="3974"/>
                    <a:pt x="2535" y="3474"/>
                    <a:pt x="2569" y="2973"/>
                  </a:cubicBezTo>
                  <a:cubicBezTo>
                    <a:pt x="2569" y="2773"/>
                    <a:pt x="2602" y="2606"/>
                    <a:pt x="2602" y="2440"/>
                  </a:cubicBezTo>
                  <a:lnTo>
                    <a:pt x="3002" y="2440"/>
                  </a:lnTo>
                  <a:cubicBezTo>
                    <a:pt x="3503" y="2473"/>
                    <a:pt x="4037" y="2473"/>
                    <a:pt x="4537" y="2506"/>
                  </a:cubicBezTo>
                  <a:lnTo>
                    <a:pt x="7672" y="2506"/>
                  </a:lnTo>
                  <a:lnTo>
                    <a:pt x="10741" y="2440"/>
                  </a:lnTo>
                  <a:cubicBezTo>
                    <a:pt x="11675" y="2440"/>
                    <a:pt x="12609" y="2440"/>
                    <a:pt x="13543" y="2373"/>
                  </a:cubicBezTo>
                  <a:close/>
                  <a:moveTo>
                    <a:pt x="14219" y="1"/>
                  </a:moveTo>
                  <a:cubicBezTo>
                    <a:pt x="14183" y="1"/>
                    <a:pt x="14147" y="2"/>
                    <a:pt x="14110" y="4"/>
                  </a:cubicBezTo>
                  <a:cubicBezTo>
                    <a:pt x="13510" y="4"/>
                    <a:pt x="12910" y="71"/>
                    <a:pt x="12309" y="71"/>
                  </a:cubicBezTo>
                  <a:lnTo>
                    <a:pt x="9674" y="171"/>
                  </a:lnTo>
                  <a:cubicBezTo>
                    <a:pt x="7439" y="238"/>
                    <a:pt x="5237" y="271"/>
                    <a:pt x="3002" y="338"/>
                  </a:cubicBezTo>
                  <a:cubicBezTo>
                    <a:pt x="2712" y="338"/>
                    <a:pt x="2391" y="307"/>
                    <a:pt x="2073" y="307"/>
                  </a:cubicBezTo>
                  <a:cubicBezTo>
                    <a:pt x="1661" y="307"/>
                    <a:pt x="1255" y="360"/>
                    <a:pt x="934" y="605"/>
                  </a:cubicBezTo>
                  <a:cubicBezTo>
                    <a:pt x="401" y="1039"/>
                    <a:pt x="334" y="1872"/>
                    <a:pt x="267" y="2440"/>
                  </a:cubicBezTo>
                  <a:cubicBezTo>
                    <a:pt x="167" y="3207"/>
                    <a:pt x="200" y="4007"/>
                    <a:pt x="167" y="4775"/>
                  </a:cubicBezTo>
                  <a:cubicBezTo>
                    <a:pt x="100" y="5842"/>
                    <a:pt x="67" y="6876"/>
                    <a:pt x="34" y="7943"/>
                  </a:cubicBezTo>
                  <a:cubicBezTo>
                    <a:pt x="0" y="9011"/>
                    <a:pt x="34" y="9945"/>
                    <a:pt x="34" y="10946"/>
                  </a:cubicBezTo>
                  <a:cubicBezTo>
                    <a:pt x="34" y="11579"/>
                    <a:pt x="34" y="12247"/>
                    <a:pt x="100" y="12880"/>
                  </a:cubicBezTo>
                  <a:cubicBezTo>
                    <a:pt x="134" y="13347"/>
                    <a:pt x="234" y="14014"/>
                    <a:pt x="667" y="14315"/>
                  </a:cubicBezTo>
                  <a:cubicBezTo>
                    <a:pt x="901" y="14448"/>
                    <a:pt x="1201" y="14515"/>
                    <a:pt x="1501" y="14515"/>
                  </a:cubicBezTo>
                  <a:cubicBezTo>
                    <a:pt x="1837" y="14525"/>
                    <a:pt x="2173" y="14530"/>
                    <a:pt x="2509" y="14530"/>
                  </a:cubicBezTo>
                  <a:cubicBezTo>
                    <a:pt x="5509" y="14530"/>
                    <a:pt x="8505" y="14158"/>
                    <a:pt x="11475" y="13948"/>
                  </a:cubicBezTo>
                  <a:cubicBezTo>
                    <a:pt x="12109" y="13881"/>
                    <a:pt x="12743" y="13848"/>
                    <a:pt x="13377" y="13781"/>
                  </a:cubicBezTo>
                  <a:cubicBezTo>
                    <a:pt x="13944" y="13781"/>
                    <a:pt x="14511" y="13714"/>
                    <a:pt x="15078" y="13614"/>
                  </a:cubicBezTo>
                  <a:cubicBezTo>
                    <a:pt x="15845" y="13414"/>
                    <a:pt x="15945" y="12880"/>
                    <a:pt x="15978" y="12146"/>
                  </a:cubicBezTo>
                  <a:cubicBezTo>
                    <a:pt x="16012" y="11546"/>
                    <a:pt x="15978" y="10979"/>
                    <a:pt x="15945" y="10379"/>
                  </a:cubicBezTo>
                  <a:cubicBezTo>
                    <a:pt x="15912" y="9344"/>
                    <a:pt x="15845" y="8310"/>
                    <a:pt x="15812" y="7243"/>
                  </a:cubicBezTo>
                  <a:cubicBezTo>
                    <a:pt x="15712" y="5475"/>
                    <a:pt x="15611" y="3640"/>
                    <a:pt x="15678" y="1872"/>
                  </a:cubicBezTo>
                  <a:cubicBezTo>
                    <a:pt x="15745" y="1439"/>
                    <a:pt x="15678" y="1005"/>
                    <a:pt x="15511" y="605"/>
                  </a:cubicBezTo>
                  <a:cubicBezTo>
                    <a:pt x="15478" y="605"/>
                    <a:pt x="15478" y="572"/>
                    <a:pt x="15445" y="538"/>
                  </a:cubicBezTo>
                  <a:cubicBezTo>
                    <a:pt x="15135" y="198"/>
                    <a:pt x="14682" y="1"/>
                    <a:pt x="14219" y="1"/>
                  </a:cubicBezTo>
                  <a:close/>
                </a:path>
              </a:pathLst>
            </a:custGeom>
            <a:solidFill>
              <a:srgbClr val="E38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组合 14">
            <a:extLst>
              <a:ext uri="{FF2B5EF4-FFF2-40B4-BE49-F238E27FC236}">
                <a16:creationId xmlns:a16="http://schemas.microsoft.com/office/drawing/2014/main" id="{B5A721DF-C405-91D2-CF00-83929DAB74F3}"/>
              </a:ext>
            </a:extLst>
          </p:cNvPr>
          <p:cNvGrpSpPr/>
          <p:nvPr/>
        </p:nvGrpSpPr>
        <p:grpSpPr>
          <a:xfrm>
            <a:off x="6985001" y="266765"/>
            <a:ext cx="2097998" cy="2348250"/>
            <a:chOff x="5048726" y="2321402"/>
            <a:chExt cx="1537531" cy="451326"/>
          </a:xfrm>
          <a:solidFill>
            <a:srgbClr val="CB1B3D"/>
          </a:solidFill>
        </p:grpSpPr>
        <p:sp>
          <p:nvSpPr>
            <p:cNvPr id="37" name="圆角矩形 3">
              <a:extLst>
                <a:ext uri="{FF2B5EF4-FFF2-40B4-BE49-F238E27FC236}">
                  <a16:creationId xmlns:a16="http://schemas.microsoft.com/office/drawing/2014/main" id="{7ECB2A3C-4937-86F2-2D01-7313809FA86D}"/>
                </a:ext>
              </a:extLst>
            </p:cNvPr>
            <p:cNvSpPr/>
            <p:nvPr/>
          </p:nvSpPr>
          <p:spPr>
            <a:xfrm>
              <a:off x="5048726" y="2325711"/>
              <a:ext cx="1531822" cy="447017"/>
            </a:xfrm>
            <a:prstGeom prst="wedgeRoundRectCallout">
              <a:avLst>
                <a:gd name="adj1" fmla="val -1155"/>
                <a:gd name="adj2" fmla="val 75400"/>
                <a:gd name="adj3" fmla="val 1666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6901A9-36B9-EB0B-F8FF-F39E1E3FCEE5}"/>
                </a:ext>
              </a:extLst>
            </p:cNvPr>
            <p:cNvSpPr txBox="1"/>
            <p:nvPr/>
          </p:nvSpPr>
          <p:spPr>
            <a:xfrm>
              <a:off x="5106655" y="2321402"/>
              <a:ext cx="1479602" cy="368131"/>
            </a:xfrm>
            <a:prstGeom prst="wedgeRoundRectCallout">
              <a:avLst>
                <a:gd name="adj1" fmla="val -15598"/>
                <a:gd name="adj2" fmla="val 76103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sát</a:t>
              </a: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</a:t>
              </a: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bức</a:t>
              </a:r>
              <a:r>
                <a:rPr lang="en-US" sz="36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1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505" y="-139903"/>
            <a:ext cx="12653010" cy="5793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8999" y="9957"/>
            <a:ext cx="34660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altLang="en-US" sz="80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Signwriter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8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Signwriter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80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Signwriter" panose="02040603050506020204" pitchFamily="18" charset="0"/>
                <a:cs typeface="Times New Roman" panose="02020603050405020304" pitchFamily="18" charset="0"/>
              </a:rPr>
              <a:t>bài</a:t>
            </a:r>
            <a:endParaRPr lang="en-US" altLang="en-US" sz="8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&amp;S Signwriter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972" y="1815526"/>
            <a:ext cx="5783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vi-VN" sz="3200" b="1" dirty="0">
                <a:solidFill>
                  <a:schemeClr val="tx1"/>
                </a:solidFill>
                <a:latin typeface="+mj-lt"/>
              </a:rPr>
              <a:t>Bài thơ nói về ước mơ của các bạn nhỏ muốn có những phép lạ để làm cho thế giới tốt đẹp hơn.</a:t>
            </a:r>
            <a:r>
              <a:rPr lang="en-US" altLang="en-US" sz="32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5" name="Google Shape;3348;p69">
            <a:extLst>
              <a:ext uri="{FF2B5EF4-FFF2-40B4-BE49-F238E27FC236}">
                <a16:creationId xmlns:a16="http://schemas.microsoft.com/office/drawing/2014/main" id="{E7D3AA5E-6F01-FB90-58EE-F2B7EAD7CE5F}"/>
              </a:ext>
            </a:extLst>
          </p:cNvPr>
          <p:cNvGrpSpPr/>
          <p:nvPr/>
        </p:nvGrpSpPr>
        <p:grpSpPr>
          <a:xfrm>
            <a:off x="7636494" y="3012882"/>
            <a:ext cx="1214971" cy="1526005"/>
            <a:chOff x="3567227" y="1141362"/>
            <a:chExt cx="1380492" cy="1733900"/>
          </a:xfrm>
        </p:grpSpPr>
        <p:sp>
          <p:nvSpPr>
            <p:cNvPr id="6" name="Google Shape;3349;p69">
              <a:extLst>
                <a:ext uri="{FF2B5EF4-FFF2-40B4-BE49-F238E27FC236}">
                  <a16:creationId xmlns:a16="http://schemas.microsoft.com/office/drawing/2014/main" id="{F8D14D56-D8D1-1F55-4C52-3DBBE1262C79}"/>
                </a:ext>
              </a:extLst>
            </p:cNvPr>
            <p:cNvSpPr/>
            <p:nvPr/>
          </p:nvSpPr>
          <p:spPr>
            <a:xfrm>
              <a:off x="3567227" y="1187672"/>
              <a:ext cx="1290071" cy="1687590"/>
            </a:xfrm>
            <a:custGeom>
              <a:avLst/>
              <a:gdLst/>
              <a:ahLst/>
              <a:cxnLst/>
              <a:rect l="l" t="t" r="r" b="b"/>
              <a:pathLst>
                <a:path w="78056" h="102108" extrusionOk="0">
                  <a:moveTo>
                    <a:pt x="62445" y="23017"/>
                  </a:moveTo>
                  <a:lnTo>
                    <a:pt x="62445" y="23017"/>
                  </a:lnTo>
                  <a:cubicBezTo>
                    <a:pt x="63379" y="25252"/>
                    <a:pt x="64046" y="27620"/>
                    <a:pt x="64446" y="30055"/>
                  </a:cubicBezTo>
                  <a:cubicBezTo>
                    <a:pt x="64308" y="30042"/>
                    <a:pt x="64164" y="30034"/>
                    <a:pt x="64019" y="30034"/>
                  </a:cubicBezTo>
                  <a:cubicBezTo>
                    <a:pt x="63814" y="30034"/>
                    <a:pt x="63607" y="30050"/>
                    <a:pt x="63412" y="30089"/>
                  </a:cubicBezTo>
                  <a:cubicBezTo>
                    <a:pt x="63178" y="30122"/>
                    <a:pt x="62978" y="30156"/>
                    <a:pt x="62745" y="30222"/>
                  </a:cubicBezTo>
                  <a:cubicBezTo>
                    <a:pt x="62578" y="29855"/>
                    <a:pt x="62345" y="29522"/>
                    <a:pt x="62044" y="29222"/>
                  </a:cubicBezTo>
                  <a:lnTo>
                    <a:pt x="61878" y="29055"/>
                  </a:lnTo>
                  <a:lnTo>
                    <a:pt x="61644" y="28921"/>
                  </a:lnTo>
                  <a:cubicBezTo>
                    <a:pt x="61411" y="28788"/>
                    <a:pt x="61144" y="28654"/>
                    <a:pt x="60910" y="28554"/>
                  </a:cubicBezTo>
                  <a:cubicBezTo>
                    <a:pt x="61711" y="27354"/>
                    <a:pt x="62244" y="25986"/>
                    <a:pt x="62411" y="24552"/>
                  </a:cubicBezTo>
                  <a:cubicBezTo>
                    <a:pt x="62445" y="24018"/>
                    <a:pt x="62478" y="23517"/>
                    <a:pt x="62445" y="23017"/>
                  </a:cubicBezTo>
                  <a:close/>
                  <a:moveTo>
                    <a:pt x="38327" y="5438"/>
                  </a:moveTo>
                  <a:cubicBezTo>
                    <a:pt x="45566" y="5438"/>
                    <a:pt x="52171" y="8774"/>
                    <a:pt x="56974" y="14177"/>
                  </a:cubicBezTo>
                  <a:cubicBezTo>
                    <a:pt x="56707" y="14044"/>
                    <a:pt x="56474" y="13911"/>
                    <a:pt x="56207" y="13810"/>
                  </a:cubicBezTo>
                  <a:cubicBezTo>
                    <a:pt x="55104" y="13275"/>
                    <a:pt x="53883" y="13007"/>
                    <a:pt x="52654" y="13007"/>
                  </a:cubicBezTo>
                  <a:cubicBezTo>
                    <a:pt x="52582" y="13007"/>
                    <a:pt x="52510" y="13008"/>
                    <a:pt x="52437" y="13010"/>
                  </a:cubicBezTo>
                  <a:cubicBezTo>
                    <a:pt x="52437" y="13010"/>
                    <a:pt x="48635" y="13410"/>
                    <a:pt x="46266" y="15779"/>
                  </a:cubicBezTo>
                  <a:cubicBezTo>
                    <a:pt x="44932" y="17046"/>
                    <a:pt x="44065" y="18714"/>
                    <a:pt x="43831" y="20515"/>
                  </a:cubicBezTo>
                  <a:lnTo>
                    <a:pt x="43264" y="21649"/>
                  </a:lnTo>
                  <a:cubicBezTo>
                    <a:pt x="42530" y="21416"/>
                    <a:pt x="41763" y="21283"/>
                    <a:pt x="40996" y="21283"/>
                  </a:cubicBezTo>
                  <a:lnTo>
                    <a:pt x="40896" y="21283"/>
                  </a:lnTo>
                  <a:cubicBezTo>
                    <a:pt x="40295" y="21283"/>
                    <a:pt x="39695" y="21349"/>
                    <a:pt x="39095" y="21516"/>
                  </a:cubicBezTo>
                  <a:cubicBezTo>
                    <a:pt x="34725" y="22984"/>
                    <a:pt x="34024" y="25819"/>
                    <a:pt x="34024" y="25819"/>
                  </a:cubicBezTo>
                  <a:cubicBezTo>
                    <a:pt x="34024" y="25886"/>
                    <a:pt x="33991" y="25953"/>
                    <a:pt x="33958" y="26019"/>
                  </a:cubicBezTo>
                  <a:cubicBezTo>
                    <a:pt x="33724" y="26720"/>
                    <a:pt x="33557" y="27487"/>
                    <a:pt x="33524" y="28221"/>
                  </a:cubicBezTo>
                  <a:lnTo>
                    <a:pt x="32723" y="32157"/>
                  </a:lnTo>
                  <a:cubicBezTo>
                    <a:pt x="32375" y="32099"/>
                    <a:pt x="32022" y="32069"/>
                    <a:pt x="31671" y="32069"/>
                  </a:cubicBezTo>
                  <a:cubicBezTo>
                    <a:pt x="31014" y="32069"/>
                    <a:pt x="30363" y="32173"/>
                    <a:pt x="29755" y="32390"/>
                  </a:cubicBezTo>
                  <a:cubicBezTo>
                    <a:pt x="29521" y="32457"/>
                    <a:pt x="29288" y="32557"/>
                    <a:pt x="29087" y="32657"/>
                  </a:cubicBezTo>
                  <a:lnTo>
                    <a:pt x="19848" y="32524"/>
                  </a:lnTo>
                  <a:lnTo>
                    <a:pt x="19848" y="32090"/>
                  </a:lnTo>
                  <a:lnTo>
                    <a:pt x="19781" y="32090"/>
                  </a:lnTo>
                  <a:cubicBezTo>
                    <a:pt x="19581" y="29021"/>
                    <a:pt x="18747" y="27020"/>
                    <a:pt x="17212" y="26086"/>
                  </a:cubicBezTo>
                  <a:cubicBezTo>
                    <a:pt x="16818" y="25860"/>
                    <a:pt x="16190" y="25593"/>
                    <a:pt x="15365" y="25593"/>
                  </a:cubicBezTo>
                  <a:cubicBezTo>
                    <a:pt x="14726" y="25593"/>
                    <a:pt x="13969" y="25753"/>
                    <a:pt x="13109" y="26219"/>
                  </a:cubicBezTo>
                  <a:lnTo>
                    <a:pt x="13076" y="26219"/>
                  </a:lnTo>
                  <a:cubicBezTo>
                    <a:pt x="16645" y="14144"/>
                    <a:pt x="26619" y="5438"/>
                    <a:pt x="38327" y="5438"/>
                  </a:cubicBezTo>
                  <a:close/>
                  <a:moveTo>
                    <a:pt x="47200" y="34725"/>
                  </a:moveTo>
                  <a:lnTo>
                    <a:pt x="47167" y="34892"/>
                  </a:lnTo>
                  <a:lnTo>
                    <a:pt x="47067" y="34892"/>
                  </a:lnTo>
                  <a:lnTo>
                    <a:pt x="47200" y="34725"/>
                  </a:lnTo>
                  <a:close/>
                  <a:moveTo>
                    <a:pt x="27119" y="34125"/>
                  </a:moveTo>
                  <a:cubicBezTo>
                    <a:pt x="26853" y="34425"/>
                    <a:pt x="26619" y="34759"/>
                    <a:pt x="26419" y="35092"/>
                  </a:cubicBezTo>
                  <a:cubicBezTo>
                    <a:pt x="26185" y="34892"/>
                    <a:pt x="25919" y="34725"/>
                    <a:pt x="25652" y="34559"/>
                  </a:cubicBezTo>
                  <a:lnTo>
                    <a:pt x="27119" y="34125"/>
                  </a:lnTo>
                  <a:close/>
                  <a:moveTo>
                    <a:pt x="55406" y="32357"/>
                  </a:moveTo>
                  <a:cubicBezTo>
                    <a:pt x="55306" y="33058"/>
                    <a:pt x="55273" y="33758"/>
                    <a:pt x="55273" y="34459"/>
                  </a:cubicBezTo>
                  <a:lnTo>
                    <a:pt x="55006" y="34492"/>
                  </a:lnTo>
                  <a:lnTo>
                    <a:pt x="55106" y="35192"/>
                  </a:lnTo>
                  <a:cubicBezTo>
                    <a:pt x="54706" y="35326"/>
                    <a:pt x="54305" y="35526"/>
                    <a:pt x="53905" y="35726"/>
                  </a:cubicBezTo>
                  <a:lnTo>
                    <a:pt x="53538" y="35626"/>
                  </a:lnTo>
                  <a:lnTo>
                    <a:pt x="54239" y="32557"/>
                  </a:lnTo>
                  <a:lnTo>
                    <a:pt x="54406" y="32557"/>
                  </a:lnTo>
                  <a:cubicBezTo>
                    <a:pt x="54772" y="32491"/>
                    <a:pt x="55106" y="32424"/>
                    <a:pt x="55406" y="32357"/>
                  </a:cubicBezTo>
                  <a:close/>
                  <a:moveTo>
                    <a:pt x="38327" y="1"/>
                  </a:moveTo>
                  <a:cubicBezTo>
                    <a:pt x="21816" y="1"/>
                    <a:pt x="8173" y="14077"/>
                    <a:pt x="6438" y="32090"/>
                  </a:cubicBezTo>
                  <a:cubicBezTo>
                    <a:pt x="5804" y="32290"/>
                    <a:pt x="5204" y="32624"/>
                    <a:pt x="4703" y="33058"/>
                  </a:cubicBezTo>
                  <a:cubicBezTo>
                    <a:pt x="3936" y="33725"/>
                    <a:pt x="3569" y="34759"/>
                    <a:pt x="3803" y="35760"/>
                  </a:cubicBezTo>
                  <a:cubicBezTo>
                    <a:pt x="3836" y="35926"/>
                    <a:pt x="3869" y="36093"/>
                    <a:pt x="3936" y="36260"/>
                  </a:cubicBezTo>
                  <a:lnTo>
                    <a:pt x="4103" y="36627"/>
                  </a:lnTo>
                  <a:cubicBezTo>
                    <a:pt x="4637" y="37494"/>
                    <a:pt x="5371" y="38261"/>
                    <a:pt x="6238" y="38762"/>
                  </a:cubicBezTo>
                  <a:lnTo>
                    <a:pt x="6238" y="45967"/>
                  </a:lnTo>
                  <a:cubicBezTo>
                    <a:pt x="2669" y="52171"/>
                    <a:pt x="0" y="62879"/>
                    <a:pt x="0" y="71252"/>
                  </a:cubicBezTo>
                  <a:cubicBezTo>
                    <a:pt x="0" y="82093"/>
                    <a:pt x="4837" y="90732"/>
                    <a:pt x="14043" y="96270"/>
                  </a:cubicBezTo>
                  <a:cubicBezTo>
                    <a:pt x="15011" y="97003"/>
                    <a:pt x="16078" y="97570"/>
                    <a:pt x="17246" y="97971"/>
                  </a:cubicBezTo>
                  <a:cubicBezTo>
                    <a:pt x="22449" y="100339"/>
                    <a:pt x="28020" y="101707"/>
                    <a:pt x="33724" y="102007"/>
                  </a:cubicBezTo>
                  <a:lnTo>
                    <a:pt x="34925" y="102074"/>
                  </a:lnTo>
                  <a:cubicBezTo>
                    <a:pt x="35425" y="102074"/>
                    <a:pt x="35992" y="102107"/>
                    <a:pt x="36559" y="102107"/>
                  </a:cubicBezTo>
                  <a:cubicBezTo>
                    <a:pt x="39895" y="102107"/>
                    <a:pt x="44398" y="101807"/>
                    <a:pt x="46266" y="101607"/>
                  </a:cubicBezTo>
                  <a:cubicBezTo>
                    <a:pt x="53605" y="100806"/>
                    <a:pt x="64379" y="98404"/>
                    <a:pt x="72985" y="86696"/>
                  </a:cubicBezTo>
                  <a:cubicBezTo>
                    <a:pt x="76822" y="81492"/>
                    <a:pt x="78056" y="74521"/>
                    <a:pt x="76688" y="65948"/>
                  </a:cubicBezTo>
                  <a:cubicBezTo>
                    <a:pt x="75654" y="59343"/>
                    <a:pt x="73519" y="53005"/>
                    <a:pt x="70384" y="47101"/>
                  </a:cubicBezTo>
                  <a:lnTo>
                    <a:pt x="70384" y="37294"/>
                  </a:lnTo>
                  <a:cubicBezTo>
                    <a:pt x="70450" y="37127"/>
                    <a:pt x="70484" y="36960"/>
                    <a:pt x="70484" y="36794"/>
                  </a:cubicBezTo>
                  <a:cubicBezTo>
                    <a:pt x="70550" y="36393"/>
                    <a:pt x="70517" y="35993"/>
                    <a:pt x="70384" y="35593"/>
                  </a:cubicBezTo>
                  <a:cubicBezTo>
                    <a:pt x="70183" y="15945"/>
                    <a:pt x="55907" y="1"/>
                    <a:pt x="38327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0;p69">
              <a:extLst>
                <a:ext uri="{FF2B5EF4-FFF2-40B4-BE49-F238E27FC236}">
                  <a16:creationId xmlns:a16="http://schemas.microsoft.com/office/drawing/2014/main" id="{E7543291-7A9D-630F-1DE1-BD36DE9F0B11}"/>
                </a:ext>
              </a:extLst>
            </p:cNvPr>
            <p:cNvSpPr/>
            <p:nvPr/>
          </p:nvSpPr>
          <p:spPr>
            <a:xfrm>
              <a:off x="3716619" y="1356203"/>
              <a:ext cx="1108152" cy="913706"/>
            </a:xfrm>
            <a:custGeom>
              <a:avLst/>
              <a:gdLst/>
              <a:ahLst/>
              <a:cxnLst/>
              <a:rect l="l" t="t" r="r" b="b"/>
              <a:pathLst>
                <a:path w="67049" h="55284" extrusionOk="0">
                  <a:moveTo>
                    <a:pt x="23518" y="21126"/>
                  </a:moveTo>
                  <a:cubicBezTo>
                    <a:pt x="23251" y="21426"/>
                    <a:pt x="23051" y="21726"/>
                    <a:pt x="22850" y="22060"/>
                  </a:cubicBezTo>
                  <a:cubicBezTo>
                    <a:pt x="22584" y="21893"/>
                    <a:pt x="22350" y="21693"/>
                    <a:pt x="22050" y="21560"/>
                  </a:cubicBezTo>
                  <a:lnTo>
                    <a:pt x="23518" y="21126"/>
                  </a:lnTo>
                  <a:close/>
                  <a:moveTo>
                    <a:pt x="51838" y="19325"/>
                  </a:moveTo>
                  <a:lnTo>
                    <a:pt x="51838" y="19325"/>
                  </a:lnTo>
                  <a:cubicBezTo>
                    <a:pt x="51738" y="20025"/>
                    <a:pt x="51671" y="20726"/>
                    <a:pt x="51704" y="21426"/>
                  </a:cubicBezTo>
                  <a:lnTo>
                    <a:pt x="51404" y="21460"/>
                  </a:lnTo>
                  <a:lnTo>
                    <a:pt x="51538" y="22160"/>
                  </a:lnTo>
                  <a:cubicBezTo>
                    <a:pt x="50971" y="22360"/>
                    <a:pt x="50403" y="22627"/>
                    <a:pt x="49870" y="22927"/>
                  </a:cubicBezTo>
                  <a:lnTo>
                    <a:pt x="50637" y="19525"/>
                  </a:lnTo>
                  <a:lnTo>
                    <a:pt x="50837" y="19525"/>
                  </a:lnTo>
                  <a:cubicBezTo>
                    <a:pt x="51171" y="19458"/>
                    <a:pt x="51504" y="19391"/>
                    <a:pt x="51838" y="19325"/>
                  </a:cubicBezTo>
                  <a:close/>
                  <a:moveTo>
                    <a:pt x="43632" y="21726"/>
                  </a:moveTo>
                  <a:lnTo>
                    <a:pt x="43165" y="23795"/>
                  </a:lnTo>
                  <a:cubicBezTo>
                    <a:pt x="42798" y="23795"/>
                    <a:pt x="42464" y="23828"/>
                    <a:pt x="42131" y="23895"/>
                  </a:cubicBezTo>
                  <a:lnTo>
                    <a:pt x="41997" y="23027"/>
                  </a:lnTo>
                  <a:cubicBezTo>
                    <a:pt x="42598" y="22660"/>
                    <a:pt x="43132" y="22227"/>
                    <a:pt x="43632" y="21726"/>
                  </a:cubicBezTo>
                  <a:close/>
                  <a:moveTo>
                    <a:pt x="33425" y="22294"/>
                  </a:moveTo>
                  <a:lnTo>
                    <a:pt x="33425" y="22294"/>
                  </a:lnTo>
                  <a:cubicBezTo>
                    <a:pt x="34259" y="22927"/>
                    <a:pt x="35159" y="23428"/>
                    <a:pt x="36160" y="23728"/>
                  </a:cubicBezTo>
                  <a:lnTo>
                    <a:pt x="36494" y="25796"/>
                  </a:lnTo>
                  <a:lnTo>
                    <a:pt x="36494" y="25796"/>
                  </a:lnTo>
                  <a:lnTo>
                    <a:pt x="35093" y="25229"/>
                  </a:lnTo>
                  <a:cubicBezTo>
                    <a:pt x="34759" y="25096"/>
                    <a:pt x="34459" y="24995"/>
                    <a:pt x="34125" y="24862"/>
                  </a:cubicBezTo>
                  <a:cubicBezTo>
                    <a:pt x="34092" y="24295"/>
                    <a:pt x="33992" y="23728"/>
                    <a:pt x="33792" y="23161"/>
                  </a:cubicBezTo>
                  <a:cubicBezTo>
                    <a:pt x="33692" y="22861"/>
                    <a:pt x="33591" y="22594"/>
                    <a:pt x="33425" y="22294"/>
                  </a:cubicBezTo>
                  <a:close/>
                  <a:moveTo>
                    <a:pt x="49260" y="1"/>
                  </a:moveTo>
                  <a:cubicBezTo>
                    <a:pt x="49130" y="1"/>
                    <a:pt x="49000" y="4"/>
                    <a:pt x="48869" y="11"/>
                  </a:cubicBezTo>
                  <a:cubicBezTo>
                    <a:pt x="48869" y="11"/>
                    <a:pt x="45100" y="411"/>
                    <a:pt x="42698" y="2780"/>
                  </a:cubicBezTo>
                  <a:cubicBezTo>
                    <a:pt x="41330" y="4014"/>
                    <a:pt x="40463" y="5715"/>
                    <a:pt x="40230" y="7516"/>
                  </a:cubicBezTo>
                  <a:lnTo>
                    <a:pt x="39662" y="8650"/>
                  </a:lnTo>
                  <a:cubicBezTo>
                    <a:pt x="38929" y="8417"/>
                    <a:pt x="38161" y="8284"/>
                    <a:pt x="37394" y="8284"/>
                  </a:cubicBezTo>
                  <a:lnTo>
                    <a:pt x="37327" y="8284"/>
                  </a:lnTo>
                  <a:cubicBezTo>
                    <a:pt x="36727" y="8284"/>
                    <a:pt x="36093" y="8350"/>
                    <a:pt x="35526" y="8517"/>
                  </a:cubicBezTo>
                  <a:cubicBezTo>
                    <a:pt x="31156" y="9985"/>
                    <a:pt x="30489" y="12787"/>
                    <a:pt x="30489" y="12787"/>
                  </a:cubicBezTo>
                  <a:cubicBezTo>
                    <a:pt x="30489" y="12787"/>
                    <a:pt x="30423" y="12920"/>
                    <a:pt x="30389" y="12987"/>
                  </a:cubicBezTo>
                  <a:cubicBezTo>
                    <a:pt x="30156" y="13721"/>
                    <a:pt x="29989" y="14455"/>
                    <a:pt x="29956" y="15188"/>
                  </a:cubicBezTo>
                  <a:lnTo>
                    <a:pt x="29155" y="19125"/>
                  </a:lnTo>
                  <a:cubicBezTo>
                    <a:pt x="28806" y="19066"/>
                    <a:pt x="28453" y="19037"/>
                    <a:pt x="28101" y="19037"/>
                  </a:cubicBezTo>
                  <a:cubicBezTo>
                    <a:pt x="27442" y="19037"/>
                    <a:pt x="26783" y="19141"/>
                    <a:pt x="26153" y="19358"/>
                  </a:cubicBezTo>
                  <a:cubicBezTo>
                    <a:pt x="25953" y="19425"/>
                    <a:pt x="25719" y="19525"/>
                    <a:pt x="25519" y="19625"/>
                  </a:cubicBezTo>
                  <a:lnTo>
                    <a:pt x="16279" y="19492"/>
                  </a:lnTo>
                  <a:lnTo>
                    <a:pt x="16279" y="19058"/>
                  </a:lnTo>
                  <a:lnTo>
                    <a:pt x="16212" y="19058"/>
                  </a:lnTo>
                  <a:cubicBezTo>
                    <a:pt x="16012" y="16022"/>
                    <a:pt x="15178" y="14021"/>
                    <a:pt x="13644" y="13087"/>
                  </a:cubicBezTo>
                  <a:cubicBezTo>
                    <a:pt x="13247" y="12860"/>
                    <a:pt x="12614" y="12580"/>
                    <a:pt x="11776" y="12580"/>
                  </a:cubicBezTo>
                  <a:cubicBezTo>
                    <a:pt x="11135" y="12580"/>
                    <a:pt x="10375" y="12743"/>
                    <a:pt x="9508" y="13220"/>
                  </a:cubicBezTo>
                  <a:cubicBezTo>
                    <a:pt x="8774" y="13621"/>
                    <a:pt x="8207" y="14321"/>
                    <a:pt x="7973" y="15155"/>
                  </a:cubicBezTo>
                  <a:cubicBezTo>
                    <a:pt x="7673" y="15088"/>
                    <a:pt x="7373" y="15055"/>
                    <a:pt x="7073" y="15022"/>
                  </a:cubicBezTo>
                  <a:cubicBezTo>
                    <a:pt x="6958" y="15012"/>
                    <a:pt x="6844" y="15007"/>
                    <a:pt x="6730" y="15007"/>
                  </a:cubicBezTo>
                  <a:cubicBezTo>
                    <a:pt x="6045" y="15007"/>
                    <a:pt x="5371" y="15179"/>
                    <a:pt x="4771" y="15522"/>
                  </a:cubicBezTo>
                  <a:cubicBezTo>
                    <a:pt x="3570" y="16256"/>
                    <a:pt x="2870" y="17624"/>
                    <a:pt x="3003" y="19058"/>
                  </a:cubicBezTo>
                  <a:cubicBezTo>
                    <a:pt x="2336" y="19225"/>
                    <a:pt x="1669" y="19558"/>
                    <a:pt x="1135" y="20059"/>
                  </a:cubicBezTo>
                  <a:cubicBezTo>
                    <a:pt x="368" y="20726"/>
                    <a:pt x="1" y="21760"/>
                    <a:pt x="201" y="22761"/>
                  </a:cubicBezTo>
                  <a:cubicBezTo>
                    <a:pt x="234" y="22927"/>
                    <a:pt x="301" y="23094"/>
                    <a:pt x="368" y="23261"/>
                  </a:cubicBezTo>
                  <a:lnTo>
                    <a:pt x="535" y="23628"/>
                  </a:lnTo>
                  <a:cubicBezTo>
                    <a:pt x="1235" y="24995"/>
                    <a:pt x="2936" y="26030"/>
                    <a:pt x="4404" y="26697"/>
                  </a:cubicBezTo>
                  <a:cubicBezTo>
                    <a:pt x="3503" y="29599"/>
                    <a:pt x="3937" y="32768"/>
                    <a:pt x="5605" y="35303"/>
                  </a:cubicBezTo>
                  <a:lnTo>
                    <a:pt x="10408" y="42875"/>
                  </a:lnTo>
                  <a:cubicBezTo>
                    <a:pt x="10575" y="43142"/>
                    <a:pt x="10742" y="43409"/>
                    <a:pt x="10975" y="43676"/>
                  </a:cubicBezTo>
                  <a:cubicBezTo>
                    <a:pt x="11009" y="43742"/>
                    <a:pt x="11075" y="43809"/>
                    <a:pt x="11109" y="43842"/>
                  </a:cubicBezTo>
                  <a:lnTo>
                    <a:pt x="11142" y="43909"/>
                  </a:lnTo>
                  <a:cubicBezTo>
                    <a:pt x="11309" y="44076"/>
                    <a:pt x="11442" y="44243"/>
                    <a:pt x="11576" y="44376"/>
                  </a:cubicBezTo>
                  <a:lnTo>
                    <a:pt x="11809" y="44610"/>
                  </a:lnTo>
                  <a:cubicBezTo>
                    <a:pt x="11943" y="44776"/>
                    <a:pt x="12109" y="44910"/>
                    <a:pt x="12276" y="45043"/>
                  </a:cubicBezTo>
                  <a:lnTo>
                    <a:pt x="12310" y="45077"/>
                  </a:lnTo>
                  <a:cubicBezTo>
                    <a:pt x="12376" y="45143"/>
                    <a:pt x="12443" y="45177"/>
                    <a:pt x="12510" y="45243"/>
                  </a:cubicBezTo>
                  <a:cubicBezTo>
                    <a:pt x="12710" y="45410"/>
                    <a:pt x="12910" y="45544"/>
                    <a:pt x="13110" y="45677"/>
                  </a:cubicBezTo>
                  <a:lnTo>
                    <a:pt x="13244" y="45777"/>
                  </a:lnTo>
                  <a:lnTo>
                    <a:pt x="13344" y="45844"/>
                  </a:lnTo>
                  <a:cubicBezTo>
                    <a:pt x="14078" y="47478"/>
                    <a:pt x="15645" y="48612"/>
                    <a:pt x="17413" y="48846"/>
                  </a:cubicBezTo>
                  <a:cubicBezTo>
                    <a:pt x="17547" y="50447"/>
                    <a:pt x="17980" y="51981"/>
                    <a:pt x="19081" y="52782"/>
                  </a:cubicBezTo>
                  <a:cubicBezTo>
                    <a:pt x="19578" y="53175"/>
                    <a:pt x="20177" y="53376"/>
                    <a:pt x="20784" y="53376"/>
                  </a:cubicBezTo>
                  <a:cubicBezTo>
                    <a:pt x="21155" y="53376"/>
                    <a:pt x="21529" y="53301"/>
                    <a:pt x="21883" y="53149"/>
                  </a:cubicBezTo>
                  <a:cubicBezTo>
                    <a:pt x="22550" y="52882"/>
                    <a:pt x="23151" y="52448"/>
                    <a:pt x="23618" y="51915"/>
                  </a:cubicBezTo>
                  <a:cubicBezTo>
                    <a:pt x="24218" y="52282"/>
                    <a:pt x="24902" y="52465"/>
                    <a:pt x="25586" y="52465"/>
                  </a:cubicBezTo>
                  <a:cubicBezTo>
                    <a:pt x="26270" y="52465"/>
                    <a:pt x="26953" y="52282"/>
                    <a:pt x="27554" y="51915"/>
                  </a:cubicBezTo>
                  <a:cubicBezTo>
                    <a:pt x="28121" y="51548"/>
                    <a:pt x="28555" y="51014"/>
                    <a:pt x="28855" y="50414"/>
                  </a:cubicBezTo>
                  <a:lnTo>
                    <a:pt x="33325" y="52248"/>
                  </a:lnTo>
                  <a:cubicBezTo>
                    <a:pt x="34720" y="52825"/>
                    <a:pt x="36199" y="53112"/>
                    <a:pt x="37676" y="53112"/>
                  </a:cubicBezTo>
                  <a:cubicBezTo>
                    <a:pt x="39446" y="53112"/>
                    <a:pt x="41213" y="52700"/>
                    <a:pt x="42831" y="51881"/>
                  </a:cubicBezTo>
                  <a:cubicBezTo>
                    <a:pt x="44099" y="53549"/>
                    <a:pt x="45834" y="55284"/>
                    <a:pt x="47702" y="55284"/>
                  </a:cubicBezTo>
                  <a:cubicBezTo>
                    <a:pt x="48769" y="55284"/>
                    <a:pt x="49770" y="54750"/>
                    <a:pt x="50303" y="53816"/>
                  </a:cubicBezTo>
                  <a:cubicBezTo>
                    <a:pt x="50670" y="53149"/>
                    <a:pt x="50904" y="52415"/>
                    <a:pt x="50971" y="51648"/>
                  </a:cubicBezTo>
                  <a:cubicBezTo>
                    <a:pt x="51148" y="51682"/>
                    <a:pt x="51329" y="51698"/>
                    <a:pt x="51508" y="51698"/>
                  </a:cubicBezTo>
                  <a:cubicBezTo>
                    <a:pt x="52035" y="51698"/>
                    <a:pt x="52557" y="51555"/>
                    <a:pt x="53005" y="51281"/>
                  </a:cubicBezTo>
                  <a:cubicBezTo>
                    <a:pt x="53773" y="50781"/>
                    <a:pt x="54306" y="50013"/>
                    <a:pt x="54473" y="49113"/>
                  </a:cubicBezTo>
                  <a:cubicBezTo>
                    <a:pt x="54506" y="49013"/>
                    <a:pt x="54540" y="48913"/>
                    <a:pt x="54606" y="48813"/>
                  </a:cubicBezTo>
                  <a:cubicBezTo>
                    <a:pt x="54740" y="48346"/>
                    <a:pt x="54840" y="47879"/>
                    <a:pt x="54807" y="47378"/>
                  </a:cubicBezTo>
                  <a:cubicBezTo>
                    <a:pt x="54907" y="47211"/>
                    <a:pt x="54973" y="47078"/>
                    <a:pt x="55040" y="46911"/>
                  </a:cubicBezTo>
                  <a:cubicBezTo>
                    <a:pt x="55737" y="47225"/>
                    <a:pt x="56441" y="47368"/>
                    <a:pt x="57121" y="47368"/>
                  </a:cubicBezTo>
                  <a:cubicBezTo>
                    <a:pt x="60348" y="47368"/>
                    <a:pt x="63041" y="44156"/>
                    <a:pt x="61912" y="40740"/>
                  </a:cubicBezTo>
                  <a:cubicBezTo>
                    <a:pt x="61845" y="40540"/>
                    <a:pt x="61778" y="40340"/>
                    <a:pt x="61678" y="40140"/>
                  </a:cubicBezTo>
                  <a:cubicBezTo>
                    <a:pt x="61678" y="39739"/>
                    <a:pt x="61645" y="39372"/>
                    <a:pt x="61578" y="38972"/>
                  </a:cubicBezTo>
                  <a:lnTo>
                    <a:pt x="63346" y="35303"/>
                  </a:lnTo>
                  <a:cubicBezTo>
                    <a:pt x="63446" y="35036"/>
                    <a:pt x="63580" y="34769"/>
                    <a:pt x="63680" y="34469"/>
                  </a:cubicBezTo>
                  <a:cubicBezTo>
                    <a:pt x="63713" y="34402"/>
                    <a:pt x="63713" y="34335"/>
                    <a:pt x="63746" y="34269"/>
                  </a:cubicBezTo>
                  <a:lnTo>
                    <a:pt x="63780" y="34202"/>
                  </a:lnTo>
                  <a:cubicBezTo>
                    <a:pt x="63846" y="34002"/>
                    <a:pt x="63880" y="33802"/>
                    <a:pt x="63946" y="33635"/>
                  </a:cubicBezTo>
                  <a:cubicBezTo>
                    <a:pt x="63980" y="33502"/>
                    <a:pt x="64013" y="33401"/>
                    <a:pt x="64013" y="33301"/>
                  </a:cubicBezTo>
                  <a:cubicBezTo>
                    <a:pt x="64047" y="33101"/>
                    <a:pt x="64113" y="32934"/>
                    <a:pt x="64147" y="32734"/>
                  </a:cubicBezTo>
                  <a:lnTo>
                    <a:pt x="64147" y="32701"/>
                  </a:lnTo>
                  <a:lnTo>
                    <a:pt x="64180" y="32434"/>
                  </a:lnTo>
                  <a:cubicBezTo>
                    <a:pt x="64213" y="32201"/>
                    <a:pt x="64213" y="31967"/>
                    <a:pt x="64247" y="31767"/>
                  </a:cubicBezTo>
                  <a:lnTo>
                    <a:pt x="64247" y="31600"/>
                  </a:lnTo>
                  <a:lnTo>
                    <a:pt x="64247" y="30766"/>
                  </a:lnTo>
                  <a:lnTo>
                    <a:pt x="64247" y="30566"/>
                  </a:lnTo>
                  <a:lnTo>
                    <a:pt x="64247" y="30533"/>
                  </a:lnTo>
                  <a:cubicBezTo>
                    <a:pt x="64247" y="30299"/>
                    <a:pt x="64213" y="30099"/>
                    <a:pt x="64180" y="29899"/>
                  </a:cubicBezTo>
                  <a:cubicBezTo>
                    <a:pt x="64180" y="29799"/>
                    <a:pt x="64147" y="29699"/>
                    <a:pt x="64113" y="29599"/>
                  </a:cubicBezTo>
                  <a:cubicBezTo>
                    <a:pt x="64080" y="29432"/>
                    <a:pt x="64047" y="29232"/>
                    <a:pt x="64013" y="29032"/>
                  </a:cubicBezTo>
                  <a:lnTo>
                    <a:pt x="63946" y="28765"/>
                  </a:lnTo>
                  <a:cubicBezTo>
                    <a:pt x="63880" y="28565"/>
                    <a:pt x="63846" y="28365"/>
                    <a:pt x="63780" y="28164"/>
                  </a:cubicBezTo>
                  <a:cubicBezTo>
                    <a:pt x="63780" y="28098"/>
                    <a:pt x="63713" y="28031"/>
                    <a:pt x="63713" y="27964"/>
                  </a:cubicBezTo>
                  <a:cubicBezTo>
                    <a:pt x="63680" y="27898"/>
                    <a:pt x="63646" y="27764"/>
                    <a:pt x="63580" y="27697"/>
                  </a:cubicBezTo>
                  <a:cubicBezTo>
                    <a:pt x="65147" y="26763"/>
                    <a:pt x="66715" y="25462"/>
                    <a:pt x="66915" y="23828"/>
                  </a:cubicBezTo>
                  <a:cubicBezTo>
                    <a:pt x="67049" y="22794"/>
                    <a:pt x="66615" y="21793"/>
                    <a:pt x="65814" y="21193"/>
                  </a:cubicBezTo>
                  <a:cubicBezTo>
                    <a:pt x="65281" y="20826"/>
                    <a:pt x="64714" y="20559"/>
                    <a:pt x="64080" y="20426"/>
                  </a:cubicBezTo>
                  <a:cubicBezTo>
                    <a:pt x="64047" y="19125"/>
                    <a:pt x="63279" y="17924"/>
                    <a:pt x="62112" y="17357"/>
                  </a:cubicBezTo>
                  <a:cubicBezTo>
                    <a:pt x="61635" y="17129"/>
                    <a:pt x="61111" y="17011"/>
                    <a:pt x="60583" y="17011"/>
                  </a:cubicBezTo>
                  <a:cubicBezTo>
                    <a:pt x="60336" y="17011"/>
                    <a:pt x="60088" y="17037"/>
                    <a:pt x="59844" y="17090"/>
                  </a:cubicBezTo>
                  <a:cubicBezTo>
                    <a:pt x="59643" y="17090"/>
                    <a:pt x="59410" y="17157"/>
                    <a:pt x="59176" y="17223"/>
                  </a:cubicBezTo>
                  <a:cubicBezTo>
                    <a:pt x="59010" y="16856"/>
                    <a:pt x="58776" y="16523"/>
                    <a:pt x="58509" y="16223"/>
                  </a:cubicBezTo>
                  <a:lnTo>
                    <a:pt x="58309" y="16056"/>
                  </a:lnTo>
                  <a:lnTo>
                    <a:pt x="58076" y="15922"/>
                  </a:lnTo>
                  <a:cubicBezTo>
                    <a:pt x="57842" y="15789"/>
                    <a:pt x="57609" y="15655"/>
                    <a:pt x="57342" y="15555"/>
                  </a:cubicBezTo>
                  <a:cubicBezTo>
                    <a:pt x="58176" y="14355"/>
                    <a:pt x="58676" y="12987"/>
                    <a:pt x="58843" y="11553"/>
                  </a:cubicBezTo>
                  <a:cubicBezTo>
                    <a:pt x="58910" y="10885"/>
                    <a:pt x="58910" y="10252"/>
                    <a:pt x="58843" y="9618"/>
                  </a:cubicBezTo>
                  <a:cubicBezTo>
                    <a:pt x="58643" y="7583"/>
                    <a:pt x="57875" y="5648"/>
                    <a:pt x="56608" y="4047"/>
                  </a:cubicBezTo>
                  <a:cubicBezTo>
                    <a:pt x="55607" y="2579"/>
                    <a:pt x="54240" y="1479"/>
                    <a:pt x="52638" y="778"/>
                  </a:cubicBezTo>
                  <a:cubicBezTo>
                    <a:pt x="51558" y="268"/>
                    <a:pt x="50424" y="1"/>
                    <a:pt x="49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51;p69">
              <a:extLst>
                <a:ext uri="{FF2B5EF4-FFF2-40B4-BE49-F238E27FC236}">
                  <a16:creationId xmlns:a16="http://schemas.microsoft.com/office/drawing/2014/main" id="{78BA0ED6-BA0B-711B-8CC5-E0AE825C3B1B}"/>
                </a:ext>
              </a:extLst>
            </p:cNvPr>
            <p:cNvSpPr/>
            <p:nvPr/>
          </p:nvSpPr>
          <p:spPr>
            <a:xfrm>
              <a:off x="3657633" y="1141362"/>
              <a:ext cx="1290087" cy="1687590"/>
            </a:xfrm>
            <a:custGeom>
              <a:avLst/>
              <a:gdLst/>
              <a:ahLst/>
              <a:cxnLst/>
              <a:rect l="l" t="t" r="r" b="b"/>
              <a:pathLst>
                <a:path w="78057" h="102108" extrusionOk="0">
                  <a:moveTo>
                    <a:pt x="38328" y="5404"/>
                  </a:moveTo>
                  <a:cubicBezTo>
                    <a:pt x="53038" y="5404"/>
                    <a:pt x="64980" y="19148"/>
                    <a:pt x="64980" y="35993"/>
                  </a:cubicBezTo>
                  <a:lnTo>
                    <a:pt x="64980" y="39796"/>
                  </a:lnTo>
                  <a:lnTo>
                    <a:pt x="64780" y="39696"/>
                  </a:lnTo>
                  <a:cubicBezTo>
                    <a:pt x="60644" y="36827"/>
                    <a:pt x="55574" y="35860"/>
                    <a:pt x="51604" y="35326"/>
                  </a:cubicBezTo>
                  <a:cubicBezTo>
                    <a:pt x="48110" y="34871"/>
                    <a:pt x="44590" y="34642"/>
                    <a:pt x="41071" y="34642"/>
                  </a:cubicBezTo>
                  <a:cubicBezTo>
                    <a:pt x="36592" y="34642"/>
                    <a:pt x="32113" y="35012"/>
                    <a:pt x="27687" y="35760"/>
                  </a:cubicBezTo>
                  <a:cubicBezTo>
                    <a:pt x="21916" y="36694"/>
                    <a:pt x="16346" y="37828"/>
                    <a:pt x="11676" y="40663"/>
                  </a:cubicBezTo>
                  <a:lnTo>
                    <a:pt x="11676" y="35993"/>
                  </a:lnTo>
                  <a:cubicBezTo>
                    <a:pt x="11676" y="19148"/>
                    <a:pt x="23617" y="5404"/>
                    <a:pt x="38328" y="5404"/>
                  </a:cubicBezTo>
                  <a:close/>
                  <a:moveTo>
                    <a:pt x="38328" y="1"/>
                  </a:moveTo>
                  <a:cubicBezTo>
                    <a:pt x="20649" y="1"/>
                    <a:pt x="6238" y="16145"/>
                    <a:pt x="6238" y="35993"/>
                  </a:cubicBezTo>
                  <a:lnTo>
                    <a:pt x="6238" y="45933"/>
                  </a:lnTo>
                  <a:cubicBezTo>
                    <a:pt x="2669" y="52138"/>
                    <a:pt x="1" y="62879"/>
                    <a:pt x="1" y="71218"/>
                  </a:cubicBezTo>
                  <a:cubicBezTo>
                    <a:pt x="1" y="82059"/>
                    <a:pt x="4837" y="90699"/>
                    <a:pt x="14044" y="96236"/>
                  </a:cubicBezTo>
                  <a:cubicBezTo>
                    <a:pt x="15011" y="96970"/>
                    <a:pt x="16079" y="97570"/>
                    <a:pt x="17213" y="97937"/>
                  </a:cubicBezTo>
                  <a:cubicBezTo>
                    <a:pt x="22417" y="100306"/>
                    <a:pt x="28021" y="101707"/>
                    <a:pt x="33725" y="102007"/>
                  </a:cubicBezTo>
                  <a:lnTo>
                    <a:pt x="34926" y="102074"/>
                  </a:lnTo>
                  <a:cubicBezTo>
                    <a:pt x="35426" y="102107"/>
                    <a:pt x="35993" y="102107"/>
                    <a:pt x="36560" y="102107"/>
                  </a:cubicBezTo>
                  <a:cubicBezTo>
                    <a:pt x="39896" y="102107"/>
                    <a:pt x="44399" y="101807"/>
                    <a:pt x="46234" y="101607"/>
                  </a:cubicBezTo>
                  <a:cubicBezTo>
                    <a:pt x="53606" y="100806"/>
                    <a:pt x="64380" y="98404"/>
                    <a:pt x="72986" y="86696"/>
                  </a:cubicBezTo>
                  <a:cubicBezTo>
                    <a:pt x="76822" y="81492"/>
                    <a:pt x="78056" y="74521"/>
                    <a:pt x="76722" y="65914"/>
                  </a:cubicBezTo>
                  <a:cubicBezTo>
                    <a:pt x="75655" y="59343"/>
                    <a:pt x="73520" y="52972"/>
                    <a:pt x="70384" y="47101"/>
                  </a:cubicBezTo>
                  <a:lnTo>
                    <a:pt x="70384" y="35993"/>
                  </a:lnTo>
                  <a:cubicBezTo>
                    <a:pt x="70384" y="16145"/>
                    <a:pt x="56007" y="1"/>
                    <a:pt x="3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2;p69">
              <a:extLst>
                <a:ext uri="{FF2B5EF4-FFF2-40B4-BE49-F238E27FC236}">
                  <a16:creationId xmlns:a16="http://schemas.microsoft.com/office/drawing/2014/main" id="{2BF6A9D6-0830-6B97-2A67-6DBB1D9B637E}"/>
                </a:ext>
              </a:extLst>
            </p:cNvPr>
            <p:cNvSpPr/>
            <p:nvPr/>
          </p:nvSpPr>
          <p:spPr>
            <a:xfrm>
              <a:off x="3765144" y="1778679"/>
              <a:ext cx="971966" cy="289595"/>
            </a:xfrm>
            <a:custGeom>
              <a:avLst/>
              <a:gdLst/>
              <a:ahLst/>
              <a:cxnLst/>
              <a:rect l="l" t="t" r="r" b="b"/>
              <a:pathLst>
                <a:path w="58809" h="17522" extrusionOk="0">
                  <a:moveTo>
                    <a:pt x="34657" y="1"/>
                  </a:moveTo>
                  <a:cubicBezTo>
                    <a:pt x="33024" y="1"/>
                    <a:pt x="31389" y="56"/>
                    <a:pt x="29755" y="167"/>
                  </a:cubicBezTo>
                  <a:cubicBezTo>
                    <a:pt x="27120" y="301"/>
                    <a:pt x="24518" y="601"/>
                    <a:pt x="21916" y="1001"/>
                  </a:cubicBezTo>
                  <a:cubicBezTo>
                    <a:pt x="15611" y="2069"/>
                    <a:pt x="9574" y="3303"/>
                    <a:pt x="5304" y="6972"/>
                  </a:cubicBezTo>
                  <a:cubicBezTo>
                    <a:pt x="0" y="11542"/>
                    <a:pt x="14811" y="15979"/>
                    <a:pt x="17680" y="16546"/>
                  </a:cubicBezTo>
                  <a:cubicBezTo>
                    <a:pt x="21365" y="17267"/>
                    <a:pt x="25142" y="17521"/>
                    <a:pt x="28930" y="17521"/>
                  </a:cubicBezTo>
                  <a:cubicBezTo>
                    <a:pt x="31621" y="17521"/>
                    <a:pt x="34319" y="17393"/>
                    <a:pt x="36993" y="17213"/>
                  </a:cubicBezTo>
                  <a:cubicBezTo>
                    <a:pt x="47601" y="16546"/>
                    <a:pt x="55640" y="14144"/>
                    <a:pt x="57942" y="10908"/>
                  </a:cubicBezTo>
                  <a:cubicBezTo>
                    <a:pt x="58709" y="9841"/>
                    <a:pt x="58809" y="8673"/>
                    <a:pt x="58275" y="7272"/>
                  </a:cubicBezTo>
                  <a:cubicBezTo>
                    <a:pt x="57908" y="6205"/>
                    <a:pt x="56974" y="5171"/>
                    <a:pt x="55607" y="4204"/>
                  </a:cubicBezTo>
                  <a:cubicBezTo>
                    <a:pt x="52271" y="1935"/>
                    <a:pt x="47868" y="1101"/>
                    <a:pt x="44432" y="668"/>
                  </a:cubicBezTo>
                  <a:cubicBezTo>
                    <a:pt x="41185" y="223"/>
                    <a:pt x="37924" y="1"/>
                    <a:pt x="34657" y="1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53;p69">
              <a:extLst>
                <a:ext uri="{FF2B5EF4-FFF2-40B4-BE49-F238E27FC236}">
                  <a16:creationId xmlns:a16="http://schemas.microsoft.com/office/drawing/2014/main" id="{99D1E875-0372-C3D8-6DC4-3F0932EC0BD1}"/>
                </a:ext>
              </a:extLst>
            </p:cNvPr>
            <p:cNvSpPr/>
            <p:nvPr/>
          </p:nvSpPr>
          <p:spPr>
            <a:xfrm>
              <a:off x="4367175" y="1835352"/>
              <a:ext cx="157672" cy="130699"/>
            </a:xfrm>
            <a:custGeom>
              <a:avLst/>
              <a:gdLst/>
              <a:ahLst/>
              <a:cxnLst/>
              <a:rect l="l" t="t" r="r" b="b"/>
              <a:pathLst>
                <a:path w="9540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7"/>
                  </a:cubicBezTo>
                  <a:cubicBezTo>
                    <a:pt x="334" y="1342"/>
                    <a:pt x="0" y="5912"/>
                    <a:pt x="3136" y="7479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5" y="7907"/>
                    <a:pt x="9540" y="5418"/>
                    <a:pt x="8673" y="2709"/>
                  </a:cubicBezTo>
                  <a:cubicBezTo>
                    <a:pt x="8113" y="1056"/>
                    <a:pt x="6573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54;p69">
              <a:extLst>
                <a:ext uri="{FF2B5EF4-FFF2-40B4-BE49-F238E27FC236}">
                  <a16:creationId xmlns:a16="http://schemas.microsoft.com/office/drawing/2014/main" id="{1C081D81-C150-B7C8-DD71-B3A8CEAEA35B}"/>
                </a:ext>
              </a:extLst>
            </p:cNvPr>
            <p:cNvSpPr/>
            <p:nvPr/>
          </p:nvSpPr>
          <p:spPr>
            <a:xfrm>
              <a:off x="4356151" y="1784067"/>
              <a:ext cx="158119" cy="130699"/>
            </a:xfrm>
            <a:custGeom>
              <a:avLst/>
              <a:gdLst/>
              <a:ahLst/>
              <a:cxnLst/>
              <a:rect l="l" t="t" r="r" b="b"/>
              <a:pathLst>
                <a:path w="9567" h="7908" extrusionOk="0">
                  <a:moveTo>
                    <a:pt x="4922" y="1"/>
                  </a:moveTo>
                  <a:cubicBezTo>
                    <a:pt x="4507" y="1"/>
                    <a:pt x="4085" y="68"/>
                    <a:pt x="3669" y="208"/>
                  </a:cubicBezTo>
                  <a:cubicBezTo>
                    <a:pt x="334" y="1309"/>
                    <a:pt x="0" y="5912"/>
                    <a:pt x="3136" y="7480"/>
                  </a:cubicBezTo>
                  <a:cubicBezTo>
                    <a:pt x="3731" y="7775"/>
                    <a:pt x="4337" y="7908"/>
                    <a:pt x="4921" y="7908"/>
                  </a:cubicBezTo>
                  <a:cubicBezTo>
                    <a:pt x="7447" y="7908"/>
                    <a:pt x="9567" y="5419"/>
                    <a:pt x="8673" y="2710"/>
                  </a:cubicBezTo>
                  <a:cubicBezTo>
                    <a:pt x="8113" y="1057"/>
                    <a:pt x="6573" y="1"/>
                    <a:pt x="4922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55;p69">
              <a:extLst>
                <a:ext uri="{FF2B5EF4-FFF2-40B4-BE49-F238E27FC236}">
                  <a16:creationId xmlns:a16="http://schemas.microsoft.com/office/drawing/2014/main" id="{A45ABF38-D83F-3AAA-EE70-28F713FAD4E1}"/>
                </a:ext>
              </a:extLst>
            </p:cNvPr>
            <p:cNvSpPr/>
            <p:nvPr/>
          </p:nvSpPr>
          <p:spPr>
            <a:xfrm>
              <a:off x="4371588" y="1834905"/>
              <a:ext cx="137294" cy="79861"/>
            </a:xfrm>
            <a:custGeom>
              <a:avLst/>
              <a:gdLst/>
              <a:ahLst/>
              <a:cxnLst/>
              <a:rect l="l" t="t" r="r" b="b"/>
              <a:pathLst>
                <a:path w="8307" h="4832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606" y="1435"/>
                    <a:pt x="6605" y="2670"/>
                    <a:pt x="5204" y="3170"/>
                  </a:cubicBezTo>
                  <a:cubicBezTo>
                    <a:pt x="4789" y="3302"/>
                    <a:pt x="4368" y="3364"/>
                    <a:pt x="3956" y="3364"/>
                  </a:cubicBezTo>
                  <a:cubicBezTo>
                    <a:pt x="2281" y="3364"/>
                    <a:pt x="736" y="2328"/>
                    <a:pt x="200" y="668"/>
                  </a:cubicBezTo>
                  <a:cubicBezTo>
                    <a:pt x="134" y="535"/>
                    <a:pt x="134" y="401"/>
                    <a:pt x="100" y="268"/>
                  </a:cubicBezTo>
                  <a:lnTo>
                    <a:pt x="100" y="268"/>
                  </a:lnTo>
                  <a:cubicBezTo>
                    <a:pt x="0" y="902"/>
                    <a:pt x="33" y="1535"/>
                    <a:pt x="234" y="2136"/>
                  </a:cubicBezTo>
                  <a:cubicBezTo>
                    <a:pt x="780" y="3774"/>
                    <a:pt x="2310" y="4832"/>
                    <a:pt x="3963" y="4832"/>
                  </a:cubicBezTo>
                  <a:cubicBezTo>
                    <a:pt x="4329" y="4832"/>
                    <a:pt x="4701" y="4780"/>
                    <a:pt x="5070" y="4671"/>
                  </a:cubicBezTo>
                  <a:cubicBezTo>
                    <a:pt x="7072" y="4104"/>
                    <a:pt x="8306" y="2036"/>
                    <a:pt x="7806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56;p69">
              <a:extLst>
                <a:ext uri="{FF2B5EF4-FFF2-40B4-BE49-F238E27FC236}">
                  <a16:creationId xmlns:a16="http://schemas.microsoft.com/office/drawing/2014/main" id="{9BA3FFF1-2434-A795-3275-00B11DAFD6B1}"/>
                </a:ext>
              </a:extLst>
            </p:cNvPr>
            <p:cNvSpPr/>
            <p:nvPr/>
          </p:nvSpPr>
          <p:spPr>
            <a:xfrm>
              <a:off x="4399701" y="1804115"/>
              <a:ext cx="78820" cy="65350"/>
            </a:xfrm>
            <a:custGeom>
              <a:avLst/>
              <a:gdLst/>
              <a:ahLst/>
              <a:cxnLst/>
              <a:rect l="l" t="t" r="r" b="b"/>
              <a:pathLst>
                <a:path w="4769" h="3954" extrusionOk="0">
                  <a:moveTo>
                    <a:pt x="2442" y="0"/>
                  </a:moveTo>
                  <a:cubicBezTo>
                    <a:pt x="2241" y="0"/>
                    <a:pt x="2036" y="31"/>
                    <a:pt x="1835" y="96"/>
                  </a:cubicBezTo>
                  <a:cubicBezTo>
                    <a:pt x="167" y="663"/>
                    <a:pt x="0" y="2965"/>
                    <a:pt x="1568" y="3732"/>
                  </a:cubicBezTo>
                  <a:cubicBezTo>
                    <a:pt x="1867" y="3885"/>
                    <a:pt x="2172" y="3954"/>
                    <a:pt x="2467" y="3954"/>
                  </a:cubicBezTo>
                  <a:cubicBezTo>
                    <a:pt x="3715" y="3954"/>
                    <a:pt x="4769" y="2713"/>
                    <a:pt x="4337" y="1364"/>
                  </a:cubicBezTo>
                  <a:cubicBezTo>
                    <a:pt x="4068" y="530"/>
                    <a:pt x="3279" y="0"/>
                    <a:pt x="244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57;p69">
              <a:extLst>
                <a:ext uri="{FF2B5EF4-FFF2-40B4-BE49-F238E27FC236}">
                  <a16:creationId xmlns:a16="http://schemas.microsoft.com/office/drawing/2014/main" id="{20D36585-EAEC-D520-39D8-702090ACD20B}"/>
                </a:ext>
              </a:extLst>
            </p:cNvPr>
            <p:cNvSpPr/>
            <p:nvPr/>
          </p:nvSpPr>
          <p:spPr>
            <a:xfrm>
              <a:off x="4117428" y="1757061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9"/>
                    <a:pt x="0" y="5912"/>
                    <a:pt x="3169" y="7480"/>
                  </a:cubicBezTo>
                  <a:cubicBezTo>
                    <a:pt x="3759" y="7774"/>
                    <a:pt x="4359" y="7907"/>
                    <a:pt x="4940" y="7907"/>
                  </a:cubicBezTo>
                  <a:cubicBezTo>
                    <a:pt x="7447" y="7907"/>
                    <a:pt x="9567" y="5418"/>
                    <a:pt x="8673" y="2710"/>
                  </a:cubicBezTo>
                  <a:cubicBezTo>
                    <a:pt x="8113" y="1057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58;p69">
              <a:extLst>
                <a:ext uri="{FF2B5EF4-FFF2-40B4-BE49-F238E27FC236}">
                  <a16:creationId xmlns:a16="http://schemas.microsoft.com/office/drawing/2014/main" id="{E1B1585F-1E35-DA82-7C03-4BDEF2E42225}"/>
                </a:ext>
              </a:extLst>
            </p:cNvPr>
            <p:cNvSpPr/>
            <p:nvPr/>
          </p:nvSpPr>
          <p:spPr>
            <a:xfrm>
              <a:off x="4106949" y="1705793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8"/>
                    <a:pt x="1" y="5912"/>
                    <a:pt x="3136" y="7479"/>
                  </a:cubicBezTo>
                  <a:cubicBezTo>
                    <a:pt x="3725" y="7774"/>
                    <a:pt x="4328" y="7907"/>
                    <a:pt x="4910" y="7907"/>
                  </a:cubicBezTo>
                  <a:cubicBezTo>
                    <a:pt x="7426" y="7907"/>
                    <a:pt x="9567" y="5418"/>
                    <a:pt x="8674" y="2709"/>
                  </a:cubicBezTo>
                  <a:cubicBezTo>
                    <a:pt x="8114" y="1056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59;p69">
              <a:extLst>
                <a:ext uri="{FF2B5EF4-FFF2-40B4-BE49-F238E27FC236}">
                  <a16:creationId xmlns:a16="http://schemas.microsoft.com/office/drawing/2014/main" id="{172FCA77-56EC-EC11-CB34-20EB32AFAA4F}"/>
                </a:ext>
              </a:extLst>
            </p:cNvPr>
            <p:cNvSpPr/>
            <p:nvPr/>
          </p:nvSpPr>
          <p:spPr>
            <a:xfrm>
              <a:off x="4121841" y="1756631"/>
              <a:ext cx="137294" cy="80208"/>
            </a:xfrm>
            <a:custGeom>
              <a:avLst/>
              <a:gdLst/>
              <a:ahLst/>
              <a:cxnLst/>
              <a:rect l="l" t="t" r="r" b="b"/>
              <a:pathLst>
                <a:path w="8307" h="485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606" y="1468"/>
                    <a:pt x="6605" y="2669"/>
                    <a:pt x="5204" y="3169"/>
                  </a:cubicBezTo>
                  <a:cubicBezTo>
                    <a:pt x="4796" y="3301"/>
                    <a:pt x="4381" y="3364"/>
                    <a:pt x="3972" y="3364"/>
                  </a:cubicBezTo>
                  <a:cubicBezTo>
                    <a:pt x="2313" y="3364"/>
                    <a:pt x="763" y="2327"/>
                    <a:pt x="200" y="667"/>
                  </a:cubicBezTo>
                  <a:cubicBezTo>
                    <a:pt x="167" y="534"/>
                    <a:pt x="134" y="401"/>
                    <a:pt x="134" y="267"/>
                  </a:cubicBezTo>
                  <a:lnTo>
                    <a:pt x="134" y="267"/>
                  </a:lnTo>
                  <a:cubicBezTo>
                    <a:pt x="0" y="901"/>
                    <a:pt x="67" y="1535"/>
                    <a:pt x="267" y="2168"/>
                  </a:cubicBezTo>
                  <a:cubicBezTo>
                    <a:pt x="789" y="3815"/>
                    <a:pt x="2326" y="4852"/>
                    <a:pt x="3988" y="4852"/>
                  </a:cubicBezTo>
                  <a:cubicBezTo>
                    <a:pt x="4346" y="4852"/>
                    <a:pt x="4710" y="4804"/>
                    <a:pt x="5071" y="4704"/>
                  </a:cubicBezTo>
                  <a:cubicBezTo>
                    <a:pt x="7105" y="4137"/>
                    <a:pt x="8306" y="2068"/>
                    <a:pt x="7806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60;p69">
              <a:extLst>
                <a:ext uri="{FF2B5EF4-FFF2-40B4-BE49-F238E27FC236}">
                  <a16:creationId xmlns:a16="http://schemas.microsoft.com/office/drawing/2014/main" id="{50B7557F-C292-D9E5-C148-0726E553A1C4}"/>
                </a:ext>
              </a:extLst>
            </p:cNvPr>
            <p:cNvSpPr/>
            <p:nvPr/>
          </p:nvSpPr>
          <p:spPr>
            <a:xfrm>
              <a:off x="4150499" y="1725824"/>
              <a:ext cx="78836" cy="65350"/>
            </a:xfrm>
            <a:custGeom>
              <a:avLst/>
              <a:gdLst/>
              <a:ahLst/>
              <a:cxnLst/>
              <a:rect l="l" t="t" r="r" b="b"/>
              <a:pathLst>
                <a:path w="4770" h="3954" extrusionOk="0">
                  <a:moveTo>
                    <a:pt x="2440" y="1"/>
                  </a:moveTo>
                  <a:cubicBezTo>
                    <a:pt x="2240" y="1"/>
                    <a:pt x="2036" y="32"/>
                    <a:pt x="1836" y="96"/>
                  </a:cubicBezTo>
                  <a:cubicBezTo>
                    <a:pt x="168" y="663"/>
                    <a:pt x="1" y="2965"/>
                    <a:pt x="1569" y="3732"/>
                  </a:cubicBezTo>
                  <a:cubicBezTo>
                    <a:pt x="1868" y="3885"/>
                    <a:pt x="2173" y="3954"/>
                    <a:pt x="2467" y="3954"/>
                  </a:cubicBezTo>
                  <a:cubicBezTo>
                    <a:pt x="3716" y="3954"/>
                    <a:pt x="4769" y="2714"/>
                    <a:pt x="4337" y="1364"/>
                  </a:cubicBezTo>
                  <a:cubicBezTo>
                    <a:pt x="4042" y="531"/>
                    <a:pt x="3270" y="1"/>
                    <a:pt x="244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61;p69">
              <a:extLst>
                <a:ext uri="{FF2B5EF4-FFF2-40B4-BE49-F238E27FC236}">
                  <a16:creationId xmlns:a16="http://schemas.microsoft.com/office/drawing/2014/main" id="{81CEA886-E717-F2ED-C242-2D902CBE3A21}"/>
                </a:ext>
              </a:extLst>
            </p:cNvPr>
            <p:cNvSpPr/>
            <p:nvPr/>
          </p:nvSpPr>
          <p:spPr>
            <a:xfrm>
              <a:off x="4438293" y="1605702"/>
              <a:ext cx="103065" cy="374431"/>
            </a:xfrm>
            <a:custGeom>
              <a:avLst/>
              <a:gdLst/>
              <a:ahLst/>
              <a:cxnLst/>
              <a:rect l="l" t="t" r="r" b="b"/>
              <a:pathLst>
                <a:path w="6236" h="22655" extrusionOk="0">
                  <a:moveTo>
                    <a:pt x="5529" y="0"/>
                  </a:moveTo>
                  <a:cubicBezTo>
                    <a:pt x="5282" y="0"/>
                    <a:pt x="5040" y="141"/>
                    <a:pt x="4971" y="459"/>
                  </a:cubicBezTo>
                  <a:lnTo>
                    <a:pt x="67" y="21941"/>
                  </a:lnTo>
                  <a:cubicBezTo>
                    <a:pt x="0" y="22208"/>
                    <a:pt x="167" y="22508"/>
                    <a:pt x="434" y="22609"/>
                  </a:cubicBezTo>
                  <a:lnTo>
                    <a:pt x="534" y="22642"/>
                  </a:lnTo>
                  <a:cubicBezTo>
                    <a:pt x="577" y="22651"/>
                    <a:pt x="621" y="22655"/>
                    <a:pt x="664" y="22655"/>
                  </a:cubicBezTo>
                  <a:cubicBezTo>
                    <a:pt x="950" y="22655"/>
                    <a:pt x="1210" y="22469"/>
                    <a:pt x="1268" y="22208"/>
                  </a:cubicBezTo>
                  <a:lnTo>
                    <a:pt x="6138" y="726"/>
                  </a:lnTo>
                  <a:cubicBezTo>
                    <a:pt x="6236" y="278"/>
                    <a:pt x="5877" y="0"/>
                    <a:pt x="5529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62;p69">
              <a:extLst>
                <a:ext uri="{FF2B5EF4-FFF2-40B4-BE49-F238E27FC236}">
                  <a16:creationId xmlns:a16="http://schemas.microsoft.com/office/drawing/2014/main" id="{59E74CE2-5DEA-49FB-03D3-C5F4352647FC}"/>
                </a:ext>
              </a:extLst>
            </p:cNvPr>
            <p:cNvSpPr/>
            <p:nvPr/>
          </p:nvSpPr>
          <p:spPr>
            <a:xfrm>
              <a:off x="4426162" y="1587505"/>
              <a:ext cx="102751" cy="374431"/>
            </a:xfrm>
            <a:custGeom>
              <a:avLst/>
              <a:gdLst/>
              <a:ahLst/>
              <a:cxnLst/>
              <a:rect l="l" t="t" r="r" b="b"/>
              <a:pathLst>
                <a:path w="6217" h="22655" extrusionOk="0">
                  <a:moveTo>
                    <a:pt x="5513" y="1"/>
                  </a:moveTo>
                  <a:cubicBezTo>
                    <a:pt x="5265" y="1"/>
                    <a:pt x="5020" y="141"/>
                    <a:pt x="4937" y="460"/>
                  </a:cubicBezTo>
                  <a:lnTo>
                    <a:pt x="67" y="21908"/>
                  </a:lnTo>
                  <a:cubicBezTo>
                    <a:pt x="0" y="22175"/>
                    <a:pt x="134" y="22475"/>
                    <a:pt x="434" y="22609"/>
                  </a:cubicBezTo>
                  <a:lnTo>
                    <a:pt x="534" y="22642"/>
                  </a:lnTo>
                  <a:cubicBezTo>
                    <a:pt x="573" y="22651"/>
                    <a:pt x="612" y="22655"/>
                    <a:pt x="652" y="22655"/>
                  </a:cubicBezTo>
                  <a:cubicBezTo>
                    <a:pt x="916" y="22655"/>
                    <a:pt x="1177" y="22466"/>
                    <a:pt x="1235" y="22175"/>
                  </a:cubicBezTo>
                  <a:lnTo>
                    <a:pt x="6138" y="726"/>
                  </a:lnTo>
                  <a:cubicBezTo>
                    <a:pt x="6216" y="278"/>
                    <a:pt x="5861" y="1"/>
                    <a:pt x="5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63;p69">
              <a:extLst>
                <a:ext uri="{FF2B5EF4-FFF2-40B4-BE49-F238E27FC236}">
                  <a16:creationId xmlns:a16="http://schemas.microsoft.com/office/drawing/2014/main" id="{8CC69B75-055C-3392-856E-F336D047979B}"/>
                </a:ext>
              </a:extLst>
            </p:cNvPr>
            <p:cNvSpPr/>
            <p:nvPr/>
          </p:nvSpPr>
          <p:spPr>
            <a:xfrm>
              <a:off x="4426162" y="1587158"/>
              <a:ext cx="96488" cy="374431"/>
            </a:xfrm>
            <a:custGeom>
              <a:avLst/>
              <a:gdLst/>
              <a:ahLst/>
              <a:cxnLst/>
              <a:rect l="l" t="t" r="r" b="b"/>
              <a:pathLst>
                <a:path w="5838" h="22655" extrusionOk="0">
                  <a:moveTo>
                    <a:pt x="5542" y="1"/>
                  </a:moveTo>
                  <a:cubicBezTo>
                    <a:pt x="5256" y="1"/>
                    <a:pt x="4995" y="190"/>
                    <a:pt x="4937" y="481"/>
                  </a:cubicBezTo>
                  <a:lnTo>
                    <a:pt x="67" y="21929"/>
                  </a:lnTo>
                  <a:cubicBezTo>
                    <a:pt x="0" y="22196"/>
                    <a:pt x="134" y="22496"/>
                    <a:pt x="434" y="22630"/>
                  </a:cubicBezTo>
                  <a:lnTo>
                    <a:pt x="501" y="22630"/>
                  </a:lnTo>
                  <a:cubicBezTo>
                    <a:pt x="568" y="22646"/>
                    <a:pt x="626" y="22655"/>
                    <a:pt x="680" y="22655"/>
                  </a:cubicBezTo>
                  <a:cubicBezTo>
                    <a:pt x="734" y="22655"/>
                    <a:pt x="784" y="22646"/>
                    <a:pt x="834" y="22630"/>
                  </a:cubicBezTo>
                  <a:cubicBezTo>
                    <a:pt x="601" y="22530"/>
                    <a:pt x="467" y="22229"/>
                    <a:pt x="534" y="21963"/>
                  </a:cubicBezTo>
                  <a:lnTo>
                    <a:pt x="5438" y="514"/>
                  </a:lnTo>
                  <a:cubicBezTo>
                    <a:pt x="5471" y="314"/>
                    <a:pt x="5638" y="147"/>
                    <a:pt x="5838" y="80"/>
                  </a:cubicBezTo>
                  <a:cubicBezTo>
                    <a:pt x="5771" y="47"/>
                    <a:pt x="5738" y="14"/>
                    <a:pt x="5671" y="14"/>
                  </a:cubicBezTo>
                  <a:cubicBezTo>
                    <a:pt x="5628" y="5"/>
                    <a:pt x="5585" y="1"/>
                    <a:pt x="5542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64;p69">
              <a:extLst>
                <a:ext uri="{FF2B5EF4-FFF2-40B4-BE49-F238E27FC236}">
                  <a16:creationId xmlns:a16="http://schemas.microsoft.com/office/drawing/2014/main" id="{2DC37EB3-E734-8D87-2872-9C10FF34729C}"/>
                </a:ext>
              </a:extLst>
            </p:cNvPr>
            <p:cNvSpPr/>
            <p:nvPr/>
          </p:nvSpPr>
          <p:spPr>
            <a:xfrm>
              <a:off x="4417898" y="1415702"/>
              <a:ext cx="259118" cy="229964"/>
            </a:xfrm>
            <a:custGeom>
              <a:avLst/>
              <a:gdLst/>
              <a:ahLst/>
              <a:cxnLst/>
              <a:rect l="l" t="t" r="r" b="b"/>
              <a:pathLst>
                <a:path w="15678" h="13914" extrusionOk="0">
                  <a:moveTo>
                    <a:pt x="7869" y="1"/>
                  </a:moveTo>
                  <a:cubicBezTo>
                    <a:pt x="5807" y="1"/>
                    <a:pt x="3758" y="911"/>
                    <a:pt x="2368" y="2649"/>
                  </a:cubicBezTo>
                  <a:cubicBezTo>
                    <a:pt x="0" y="5651"/>
                    <a:pt x="500" y="10054"/>
                    <a:pt x="3536" y="12422"/>
                  </a:cubicBezTo>
                  <a:cubicBezTo>
                    <a:pt x="4806" y="13425"/>
                    <a:pt x="6328" y="13913"/>
                    <a:pt x="7840" y="13913"/>
                  </a:cubicBezTo>
                  <a:cubicBezTo>
                    <a:pt x="9901" y="13913"/>
                    <a:pt x="11944" y="13006"/>
                    <a:pt x="13310" y="11255"/>
                  </a:cubicBezTo>
                  <a:cubicBezTo>
                    <a:pt x="15678" y="8253"/>
                    <a:pt x="15178" y="3883"/>
                    <a:pt x="12142" y="1481"/>
                  </a:cubicBezTo>
                  <a:cubicBezTo>
                    <a:pt x="10877" y="483"/>
                    <a:pt x="9370" y="1"/>
                    <a:pt x="7869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65;p69">
              <a:extLst>
                <a:ext uri="{FF2B5EF4-FFF2-40B4-BE49-F238E27FC236}">
                  <a16:creationId xmlns:a16="http://schemas.microsoft.com/office/drawing/2014/main" id="{8647C495-8235-F544-6E1A-13AE7A3A3D7E}"/>
                </a:ext>
              </a:extLst>
            </p:cNvPr>
            <p:cNvSpPr/>
            <p:nvPr/>
          </p:nvSpPr>
          <p:spPr>
            <a:xfrm>
              <a:off x="4384876" y="1392597"/>
              <a:ext cx="272307" cy="230443"/>
            </a:xfrm>
            <a:custGeom>
              <a:avLst/>
              <a:gdLst/>
              <a:ahLst/>
              <a:cxnLst/>
              <a:rect l="l" t="t" r="r" b="b"/>
              <a:pathLst>
                <a:path w="16476" h="13943" extrusionOk="0">
                  <a:moveTo>
                    <a:pt x="9100" y="0"/>
                  </a:moveTo>
                  <a:cubicBezTo>
                    <a:pt x="3403" y="0"/>
                    <a:pt x="1" y="6695"/>
                    <a:pt x="3699" y="11319"/>
                  </a:cubicBezTo>
                  <a:cubicBezTo>
                    <a:pt x="5142" y="13122"/>
                    <a:pt x="7131" y="13942"/>
                    <a:pt x="9094" y="13942"/>
                  </a:cubicBezTo>
                  <a:cubicBezTo>
                    <a:pt x="12396" y="13942"/>
                    <a:pt x="15623" y="11620"/>
                    <a:pt x="16041" y="7749"/>
                  </a:cubicBezTo>
                  <a:cubicBezTo>
                    <a:pt x="16475" y="3913"/>
                    <a:pt x="13706" y="477"/>
                    <a:pt x="9904" y="44"/>
                  </a:cubicBezTo>
                  <a:cubicBezTo>
                    <a:pt x="9631" y="14"/>
                    <a:pt x="9363" y="0"/>
                    <a:pt x="910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66;p69">
              <a:extLst>
                <a:ext uri="{FF2B5EF4-FFF2-40B4-BE49-F238E27FC236}">
                  <a16:creationId xmlns:a16="http://schemas.microsoft.com/office/drawing/2014/main" id="{BAFC2DA9-81D1-7370-ECB0-136A2F34480C}"/>
                </a:ext>
              </a:extLst>
            </p:cNvPr>
            <p:cNvSpPr/>
            <p:nvPr/>
          </p:nvSpPr>
          <p:spPr>
            <a:xfrm>
              <a:off x="4533611" y="1505544"/>
              <a:ext cx="63372" cy="95546"/>
            </a:xfrm>
            <a:custGeom>
              <a:avLst/>
              <a:gdLst/>
              <a:ahLst/>
              <a:cxnLst/>
              <a:rect l="l" t="t" r="r" b="b"/>
              <a:pathLst>
                <a:path w="6706" h="10108" extrusionOk="0">
                  <a:moveTo>
                    <a:pt x="0" y="1"/>
                  </a:moveTo>
                  <a:lnTo>
                    <a:pt x="0" y="1"/>
                  </a:lnTo>
                  <a:cubicBezTo>
                    <a:pt x="3069" y="2235"/>
                    <a:pt x="1101" y="9941"/>
                    <a:pt x="901" y="10108"/>
                  </a:cubicBezTo>
                  <a:lnTo>
                    <a:pt x="5905" y="8807"/>
                  </a:lnTo>
                  <a:cubicBezTo>
                    <a:pt x="6705" y="4604"/>
                    <a:pt x="3036" y="401"/>
                    <a:pt x="0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67;p69">
              <a:extLst>
                <a:ext uri="{FF2B5EF4-FFF2-40B4-BE49-F238E27FC236}">
                  <a16:creationId xmlns:a16="http://schemas.microsoft.com/office/drawing/2014/main" id="{B3691143-D779-06E3-B9C4-6A1859D39AC6}"/>
                </a:ext>
              </a:extLst>
            </p:cNvPr>
            <p:cNvSpPr/>
            <p:nvPr/>
          </p:nvSpPr>
          <p:spPr>
            <a:xfrm>
              <a:off x="4445010" y="1505544"/>
              <a:ext cx="93640" cy="78210"/>
            </a:xfrm>
            <a:custGeom>
              <a:avLst/>
              <a:gdLst/>
              <a:ahLst/>
              <a:cxnLst/>
              <a:rect l="l" t="t" r="r" b="b"/>
              <a:pathLst>
                <a:path w="9909" h="8274" extrusionOk="0">
                  <a:moveTo>
                    <a:pt x="9374" y="1"/>
                  </a:moveTo>
                  <a:lnTo>
                    <a:pt x="9374" y="1"/>
                  </a:lnTo>
                  <a:cubicBezTo>
                    <a:pt x="8259" y="3256"/>
                    <a:pt x="1669" y="3924"/>
                    <a:pt x="261" y="3924"/>
                  </a:cubicBezTo>
                  <a:cubicBezTo>
                    <a:pt x="111" y="3924"/>
                    <a:pt x="20" y="3916"/>
                    <a:pt x="1" y="3903"/>
                  </a:cubicBezTo>
                  <a:lnTo>
                    <a:pt x="1" y="3903"/>
                  </a:lnTo>
                  <a:lnTo>
                    <a:pt x="2736" y="8273"/>
                  </a:lnTo>
                  <a:cubicBezTo>
                    <a:pt x="6973" y="7806"/>
                    <a:pt x="9908" y="3036"/>
                    <a:pt x="937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68;p69">
              <a:extLst>
                <a:ext uri="{FF2B5EF4-FFF2-40B4-BE49-F238E27FC236}">
                  <a16:creationId xmlns:a16="http://schemas.microsoft.com/office/drawing/2014/main" id="{FD290F7E-B3C3-5E3C-D856-39052FCE48E3}"/>
                </a:ext>
              </a:extLst>
            </p:cNvPr>
            <p:cNvSpPr/>
            <p:nvPr/>
          </p:nvSpPr>
          <p:spPr>
            <a:xfrm>
              <a:off x="4439972" y="1432083"/>
              <a:ext cx="93631" cy="78588"/>
            </a:xfrm>
            <a:custGeom>
              <a:avLst/>
              <a:gdLst/>
              <a:ahLst/>
              <a:cxnLst/>
              <a:rect l="l" t="t" r="r" b="b"/>
              <a:pathLst>
                <a:path w="9908" h="8314" extrusionOk="0">
                  <a:moveTo>
                    <a:pt x="3336" y="0"/>
                  </a:moveTo>
                  <a:lnTo>
                    <a:pt x="0" y="3936"/>
                  </a:lnTo>
                  <a:cubicBezTo>
                    <a:pt x="1287" y="6832"/>
                    <a:pt x="4612" y="8314"/>
                    <a:pt x="7359" y="8314"/>
                  </a:cubicBezTo>
                  <a:cubicBezTo>
                    <a:pt x="8315" y="8314"/>
                    <a:pt x="9201" y="8134"/>
                    <a:pt x="9907" y="7773"/>
                  </a:cubicBezTo>
                  <a:cubicBezTo>
                    <a:pt x="6071" y="7672"/>
                    <a:pt x="3269" y="234"/>
                    <a:pt x="3336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69;p69">
              <a:extLst>
                <a:ext uri="{FF2B5EF4-FFF2-40B4-BE49-F238E27FC236}">
                  <a16:creationId xmlns:a16="http://schemas.microsoft.com/office/drawing/2014/main" id="{21960E9F-4398-CAB0-5C0B-401BE64F8C6C}"/>
                </a:ext>
              </a:extLst>
            </p:cNvPr>
            <p:cNvSpPr/>
            <p:nvPr/>
          </p:nvSpPr>
          <p:spPr>
            <a:xfrm>
              <a:off x="4509330" y="1405277"/>
              <a:ext cx="75354" cy="100282"/>
            </a:xfrm>
            <a:custGeom>
              <a:avLst/>
              <a:gdLst/>
              <a:ahLst/>
              <a:cxnLst/>
              <a:rect l="l" t="t" r="r" b="b"/>
              <a:pathLst>
                <a:path w="7974" h="10609" extrusionOk="0">
                  <a:moveTo>
                    <a:pt x="3203" y="1"/>
                  </a:moveTo>
                  <a:cubicBezTo>
                    <a:pt x="1" y="2836"/>
                    <a:pt x="368" y="8407"/>
                    <a:pt x="2536" y="10609"/>
                  </a:cubicBezTo>
                  <a:cubicBezTo>
                    <a:pt x="1502" y="6939"/>
                    <a:pt x="7740" y="2002"/>
                    <a:pt x="7973" y="2002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70;p69">
              <a:extLst>
                <a:ext uri="{FF2B5EF4-FFF2-40B4-BE49-F238E27FC236}">
                  <a16:creationId xmlns:a16="http://schemas.microsoft.com/office/drawing/2014/main" id="{DA40E40C-416B-6DC6-C6AA-4D5F6F4BA5AA}"/>
                </a:ext>
              </a:extLst>
            </p:cNvPr>
            <p:cNvSpPr/>
            <p:nvPr/>
          </p:nvSpPr>
          <p:spPr>
            <a:xfrm>
              <a:off x="4533611" y="1472386"/>
              <a:ext cx="97099" cy="57131"/>
            </a:xfrm>
            <a:custGeom>
              <a:avLst/>
              <a:gdLst/>
              <a:ahLst/>
              <a:cxnLst/>
              <a:rect l="l" t="t" r="r" b="b"/>
              <a:pathLst>
                <a:path w="10275" h="6044" extrusionOk="0">
                  <a:moveTo>
                    <a:pt x="6738" y="1"/>
                  </a:moveTo>
                  <a:cubicBezTo>
                    <a:pt x="3856" y="1"/>
                    <a:pt x="983" y="1566"/>
                    <a:pt x="0" y="3509"/>
                  </a:cubicBezTo>
                  <a:cubicBezTo>
                    <a:pt x="609" y="3099"/>
                    <a:pt x="1342" y="2932"/>
                    <a:pt x="2131" y="2932"/>
                  </a:cubicBezTo>
                  <a:cubicBezTo>
                    <a:pt x="5452" y="2932"/>
                    <a:pt x="9753" y="5882"/>
                    <a:pt x="9807" y="6044"/>
                  </a:cubicBezTo>
                  <a:lnTo>
                    <a:pt x="10274" y="940"/>
                  </a:lnTo>
                  <a:cubicBezTo>
                    <a:pt x="9190" y="283"/>
                    <a:pt x="7963" y="1"/>
                    <a:pt x="673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71;p69">
              <a:extLst>
                <a:ext uri="{FF2B5EF4-FFF2-40B4-BE49-F238E27FC236}">
                  <a16:creationId xmlns:a16="http://schemas.microsoft.com/office/drawing/2014/main" id="{6E5E8B69-403C-107F-BA4D-3CF3B60CA20C}"/>
                </a:ext>
              </a:extLst>
            </p:cNvPr>
            <p:cNvSpPr/>
            <p:nvPr/>
          </p:nvSpPr>
          <p:spPr>
            <a:xfrm>
              <a:off x="4406857" y="1426395"/>
              <a:ext cx="227170" cy="195834"/>
            </a:xfrm>
            <a:custGeom>
              <a:avLst/>
              <a:gdLst/>
              <a:ahLst/>
              <a:cxnLst/>
              <a:rect l="l" t="t" r="r" b="b"/>
              <a:pathLst>
                <a:path w="13745" h="11849" extrusionOk="0">
                  <a:moveTo>
                    <a:pt x="2903" y="0"/>
                  </a:moveTo>
                  <a:lnTo>
                    <a:pt x="2903" y="0"/>
                  </a:lnTo>
                  <a:cubicBezTo>
                    <a:pt x="1" y="2936"/>
                    <a:pt x="301" y="7773"/>
                    <a:pt x="3537" y="10341"/>
                  </a:cubicBezTo>
                  <a:cubicBezTo>
                    <a:pt x="4821" y="11360"/>
                    <a:pt x="6341" y="11849"/>
                    <a:pt x="7847" y="11849"/>
                  </a:cubicBezTo>
                  <a:cubicBezTo>
                    <a:pt x="10137" y="11849"/>
                    <a:pt x="12396" y="10719"/>
                    <a:pt x="13744" y="8606"/>
                  </a:cubicBezTo>
                  <a:lnTo>
                    <a:pt x="13744" y="8606"/>
                  </a:lnTo>
                  <a:cubicBezTo>
                    <a:pt x="12446" y="9904"/>
                    <a:pt x="10700" y="10628"/>
                    <a:pt x="8893" y="10628"/>
                  </a:cubicBezTo>
                  <a:cubicBezTo>
                    <a:pt x="8609" y="10628"/>
                    <a:pt x="8325" y="10611"/>
                    <a:pt x="8040" y="10575"/>
                  </a:cubicBezTo>
                  <a:cubicBezTo>
                    <a:pt x="2936" y="10007"/>
                    <a:pt x="201" y="4337"/>
                    <a:pt x="29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72;p69">
              <a:extLst>
                <a:ext uri="{FF2B5EF4-FFF2-40B4-BE49-F238E27FC236}">
                  <a16:creationId xmlns:a16="http://schemas.microsoft.com/office/drawing/2014/main" id="{814421BB-3616-8831-642D-3F1952DBB08D}"/>
                </a:ext>
              </a:extLst>
            </p:cNvPr>
            <p:cNvSpPr/>
            <p:nvPr/>
          </p:nvSpPr>
          <p:spPr>
            <a:xfrm>
              <a:off x="4598031" y="1528254"/>
              <a:ext cx="32675" cy="27485"/>
            </a:xfrm>
            <a:custGeom>
              <a:avLst/>
              <a:gdLst/>
              <a:ahLst/>
              <a:cxnLst/>
              <a:rect l="l" t="t" r="r" b="b"/>
              <a:pathLst>
                <a:path w="1977" h="1663" extrusionOk="0">
                  <a:moveTo>
                    <a:pt x="1094" y="0"/>
                  </a:moveTo>
                  <a:cubicBezTo>
                    <a:pt x="425" y="0"/>
                    <a:pt x="1" y="806"/>
                    <a:pt x="443" y="1343"/>
                  </a:cubicBezTo>
                  <a:cubicBezTo>
                    <a:pt x="615" y="1564"/>
                    <a:pt x="855" y="1663"/>
                    <a:pt x="1093" y="1663"/>
                  </a:cubicBezTo>
                  <a:cubicBezTo>
                    <a:pt x="1500" y="1663"/>
                    <a:pt x="1901" y="1372"/>
                    <a:pt x="1944" y="909"/>
                  </a:cubicBezTo>
                  <a:cubicBezTo>
                    <a:pt x="1977" y="442"/>
                    <a:pt x="1643" y="75"/>
                    <a:pt x="1210" y="8"/>
                  </a:cubicBezTo>
                  <a:cubicBezTo>
                    <a:pt x="1170" y="3"/>
                    <a:pt x="1132" y="0"/>
                    <a:pt x="109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73;p69">
              <a:extLst>
                <a:ext uri="{FF2B5EF4-FFF2-40B4-BE49-F238E27FC236}">
                  <a16:creationId xmlns:a16="http://schemas.microsoft.com/office/drawing/2014/main" id="{376F2652-6C32-9879-44DF-C6E7965A2315}"/>
                </a:ext>
              </a:extLst>
            </p:cNvPr>
            <p:cNvSpPr/>
            <p:nvPr/>
          </p:nvSpPr>
          <p:spPr>
            <a:xfrm>
              <a:off x="4359622" y="1688505"/>
              <a:ext cx="45054" cy="188331"/>
            </a:xfrm>
            <a:custGeom>
              <a:avLst/>
              <a:gdLst/>
              <a:ahLst/>
              <a:cxnLst/>
              <a:rect l="l" t="t" r="r" b="b"/>
              <a:pathLst>
                <a:path w="2726" h="11395" extrusionOk="0">
                  <a:moveTo>
                    <a:pt x="534" y="0"/>
                  </a:moveTo>
                  <a:cubicBezTo>
                    <a:pt x="269" y="0"/>
                    <a:pt x="1" y="198"/>
                    <a:pt x="57" y="553"/>
                  </a:cubicBezTo>
                  <a:lnTo>
                    <a:pt x="1758" y="10960"/>
                  </a:lnTo>
                  <a:cubicBezTo>
                    <a:pt x="1792" y="11194"/>
                    <a:pt x="1992" y="11394"/>
                    <a:pt x="2225" y="11394"/>
                  </a:cubicBezTo>
                  <a:lnTo>
                    <a:pt x="2292" y="11394"/>
                  </a:lnTo>
                  <a:cubicBezTo>
                    <a:pt x="2559" y="11327"/>
                    <a:pt x="2726" y="11094"/>
                    <a:pt x="2692" y="10827"/>
                  </a:cubicBezTo>
                  <a:lnTo>
                    <a:pt x="991" y="386"/>
                  </a:lnTo>
                  <a:cubicBezTo>
                    <a:pt x="947" y="122"/>
                    <a:pt x="742" y="0"/>
                    <a:pt x="534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74;p69">
              <a:extLst>
                <a:ext uri="{FF2B5EF4-FFF2-40B4-BE49-F238E27FC236}">
                  <a16:creationId xmlns:a16="http://schemas.microsoft.com/office/drawing/2014/main" id="{9B06FA01-44AE-1C50-CB18-BCFD17572A3E}"/>
                </a:ext>
              </a:extLst>
            </p:cNvPr>
            <p:cNvSpPr/>
            <p:nvPr/>
          </p:nvSpPr>
          <p:spPr>
            <a:xfrm>
              <a:off x="4345673" y="1678820"/>
              <a:ext cx="45219" cy="188083"/>
            </a:xfrm>
            <a:custGeom>
              <a:avLst/>
              <a:gdLst/>
              <a:ahLst/>
              <a:cxnLst/>
              <a:rect l="l" t="t" r="r" b="b"/>
              <a:pathLst>
                <a:path w="2736" h="11380" extrusionOk="0">
                  <a:moveTo>
                    <a:pt x="501" y="1"/>
                  </a:moveTo>
                  <a:cubicBezTo>
                    <a:pt x="479" y="1"/>
                    <a:pt x="457" y="2"/>
                    <a:pt x="434" y="5"/>
                  </a:cubicBezTo>
                  <a:cubicBezTo>
                    <a:pt x="167" y="38"/>
                    <a:pt x="0" y="272"/>
                    <a:pt x="67" y="539"/>
                  </a:cubicBezTo>
                  <a:lnTo>
                    <a:pt x="1735" y="10979"/>
                  </a:lnTo>
                  <a:cubicBezTo>
                    <a:pt x="1768" y="11213"/>
                    <a:pt x="1968" y="11380"/>
                    <a:pt x="2202" y="11380"/>
                  </a:cubicBezTo>
                  <a:lnTo>
                    <a:pt x="2302" y="11346"/>
                  </a:lnTo>
                  <a:cubicBezTo>
                    <a:pt x="2569" y="11313"/>
                    <a:pt x="2736" y="11079"/>
                    <a:pt x="2669" y="10813"/>
                  </a:cubicBezTo>
                  <a:lnTo>
                    <a:pt x="968" y="405"/>
                  </a:lnTo>
                  <a:cubicBezTo>
                    <a:pt x="937" y="161"/>
                    <a:pt x="739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75;p69">
              <a:extLst>
                <a:ext uri="{FF2B5EF4-FFF2-40B4-BE49-F238E27FC236}">
                  <a16:creationId xmlns:a16="http://schemas.microsoft.com/office/drawing/2014/main" id="{0569A8CC-F7CB-2886-1963-8EC1B2C65D66}"/>
                </a:ext>
              </a:extLst>
            </p:cNvPr>
            <p:cNvSpPr/>
            <p:nvPr/>
          </p:nvSpPr>
          <p:spPr>
            <a:xfrm>
              <a:off x="4345673" y="1679448"/>
              <a:ext cx="41368" cy="188017"/>
            </a:xfrm>
            <a:custGeom>
              <a:avLst/>
              <a:gdLst/>
              <a:ahLst/>
              <a:cxnLst/>
              <a:rect l="l" t="t" r="r" b="b"/>
              <a:pathLst>
                <a:path w="2503" h="11376" extrusionOk="0">
                  <a:moveTo>
                    <a:pt x="434" y="0"/>
                  </a:moveTo>
                  <a:cubicBezTo>
                    <a:pt x="167" y="34"/>
                    <a:pt x="0" y="300"/>
                    <a:pt x="34" y="534"/>
                  </a:cubicBezTo>
                  <a:lnTo>
                    <a:pt x="1735" y="10975"/>
                  </a:lnTo>
                  <a:cubicBezTo>
                    <a:pt x="1768" y="11208"/>
                    <a:pt x="1968" y="11375"/>
                    <a:pt x="2202" y="11375"/>
                  </a:cubicBezTo>
                  <a:lnTo>
                    <a:pt x="2269" y="11375"/>
                  </a:lnTo>
                  <a:cubicBezTo>
                    <a:pt x="2369" y="11375"/>
                    <a:pt x="2435" y="11342"/>
                    <a:pt x="2502" y="11275"/>
                  </a:cubicBezTo>
                  <a:cubicBezTo>
                    <a:pt x="2269" y="11242"/>
                    <a:pt x="2102" y="11075"/>
                    <a:pt x="2102" y="10841"/>
                  </a:cubicBezTo>
                  <a:lnTo>
                    <a:pt x="401" y="434"/>
                  </a:lnTo>
                  <a:cubicBezTo>
                    <a:pt x="367" y="267"/>
                    <a:pt x="434" y="100"/>
                    <a:pt x="567" y="0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76;p69">
              <a:extLst>
                <a:ext uri="{FF2B5EF4-FFF2-40B4-BE49-F238E27FC236}">
                  <a16:creationId xmlns:a16="http://schemas.microsoft.com/office/drawing/2014/main" id="{1F24F360-50B4-D9FE-F016-B21BA585317B}"/>
                </a:ext>
              </a:extLst>
            </p:cNvPr>
            <p:cNvSpPr/>
            <p:nvPr/>
          </p:nvSpPr>
          <p:spPr>
            <a:xfrm>
              <a:off x="4243120" y="1540865"/>
              <a:ext cx="215618" cy="178563"/>
            </a:xfrm>
            <a:custGeom>
              <a:avLst/>
              <a:gdLst/>
              <a:ahLst/>
              <a:cxnLst/>
              <a:rect l="l" t="t" r="r" b="b"/>
              <a:pathLst>
                <a:path w="13046" h="10804" extrusionOk="0">
                  <a:moveTo>
                    <a:pt x="6856" y="0"/>
                  </a:moveTo>
                  <a:cubicBezTo>
                    <a:pt x="6365" y="0"/>
                    <a:pt x="5866" y="69"/>
                    <a:pt x="5371" y="213"/>
                  </a:cubicBezTo>
                  <a:cubicBezTo>
                    <a:pt x="735" y="1514"/>
                    <a:pt x="1" y="7751"/>
                    <a:pt x="4204" y="10086"/>
                  </a:cubicBezTo>
                  <a:cubicBezTo>
                    <a:pt x="5075" y="10581"/>
                    <a:pt x="5980" y="10804"/>
                    <a:pt x="6855" y="10804"/>
                  </a:cubicBezTo>
                  <a:cubicBezTo>
                    <a:pt x="10166" y="10804"/>
                    <a:pt x="13045" y="7616"/>
                    <a:pt x="12043" y="3949"/>
                  </a:cubicBezTo>
                  <a:cubicBezTo>
                    <a:pt x="11380" y="1575"/>
                    <a:pt x="9210" y="0"/>
                    <a:pt x="6856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77;p69">
              <a:extLst>
                <a:ext uri="{FF2B5EF4-FFF2-40B4-BE49-F238E27FC236}">
                  <a16:creationId xmlns:a16="http://schemas.microsoft.com/office/drawing/2014/main" id="{89F535B0-60DA-BC7E-D4F4-9BFACF3AE09D}"/>
                </a:ext>
              </a:extLst>
            </p:cNvPr>
            <p:cNvSpPr/>
            <p:nvPr/>
          </p:nvSpPr>
          <p:spPr>
            <a:xfrm>
              <a:off x="4239269" y="1527775"/>
              <a:ext cx="203454" cy="178563"/>
            </a:xfrm>
            <a:custGeom>
              <a:avLst/>
              <a:gdLst/>
              <a:ahLst/>
              <a:cxnLst/>
              <a:rect l="l" t="t" r="r" b="b"/>
              <a:pathLst>
                <a:path w="12310" h="10804" extrusionOk="0">
                  <a:moveTo>
                    <a:pt x="6168" y="0"/>
                  </a:moveTo>
                  <a:cubicBezTo>
                    <a:pt x="4216" y="0"/>
                    <a:pt x="2326" y="1061"/>
                    <a:pt x="1368" y="2906"/>
                  </a:cubicBezTo>
                  <a:cubicBezTo>
                    <a:pt x="0" y="5541"/>
                    <a:pt x="1034" y="8810"/>
                    <a:pt x="3670" y="10178"/>
                  </a:cubicBezTo>
                  <a:cubicBezTo>
                    <a:pt x="4467" y="10602"/>
                    <a:pt x="5323" y="10803"/>
                    <a:pt x="6167" y="10803"/>
                  </a:cubicBezTo>
                  <a:cubicBezTo>
                    <a:pt x="8110" y="10803"/>
                    <a:pt x="9988" y="9737"/>
                    <a:pt x="10942" y="7876"/>
                  </a:cubicBezTo>
                  <a:cubicBezTo>
                    <a:pt x="12309" y="5241"/>
                    <a:pt x="11308" y="2005"/>
                    <a:pt x="8640" y="604"/>
                  </a:cubicBezTo>
                  <a:cubicBezTo>
                    <a:pt x="7850" y="195"/>
                    <a:pt x="7003" y="0"/>
                    <a:pt x="616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78;p69">
              <a:extLst>
                <a:ext uri="{FF2B5EF4-FFF2-40B4-BE49-F238E27FC236}">
                  <a16:creationId xmlns:a16="http://schemas.microsoft.com/office/drawing/2014/main" id="{552B030F-9B1E-A2E9-E293-C294B9812A57}"/>
                </a:ext>
              </a:extLst>
            </p:cNvPr>
            <p:cNvSpPr/>
            <p:nvPr/>
          </p:nvSpPr>
          <p:spPr>
            <a:xfrm>
              <a:off x="4336146" y="1613339"/>
              <a:ext cx="57928" cy="60567"/>
            </a:xfrm>
            <a:custGeom>
              <a:avLst/>
              <a:gdLst/>
              <a:ahLst/>
              <a:cxnLst/>
              <a:rect l="l" t="t" r="r" b="b"/>
              <a:pathLst>
                <a:path w="6805" h="7113" extrusionOk="0">
                  <a:moveTo>
                    <a:pt x="902" y="1"/>
                  </a:moveTo>
                  <a:cubicBezTo>
                    <a:pt x="585" y="1"/>
                    <a:pt x="281" y="36"/>
                    <a:pt x="0" y="108"/>
                  </a:cubicBezTo>
                  <a:cubicBezTo>
                    <a:pt x="2869" y="875"/>
                    <a:pt x="3703" y="6946"/>
                    <a:pt x="3603" y="7113"/>
                  </a:cubicBezTo>
                  <a:lnTo>
                    <a:pt x="6805" y="4745"/>
                  </a:lnTo>
                  <a:cubicBezTo>
                    <a:pt x="6277" y="1869"/>
                    <a:pt x="3220" y="1"/>
                    <a:pt x="902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79;p69">
              <a:extLst>
                <a:ext uri="{FF2B5EF4-FFF2-40B4-BE49-F238E27FC236}">
                  <a16:creationId xmlns:a16="http://schemas.microsoft.com/office/drawing/2014/main" id="{8B7C759B-57DB-D355-2CF1-B3129EECD708}"/>
                </a:ext>
              </a:extLst>
            </p:cNvPr>
            <p:cNvSpPr/>
            <p:nvPr/>
          </p:nvSpPr>
          <p:spPr>
            <a:xfrm>
              <a:off x="4288711" y="1614250"/>
              <a:ext cx="58217" cy="67047"/>
            </a:xfrm>
            <a:custGeom>
              <a:avLst/>
              <a:gdLst/>
              <a:ahLst/>
              <a:cxnLst/>
              <a:rect l="l" t="t" r="r" b="b"/>
              <a:pathLst>
                <a:path w="6839" h="7874" extrusionOk="0">
                  <a:moveTo>
                    <a:pt x="5571" y="1"/>
                  </a:moveTo>
                  <a:lnTo>
                    <a:pt x="5571" y="1"/>
                  </a:lnTo>
                  <a:cubicBezTo>
                    <a:pt x="5737" y="2951"/>
                    <a:pt x="238" y="5539"/>
                    <a:pt x="4" y="5539"/>
                  </a:cubicBezTo>
                  <a:cubicBezTo>
                    <a:pt x="3" y="5539"/>
                    <a:pt x="2" y="5538"/>
                    <a:pt x="0" y="5538"/>
                  </a:cubicBezTo>
                  <a:lnTo>
                    <a:pt x="0" y="5538"/>
                  </a:lnTo>
                  <a:lnTo>
                    <a:pt x="3236" y="7873"/>
                  </a:lnTo>
                  <a:cubicBezTo>
                    <a:pt x="6138" y="6305"/>
                    <a:pt x="6839" y="2036"/>
                    <a:pt x="5571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80;p69">
              <a:extLst>
                <a:ext uri="{FF2B5EF4-FFF2-40B4-BE49-F238E27FC236}">
                  <a16:creationId xmlns:a16="http://schemas.microsoft.com/office/drawing/2014/main" id="{ADA381FE-145F-373D-7171-568787608F41}"/>
                </a:ext>
              </a:extLst>
            </p:cNvPr>
            <p:cNvSpPr/>
            <p:nvPr/>
          </p:nvSpPr>
          <p:spPr>
            <a:xfrm>
              <a:off x="4266275" y="1583012"/>
              <a:ext cx="69862" cy="45130"/>
            </a:xfrm>
            <a:custGeom>
              <a:avLst/>
              <a:gdLst/>
              <a:ahLst/>
              <a:cxnLst/>
              <a:rect l="l" t="t" r="r" b="b"/>
              <a:pathLst>
                <a:path w="8207" h="5300" extrusionOk="0">
                  <a:moveTo>
                    <a:pt x="1234" y="1"/>
                  </a:moveTo>
                  <a:lnTo>
                    <a:pt x="0" y="3803"/>
                  </a:lnTo>
                  <a:cubicBezTo>
                    <a:pt x="1081" y="4854"/>
                    <a:pt x="2565" y="5300"/>
                    <a:pt x="4005" y="5300"/>
                  </a:cubicBezTo>
                  <a:cubicBezTo>
                    <a:pt x="5720" y="5300"/>
                    <a:pt x="7372" y="4667"/>
                    <a:pt x="8206" y="3670"/>
                  </a:cubicBezTo>
                  <a:lnTo>
                    <a:pt x="8206" y="3670"/>
                  </a:lnTo>
                  <a:cubicBezTo>
                    <a:pt x="7922" y="3776"/>
                    <a:pt x="7622" y="3824"/>
                    <a:pt x="7313" y="3824"/>
                  </a:cubicBezTo>
                  <a:cubicBezTo>
                    <a:pt x="4618" y="3824"/>
                    <a:pt x="1234" y="180"/>
                    <a:pt x="123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81;p69">
              <a:extLst>
                <a:ext uri="{FF2B5EF4-FFF2-40B4-BE49-F238E27FC236}">
                  <a16:creationId xmlns:a16="http://schemas.microsoft.com/office/drawing/2014/main" id="{81D8C245-43EA-764A-E542-BE4AF570D59E}"/>
                </a:ext>
              </a:extLst>
            </p:cNvPr>
            <p:cNvSpPr/>
            <p:nvPr/>
          </p:nvSpPr>
          <p:spPr>
            <a:xfrm>
              <a:off x="4301492" y="1547797"/>
              <a:ext cx="46580" cy="66468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1" y="2969"/>
                    <a:pt x="1869" y="6872"/>
                    <a:pt x="4070" y="7806"/>
                  </a:cubicBezTo>
                  <a:cubicBezTo>
                    <a:pt x="2235" y="5471"/>
                    <a:pt x="5304" y="134"/>
                    <a:pt x="5471" y="67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82;p69">
              <a:extLst>
                <a:ext uri="{FF2B5EF4-FFF2-40B4-BE49-F238E27FC236}">
                  <a16:creationId xmlns:a16="http://schemas.microsoft.com/office/drawing/2014/main" id="{E0DDD45B-4B94-B0CD-8B5D-417287BAA708}"/>
                </a:ext>
              </a:extLst>
            </p:cNvPr>
            <p:cNvSpPr/>
            <p:nvPr/>
          </p:nvSpPr>
          <p:spPr>
            <a:xfrm>
              <a:off x="4336146" y="1572599"/>
              <a:ext cx="66449" cy="41664"/>
            </a:xfrm>
            <a:custGeom>
              <a:avLst/>
              <a:gdLst/>
              <a:ahLst/>
              <a:cxnLst/>
              <a:rect l="l" t="t" r="r" b="b"/>
              <a:pathLst>
                <a:path w="7806" h="4893" extrusionOk="0">
                  <a:moveTo>
                    <a:pt x="5934" y="0"/>
                  </a:moveTo>
                  <a:cubicBezTo>
                    <a:pt x="2941" y="0"/>
                    <a:pt x="216" y="2703"/>
                    <a:pt x="0" y="4893"/>
                  </a:cubicBezTo>
                  <a:cubicBezTo>
                    <a:pt x="788" y="3743"/>
                    <a:pt x="2550" y="3426"/>
                    <a:pt x="4201" y="3426"/>
                  </a:cubicBezTo>
                  <a:cubicBezTo>
                    <a:pt x="6046" y="3426"/>
                    <a:pt x="7753" y="3822"/>
                    <a:pt x="7806" y="3892"/>
                  </a:cubicBezTo>
                  <a:lnTo>
                    <a:pt x="6672" y="56"/>
                  </a:lnTo>
                  <a:cubicBezTo>
                    <a:pt x="6425" y="18"/>
                    <a:pt x="6179" y="0"/>
                    <a:pt x="5934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83;p69">
              <a:extLst>
                <a:ext uri="{FF2B5EF4-FFF2-40B4-BE49-F238E27FC236}">
                  <a16:creationId xmlns:a16="http://schemas.microsoft.com/office/drawing/2014/main" id="{35D49A59-C482-8DF2-3DE4-537107D4CE1E}"/>
                </a:ext>
              </a:extLst>
            </p:cNvPr>
            <p:cNvSpPr/>
            <p:nvPr/>
          </p:nvSpPr>
          <p:spPr>
            <a:xfrm>
              <a:off x="4238723" y="1581869"/>
              <a:ext cx="190760" cy="123312"/>
            </a:xfrm>
            <a:custGeom>
              <a:avLst/>
              <a:gdLst/>
              <a:ahLst/>
              <a:cxnLst/>
              <a:rect l="l" t="t" r="r" b="b"/>
              <a:pathLst>
                <a:path w="11542" h="7461" extrusionOk="0">
                  <a:moveTo>
                    <a:pt x="1234" y="0"/>
                  </a:moveTo>
                  <a:cubicBezTo>
                    <a:pt x="0" y="2969"/>
                    <a:pt x="1635" y="6338"/>
                    <a:pt x="4703" y="7239"/>
                  </a:cubicBezTo>
                  <a:cubicBezTo>
                    <a:pt x="5215" y="7389"/>
                    <a:pt x="5730" y="7460"/>
                    <a:pt x="6235" y="7460"/>
                  </a:cubicBezTo>
                  <a:cubicBezTo>
                    <a:pt x="8758" y="7460"/>
                    <a:pt x="11041" y="5681"/>
                    <a:pt x="11542" y="3069"/>
                  </a:cubicBezTo>
                  <a:lnTo>
                    <a:pt x="11542" y="3069"/>
                  </a:lnTo>
                  <a:cubicBezTo>
                    <a:pt x="10874" y="4570"/>
                    <a:pt x="9574" y="5704"/>
                    <a:pt x="8006" y="6138"/>
                  </a:cubicBezTo>
                  <a:cubicBezTo>
                    <a:pt x="7510" y="6276"/>
                    <a:pt x="7017" y="6341"/>
                    <a:pt x="6538" y="6341"/>
                  </a:cubicBezTo>
                  <a:cubicBezTo>
                    <a:pt x="3309" y="6341"/>
                    <a:pt x="653" y="3398"/>
                    <a:pt x="123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84;p69">
              <a:extLst>
                <a:ext uri="{FF2B5EF4-FFF2-40B4-BE49-F238E27FC236}">
                  <a16:creationId xmlns:a16="http://schemas.microsoft.com/office/drawing/2014/main" id="{4A9EB8CD-F077-BAB9-8DDB-1E3B7F51D04B}"/>
                </a:ext>
              </a:extLst>
            </p:cNvPr>
            <p:cNvSpPr/>
            <p:nvPr/>
          </p:nvSpPr>
          <p:spPr>
            <a:xfrm>
              <a:off x="4395834" y="1607355"/>
              <a:ext cx="25353" cy="21073"/>
            </a:xfrm>
            <a:custGeom>
              <a:avLst/>
              <a:gdLst/>
              <a:ahLst/>
              <a:cxnLst/>
              <a:rect l="l" t="t" r="r" b="b"/>
              <a:pathLst>
                <a:path w="1534" h="1275" extrusionOk="0">
                  <a:moveTo>
                    <a:pt x="807" y="0"/>
                  </a:moveTo>
                  <a:cubicBezTo>
                    <a:pt x="750" y="0"/>
                    <a:pt x="692" y="8"/>
                    <a:pt x="635" y="26"/>
                  </a:cubicBezTo>
                  <a:cubicBezTo>
                    <a:pt x="68" y="193"/>
                    <a:pt x="1" y="926"/>
                    <a:pt x="468" y="1193"/>
                  </a:cubicBezTo>
                  <a:cubicBezTo>
                    <a:pt x="573" y="1249"/>
                    <a:pt x="682" y="1274"/>
                    <a:pt x="787" y="1274"/>
                  </a:cubicBezTo>
                  <a:cubicBezTo>
                    <a:pt x="1186" y="1274"/>
                    <a:pt x="1534" y="915"/>
                    <a:pt x="1402" y="493"/>
                  </a:cubicBezTo>
                  <a:cubicBezTo>
                    <a:pt x="1319" y="189"/>
                    <a:pt x="1077" y="0"/>
                    <a:pt x="807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85;p69">
              <a:extLst>
                <a:ext uri="{FF2B5EF4-FFF2-40B4-BE49-F238E27FC236}">
                  <a16:creationId xmlns:a16="http://schemas.microsoft.com/office/drawing/2014/main" id="{C3F86FDD-B34C-4157-5C1B-36D4F402A299}"/>
                </a:ext>
              </a:extLst>
            </p:cNvPr>
            <p:cNvSpPr/>
            <p:nvPr/>
          </p:nvSpPr>
          <p:spPr>
            <a:xfrm>
              <a:off x="4361655" y="2010229"/>
              <a:ext cx="241533" cy="167126"/>
            </a:xfrm>
            <a:custGeom>
              <a:avLst/>
              <a:gdLst/>
              <a:ahLst/>
              <a:cxnLst/>
              <a:rect l="l" t="t" r="r" b="b"/>
              <a:pathLst>
                <a:path w="14614" h="10112" extrusionOk="0">
                  <a:moveTo>
                    <a:pt x="9307" y="1"/>
                  </a:moveTo>
                  <a:cubicBezTo>
                    <a:pt x="7206" y="768"/>
                    <a:pt x="1" y="4771"/>
                    <a:pt x="3837" y="6972"/>
                  </a:cubicBezTo>
                  <a:cubicBezTo>
                    <a:pt x="4029" y="7061"/>
                    <a:pt x="4234" y="7104"/>
                    <a:pt x="4440" y="7104"/>
                  </a:cubicBezTo>
                  <a:cubicBezTo>
                    <a:pt x="4700" y="7104"/>
                    <a:pt x="4963" y="7036"/>
                    <a:pt x="5204" y="6906"/>
                  </a:cubicBezTo>
                  <a:cubicBezTo>
                    <a:pt x="5805" y="6639"/>
                    <a:pt x="6405" y="6305"/>
                    <a:pt x="6906" y="5871"/>
                  </a:cubicBezTo>
                  <a:lnTo>
                    <a:pt x="6906" y="5871"/>
                  </a:lnTo>
                  <a:cubicBezTo>
                    <a:pt x="6605" y="6839"/>
                    <a:pt x="6705" y="7873"/>
                    <a:pt x="7139" y="8774"/>
                  </a:cubicBezTo>
                  <a:cubicBezTo>
                    <a:pt x="7306" y="9107"/>
                    <a:pt x="7539" y="9374"/>
                    <a:pt x="7873" y="9541"/>
                  </a:cubicBezTo>
                  <a:cubicBezTo>
                    <a:pt x="8049" y="9643"/>
                    <a:pt x="8244" y="9688"/>
                    <a:pt x="8442" y="9688"/>
                  </a:cubicBezTo>
                  <a:cubicBezTo>
                    <a:pt x="8958" y="9688"/>
                    <a:pt x="9504" y="9383"/>
                    <a:pt x="9841" y="8974"/>
                  </a:cubicBezTo>
                  <a:cubicBezTo>
                    <a:pt x="10217" y="8379"/>
                    <a:pt x="10475" y="7726"/>
                    <a:pt x="10588" y="7041"/>
                  </a:cubicBezTo>
                  <a:lnTo>
                    <a:pt x="10588" y="7041"/>
                  </a:lnTo>
                  <a:cubicBezTo>
                    <a:pt x="10476" y="8171"/>
                    <a:pt x="11718" y="9754"/>
                    <a:pt x="12743" y="10074"/>
                  </a:cubicBezTo>
                  <a:cubicBezTo>
                    <a:pt x="12832" y="10099"/>
                    <a:pt x="12915" y="10111"/>
                    <a:pt x="12995" y="10111"/>
                  </a:cubicBezTo>
                  <a:cubicBezTo>
                    <a:pt x="14613" y="10111"/>
                    <a:pt x="14260" y="5065"/>
                    <a:pt x="12543" y="1535"/>
                  </a:cubicBezTo>
                  <a:lnTo>
                    <a:pt x="9307" y="1"/>
                  </a:ln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86;p69">
              <a:extLst>
                <a:ext uri="{FF2B5EF4-FFF2-40B4-BE49-F238E27FC236}">
                  <a16:creationId xmlns:a16="http://schemas.microsoft.com/office/drawing/2014/main" id="{086718F2-1795-5A4C-8E5F-493D3E48B94C}"/>
                </a:ext>
              </a:extLst>
            </p:cNvPr>
            <p:cNvSpPr/>
            <p:nvPr/>
          </p:nvSpPr>
          <p:spPr>
            <a:xfrm>
              <a:off x="4450969" y="2029533"/>
              <a:ext cx="114684" cy="95942"/>
            </a:xfrm>
            <a:custGeom>
              <a:avLst/>
              <a:gdLst/>
              <a:ahLst/>
              <a:cxnLst/>
              <a:rect l="l" t="t" r="r" b="b"/>
              <a:pathLst>
                <a:path w="6939" h="5805" extrusionOk="0">
                  <a:moveTo>
                    <a:pt x="3536" y="0"/>
                  </a:moveTo>
                  <a:cubicBezTo>
                    <a:pt x="2202" y="967"/>
                    <a:pt x="1001" y="2135"/>
                    <a:pt x="1" y="3436"/>
                  </a:cubicBezTo>
                  <a:lnTo>
                    <a:pt x="3603" y="1334"/>
                  </a:lnTo>
                  <a:lnTo>
                    <a:pt x="3603" y="1334"/>
                  </a:lnTo>
                  <a:cubicBezTo>
                    <a:pt x="3270" y="2802"/>
                    <a:pt x="3069" y="4270"/>
                    <a:pt x="3036" y="5738"/>
                  </a:cubicBezTo>
                  <a:cubicBezTo>
                    <a:pt x="3636" y="4670"/>
                    <a:pt x="4270" y="3636"/>
                    <a:pt x="5004" y="2669"/>
                  </a:cubicBezTo>
                  <a:cubicBezTo>
                    <a:pt x="5538" y="3736"/>
                    <a:pt x="6138" y="4804"/>
                    <a:pt x="6805" y="5804"/>
                  </a:cubicBezTo>
                  <a:cubicBezTo>
                    <a:pt x="6905" y="4470"/>
                    <a:pt x="6939" y="3136"/>
                    <a:pt x="6905" y="1801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87;p69">
              <a:extLst>
                <a:ext uri="{FF2B5EF4-FFF2-40B4-BE49-F238E27FC236}">
                  <a16:creationId xmlns:a16="http://schemas.microsoft.com/office/drawing/2014/main" id="{25E24A56-708D-F03E-B0BC-1F67034FA212}"/>
                </a:ext>
              </a:extLst>
            </p:cNvPr>
            <p:cNvSpPr/>
            <p:nvPr/>
          </p:nvSpPr>
          <p:spPr>
            <a:xfrm>
              <a:off x="4471364" y="2021815"/>
              <a:ext cx="115246" cy="73415"/>
            </a:xfrm>
            <a:custGeom>
              <a:avLst/>
              <a:gdLst/>
              <a:ahLst/>
              <a:cxnLst/>
              <a:rect l="l" t="t" r="r" b="b"/>
              <a:pathLst>
                <a:path w="6973" h="4442" extrusionOk="0">
                  <a:moveTo>
                    <a:pt x="1001" y="0"/>
                  </a:moveTo>
                  <a:lnTo>
                    <a:pt x="1" y="534"/>
                  </a:lnTo>
                  <a:cubicBezTo>
                    <a:pt x="1358" y="2957"/>
                    <a:pt x="3935" y="4441"/>
                    <a:pt x="6702" y="4441"/>
                  </a:cubicBezTo>
                  <a:cubicBezTo>
                    <a:pt x="6792" y="4441"/>
                    <a:pt x="6882" y="4440"/>
                    <a:pt x="6972" y="4437"/>
                  </a:cubicBezTo>
                  <a:lnTo>
                    <a:pt x="6939" y="3269"/>
                  </a:lnTo>
                  <a:cubicBezTo>
                    <a:pt x="6849" y="3273"/>
                    <a:pt x="6760" y="3275"/>
                    <a:pt x="6671" y="3275"/>
                  </a:cubicBezTo>
                  <a:cubicBezTo>
                    <a:pt x="4338" y="3275"/>
                    <a:pt x="2190" y="2024"/>
                    <a:pt x="1001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88;p69">
              <a:extLst>
                <a:ext uri="{FF2B5EF4-FFF2-40B4-BE49-F238E27FC236}">
                  <a16:creationId xmlns:a16="http://schemas.microsoft.com/office/drawing/2014/main" id="{D1ACD191-990F-24DE-622A-238C64DE085B}"/>
                </a:ext>
              </a:extLst>
            </p:cNvPr>
            <p:cNvSpPr/>
            <p:nvPr/>
          </p:nvSpPr>
          <p:spPr>
            <a:xfrm>
              <a:off x="4598659" y="1642806"/>
              <a:ext cx="217849" cy="172828"/>
            </a:xfrm>
            <a:custGeom>
              <a:avLst/>
              <a:gdLst/>
              <a:ahLst/>
              <a:cxnLst/>
              <a:rect l="l" t="t" r="r" b="b"/>
              <a:pathLst>
                <a:path w="13181" h="10457" extrusionOk="0">
                  <a:moveTo>
                    <a:pt x="2810" y="1"/>
                  </a:moveTo>
                  <a:cubicBezTo>
                    <a:pt x="0" y="1"/>
                    <a:pt x="902" y="6860"/>
                    <a:pt x="1505" y="8789"/>
                  </a:cubicBezTo>
                  <a:lnTo>
                    <a:pt x="4641" y="10456"/>
                  </a:lnTo>
                  <a:cubicBezTo>
                    <a:pt x="8677" y="9723"/>
                    <a:pt x="13180" y="6754"/>
                    <a:pt x="11613" y="5553"/>
                  </a:cubicBezTo>
                  <a:cubicBezTo>
                    <a:pt x="11166" y="5234"/>
                    <a:pt x="10452" y="5060"/>
                    <a:pt x="9742" y="5060"/>
                  </a:cubicBezTo>
                  <a:cubicBezTo>
                    <a:pt x="9031" y="5060"/>
                    <a:pt x="8323" y="5234"/>
                    <a:pt x="7888" y="5612"/>
                  </a:cubicBezTo>
                  <a:lnTo>
                    <a:pt x="7888" y="5612"/>
                  </a:lnTo>
                  <a:cubicBezTo>
                    <a:pt x="8371" y="5129"/>
                    <a:pt x="8763" y="4536"/>
                    <a:pt x="9011" y="3885"/>
                  </a:cubicBezTo>
                  <a:cubicBezTo>
                    <a:pt x="9211" y="3151"/>
                    <a:pt x="8977" y="2251"/>
                    <a:pt x="8277" y="1950"/>
                  </a:cubicBezTo>
                  <a:cubicBezTo>
                    <a:pt x="8054" y="1861"/>
                    <a:pt x="7817" y="1817"/>
                    <a:pt x="7585" y="1817"/>
                  </a:cubicBezTo>
                  <a:cubicBezTo>
                    <a:pt x="7469" y="1817"/>
                    <a:pt x="7354" y="1828"/>
                    <a:pt x="7243" y="1850"/>
                  </a:cubicBezTo>
                  <a:cubicBezTo>
                    <a:pt x="6242" y="2017"/>
                    <a:pt x="5341" y="2551"/>
                    <a:pt x="4774" y="3351"/>
                  </a:cubicBezTo>
                  <a:cubicBezTo>
                    <a:pt x="4808" y="2684"/>
                    <a:pt x="4741" y="2017"/>
                    <a:pt x="4574" y="1383"/>
                  </a:cubicBezTo>
                  <a:cubicBezTo>
                    <a:pt x="4507" y="916"/>
                    <a:pt x="4241" y="483"/>
                    <a:pt x="3840" y="249"/>
                  </a:cubicBezTo>
                  <a:cubicBezTo>
                    <a:pt x="3451" y="79"/>
                    <a:pt x="3109" y="1"/>
                    <a:pt x="2810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89;p69">
              <a:extLst>
                <a:ext uri="{FF2B5EF4-FFF2-40B4-BE49-F238E27FC236}">
                  <a16:creationId xmlns:a16="http://schemas.microsoft.com/office/drawing/2014/main" id="{A18B31DC-D57C-0E0A-2AD0-4172C4B193D6}"/>
                </a:ext>
              </a:extLst>
            </p:cNvPr>
            <p:cNvSpPr/>
            <p:nvPr/>
          </p:nvSpPr>
          <p:spPr>
            <a:xfrm>
              <a:off x="4634557" y="1690472"/>
              <a:ext cx="109726" cy="108619"/>
            </a:xfrm>
            <a:custGeom>
              <a:avLst/>
              <a:gdLst/>
              <a:ahLst/>
              <a:cxnLst/>
              <a:rect l="l" t="t" r="r" b="b"/>
              <a:pathLst>
                <a:path w="6639" h="6572" extrusionOk="0">
                  <a:moveTo>
                    <a:pt x="668" y="0"/>
                  </a:moveTo>
                  <a:cubicBezTo>
                    <a:pt x="234" y="1602"/>
                    <a:pt x="0" y="3236"/>
                    <a:pt x="34" y="4904"/>
                  </a:cubicBezTo>
                  <a:lnTo>
                    <a:pt x="3470" y="6572"/>
                  </a:lnTo>
                  <a:cubicBezTo>
                    <a:pt x="4570" y="5771"/>
                    <a:pt x="5638" y="4937"/>
                    <a:pt x="6639" y="4070"/>
                  </a:cubicBezTo>
                  <a:lnTo>
                    <a:pt x="6639" y="4070"/>
                  </a:lnTo>
                  <a:cubicBezTo>
                    <a:pt x="5438" y="4103"/>
                    <a:pt x="4237" y="4270"/>
                    <a:pt x="3036" y="4504"/>
                  </a:cubicBezTo>
                  <a:cubicBezTo>
                    <a:pt x="3403" y="3336"/>
                    <a:pt x="3837" y="2202"/>
                    <a:pt x="4337" y="1068"/>
                  </a:cubicBezTo>
                  <a:lnTo>
                    <a:pt x="4337" y="1068"/>
                  </a:lnTo>
                  <a:cubicBezTo>
                    <a:pt x="3169" y="2002"/>
                    <a:pt x="2102" y="3003"/>
                    <a:pt x="1168" y="4137"/>
                  </a:cubicBezTo>
                  <a:cubicBezTo>
                    <a:pt x="1001" y="2769"/>
                    <a:pt x="834" y="1401"/>
                    <a:pt x="668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90;p69">
              <a:extLst>
                <a:ext uri="{FF2B5EF4-FFF2-40B4-BE49-F238E27FC236}">
                  <a16:creationId xmlns:a16="http://schemas.microsoft.com/office/drawing/2014/main" id="{07CD27B0-0753-CC0C-9683-F28EB6148A03}"/>
                </a:ext>
              </a:extLst>
            </p:cNvPr>
            <p:cNvSpPr/>
            <p:nvPr/>
          </p:nvSpPr>
          <p:spPr>
            <a:xfrm>
              <a:off x="4613055" y="1739211"/>
              <a:ext cx="120750" cy="66507"/>
            </a:xfrm>
            <a:custGeom>
              <a:avLst/>
              <a:gdLst/>
              <a:ahLst/>
              <a:cxnLst/>
              <a:rect l="l" t="t" r="r" b="b"/>
              <a:pathLst>
                <a:path w="7306" h="4024" extrusionOk="0">
                  <a:moveTo>
                    <a:pt x="908" y="1"/>
                  </a:moveTo>
                  <a:cubicBezTo>
                    <a:pt x="607" y="1"/>
                    <a:pt x="304" y="18"/>
                    <a:pt x="1" y="54"/>
                  </a:cubicBezTo>
                  <a:lnTo>
                    <a:pt x="167" y="1188"/>
                  </a:lnTo>
                  <a:cubicBezTo>
                    <a:pt x="409" y="1161"/>
                    <a:pt x="650" y="1148"/>
                    <a:pt x="889" y="1148"/>
                  </a:cubicBezTo>
                  <a:cubicBezTo>
                    <a:pt x="3063" y="1148"/>
                    <a:pt x="5106" y="2220"/>
                    <a:pt x="6338" y="4023"/>
                  </a:cubicBezTo>
                  <a:lnTo>
                    <a:pt x="7306" y="3389"/>
                  </a:lnTo>
                  <a:cubicBezTo>
                    <a:pt x="5844" y="1242"/>
                    <a:pt x="3449" y="1"/>
                    <a:pt x="908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91;p69">
              <a:extLst>
                <a:ext uri="{FF2B5EF4-FFF2-40B4-BE49-F238E27FC236}">
                  <a16:creationId xmlns:a16="http://schemas.microsoft.com/office/drawing/2014/main" id="{30C78D40-85AA-5A65-8CA4-379123C12415}"/>
                </a:ext>
              </a:extLst>
            </p:cNvPr>
            <p:cNvSpPr/>
            <p:nvPr/>
          </p:nvSpPr>
          <p:spPr>
            <a:xfrm>
              <a:off x="4444358" y="1748483"/>
              <a:ext cx="324732" cy="337178"/>
            </a:xfrm>
            <a:custGeom>
              <a:avLst/>
              <a:gdLst/>
              <a:ahLst/>
              <a:cxnLst/>
              <a:rect l="l" t="t" r="r" b="b"/>
              <a:pathLst>
                <a:path w="19648" h="20401" extrusionOk="0">
                  <a:moveTo>
                    <a:pt x="11125" y="1"/>
                  </a:moveTo>
                  <a:cubicBezTo>
                    <a:pt x="8327" y="1"/>
                    <a:pt x="5645" y="1567"/>
                    <a:pt x="4370" y="4263"/>
                  </a:cubicBezTo>
                  <a:lnTo>
                    <a:pt x="1768" y="9700"/>
                  </a:lnTo>
                  <a:cubicBezTo>
                    <a:pt x="0" y="13436"/>
                    <a:pt x="1568" y="17906"/>
                    <a:pt x="5304" y="19674"/>
                  </a:cubicBezTo>
                  <a:cubicBezTo>
                    <a:pt x="6337" y="20167"/>
                    <a:pt x="7430" y="20401"/>
                    <a:pt x="8507" y="20401"/>
                  </a:cubicBezTo>
                  <a:cubicBezTo>
                    <a:pt x="11291" y="20401"/>
                    <a:pt x="13970" y="18841"/>
                    <a:pt x="15244" y="16171"/>
                  </a:cubicBezTo>
                  <a:lnTo>
                    <a:pt x="17846" y="10701"/>
                  </a:lnTo>
                  <a:cubicBezTo>
                    <a:pt x="19648" y="6965"/>
                    <a:pt x="18046" y="2495"/>
                    <a:pt x="14344" y="727"/>
                  </a:cubicBezTo>
                  <a:cubicBezTo>
                    <a:pt x="13303" y="234"/>
                    <a:pt x="12205" y="1"/>
                    <a:pt x="11125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92;p69">
              <a:extLst>
                <a:ext uri="{FF2B5EF4-FFF2-40B4-BE49-F238E27FC236}">
                  <a16:creationId xmlns:a16="http://schemas.microsoft.com/office/drawing/2014/main" id="{45F54CAA-5C68-0C4E-5C3B-B474EA688540}"/>
                </a:ext>
              </a:extLst>
            </p:cNvPr>
            <p:cNvSpPr/>
            <p:nvPr/>
          </p:nvSpPr>
          <p:spPr>
            <a:xfrm>
              <a:off x="4479645" y="1781439"/>
              <a:ext cx="282835" cy="304222"/>
            </a:xfrm>
            <a:custGeom>
              <a:avLst/>
              <a:gdLst/>
              <a:ahLst/>
              <a:cxnLst/>
              <a:rect l="l" t="t" r="r" b="b"/>
              <a:pathLst>
                <a:path w="17113" h="18407" extrusionOk="0">
                  <a:moveTo>
                    <a:pt x="14043" y="0"/>
                  </a:moveTo>
                  <a:cubicBezTo>
                    <a:pt x="15378" y="2135"/>
                    <a:pt x="15511" y="4837"/>
                    <a:pt x="14444" y="7105"/>
                  </a:cubicBezTo>
                  <a:lnTo>
                    <a:pt x="11809" y="12543"/>
                  </a:lnTo>
                  <a:cubicBezTo>
                    <a:pt x="10533" y="15238"/>
                    <a:pt x="7851" y="16805"/>
                    <a:pt x="5066" y="16805"/>
                  </a:cubicBezTo>
                  <a:cubicBezTo>
                    <a:pt x="3991" y="16805"/>
                    <a:pt x="2900" y="16571"/>
                    <a:pt x="1868" y="16079"/>
                  </a:cubicBezTo>
                  <a:cubicBezTo>
                    <a:pt x="1168" y="15745"/>
                    <a:pt x="567" y="15345"/>
                    <a:pt x="0" y="14811"/>
                  </a:cubicBezTo>
                  <a:lnTo>
                    <a:pt x="0" y="14811"/>
                  </a:lnTo>
                  <a:cubicBezTo>
                    <a:pt x="734" y="16045"/>
                    <a:pt x="1835" y="17046"/>
                    <a:pt x="3136" y="17680"/>
                  </a:cubicBezTo>
                  <a:cubicBezTo>
                    <a:pt x="4178" y="18173"/>
                    <a:pt x="5278" y="18407"/>
                    <a:pt x="6360" y="18407"/>
                  </a:cubicBezTo>
                  <a:cubicBezTo>
                    <a:pt x="9156" y="18407"/>
                    <a:pt x="11835" y="16847"/>
                    <a:pt x="13109" y="14177"/>
                  </a:cubicBezTo>
                  <a:lnTo>
                    <a:pt x="15711" y="8707"/>
                  </a:lnTo>
                  <a:cubicBezTo>
                    <a:pt x="17112" y="5738"/>
                    <a:pt x="16445" y="2235"/>
                    <a:pt x="14043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93;p69">
              <a:extLst>
                <a:ext uri="{FF2B5EF4-FFF2-40B4-BE49-F238E27FC236}">
                  <a16:creationId xmlns:a16="http://schemas.microsoft.com/office/drawing/2014/main" id="{8A38C4F3-409B-C3C1-2526-0B8C9FA656D4}"/>
                </a:ext>
              </a:extLst>
            </p:cNvPr>
            <p:cNvSpPr/>
            <p:nvPr/>
          </p:nvSpPr>
          <p:spPr>
            <a:xfrm>
              <a:off x="4460886" y="1764845"/>
              <a:ext cx="171489" cy="193702"/>
            </a:xfrm>
            <a:custGeom>
              <a:avLst/>
              <a:gdLst/>
              <a:ahLst/>
              <a:cxnLst/>
              <a:rect l="l" t="t" r="r" b="b"/>
              <a:pathLst>
                <a:path w="10376" h="11720" extrusionOk="0">
                  <a:moveTo>
                    <a:pt x="9495" y="0"/>
                  </a:moveTo>
                  <a:cubicBezTo>
                    <a:pt x="9038" y="0"/>
                    <a:pt x="8491" y="110"/>
                    <a:pt x="8140" y="204"/>
                  </a:cubicBezTo>
                  <a:cubicBezTo>
                    <a:pt x="7106" y="437"/>
                    <a:pt x="6139" y="938"/>
                    <a:pt x="5371" y="1638"/>
                  </a:cubicBezTo>
                  <a:cubicBezTo>
                    <a:pt x="4437" y="2472"/>
                    <a:pt x="3904" y="3573"/>
                    <a:pt x="3337" y="4674"/>
                  </a:cubicBezTo>
                  <a:cubicBezTo>
                    <a:pt x="2203" y="6942"/>
                    <a:pt x="1" y="11478"/>
                    <a:pt x="501" y="11712"/>
                  </a:cubicBezTo>
                  <a:cubicBezTo>
                    <a:pt x="510" y="11717"/>
                    <a:pt x="519" y="11719"/>
                    <a:pt x="529" y="11719"/>
                  </a:cubicBezTo>
                  <a:cubicBezTo>
                    <a:pt x="873" y="11719"/>
                    <a:pt x="2100" y="8981"/>
                    <a:pt x="4304" y="5708"/>
                  </a:cubicBezTo>
                  <a:cubicBezTo>
                    <a:pt x="5005" y="4707"/>
                    <a:pt x="5772" y="3773"/>
                    <a:pt x="6639" y="2906"/>
                  </a:cubicBezTo>
                  <a:cubicBezTo>
                    <a:pt x="7106" y="2472"/>
                    <a:pt x="7606" y="2072"/>
                    <a:pt x="8107" y="1671"/>
                  </a:cubicBezTo>
                  <a:cubicBezTo>
                    <a:pt x="8707" y="1104"/>
                    <a:pt x="10375" y="204"/>
                    <a:pt x="10008" y="70"/>
                  </a:cubicBezTo>
                  <a:cubicBezTo>
                    <a:pt x="9868" y="20"/>
                    <a:pt x="9690" y="0"/>
                    <a:pt x="9495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94;p69">
              <a:extLst>
                <a:ext uri="{FF2B5EF4-FFF2-40B4-BE49-F238E27FC236}">
                  <a16:creationId xmlns:a16="http://schemas.microsoft.com/office/drawing/2014/main" id="{55751250-687F-E245-72D3-86C6E19668A7}"/>
                </a:ext>
              </a:extLst>
            </p:cNvPr>
            <p:cNvSpPr/>
            <p:nvPr/>
          </p:nvSpPr>
          <p:spPr>
            <a:xfrm>
              <a:off x="4461448" y="1946102"/>
              <a:ext cx="158135" cy="130749"/>
            </a:xfrm>
            <a:custGeom>
              <a:avLst/>
              <a:gdLst/>
              <a:ahLst/>
              <a:cxnLst/>
              <a:rect l="l" t="t" r="r" b="b"/>
              <a:pathLst>
                <a:path w="9568" h="7911" extrusionOk="0">
                  <a:moveTo>
                    <a:pt x="4940" y="1"/>
                  </a:moveTo>
                  <a:cubicBezTo>
                    <a:pt x="4519" y="1"/>
                    <a:pt x="4091" y="69"/>
                    <a:pt x="3670" y="211"/>
                  </a:cubicBezTo>
                  <a:cubicBezTo>
                    <a:pt x="334" y="1312"/>
                    <a:pt x="0" y="5915"/>
                    <a:pt x="3169" y="7483"/>
                  </a:cubicBezTo>
                  <a:cubicBezTo>
                    <a:pt x="3758" y="7778"/>
                    <a:pt x="4359" y="7911"/>
                    <a:pt x="4940" y="7911"/>
                  </a:cubicBezTo>
                  <a:cubicBezTo>
                    <a:pt x="7447" y="7911"/>
                    <a:pt x="9567" y="5422"/>
                    <a:pt x="8673" y="2713"/>
                  </a:cubicBezTo>
                  <a:cubicBezTo>
                    <a:pt x="8115" y="1040"/>
                    <a:pt x="6584" y="1"/>
                    <a:pt x="4940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95;p69">
              <a:extLst>
                <a:ext uri="{FF2B5EF4-FFF2-40B4-BE49-F238E27FC236}">
                  <a16:creationId xmlns:a16="http://schemas.microsoft.com/office/drawing/2014/main" id="{8D3F17D9-AFA4-34D8-5EA3-0B47E18BEE82}"/>
                </a:ext>
              </a:extLst>
            </p:cNvPr>
            <p:cNvSpPr/>
            <p:nvPr/>
          </p:nvSpPr>
          <p:spPr>
            <a:xfrm>
              <a:off x="4450969" y="1894338"/>
              <a:ext cx="157573" cy="130699"/>
            </a:xfrm>
            <a:custGeom>
              <a:avLst/>
              <a:gdLst/>
              <a:ahLst/>
              <a:cxnLst/>
              <a:rect l="l" t="t" r="r" b="b"/>
              <a:pathLst>
                <a:path w="9534" h="7908" extrusionOk="0">
                  <a:moveTo>
                    <a:pt x="4892" y="0"/>
                  </a:moveTo>
                  <a:cubicBezTo>
                    <a:pt x="4475" y="0"/>
                    <a:pt x="4052" y="67"/>
                    <a:pt x="3636" y="208"/>
                  </a:cubicBezTo>
                  <a:cubicBezTo>
                    <a:pt x="301" y="1342"/>
                    <a:pt x="1" y="5912"/>
                    <a:pt x="3136" y="7480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4" y="7907"/>
                    <a:pt x="9534" y="5418"/>
                    <a:pt x="8640" y="2709"/>
                  </a:cubicBezTo>
                  <a:cubicBezTo>
                    <a:pt x="8107" y="1057"/>
                    <a:pt x="6551" y="0"/>
                    <a:pt x="489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96;p69">
              <a:extLst>
                <a:ext uri="{FF2B5EF4-FFF2-40B4-BE49-F238E27FC236}">
                  <a16:creationId xmlns:a16="http://schemas.microsoft.com/office/drawing/2014/main" id="{4CF3A2F8-F87B-4E94-0969-FC452DDD0FAA}"/>
                </a:ext>
              </a:extLst>
            </p:cNvPr>
            <p:cNvSpPr/>
            <p:nvPr/>
          </p:nvSpPr>
          <p:spPr>
            <a:xfrm>
              <a:off x="4465861" y="1945177"/>
              <a:ext cx="137294" cy="80158"/>
            </a:xfrm>
            <a:custGeom>
              <a:avLst/>
              <a:gdLst/>
              <a:ahLst/>
              <a:cxnLst/>
              <a:rect l="l" t="t" r="r" b="b"/>
              <a:pathLst>
                <a:path w="8307" h="4850" extrusionOk="0">
                  <a:moveTo>
                    <a:pt x="7839" y="0"/>
                  </a:moveTo>
                  <a:lnTo>
                    <a:pt x="7839" y="0"/>
                  </a:lnTo>
                  <a:cubicBezTo>
                    <a:pt x="7606" y="1468"/>
                    <a:pt x="6605" y="2702"/>
                    <a:pt x="5204" y="3169"/>
                  </a:cubicBezTo>
                  <a:cubicBezTo>
                    <a:pt x="4789" y="3310"/>
                    <a:pt x="4365" y="3377"/>
                    <a:pt x="3948" y="3377"/>
                  </a:cubicBezTo>
                  <a:cubicBezTo>
                    <a:pt x="2289" y="3377"/>
                    <a:pt x="733" y="2320"/>
                    <a:pt x="200" y="668"/>
                  </a:cubicBezTo>
                  <a:cubicBezTo>
                    <a:pt x="167" y="534"/>
                    <a:pt x="134" y="401"/>
                    <a:pt x="100" y="301"/>
                  </a:cubicBezTo>
                  <a:lnTo>
                    <a:pt x="100" y="301"/>
                  </a:lnTo>
                  <a:cubicBezTo>
                    <a:pt x="0" y="901"/>
                    <a:pt x="67" y="1535"/>
                    <a:pt x="267" y="2135"/>
                  </a:cubicBezTo>
                  <a:cubicBezTo>
                    <a:pt x="790" y="3788"/>
                    <a:pt x="2338" y="4850"/>
                    <a:pt x="4007" y="4850"/>
                  </a:cubicBezTo>
                  <a:cubicBezTo>
                    <a:pt x="4359" y="4850"/>
                    <a:pt x="4716" y="4803"/>
                    <a:pt x="5070" y="4704"/>
                  </a:cubicBezTo>
                  <a:cubicBezTo>
                    <a:pt x="7105" y="4137"/>
                    <a:pt x="8306" y="2035"/>
                    <a:pt x="7839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97;p69">
              <a:extLst>
                <a:ext uri="{FF2B5EF4-FFF2-40B4-BE49-F238E27FC236}">
                  <a16:creationId xmlns:a16="http://schemas.microsoft.com/office/drawing/2014/main" id="{E5CEB94A-8C39-8F76-62C2-4CFA2E26BFF5}"/>
                </a:ext>
              </a:extLst>
            </p:cNvPr>
            <p:cNvSpPr/>
            <p:nvPr/>
          </p:nvSpPr>
          <p:spPr>
            <a:xfrm>
              <a:off x="4494519" y="1914651"/>
              <a:ext cx="78720" cy="65085"/>
            </a:xfrm>
            <a:custGeom>
              <a:avLst/>
              <a:gdLst/>
              <a:ahLst/>
              <a:cxnLst/>
              <a:rect l="l" t="t" r="r" b="b"/>
              <a:pathLst>
                <a:path w="4763" h="3938" extrusionOk="0">
                  <a:moveTo>
                    <a:pt x="2450" y="1"/>
                  </a:moveTo>
                  <a:cubicBezTo>
                    <a:pt x="2235" y="1"/>
                    <a:pt x="2016" y="37"/>
                    <a:pt x="1802" y="113"/>
                  </a:cubicBezTo>
                  <a:cubicBezTo>
                    <a:pt x="168" y="647"/>
                    <a:pt x="1" y="2948"/>
                    <a:pt x="1569" y="3715"/>
                  </a:cubicBezTo>
                  <a:cubicBezTo>
                    <a:pt x="1868" y="3868"/>
                    <a:pt x="2173" y="3937"/>
                    <a:pt x="2467" y="3937"/>
                  </a:cubicBezTo>
                  <a:cubicBezTo>
                    <a:pt x="3714" y="3937"/>
                    <a:pt x="4763" y="2697"/>
                    <a:pt x="4304" y="1347"/>
                  </a:cubicBezTo>
                  <a:cubicBezTo>
                    <a:pt x="4039" y="527"/>
                    <a:pt x="3272" y="1"/>
                    <a:pt x="245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98;p69">
              <a:extLst>
                <a:ext uri="{FF2B5EF4-FFF2-40B4-BE49-F238E27FC236}">
                  <a16:creationId xmlns:a16="http://schemas.microsoft.com/office/drawing/2014/main" id="{6021E7AA-A688-F7F2-D59C-973D7FB7AD64}"/>
                </a:ext>
              </a:extLst>
            </p:cNvPr>
            <p:cNvSpPr/>
            <p:nvPr/>
          </p:nvSpPr>
          <p:spPr>
            <a:xfrm>
              <a:off x="3739775" y="1598860"/>
              <a:ext cx="226443" cy="191967"/>
            </a:xfrm>
            <a:custGeom>
              <a:avLst/>
              <a:gdLst/>
              <a:ahLst/>
              <a:cxnLst/>
              <a:rect l="l" t="t" r="r" b="b"/>
              <a:pathLst>
                <a:path w="13701" h="11615" extrusionOk="0">
                  <a:moveTo>
                    <a:pt x="10795" y="0"/>
                  </a:moveTo>
                  <a:cubicBezTo>
                    <a:pt x="10430" y="0"/>
                    <a:pt x="10014" y="116"/>
                    <a:pt x="9541" y="373"/>
                  </a:cubicBezTo>
                  <a:cubicBezTo>
                    <a:pt x="9107" y="640"/>
                    <a:pt x="8941" y="1207"/>
                    <a:pt x="8840" y="1707"/>
                  </a:cubicBezTo>
                  <a:cubicBezTo>
                    <a:pt x="8740" y="2441"/>
                    <a:pt x="8740" y="3142"/>
                    <a:pt x="8840" y="3876"/>
                  </a:cubicBezTo>
                  <a:cubicBezTo>
                    <a:pt x="8107" y="3042"/>
                    <a:pt x="7106" y="2541"/>
                    <a:pt x="6005" y="2475"/>
                  </a:cubicBezTo>
                  <a:cubicBezTo>
                    <a:pt x="5905" y="2458"/>
                    <a:pt x="5805" y="2450"/>
                    <a:pt x="5706" y="2450"/>
                  </a:cubicBezTo>
                  <a:cubicBezTo>
                    <a:pt x="5409" y="2450"/>
                    <a:pt x="5121" y="2525"/>
                    <a:pt x="4871" y="2675"/>
                  </a:cubicBezTo>
                  <a:cubicBezTo>
                    <a:pt x="4170" y="3075"/>
                    <a:pt x="4004" y="4076"/>
                    <a:pt x="4271" y="4843"/>
                  </a:cubicBezTo>
                  <a:cubicBezTo>
                    <a:pt x="4611" y="5523"/>
                    <a:pt x="5066" y="6147"/>
                    <a:pt x="5635" y="6633"/>
                  </a:cubicBezTo>
                  <a:lnTo>
                    <a:pt x="5635" y="6633"/>
                  </a:lnTo>
                  <a:cubicBezTo>
                    <a:pt x="5222" y="6332"/>
                    <a:pt x="4613" y="6196"/>
                    <a:pt x="3979" y="6196"/>
                  </a:cubicBezTo>
                  <a:cubicBezTo>
                    <a:pt x="3069" y="6196"/>
                    <a:pt x="2109" y="6475"/>
                    <a:pt x="1602" y="6944"/>
                  </a:cubicBezTo>
                  <a:cubicBezTo>
                    <a:pt x="1" y="8379"/>
                    <a:pt x="5171" y="11181"/>
                    <a:pt x="9674" y="11614"/>
                  </a:cubicBezTo>
                  <a:lnTo>
                    <a:pt x="12910" y="9480"/>
                  </a:lnTo>
                  <a:cubicBezTo>
                    <a:pt x="13384" y="7346"/>
                    <a:pt x="13700" y="0"/>
                    <a:pt x="1079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99;p69">
              <a:extLst>
                <a:ext uri="{FF2B5EF4-FFF2-40B4-BE49-F238E27FC236}">
                  <a16:creationId xmlns:a16="http://schemas.microsoft.com/office/drawing/2014/main" id="{7B5B6BC8-6D00-96E6-6D2E-1D15BB0F96A1}"/>
                </a:ext>
              </a:extLst>
            </p:cNvPr>
            <p:cNvSpPr/>
            <p:nvPr/>
          </p:nvSpPr>
          <p:spPr>
            <a:xfrm>
              <a:off x="3818065" y="1651880"/>
              <a:ext cx="120750" cy="122403"/>
            </a:xfrm>
            <a:custGeom>
              <a:avLst/>
              <a:gdLst/>
              <a:ahLst/>
              <a:cxnLst/>
              <a:rect l="l" t="t" r="r" b="b"/>
              <a:pathLst>
                <a:path w="7306" h="7406" extrusionOk="0">
                  <a:moveTo>
                    <a:pt x="6138" y="0"/>
                  </a:moveTo>
                  <a:cubicBezTo>
                    <a:pt x="6072" y="1535"/>
                    <a:pt x="6038" y="3036"/>
                    <a:pt x="6005" y="4570"/>
                  </a:cubicBezTo>
                  <a:cubicBezTo>
                    <a:pt x="4837" y="3403"/>
                    <a:pt x="3570" y="2402"/>
                    <a:pt x="2235" y="1501"/>
                  </a:cubicBezTo>
                  <a:lnTo>
                    <a:pt x="2235" y="1501"/>
                  </a:lnTo>
                  <a:cubicBezTo>
                    <a:pt x="2869" y="2669"/>
                    <a:pt x="3470" y="3870"/>
                    <a:pt x="3970" y="5137"/>
                  </a:cubicBezTo>
                  <a:cubicBezTo>
                    <a:pt x="2936" y="5008"/>
                    <a:pt x="1921" y="4959"/>
                    <a:pt x="896" y="4959"/>
                  </a:cubicBezTo>
                  <a:cubicBezTo>
                    <a:pt x="599" y="4959"/>
                    <a:pt x="300" y="4963"/>
                    <a:pt x="1" y="4971"/>
                  </a:cubicBezTo>
                  <a:cubicBezTo>
                    <a:pt x="1201" y="5838"/>
                    <a:pt x="2436" y="6638"/>
                    <a:pt x="3703" y="7406"/>
                  </a:cubicBezTo>
                  <a:lnTo>
                    <a:pt x="7306" y="5271"/>
                  </a:lnTo>
                  <a:cubicBezTo>
                    <a:pt x="7172" y="3470"/>
                    <a:pt x="6772" y="1702"/>
                    <a:pt x="6138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00;p69">
              <a:extLst>
                <a:ext uri="{FF2B5EF4-FFF2-40B4-BE49-F238E27FC236}">
                  <a16:creationId xmlns:a16="http://schemas.microsoft.com/office/drawing/2014/main" id="{F8816828-172D-7CC7-DE03-F8049414D503}"/>
                </a:ext>
              </a:extLst>
            </p:cNvPr>
            <p:cNvSpPr/>
            <p:nvPr/>
          </p:nvSpPr>
          <p:spPr>
            <a:xfrm>
              <a:off x="3832395" y="1702586"/>
              <a:ext cx="126270" cy="81629"/>
            </a:xfrm>
            <a:custGeom>
              <a:avLst/>
              <a:gdLst/>
              <a:ahLst/>
              <a:cxnLst/>
              <a:rect l="l" t="t" r="r" b="b"/>
              <a:pathLst>
                <a:path w="7640" h="4939" extrusionOk="0">
                  <a:moveTo>
                    <a:pt x="7548" y="1"/>
                  </a:moveTo>
                  <a:cubicBezTo>
                    <a:pt x="4414" y="1"/>
                    <a:pt x="1520" y="1695"/>
                    <a:pt x="1" y="4404"/>
                  </a:cubicBezTo>
                  <a:lnTo>
                    <a:pt x="1168" y="4938"/>
                  </a:lnTo>
                  <a:cubicBezTo>
                    <a:pt x="2440" y="2656"/>
                    <a:pt x="4857" y="1267"/>
                    <a:pt x="7457" y="1267"/>
                  </a:cubicBezTo>
                  <a:cubicBezTo>
                    <a:pt x="7518" y="1267"/>
                    <a:pt x="7579" y="1267"/>
                    <a:pt x="7640" y="1269"/>
                  </a:cubicBezTo>
                  <a:lnTo>
                    <a:pt x="7640" y="1"/>
                  </a:lnTo>
                  <a:cubicBezTo>
                    <a:pt x="7609" y="1"/>
                    <a:pt x="7579" y="1"/>
                    <a:pt x="754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01;p69">
              <a:extLst>
                <a:ext uri="{FF2B5EF4-FFF2-40B4-BE49-F238E27FC236}">
                  <a16:creationId xmlns:a16="http://schemas.microsoft.com/office/drawing/2014/main" id="{3109ED3D-DC24-10FA-F0CD-A24BD527F5FB}"/>
                </a:ext>
              </a:extLst>
            </p:cNvPr>
            <p:cNvSpPr/>
            <p:nvPr/>
          </p:nvSpPr>
          <p:spPr>
            <a:xfrm>
              <a:off x="4038608" y="2016840"/>
              <a:ext cx="255813" cy="187587"/>
            </a:xfrm>
            <a:custGeom>
              <a:avLst/>
              <a:gdLst/>
              <a:ahLst/>
              <a:cxnLst/>
              <a:rect l="l" t="t" r="r" b="b"/>
              <a:pathLst>
                <a:path w="15478" h="11350" extrusionOk="0">
                  <a:moveTo>
                    <a:pt x="4903" y="1"/>
                  </a:moveTo>
                  <a:lnTo>
                    <a:pt x="1534" y="1969"/>
                  </a:lnTo>
                  <a:cubicBezTo>
                    <a:pt x="1" y="5911"/>
                    <a:pt x="82" y="11349"/>
                    <a:pt x="1776" y="11349"/>
                  </a:cubicBezTo>
                  <a:cubicBezTo>
                    <a:pt x="1889" y="11349"/>
                    <a:pt x="2008" y="11325"/>
                    <a:pt x="2134" y="11276"/>
                  </a:cubicBezTo>
                  <a:cubicBezTo>
                    <a:pt x="3217" y="10862"/>
                    <a:pt x="4390" y="9050"/>
                    <a:pt x="4176" y="7784"/>
                  </a:cubicBezTo>
                  <a:lnTo>
                    <a:pt x="4176" y="7784"/>
                  </a:lnTo>
                  <a:cubicBezTo>
                    <a:pt x="4358" y="8520"/>
                    <a:pt x="4706" y="9221"/>
                    <a:pt x="5170" y="9808"/>
                  </a:cubicBezTo>
                  <a:cubicBezTo>
                    <a:pt x="5551" y="10212"/>
                    <a:pt x="6114" y="10480"/>
                    <a:pt x="6655" y="10480"/>
                  </a:cubicBezTo>
                  <a:cubicBezTo>
                    <a:pt x="6918" y="10480"/>
                    <a:pt x="7176" y="10417"/>
                    <a:pt x="7405" y="10275"/>
                  </a:cubicBezTo>
                  <a:cubicBezTo>
                    <a:pt x="7705" y="10008"/>
                    <a:pt x="7938" y="9708"/>
                    <a:pt x="8105" y="9341"/>
                  </a:cubicBezTo>
                  <a:cubicBezTo>
                    <a:pt x="8505" y="8307"/>
                    <a:pt x="8505" y="7173"/>
                    <a:pt x="8105" y="6172"/>
                  </a:cubicBezTo>
                  <a:lnTo>
                    <a:pt x="8105" y="6172"/>
                  </a:lnTo>
                  <a:cubicBezTo>
                    <a:pt x="8672" y="6572"/>
                    <a:pt x="9339" y="6906"/>
                    <a:pt x="10040" y="7106"/>
                  </a:cubicBezTo>
                  <a:cubicBezTo>
                    <a:pt x="10264" y="7202"/>
                    <a:pt x="10512" y="7252"/>
                    <a:pt x="10761" y="7252"/>
                  </a:cubicBezTo>
                  <a:cubicBezTo>
                    <a:pt x="11029" y="7252"/>
                    <a:pt x="11298" y="7194"/>
                    <a:pt x="11541" y="7073"/>
                  </a:cubicBezTo>
                  <a:cubicBezTo>
                    <a:pt x="15477" y="4304"/>
                    <a:pt x="7271" y="601"/>
                    <a:pt x="4903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02;p69">
              <a:extLst>
                <a:ext uri="{FF2B5EF4-FFF2-40B4-BE49-F238E27FC236}">
                  <a16:creationId xmlns:a16="http://schemas.microsoft.com/office/drawing/2014/main" id="{AF2786D6-6A80-7887-0AE7-5E32C3EDB54B}"/>
                </a:ext>
              </a:extLst>
            </p:cNvPr>
            <p:cNvSpPr/>
            <p:nvPr/>
          </p:nvSpPr>
          <p:spPr>
            <a:xfrm>
              <a:off x="4070010" y="2037252"/>
              <a:ext cx="126816" cy="109726"/>
            </a:xfrm>
            <a:custGeom>
              <a:avLst/>
              <a:gdLst/>
              <a:ahLst/>
              <a:cxnLst/>
              <a:rect l="l" t="t" r="r" b="b"/>
              <a:pathLst>
                <a:path w="7673" h="6639" extrusionOk="0">
                  <a:moveTo>
                    <a:pt x="3503" y="0"/>
                  </a:moveTo>
                  <a:lnTo>
                    <a:pt x="1" y="2235"/>
                  </a:lnTo>
                  <a:cubicBezTo>
                    <a:pt x="101" y="3703"/>
                    <a:pt x="268" y="5170"/>
                    <a:pt x="501" y="6638"/>
                  </a:cubicBezTo>
                  <a:cubicBezTo>
                    <a:pt x="1135" y="5471"/>
                    <a:pt x="1702" y="4270"/>
                    <a:pt x="2169" y="3002"/>
                  </a:cubicBezTo>
                  <a:cubicBezTo>
                    <a:pt x="3036" y="4003"/>
                    <a:pt x="3870" y="5070"/>
                    <a:pt x="4604" y="6205"/>
                  </a:cubicBezTo>
                  <a:cubicBezTo>
                    <a:pt x="4404" y="4570"/>
                    <a:pt x="4070" y="3002"/>
                    <a:pt x="3570" y="1468"/>
                  </a:cubicBezTo>
                  <a:lnTo>
                    <a:pt x="3570" y="1468"/>
                  </a:lnTo>
                  <a:lnTo>
                    <a:pt x="7673" y="3403"/>
                  </a:lnTo>
                  <a:cubicBezTo>
                    <a:pt x="6472" y="2068"/>
                    <a:pt x="5071" y="901"/>
                    <a:pt x="3503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03;p69">
              <a:extLst>
                <a:ext uri="{FF2B5EF4-FFF2-40B4-BE49-F238E27FC236}">
                  <a16:creationId xmlns:a16="http://schemas.microsoft.com/office/drawing/2014/main" id="{0017C584-81F7-465E-3FB4-36C2CA0CDE79}"/>
                </a:ext>
              </a:extLst>
            </p:cNvPr>
            <p:cNvSpPr/>
            <p:nvPr/>
          </p:nvSpPr>
          <p:spPr>
            <a:xfrm>
              <a:off x="4049070" y="2026773"/>
              <a:ext cx="121295" cy="88769"/>
            </a:xfrm>
            <a:custGeom>
              <a:avLst/>
              <a:gdLst/>
              <a:ahLst/>
              <a:cxnLst/>
              <a:rect l="l" t="t" r="r" b="b"/>
              <a:pathLst>
                <a:path w="7339" h="5371" extrusionOk="0">
                  <a:moveTo>
                    <a:pt x="6171" y="0"/>
                  </a:moveTo>
                  <a:cubicBezTo>
                    <a:pt x="5037" y="2402"/>
                    <a:pt x="2669" y="4003"/>
                    <a:pt x="0" y="4137"/>
                  </a:cubicBezTo>
                  <a:lnTo>
                    <a:pt x="67" y="5371"/>
                  </a:lnTo>
                  <a:cubicBezTo>
                    <a:pt x="5304" y="5104"/>
                    <a:pt x="7239" y="667"/>
                    <a:pt x="7339" y="467"/>
                  </a:cubicBezTo>
                  <a:lnTo>
                    <a:pt x="6171" y="0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04;p69">
              <a:extLst>
                <a:ext uri="{FF2B5EF4-FFF2-40B4-BE49-F238E27FC236}">
                  <a16:creationId xmlns:a16="http://schemas.microsoft.com/office/drawing/2014/main" id="{80DE73E4-A34B-E4CA-92FD-795CCA1C18D7}"/>
                </a:ext>
              </a:extLst>
            </p:cNvPr>
            <p:cNvSpPr/>
            <p:nvPr/>
          </p:nvSpPr>
          <p:spPr>
            <a:xfrm>
              <a:off x="3804827" y="1713032"/>
              <a:ext cx="369406" cy="395255"/>
            </a:xfrm>
            <a:custGeom>
              <a:avLst/>
              <a:gdLst/>
              <a:ahLst/>
              <a:cxnLst/>
              <a:rect l="l" t="t" r="r" b="b"/>
              <a:pathLst>
                <a:path w="22351" h="23915" extrusionOk="0">
                  <a:moveTo>
                    <a:pt x="9291" y="0"/>
                  </a:moveTo>
                  <a:cubicBezTo>
                    <a:pt x="7770" y="0"/>
                    <a:pt x="6235" y="423"/>
                    <a:pt x="4871" y="1304"/>
                  </a:cubicBezTo>
                  <a:cubicBezTo>
                    <a:pt x="1068" y="3772"/>
                    <a:pt x="1" y="8843"/>
                    <a:pt x="2469" y="12612"/>
                  </a:cubicBezTo>
                  <a:lnTo>
                    <a:pt x="7239" y="20184"/>
                  </a:lnTo>
                  <a:cubicBezTo>
                    <a:pt x="8809" y="22602"/>
                    <a:pt x="11431" y="23915"/>
                    <a:pt x="14110" y="23915"/>
                  </a:cubicBezTo>
                  <a:cubicBezTo>
                    <a:pt x="15644" y="23915"/>
                    <a:pt x="17196" y="23485"/>
                    <a:pt x="18581" y="22586"/>
                  </a:cubicBezTo>
                  <a:cubicBezTo>
                    <a:pt x="22350" y="20117"/>
                    <a:pt x="22250" y="13079"/>
                    <a:pt x="19782" y="9276"/>
                  </a:cubicBezTo>
                  <a:lnTo>
                    <a:pt x="16179" y="3739"/>
                  </a:lnTo>
                  <a:cubicBezTo>
                    <a:pt x="14604" y="1313"/>
                    <a:pt x="11970" y="0"/>
                    <a:pt x="929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05;p69">
              <a:extLst>
                <a:ext uri="{FF2B5EF4-FFF2-40B4-BE49-F238E27FC236}">
                  <a16:creationId xmlns:a16="http://schemas.microsoft.com/office/drawing/2014/main" id="{28EF2FF4-012E-B93E-4B68-D6922BC39172}"/>
                </a:ext>
              </a:extLst>
            </p:cNvPr>
            <p:cNvSpPr/>
            <p:nvPr/>
          </p:nvSpPr>
          <p:spPr>
            <a:xfrm>
              <a:off x="3804827" y="1713081"/>
              <a:ext cx="269613" cy="395354"/>
            </a:xfrm>
            <a:custGeom>
              <a:avLst/>
              <a:gdLst/>
              <a:ahLst/>
              <a:cxnLst/>
              <a:rect l="l" t="t" r="r" b="b"/>
              <a:pathLst>
                <a:path w="16313" h="23921" extrusionOk="0">
                  <a:moveTo>
                    <a:pt x="9341" y="0"/>
                  </a:moveTo>
                  <a:cubicBezTo>
                    <a:pt x="7740" y="0"/>
                    <a:pt x="6205" y="434"/>
                    <a:pt x="4871" y="1301"/>
                  </a:cubicBezTo>
                  <a:cubicBezTo>
                    <a:pt x="1068" y="3769"/>
                    <a:pt x="1" y="8840"/>
                    <a:pt x="2436" y="12609"/>
                  </a:cubicBezTo>
                  <a:lnTo>
                    <a:pt x="7239" y="20181"/>
                  </a:lnTo>
                  <a:cubicBezTo>
                    <a:pt x="8791" y="22548"/>
                    <a:pt x="11401" y="23920"/>
                    <a:pt x="14120" y="23920"/>
                  </a:cubicBezTo>
                  <a:cubicBezTo>
                    <a:pt x="14849" y="23920"/>
                    <a:pt x="15586" y="23822"/>
                    <a:pt x="16313" y="23617"/>
                  </a:cubicBezTo>
                  <a:cubicBezTo>
                    <a:pt x="13544" y="23617"/>
                    <a:pt x="10975" y="22216"/>
                    <a:pt x="9474" y="19881"/>
                  </a:cubicBezTo>
                  <a:lnTo>
                    <a:pt x="4671" y="12309"/>
                  </a:lnTo>
                  <a:cubicBezTo>
                    <a:pt x="2236" y="8539"/>
                    <a:pt x="3303" y="3469"/>
                    <a:pt x="7106" y="1001"/>
                  </a:cubicBezTo>
                  <a:cubicBezTo>
                    <a:pt x="7773" y="567"/>
                    <a:pt x="8540" y="234"/>
                    <a:pt x="934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06;p69">
              <a:extLst>
                <a:ext uri="{FF2B5EF4-FFF2-40B4-BE49-F238E27FC236}">
                  <a16:creationId xmlns:a16="http://schemas.microsoft.com/office/drawing/2014/main" id="{24C43E84-7EDB-79F8-B156-9043F9CF25C3}"/>
                </a:ext>
              </a:extLst>
            </p:cNvPr>
            <p:cNvSpPr/>
            <p:nvPr/>
          </p:nvSpPr>
          <p:spPr>
            <a:xfrm>
              <a:off x="3957144" y="1784348"/>
              <a:ext cx="676504" cy="452192"/>
            </a:xfrm>
            <a:custGeom>
              <a:avLst/>
              <a:gdLst/>
              <a:ahLst/>
              <a:cxnLst/>
              <a:rect l="l" t="t" r="r" b="b"/>
              <a:pathLst>
                <a:path w="40932" h="27360" extrusionOk="0">
                  <a:moveTo>
                    <a:pt x="5395" y="1"/>
                  </a:moveTo>
                  <a:cubicBezTo>
                    <a:pt x="4655" y="1"/>
                    <a:pt x="3986" y="433"/>
                    <a:pt x="3461" y="1492"/>
                  </a:cubicBezTo>
                  <a:cubicBezTo>
                    <a:pt x="3194" y="1993"/>
                    <a:pt x="3394" y="2660"/>
                    <a:pt x="3627" y="3193"/>
                  </a:cubicBezTo>
                  <a:cubicBezTo>
                    <a:pt x="3994" y="3927"/>
                    <a:pt x="4461" y="4628"/>
                    <a:pt x="5062" y="5262"/>
                  </a:cubicBezTo>
                  <a:cubicBezTo>
                    <a:pt x="4670" y="5166"/>
                    <a:pt x="4271" y="5118"/>
                    <a:pt x="3874" y="5118"/>
                  </a:cubicBezTo>
                  <a:cubicBezTo>
                    <a:pt x="3024" y="5118"/>
                    <a:pt x="2187" y="5340"/>
                    <a:pt x="1459" y="5795"/>
                  </a:cubicBezTo>
                  <a:cubicBezTo>
                    <a:pt x="1059" y="5995"/>
                    <a:pt x="725" y="6329"/>
                    <a:pt x="525" y="6729"/>
                  </a:cubicBezTo>
                  <a:cubicBezTo>
                    <a:pt x="92" y="7563"/>
                    <a:pt x="625" y="8631"/>
                    <a:pt x="1393" y="9164"/>
                  </a:cubicBezTo>
                  <a:cubicBezTo>
                    <a:pt x="2160" y="9698"/>
                    <a:pt x="3127" y="9831"/>
                    <a:pt x="4061" y="9965"/>
                  </a:cubicBezTo>
                  <a:cubicBezTo>
                    <a:pt x="3986" y="9954"/>
                    <a:pt x="3909" y="9949"/>
                    <a:pt x="3830" y="9949"/>
                  </a:cubicBezTo>
                  <a:cubicBezTo>
                    <a:pt x="2414" y="9949"/>
                    <a:pt x="541" y="11605"/>
                    <a:pt x="225" y="12900"/>
                  </a:cubicBezTo>
                  <a:cubicBezTo>
                    <a:pt x="1" y="13908"/>
                    <a:pt x="1041" y="14363"/>
                    <a:pt x="2662" y="14363"/>
                  </a:cubicBezTo>
                  <a:cubicBezTo>
                    <a:pt x="3936" y="14363"/>
                    <a:pt x="5570" y="14082"/>
                    <a:pt x="7230" y="13567"/>
                  </a:cubicBezTo>
                  <a:cubicBezTo>
                    <a:pt x="7464" y="17137"/>
                    <a:pt x="9698" y="20272"/>
                    <a:pt x="13034" y="21607"/>
                  </a:cubicBezTo>
                  <a:lnTo>
                    <a:pt x="20039" y="24475"/>
                  </a:lnTo>
                  <a:cubicBezTo>
                    <a:pt x="21199" y="24957"/>
                    <a:pt x="22419" y="25191"/>
                    <a:pt x="23628" y="25191"/>
                  </a:cubicBezTo>
                  <a:cubicBezTo>
                    <a:pt x="25688" y="25191"/>
                    <a:pt x="27719" y="24511"/>
                    <a:pt x="29379" y="23208"/>
                  </a:cubicBezTo>
                  <a:cubicBezTo>
                    <a:pt x="30799" y="25584"/>
                    <a:pt x="32520" y="27360"/>
                    <a:pt x="33642" y="27360"/>
                  </a:cubicBezTo>
                  <a:cubicBezTo>
                    <a:pt x="33970" y="27360"/>
                    <a:pt x="34246" y="27208"/>
                    <a:pt x="34449" y="26877"/>
                  </a:cubicBezTo>
                  <a:cubicBezTo>
                    <a:pt x="35183" y="25677"/>
                    <a:pt x="34917" y="23011"/>
                    <a:pt x="33751" y="22109"/>
                  </a:cubicBezTo>
                  <a:lnTo>
                    <a:pt x="33751" y="22109"/>
                  </a:lnTo>
                  <a:cubicBezTo>
                    <a:pt x="34484" y="22675"/>
                    <a:pt x="35284" y="23241"/>
                    <a:pt x="36217" y="23408"/>
                  </a:cubicBezTo>
                  <a:cubicBezTo>
                    <a:pt x="36351" y="23433"/>
                    <a:pt x="36489" y="23445"/>
                    <a:pt x="36628" y="23445"/>
                  </a:cubicBezTo>
                  <a:cubicBezTo>
                    <a:pt x="37428" y="23445"/>
                    <a:pt x="38268" y="23041"/>
                    <a:pt x="38552" y="22274"/>
                  </a:cubicBezTo>
                  <a:cubicBezTo>
                    <a:pt x="38652" y="21840"/>
                    <a:pt x="38652" y="21406"/>
                    <a:pt x="38552" y="20973"/>
                  </a:cubicBezTo>
                  <a:cubicBezTo>
                    <a:pt x="38219" y="19739"/>
                    <a:pt x="37418" y="18671"/>
                    <a:pt x="36317" y="18037"/>
                  </a:cubicBezTo>
                  <a:cubicBezTo>
                    <a:pt x="37151" y="18004"/>
                    <a:pt x="37985" y="17837"/>
                    <a:pt x="38786" y="17570"/>
                  </a:cubicBezTo>
                  <a:cubicBezTo>
                    <a:pt x="39320" y="17370"/>
                    <a:pt x="39920" y="17037"/>
                    <a:pt x="40120" y="16470"/>
                  </a:cubicBezTo>
                  <a:cubicBezTo>
                    <a:pt x="40931" y="13947"/>
                    <a:pt x="39004" y="13173"/>
                    <a:pt x="36495" y="13173"/>
                  </a:cubicBezTo>
                  <a:cubicBezTo>
                    <a:pt x="35290" y="13173"/>
                    <a:pt x="33949" y="13352"/>
                    <a:pt x="32715" y="13601"/>
                  </a:cubicBezTo>
                  <a:cubicBezTo>
                    <a:pt x="32014" y="10665"/>
                    <a:pt x="29946" y="8230"/>
                    <a:pt x="27144" y="7096"/>
                  </a:cubicBezTo>
                  <a:lnTo>
                    <a:pt x="20106" y="4227"/>
                  </a:lnTo>
                  <a:cubicBezTo>
                    <a:pt x="18958" y="3750"/>
                    <a:pt x="17750" y="3517"/>
                    <a:pt x="16550" y="3517"/>
                  </a:cubicBezTo>
                  <a:cubicBezTo>
                    <a:pt x="14646" y="3517"/>
                    <a:pt x="12762" y="4103"/>
                    <a:pt x="11166" y="5228"/>
                  </a:cubicBezTo>
                  <a:cubicBezTo>
                    <a:pt x="9631" y="2830"/>
                    <a:pt x="7286" y="1"/>
                    <a:pt x="5395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07;p69">
              <a:extLst>
                <a:ext uri="{FF2B5EF4-FFF2-40B4-BE49-F238E27FC236}">
                  <a16:creationId xmlns:a16="http://schemas.microsoft.com/office/drawing/2014/main" id="{F817B1F2-96CF-8101-2519-5EBECAB4DDD0}"/>
                </a:ext>
              </a:extLst>
            </p:cNvPr>
            <p:cNvSpPr/>
            <p:nvPr/>
          </p:nvSpPr>
          <p:spPr>
            <a:xfrm>
              <a:off x="3957458" y="1734898"/>
              <a:ext cx="208494" cy="237269"/>
            </a:xfrm>
            <a:custGeom>
              <a:avLst/>
              <a:gdLst/>
              <a:ahLst/>
              <a:cxnLst/>
              <a:rect l="l" t="t" r="r" b="b"/>
              <a:pathLst>
                <a:path w="12615" h="14356" extrusionOk="0">
                  <a:moveTo>
                    <a:pt x="5448" y="1"/>
                  </a:moveTo>
                  <a:cubicBezTo>
                    <a:pt x="4712" y="1"/>
                    <a:pt x="4041" y="430"/>
                    <a:pt x="3508" y="1482"/>
                  </a:cubicBezTo>
                  <a:cubicBezTo>
                    <a:pt x="3242" y="2016"/>
                    <a:pt x="3442" y="2683"/>
                    <a:pt x="3709" y="3217"/>
                  </a:cubicBezTo>
                  <a:cubicBezTo>
                    <a:pt x="4042" y="3950"/>
                    <a:pt x="4542" y="4651"/>
                    <a:pt x="5110" y="5251"/>
                  </a:cubicBezTo>
                  <a:cubicBezTo>
                    <a:pt x="4732" y="5159"/>
                    <a:pt x="4347" y="5114"/>
                    <a:pt x="3964" y="5114"/>
                  </a:cubicBezTo>
                  <a:cubicBezTo>
                    <a:pt x="3097" y="5114"/>
                    <a:pt x="2237" y="5345"/>
                    <a:pt x="1474" y="5785"/>
                  </a:cubicBezTo>
                  <a:cubicBezTo>
                    <a:pt x="1107" y="5985"/>
                    <a:pt x="773" y="6319"/>
                    <a:pt x="540" y="6719"/>
                  </a:cubicBezTo>
                  <a:cubicBezTo>
                    <a:pt x="139" y="7553"/>
                    <a:pt x="640" y="8620"/>
                    <a:pt x="1407" y="9154"/>
                  </a:cubicBezTo>
                  <a:cubicBezTo>
                    <a:pt x="2158" y="9677"/>
                    <a:pt x="3102" y="9848"/>
                    <a:pt x="4018" y="9980"/>
                  </a:cubicBezTo>
                  <a:lnTo>
                    <a:pt x="4018" y="9980"/>
                  </a:lnTo>
                  <a:cubicBezTo>
                    <a:pt x="3949" y="9971"/>
                    <a:pt x="3880" y="9967"/>
                    <a:pt x="3809" y="9967"/>
                  </a:cubicBezTo>
                  <a:cubicBezTo>
                    <a:pt x="2397" y="9967"/>
                    <a:pt x="553" y="11605"/>
                    <a:pt x="239" y="12890"/>
                  </a:cubicBezTo>
                  <a:cubicBezTo>
                    <a:pt x="1" y="13900"/>
                    <a:pt x="1055" y="14356"/>
                    <a:pt x="2691" y="14356"/>
                  </a:cubicBezTo>
                  <a:cubicBezTo>
                    <a:pt x="4945" y="14356"/>
                    <a:pt x="8305" y="13492"/>
                    <a:pt x="10914" y="12023"/>
                  </a:cubicBezTo>
                  <a:lnTo>
                    <a:pt x="12615" y="7887"/>
                  </a:lnTo>
                  <a:cubicBezTo>
                    <a:pt x="11775" y="5865"/>
                    <a:pt x="8166" y="1"/>
                    <a:pt x="544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08;p69">
              <a:extLst>
                <a:ext uri="{FF2B5EF4-FFF2-40B4-BE49-F238E27FC236}">
                  <a16:creationId xmlns:a16="http://schemas.microsoft.com/office/drawing/2014/main" id="{B4F90E51-573A-D954-7AAC-9A5000AFB42A}"/>
                </a:ext>
              </a:extLst>
            </p:cNvPr>
            <p:cNvSpPr/>
            <p:nvPr/>
          </p:nvSpPr>
          <p:spPr>
            <a:xfrm>
              <a:off x="4022048" y="1789157"/>
              <a:ext cx="119659" cy="143905"/>
            </a:xfrm>
            <a:custGeom>
              <a:avLst/>
              <a:gdLst/>
              <a:ahLst/>
              <a:cxnLst/>
              <a:rect l="l" t="t" r="r" b="b"/>
              <a:pathLst>
                <a:path w="7240" h="8707" extrusionOk="0">
                  <a:moveTo>
                    <a:pt x="2703" y="0"/>
                  </a:moveTo>
                  <a:lnTo>
                    <a:pt x="5538" y="4403"/>
                  </a:lnTo>
                  <a:cubicBezTo>
                    <a:pt x="3885" y="4103"/>
                    <a:pt x="2205" y="3965"/>
                    <a:pt x="547" y="3965"/>
                  </a:cubicBezTo>
                  <a:cubicBezTo>
                    <a:pt x="364" y="3965"/>
                    <a:pt x="182" y="3967"/>
                    <a:pt x="1" y="3970"/>
                  </a:cubicBezTo>
                  <a:cubicBezTo>
                    <a:pt x="1368" y="4637"/>
                    <a:pt x="2703" y="5404"/>
                    <a:pt x="4004" y="6238"/>
                  </a:cubicBezTo>
                  <a:cubicBezTo>
                    <a:pt x="2669" y="6972"/>
                    <a:pt x="1368" y="7773"/>
                    <a:pt x="167" y="8707"/>
                  </a:cubicBezTo>
                  <a:cubicBezTo>
                    <a:pt x="1835" y="8707"/>
                    <a:pt x="3537" y="8707"/>
                    <a:pt x="5238" y="8540"/>
                  </a:cubicBezTo>
                  <a:lnTo>
                    <a:pt x="7239" y="4203"/>
                  </a:lnTo>
                  <a:cubicBezTo>
                    <a:pt x="5938" y="2602"/>
                    <a:pt x="4404" y="1168"/>
                    <a:pt x="27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09;p69">
              <a:extLst>
                <a:ext uri="{FF2B5EF4-FFF2-40B4-BE49-F238E27FC236}">
                  <a16:creationId xmlns:a16="http://schemas.microsoft.com/office/drawing/2014/main" id="{76399E20-C8BF-F9D1-A2A3-B691DF88099A}"/>
                </a:ext>
              </a:extLst>
            </p:cNvPr>
            <p:cNvSpPr/>
            <p:nvPr/>
          </p:nvSpPr>
          <p:spPr>
            <a:xfrm>
              <a:off x="4055136" y="1811750"/>
              <a:ext cx="94835" cy="151078"/>
            </a:xfrm>
            <a:custGeom>
              <a:avLst/>
              <a:gdLst/>
              <a:ahLst/>
              <a:cxnLst/>
              <a:rect l="l" t="t" r="r" b="b"/>
              <a:pathLst>
                <a:path w="5738" h="9141" extrusionOk="0">
                  <a:moveTo>
                    <a:pt x="4904" y="1"/>
                  </a:moveTo>
                  <a:cubicBezTo>
                    <a:pt x="4703" y="134"/>
                    <a:pt x="0" y="3137"/>
                    <a:pt x="567" y="9141"/>
                  </a:cubicBezTo>
                  <a:lnTo>
                    <a:pt x="2035" y="8874"/>
                  </a:lnTo>
                  <a:cubicBezTo>
                    <a:pt x="1768" y="5805"/>
                    <a:pt x="3169" y="2870"/>
                    <a:pt x="5738" y="1202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10;p69">
              <a:extLst>
                <a:ext uri="{FF2B5EF4-FFF2-40B4-BE49-F238E27FC236}">
                  <a16:creationId xmlns:a16="http://schemas.microsoft.com/office/drawing/2014/main" id="{57AB0FC7-0FF7-8520-04CE-2534986B7806}"/>
                </a:ext>
              </a:extLst>
            </p:cNvPr>
            <p:cNvSpPr/>
            <p:nvPr/>
          </p:nvSpPr>
          <p:spPr>
            <a:xfrm>
              <a:off x="4422294" y="1965655"/>
              <a:ext cx="227237" cy="232658"/>
            </a:xfrm>
            <a:custGeom>
              <a:avLst/>
              <a:gdLst/>
              <a:ahLst/>
              <a:cxnLst/>
              <a:rect l="l" t="t" r="r" b="b"/>
              <a:pathLst>
                <a:path w="13749" h="14077" extrusionOk="0">
                  <a:moveTo>
                    <a:pt x="8713" y="1"/>
                  </a:moveTo>
                  <a:cubicBezTo>
                    <a:pt x="6145" y="1"/>
                    <a:pt x="3136" y="682"/>
                    <a:pt x="1869" y="1163"/>
                  </a:cubicBezTo>
                  <a:lnTo>
                    <a:pt x="1" y="5199"/>
                  </a:lnTo>
                  <a:cubicBezTo>
                    <a:pt x="1025" y="9493"/>
                    <a:pt x="4108" y="14077"/>
                    <a:pt x="5864" y="14077"/>
                  </a:cubicBezTo>
                  <a:cubicBezTo>
                    <a:pt x="6168" y="14077"/>
                    <a:pt x="6432" y="13939"/>
                    <a:pt x="6639" y="13639"/>
                  </a:cubicBezTo>
                  <a:cubicBezTo>
                    <a:pt x="7406" y="12471"/>
                    <a:pt x="7306" y="9769"/>
                    <a:pt x="6139" y="8835"/>
                  </a:cubicBezTo>
                  <a:lnTo>
                    <a:pt x="6139" y="8835"/>
                  </a:lnTo>
                  <a:cubicBezTo>
                    <a:pt x="6906" y="9436"/>
                    <a:pt x="7640" y="10036"/>
                    <a:pt x="8574" y="10236"/>
                  </a:cubicBezTo>
                  <a:cubicBezTo>
                    <a:pt x="8734" y="10272"/>
                    <a:pt x="8902" y="10290"/>
                    <a:pt x="9072" y="10290"/>
                  </a:cubicBezTo>
                  <a:cubicBezTo>
                    <a:pt x="9853" y="10290"/>
                    <a:pt x="10668" y="9915"/>
                    <a:pt x="10942" y="9202"/>
                  </a:cubicBezTo>
                  <a:cubicBezTo>
                    <a:pt x="11076" y="8769"/>
                    <a:pt x="11109" y="8302"/>
                    <a:pt x="11009" y="7868"/>
                  </a:cubicBezTo>
                  <a:cubicBezTo>
                    <a:pt x="10709" y="6634"/>
                    <a:pt x="9975" y="5566"/>
                    <a:pt x="8907" y="4866"/>
                  </a:cubicBezTo>
                  <a:lnTo>
                    <a:pt x="8907" y="4866"/>
                  </a:lnTo>
                  <a:cubicBezTo>
                    <a:pt x="8992" y="4869"/>
                    <a:pt x="9076" y="4871"/>
                    <a:pt x="9160" y="4871"/>
                  </a:cubicBezTo>
                  <a:cubicBezTo>
                    <a:pt x="9909" y="4871"/>
                    <a:pt x="10656" y="4739"/>
                    <a:pt x="11376" y="4499"/>
                  </a:cubicBezTo>
                  <a:cubicBezTo>
                    <a:pt x="11909" y="4332"/>
                    <a:pt x="12543" y="4032"/>
                    <a:pt x="12743" y="3498"/>
                  </a:cubicBezTo>
                  <a:cubicBezTo>
                    <a:pt x="13748" y="796"/>
                    <a:pt x="11487" y="1"/>
                    <a:pt x="8713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11;p69">
              <a:extLst>
                <a:ext uri="{FF2B5EF4-FFF2-40B4-BE49-F238E27FC236}">
                  <a16:creationId xmlns:a16="http://schemas.microsoft.com/office/drawing/2014/main" id="{9754E4A5-9216-7CBF-17A7-1A6ACE712574}"/>
                </a:ext>
              </a:extLst>
            </p:cNvPr>
            <p:cNvSpPr/>
            <p:nvPr/>
          </p:nvSpPr>
          <p:spPr>
            <a:xfrm>
              <a:off x="4444358" y="1997354"/>
              <a:ext cx="132319" cy="136930"/>
            </a:xfrm>
            <a:custGeom>
              <a:avLst/>
              <a:gdLst/>
              <a:ahLst/>
              <a:cxnLst/>
              <a:rect l="l" t="t" r="r" b="b"/>
              <a:pathLst>
                <a:path w="8006" h="8285" extrusionOk="0">
                  <a:moveTo>
                    <a:pt x="3231" y="1"/>
                  </a:moveTo>
                  <a:cubicBezTo>
                    <a:pt x="2766" y="1"/>
                    <a:pt x="2300" y="16"/>
                    <a:pt x="1835" y="46"/>
                  </a:cubicBezTo>
                  <a:lnTo>
                    <a:pt x="0" y="4482"/>
                  </a:lnTo>
                  <a:cubicBezTo>
                    <a:pt x="1068" y="5817"/>
                    <a:pt x="2168" y="7084"/>
                    <a:pt x="3336" y="8285"/>
                  </a:cubicBezTo>
                  <a:cubicBezTo>
                    <a:pt x="3169" y="6784"/>
                    <a:pt x="2902" y="5283"/>
                    <a:pt x="2502" y="3815"/>
                  </a:cubicBezTo>
                  <a:lnTo>
                    <a:pt x="2502" y="3815"/>
                  </a:lnTo>
                  <a:cubicBezTo>
                    <a:pt x="4003" y="4182"/>
                    <a:pt x="5471" y="4649"/>
                    <a:pt x="6905" y="5216"/>
                  </a:cubicBezTo>
                  <a:cubicBezTo>
                    <a:pt x="5671" y="3815"/>
                    <a:pt x="4303" y="2547"/>
                    <a:pt x="2836" y="1413"/>
                  </a:cubicBezTo>
                  <a:lnTo>
                    <a:pt x="8006" y="513"/>
                  </a:lnTo>
                  <a:cubicBezTo>
                    <a:pt x="6429" y="177"/>
                    <a:pt x="4832" y="1"/>
                    <a:pt x="323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12;p69">
              <a:extLst>
                <a:ext uri="{FF2B5EF4-FFF2-40B4-BE49-F238E27FC236}">
                  <a16:creationId xmlns:a16="http://schemas.microsoft.com/office/drawing/2014/main" id="{480FB2EC-EDEE-1A41-5A49-F6560D013F72}"/>
                </a:ext>
              </a:extLst>
            </p:cNvPr>
            <p:cNvSpPr/>
            <p:nvPr/>
          </p:nvSpPr>
          <p:spPr>
            <a:xfrm>
              <a:off x="4437185" y="1970530"/>
              <a:ext cx="96504" cy="154383"/>
            </a:xfrm>
            <a:custGeom>
              <a:avLst/>
              <a:gdLst/>
              <a:ahLst/>
              <a:cxnLst/>
              <a:rect l="l" t="t" r="r" b="b"/>
              <a:pathLst>
                <a:path w="5839" h="9341" extrusionOk="0">
                  <a:moveTo>
                    <a:pt x="4571" y="1"/>
                  </a:moveTo>
                  <a:lnTo>
                    <a:pt x="3103" y="168"/>
                  </a:lnTo>
                  <a:cubicBezTo>
                    <a:pt x="3603" y="3203"/>
                    <a:pt x="2402" y="6239"/>
                    <a:pt x="1" y="8107"/>
                  </a:cubicBezTo>
                  <a:lnTo>
                    <a:pt x="768" y="9341"/>
                  </a:lnTo>
                  <a:cubicBezTo>
                    <a:pt x="5838" y="5838"/>
                    <a:pt x="4604" y="234"/>
                    <a:pt x="457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13;p69">
              <a:extLst>
                <a:ext uri="{FF2B5EF4-FFF2-40B4-BE49-F238E27FC236}">
                  <a16:creationId xmlns:a16="http://schemas.microsoft.com/office/drawing/2014/main" id="{ED7D1662-0FC4-6E34-C548-8BEFCEB42E4E}"/>
                </a:ext>
              </a:extLst>
            </p:cNvPr>
            <p:cNvSpPr/>
            <p:nvPr/>
          </p:nvSpPr>
          <p:spPr>
            <a:xfrm>
              <a:off x="4055681" y="1793504"/>
              <a:ext cx="468075" cy="358481"/>
            </a:xfrm>
            <a:custGeom>
              <a:avLst/>
              <a:gdLst/>
              <a:ahLst/>
              <a:cxnLst/>
              <a:rect l="l" t="t" r="r" b="b"/>
              <a:pathLst>
                <a:path w="28321" h="21690" extrusionOk="0">
                  <a:moveTo>
                    <a:pt x="10669" y="1"/>
                  </a:moveTo>
                  <a:cubicBezTo>
                    <a:pt x="6978" y="1"/>
                    <a:pt x="3459" y="2204"/>
                    <a:pt x="1969" y="5842"/>
                  </a:cubicBezTo>
                  <a:cubicBezTo>
                    <a:pt x="0" y="10612"/>
                    <a:pt x="2302" y="16116"/>
                    <a:pt x="7072" y="18084"/>
                  </a:cubicBezTo>
                  <a:lnTo>
                    <a:pt x="14111" y="20986"/>
                  </a:lnTo>
                  <a:cubicBezTo>
                    <a:pt x="15268" y="21463"/>
                    <a:pt x="16469" y="21690"/>
                    <a:pt x="17652" y="21690"/>
                  </a:cubicBezTo>
                  <a:cubicBezTo>
                    <a:pt x="21344" y="21690"/>
                    <a:pt x="24862" y="19487"/>
                    <a:pt x="26353" y="15849"/>
                  </a:cubicBezTo>
                  <a:cubicBezTo>
                    <a:pt x="28321" y="11079"/>
                    <a:pt x="26052" y="5575"/>
                    <a:pt x="21249" y="3607"/>
                  </a:cubicBezTo>
                  <a:lnTo>
                    <a:pt x="14211" y="705"/>
                  </a:lnTo>
                  <a:cubicBezTo>
                    <a:pt x="13053" y="227"/>
                    <a:pt x="11852" y="1"/>
                    <a:pt x="10669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14;p69">
              <a:extLst>
                <a:ext uri="{FF2B5EF4-FFF2-40B4-BE49-F238E27FC236}">
                  <a16:creationId xmlns:a16="http://schemas.microsoft.com/office/drawing/2014/main" id="{9A448E30-F22B-91D1-426C-B394C2B3457B}"/>
                </a:ext>
              </a:extLst>
            </p:cNvPr>
            <p:cNvSpPr/>
            <p:nvPr/>
          </p:nvSpPr>
          <p:spPr>
            <a:xfrm>
              <a:off x="4055681" y="1821138"/>
              <a:ext cx="411287" cy="330897"/>
            </a:xfrm>
            <a:custGeom>
              <a:avLst/>
              <a:gdLst/>
              <a:ahLst/>
              <a:cxnLst/>
              <a:rect l="l" t="t" r="r" b="b"/>
              <a:pathLst>
                <a:path w="24885" h="20021" extrusionOk="0">
                  <a:moveTo>
                    <a:pt x="5338" y="0"/>
                  </a:moveTo>
                  <a:lnTo>
                    <a:pt x="5338" y="0"/>
                  </a:lnTo>
                  <a:cubicBezTo>
                    <a:pt x="3837" y="1034"/>
                    <a:pt x="2669" y="2468"/>
                    <a:pt x="1969" y="4170"/>
                  </a:cubicBezTo>
                  <a:cubicBezTo>
                    <a:pt x="0" y="8973"/>
                    <a:pt x="2302" y="14444"/>
                    <a:pt x="7072" y="16412"/>
                  </a:cubicBezTo>
                  <a:lnTo>
                    <a:pt x="14111" y="19314"/>
                  </a:lnTo>
                  <a:cubicBezTo>
                    <a:pt x="15267" y="19791"/>
                    <a:pt x="16476" y="20021"/>
                    <a:pt x="17672" y="20021"/>
                  </a:cubicBezTo>
                  <a:cubicBezTo>
                    <a:pt x="20408" y="20021"/>
                    <a:pt x="23074" y="18817"/>
                    <a:pt x="24885" y="16612"/>
                  </a:cubicBezTo>
                  <a:lnTo>
                    <a:pt x="24885" y="16612"/>
                  </a:lnTo>
                  <a:cubicBezTo>
                    <a:pt x="23296" y="17712"/>
                    <a:pt x="21434" y="18277"/>
                    <a:pt x="19556" y="18277"/>
                  </a:cubicBezTo>
                  <a:cubicBezTo>
                    <a:pt x="18359" y="18277"/>
                    <a:pt x="17155" y="18047"/>
                    <a:pt x="16012" y="17579"/>
                  </a:cubicBezTo>
                  <a:lnTo>
                    <a:pt x="8974" y="14677"/>
                  </a:lnTo>
                  <a:cubicBezTo>
                    <a:pt x="4203" y="12709"/>
                    <a:pt x="1902" y="7205"/>
                    <a:pt x="3870" y="2435"/>
                  </a:cubicBezTo>
                  <a:cubicBezTo>
                    <a:pt x="4237" y="1534"/>
                    <a:pt x="4737" y="734"/>
                    <a:pt x="533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15;p69">
              <a:extLst>
                <a:ext uri="{FF2B5EF4-FFF2-40B4-BE49-F238E27FC236}">
                  <a16:creationId xmlns:a16="http://schemas.microsoft.com/office/drawing/2014/main" id="{05F7A376-5EBC-B414-0CE5-D826C72C90DB}"/>
                </a:ext>
              </a:extLst>
            </p:cNvPr>
            <p:cNvSpPr/>
            <p:nvPr/>
          </p:nvSpPr>
          <p:spPr>
            <a:xfrm>
              <a:off x="4225485" y="1801371"/>
              <a:ext cx="258027" cy="186876"/>
            </a:xfrm>
            <a:custGeom>
              <a:avLst/>
              <a:gdLst/>
              <a:ahLst/>
              <a:cxnLst/>
              <a:rect l="l" t="t" r="r" b="b"/>
              <a:pathLst>
                <a:path w="15612" h="11307" extrusionOk="0">
                  <a:moveTo>
                    <a:pt x="429" y="1"/>
                  </a:moveTo>
                  <a:cubicBezTo>
                    <a:pt x="283" y="1"/>
                    <a:pt x="192" y="30"/>
                    <a:pt x="167" y="95"/>
                  </a:cubicBezTo>
                  <a:cubicBezTo>
                    <a:pt x="0" y="496"/>
                    <a:pt x="3570" y="1830"/>
                    <a:pt x="7973" y="4465"/>
                  </a:cubicBezTo>
                  <a:cubicBezTo>
                    <a:pt x="9274" y="5266"/>
                    <a:pt x="10508" y="6166"/>
                    <a:pt x="11642" y="7200"/>
                  </a:cubicBezTo>
                  <a:cubicBezTo>
                    <a:pt x="12243" y="7767"/>
                    <a:pt x="12743" y="8368"/>
                    <a:pt x="13310" y="8935"/>
                  </a:cubicBezTo>
                  <a:cubicBezTo>
                    <a:pt x="13939" y="9624"/>
                    <a:pt x="15051" y="11306"/>
                    <a:pt x="15369" y="11306"/>
                  </a:cubicBezTo>
                  <a:cubicBezTo>
                    <a:pt x="15405" y="11306"/>
                    <a:pt x="15431" y="11284"/>
                    <a:pt x="15445" y="11237"/>
                  </a:cubicBezTo>
                  <a:cubicBezTo>
                    <a:pt x="15612" y="10636"/>
                    <a:pt x="15345" y="9535"/>
                    <a:pt x="15145" y="8902"/>
                  </a:cubicBezTo>
                  <a:cubicBezTo>
                    <a:pt x="14778" y="7634"/>
                    <a:pt x="14077" y="6466"/>
                    <a:pt x="13143" y="5499"/>
                  </a:cubicBezTo>
                  <a:cubicBezTo>
                    <a:pt x="12042" y="4398"/>
                    <a:pt x="10608" y="3798"/>
                    <a:pt x="9207" y="3197"/>
                  </a:cubicBezTo>
                  <a:cubicBezTo>
                    <a:pt x="6589" y="2037"/>
                    <a:pt x="1634" y="1"/>
                    <a:pt x="42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16;p69">
              <a:extLst>
                <a:ext uri="{FF2B5EF4-FFF2-40B4-BE49-F238E27FC236}">
                  <a16:creationId xmlns:a16="http://schemas.microsoft.com/office/drawing/2014/main" id="{C2BC2953-C068-DD29-91B6-62A313AE51D4}"/>
                </a:ext>
              </a:extLst>
            </p:cNvPr>
            <p:cNvSpPr/>
            <p:nvPr/>
          </p:nvSpPr>
          <p:spPr>
            <a:xfrm>
              <a:off x="4136170" y="1835153"/>
              <a:ext cx="305445" cy="260672"/>
            </a:xfrm>
            <a:custGeom>
              <a:avLst/>
              <a:gdLst/>
              <a:ahLst/>
              <a:cxnLst/>
              <a:rect l="l" t="t" r="r" b="b"/>
              <a:pathLst>
                <a:path w="18481" h="15772" extrusionOk="0">
                  <a:moveTo>
                    <a:pt x="9475" y="0"/>
                  </a:moveTo>
                  <a:cubicBezTo>
                    <a:pt x="8616" y="0"/>
                    <a:pt x="7750" y="138"/>
                    <a:pt x="6906" y="420"/>
                  </a:cubicBezTo>
                  <a:cubicBezTo>
                    <a:pt x="4504" y="1254"/>
                    <a:pt x="2602" y="3155"/>
                    <a:pt x="1802" y="5557"/>
                  </a:cubicBezTo>
                  <a:cubicBezTo>
                    <a:pt x="1" y="10760"/>
                    <a:pt x="4771" y="15564"/>
                    <a:pt x="9808" y="15764"/>
                  </a:cubicBezTo>
                  <a:cubicBezTo>
                    <a:pt x="9924" y="15769"/>
                    <a:pt x="10041" y="15772"/>
                    <a:pt x="10159" y="15772"/>
                  </a:cubicBezTo>
                  <a:cubicBezTo>
                    <a:pt x="12956" y="15772"/>
                    <a:pt x="15864" y="14254"/>
                    <a:pt x="17113" y="11661"/>
                  </a:cubicBezTo>
                  <a:cubicBezTo>
                    <a:pt x="18480" y="8959"/>
                    <a:pt x="17647" y="5623"/>
                    <a:pt x="15178" y="3855"/>
                  </a:cubicBezTo>
                  <a:cubicBezTo>
                    <a:pt x="13958" y="2977"/>
                    <a:pt x="12435" y="2487"/>
                    <a:pt x="10937" y="2487"/>
                  </a:cubicBezTo>
                  <a:cubicBezTo>
                    <a:pt x="9364" y="2487"/>
                    <a:pt x="7817" y="3027"/>
                    <a:pt x="6672" y="4222"/>
                  </a:cubicBezTo>
                  <a:cubicBezTo>
                    <a:pt x="4704" y="6290"/>
                    <a:pt x="4671" y="9559"/>
                    <a:pt x="6906" y="11427"/>
                  </a:cubicBezTo>
                  <a:cubicBezTo>
                    <a:pt x="7864" y="12229"/>
                    <a:pt x="9184" y="12692"/>
                    <a:pt x="10440" y="12692"/>
                  </a:cubicBezTo>
                  <a:cubicBezTo>
                    <a:pt x="12113" y="12692"/>
                    <a:pt x="13672" y="11870"/>
                    <a:pt x="14111" y="9926"/>
                  </a:cubicBezTo>
                  <a:cubicBezTo>
                    <a:pt x="14630" y="7636"/>
                    <a:pt x="12742" y="5964"/>
                    <a:pt x="10767" y="5964"/>
                  </a:cubicBezTo>
                  <a:cubicBezTo>
                    <a:pt x="9952" y="5964"/>
                    <a:pt x="9122" y="6248"/>
                    <a:pt x="8440" y="6891"/>
                  </a:cubicBezTo>
                  <a:cubicBezTo>
                    <a:pt x="7792" y="7512"/>
                    <a:pt x="8412" y="8315"/>
                    <a:pt x="9127" y="8315"/>
                  </a:cubicBezTo>
                  <a:cubicBezTo>
                    <a:pt x="9333" y="8315"/>
                    <a:pt x="9547" y="8248"/>
                    <a:pt x="9741" y="8092"/>
                  </a:cubicBezTo>
                  <a:cubicBezTo>
                    <a:pt x="10054" y="7857"/>
                    <a:pt x="10425" y="7740"/>
                    <a:pt x="10797" y="7740"/>
                  </a:cubicBezTo>
                  <a:cubicBezTo>
                    <a:pt x="11218" y="7740"/>
                    <a:pt x="11639" y="7891"/>
                    <a:pt x="11976" y="8192"/>
                  </a:cubicBezTo>
                  <a:cubicBezTo>
                    <a:pt x="12676" y="8826"/>
                    <a:pt x="12443" y="9960"/>
                    <a:pt x="11776" y="10527"/>
                  </a:cubicBezTo>
                  <a:cubicBezTo>
                    <a:pt x="11390" y="10848"/>
                    <a:pt x="10925" y="10985"/>
                    <a:pt x="10437" y="10985"/>
                  </a:cubicBezTo>
                  <a:cubicBezTo>
                    <a:pt x="9151" y="10985"/>
                    <a:pt x="7714" y="10032"/>
                    <a:pt x="7206" y="8992"/>
                  </a:cubicBezTo>
                  <a:cubicBezTo>
                    <a:pt x="6238" y="6924"/>
                    <a:pt x="8006" y="4689"/>
                    <a:pt x="10041" y="4289"/>
                  </a:cubicBezTo>
                  <a:cubicBezTo>
                    <a:pt x="10364" y="4222"/>
                    <a:pt x="10695" y="4189"/>
                    <a:pt x="11030" y="4189"/>
                  </a:cubicBezTo>
                  <a:cubicBezTo>
                    <a:pt x="13009" y="4189"/>
                    <a:pt x="15070" y="5336"/>
                    <a:pt x="15812" y="7191"/>
                  </a:cubicBezTo>
                  <a:cubicBezTo>
                    <a:pt x="16646" y="9359"/>
                    <a:pt x="15678" y="11661"/>
                    <a:pt x="13877" y="12929"/>
                  </a:cubicBezTo>
                  <a:cubicBezTo>
                    <a:pt x="12752" y="13710"/>
                    <a:pt x="11405" y="14111"/>
                    <a:pt x="10043" y="14111"/>
                  </a:cubicBezTo>
                  <a:cubicBezTo>
                    <a:pt x="9428" y="14111"/>
                    <a:pt x="8809" y="14029"/>
                    <a:pt x="8206" y="13863"/>
                  </a:cubicBezTo>
                  <a:cubicBezTo>
                    <a:pt x="4771" y="12962"/>
                    <a:pt x="2169" y="9526"/>
                    <a:pt x="3336" y="5957"/>
                  </a:cubicBezTo>
                  <a:cubicBezTo>
                    <a:pt x="4003" y="3955"/>
                    <a:pt x="5538" y="2388"/>
                    <a:pt x="7539" y="1687"/>
                  </a:cubicBezTo>
                  <a:cubicBezTo>
                    <a:pt x="8280" y="1426"/>
                    <a:pt x="9035" y="1310"/>
                    <a:pt x="9787" y="1310"/>
                  </a:cubicBezTo>
                  <a:cubicBezTo>
                    <a:pt x="11340" y="1310"/>
                    <a:pt x="12885" y="1802"/>
                    <a:pt x="14277" y="2521"/>
                  </a:cubicBezTo>
                  <a:cubicBezTo>
                    <a:pt x="14336" y="2553"/>
                    <a:pt x="14395" y="2567"/>
                    <a:pt x="14451" y="2567"/>
                  </a:cubicBezTo>
                  <a:cubicBezTo>
                    <a:pt x="14745" y="2567"/>
                    <a:pt x="14963" y="2178"/>
                    <a:pt x="14711" y="1954"/>
                  </a:cubicBezTo>
                  <a:cubicBezTo>
                    <a:pt x="13220" y="670"/>
                    <a:pt x="11366" y="0"/>
                    <a:pt x="947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7;p69">
              <a:extLst>
                <a:ext uri="{FF2B5EF4-FFF2-40B4-BE49-F238E27FC236}">
                  <a16:creationId xmlns:a16="http://schemas.microsoft.com/office/drawing/2014/main" id="{A2D22A0D-F602-6DF3-B519-5A7CB6DB422D}"/>
                </a:ext>
              </a:extLst>
            </p:cNvPr>
            <p:cNvSpPr/>
            <p:nvPr/>
          </p:nvSpPr>
          <p:spPr>
            <a:xfrm>
              <a:off x="4140038" y="1844690"/>
              <a:ext cx="287793" cy="251135"/>
            </a:xfrm>
            <a:custGeom>
              <a:avLst/>
              <a:gdLst/>
              <a:ahLst/>
              <a:cxnLst/>
              <a:rect l="l" t="t" r="r" b="b"/>
              <a:pathLst>
                <a:path w="17413" h="15195" extrusionOk="0">
                  <a:moveTo>
                    <a:pt x="9694" y="1"/>
                  </a:moveTo>
                  <a:cubicBezTo>
                    <a:pt x="8945" y="1"/>
                    <a:pt x="8198" y="116"/>
                    <a:pt x="7472" y="376"/>
                  </a:cubicBezTo>
                  <a:cubicBezTo>
                    <a:pt x="5471" y="1077"/>
                    <a:pt x="3936" y="2645"/>
                    <a:pt x="3269" y="4646"/>
                  </a:cubicBezTo>
                  <a:cubicBezTo>
                    <a:pt x="3169" y="4913"/>
                    <a:pt x="3102" y="5180"/>
                    <a:pt x="3036" y="5480"/>
                  </a:cubicBezTo>
                  <a:lnTo>
                    <a:pt x="3102" y="5347"/>
                  </a:lnTo>
                  <a:cubicBezTo>
                    <a:pt x="3769" y="3345"/>
                    <a:pt x="5304" y="1777"/>
                    <a:pt x="7305" y="1077"/>
                  </a:cubicBezTo>
                  <a:cubicBezTo>
                    <a:pt x="8042" y="817"/>
                    <a:pt x="8793" y="701"/>
                    <a:pt x="9542" y="701"/>
                  </a:cubicBezTo>
                  <a:cubicBezTo>
                    <a:pt x="11099" y="701"/>
                    <a:pt x="12647" y="1201"/>
                    <a:pt x="14043" y="1944"/>
                  </a:cubicBezTo>
                  <a:cubicBezTo>
                    <a:pt x="14097" y="1968"/>
                    <a:pt x="14150" y="1979"/>
                    <a:pt x="14202" y="1979"/>
                  </a:cubicBezTo>
                  <a:cubicBezTo>
                    <a:pt x="14503" y="1979"/>
                    <a:pt x="14734" y="1605"/>
                    <a:pt x="14477" y="1377"/>
                  </a:cubicBezTo>
                  <a:cubicBezTo>
                    <a:pt x="14410" y="1344"/>
                    <a:pt x="14377" y="1310"/>
                    <a:pt x="14310" y="1277"/>
                  </a:cubicBezTo>
                  <a:cubicBezTo>
                    <a:pt x="14277" y="1244"/>
                    <a:pt x="14244" y="1244"/>
                    <a:pt x="14210" y="1244"/>
                  </a:cubicBezTo>
                  <a:cubicBezTo>
                    <a:pt x="12814" y="500"/>
                    <a:pt x="11250" y="1"/>
                    <a:pt x="9694" y="1"/>
                  </a:cubicBezTo>
                  <a:close/>
                  <a:moveTo>
                    <a:pt x="8139" y="6381"/>
                  </a:moveTo>
                  <a:lnTo>
                    <a:pt x="8139" y="6381"/>
                  </a:lnTo>
                  <a:cubicBezTo>
                    <a:pt x="7627" y="6995"/>
                    <a:pt x="8215" y="7747"/>
                    <a:pt x="8893" y="7747"/>
                  </a:cubicBezTo>
                  <a:cubicBezTo>
                    <a:pt x="9099" y="7747"/>
                    <a:pt x="9313" y="7678"/>
                    <a:pt x="9507" y="7515"/>
                  </a:cubicBezTo>
                  <a:cubicBezTo>
                    <a:pt x="9820" y="7280"/>
                    <a:pt x="10191" y="7163"/>
                    <a:pt x="10566" y="7163"/>
                  </a:cubicBezTo>
                  <a:cubicBezTo>
                    <a:pt x="10991" y="7163"/>
                    <a:pt x="11421" y="7314"/>
                    <a:pt x="11775" y="7615"/>
                  </a:cubicBezTo>
                  <a:cubicBezTo>
                    <a:pt x="12042" y="7882"/>
                    <a:pt x="12175" y="8249"/>
                    <a:pt x="12142" y="8616"/>
                  </a:cubicBezTo>
                  <a:cubicBezTo>
                    <a:pt x="12442" y="8082"/>
                    <a:pt x="12376" y="7381"/>
                    <a:pt x="11909" y="6914"/>
                  </a:cubicBezTo>
                  <a:cubicBezTo>
                    <a:pt x="11572" y="6613"/>
                    <a:pt x="11150" y="6462"/>
                    <a:pt x="10729" y="6462"/>
                  </a:cubicBezTo>
                  <a:cubicBezTo>
                    <a:pt x="10358" y="6462"/>
                    <a:pt x="9986" y="6580"/>
                    <a:pt x="9674" y="6814"/>
                  </a:cubicBezTo>
                  <a:cubicBezTo>
                    <a:pt x="9487" y="6966"/>
                    <a:pt x="9272" y="7036"/>
                    <a:pt x="9061" y="7036"/>
                  </a:cubicBezTo>
                  <a:cubicBezTo>
                    <a:pt x="8669" y="7036"/>
                    <a:pt x="8291" y="6793"/>
                    <a:pt x="8139" y="6381"/>
                  </a:cubicBezTo>
                  <a:close/>
                  <a:moveTo>
                    <a:pt x="10858" y="2900"/>
                  </a:moveTo>
                  <a:cubicBezTo>
                    <a:pt x="10558" y="2900"/>
                    <a:pt x="10262" y="2926"/>
                    <a:pt x="9974" y="2978"/>
                  </a:cubicBezTo>
                  <a:cubicBezTo>
                    <a:pt x="8439" y="3278"/>
                    <a:pt x="7072" y="4646"/>
                    <a:pt x="6872" y="6180"/>
                  </a:cubicBezTo>
                  <a:cubicBezTo>
                    <a:pt x="7372" y="4913"/>
                    <a:pt x="8473" y="3979"/>
                    <a:pt x="9807" y="3679"/>
                  </a:cubicBezTo>
                  <a:cubicBezTo>
                    <a:pt x="10108" y="3620"/>
                    <a:pt x="10417" y="3591"/>
                    <a:pt x="10730" y="3591"/>
                  </a:cubicBezTo>
                  <a:cubicBezTo>
                    <a:pt x="12711" y="3591"/>
                    <a:pt x="14824" y="4742"/>
                    <a:pt x="15545" y="6614"/>
                  </a:cubicBezTo>
                  <a:cubicBezTo>
                    <a:pt x="15845" y="7348"/>
                    <a:pt x="15911" y="8115"/>
                    <a:pt x="15811" y="8882"/>
                  </a:cubicBezTo>
                  <a:cubicBezTo>
                    <a:pt x="16112" y="7915"/>
                    <a:pt x="16112" y="6848"/>
                    <a:pt x="15745" y="5914"/>
                  </a:cubicBezTo>
                  <a:cubicBezTo>
                    <a:pt x="14991" y="4029"/>
                    <a:pt x="12851" y="2900"/>
                    <a:pt x="10858" y="2900"/>
                  </a:cubicBezTo>
                  <a:close/>
                  <a:moveTo>
                    <a:pt x="5204" y="5747"/>
                  </a:moveTo>
                  <a:lnTo>
                    <a:pt x="5204" y="5747"/>
                  </a:lnTo>
                  <a:cubicBezTo>
                    <a:pt x="4603" y="7581"/>
                    <a:pt x="5170" y="9616"/>
                    <a:pt x="6672" y="10850"/>
                  </a:cubicBezTo>
                  <a:cubicBezTo>
                    <a:pt x="7618" y="11654"/>
                    <a:pt x="8942" y="12118"/>
                    <a:pt x="10203" y="12118"/>
                  </a:cubicBezTo>
                  <a:cubicBezTo>
                    <a:pt x="11875" y="12118"/>
                    <a:pt x="13439" y="11303"/>
                    <a:pt x="13877" y="9383"/>
                  </a:cubicBezTo>
                  <a:cubicBezTo>
                    <a:pt x="13877" y="9249"/>
                    <a:pt x="13910" y="9149"/>
                    <a:pt x="13910" y="9049"/>
                  </a:cubicBezTo>
                  <a:lnTo>
                    <a:pt x="13910" y="9049"/>
                  </a:lnTo>
                  <a:cubicBezTo>
                    <a:pt x="13375" y="10709"/>
                    <a:pt x="11923" y="11421"/>
                    <a:pt x="10370" y="11421"/>
                  </a:cubicBezTo>
                  <a:cubicBezTo>
                    <a:pt x="9114" y="11421"/>
                    <a:pt x="7793" y="10955"/>
                    <a:pt x="6838" y="10150"/>
                  </a:cubicBezTo>
                  <a:cubicBezTo>
                    <a:pt x="5537" y="9083"/>
                    <a:pt x="4937" y="7415"/>
                    <a:pt x="5204" y="5747"/>
                  </a:cubicBezTo>
                  <a:close/>
                  <a:moveTo>
                    <a:pt x="1434" y="5347"/>
                  </a:moveTo>
                  <a:lnTo>
                    <a:pt x="1434" y="5347"/>
                  </a:lnTo>
                  <a:cubicBezTo>
                    <a:pt x="0" y="10417"/>
                    <a:pt x="4637" y="14987"/>
                    <a:pt x="9574" y="15187"/>
                  </a:cubicBezTo>
                  <a:cubicBezTo>
                    <a:pt x="9690" y="15192"/>
                    <a:pt x="9807" y="15195"/>
                    <a:pt x="9925" y="15195"/>
                  </a:cubicBezTo>
                  <a:cubicBezTo>
                    <a:pt x="12722" y="15195"/>
                    <a:pt x="15630" y="13677"/>
                    <a:pt x="16879" y="11084"/>
                  </a:cubicBezTo>
                  <a:cubicBezTo>
                    <a:pt x="17112" y="10550"/>
                    <a:pt x="17312" y="9983"/>
                    <a:pt x="17413" y="9383"/>
                  </a:cubicBezTo>
                  <a:lnTo>
                    <a:pt x="17413" y="9383"/>
                  </a:lnTo>
                  <a:cubicBezTo>
                    <a:pt x="17312" y="9716"/>
                    <a:pt x="17179" y="10050"/>
                    <a:pt x="17046" y="10383"/>
                  </a:cubicBezTo>
                  <a:cubicBezTo>
                    <a:pt x="15785" y="13001"/>
                    <a:pt x="12835" y="14491"/>
                    <a:pt x="10014" y="14491"/>
                  </a:cubicBezTo>
                  <a:cubicBezTo>
                    <a:pt x="9923" y="14491"/>
                    <a:pt x="9831" y="14490"/>
                    <a:pt x="9740" y="14486"/>
                  </a:cubicBezTo>
                  <a:cubicBezTo>
                    <a:pt x="5037" y="14286"/>
                    <a:pt x="601" y="10117"/>
                    <a:pt x="1434" y="5347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18;p69">
              <a:extLst>
                <a:ext uri="{FF2B5EF4-FFF2-40B4-BE49-F238E27FC236}">
                  <a16:creationId xmlns:a16="http://schemas.microsoft.com/office/drawing/2014/main" id="{D207957E-0176-0C0D-A2FA-D0D333EDCD63}"/>
                </a:ext>
              </a:extLst>
            </p:cNvPr>
            <p:cNvSpPr/>
            <p:nvPr/>
          </p:nvSpPr>
          <p:spPr>
            <a:xfrm>
              <a:off x="4231550" y="1888570"/>
              <a:ext cx="60028" cy="60590"/>
            </a:xfrm>
            <a:custGeom>
              <a:avLst/>
              <a:gdLst/>
              <a:ahLst/>
              <a:cxnLst/>
              <a:rect l="l" t="t" r="r" b="b"/>
              <a:pathLst>
                <a:path w="3632" h="3666" extrusionOk="0">
                  <a:moveTo>
                    <a:pt x="3246" y="1"/>
                  </a:moveTo>
                  <a:cubicBezTo>
                    <a:pt x="3211" y="1"/>
                    <a:pt x="3175" y="8"/>
                    <a:pt x="3136" y="23"/>
                  </a:cubicBezTo>
                  <a:cubicBezTo>
                    <a:pt x="1702" y="657"/>
                    <a:pt x="601" y="1824"/>
                    <a:pt x="67" y="3292"/>
                  </a:cubicBezTo>
                  <a:cubicBezTo>
                    <a:pt x="0" y="3425"/>
                    <a:pt x="67" y="3592"/>
                    <a:pt x="234" y="3659"/>
                  </a:cubicBezTo>
                  <a:lnTo>
                    <a:pt x="267" y="3659"/>
                  </a:lnTo>
                  <a:cubicBezTo>
                    <a:pt x="281" y="3663"/>
                    <a:pt x="295" y="3665"/>
                    <a:pt x="309" y="3665"/>
                  </a:cubicBezTo>
                  <a:cubicBezTo>
                    <a:pt x="402" y="3665"/>
                    <a:pt x="510" y="3579"/>
                    <a:pt x="567" y="3492"/>
                  </a:cubicBezTo>
                  <a:cubicBezTo>
                    <a:pt x="1034" y="2158"/>
                    <a:pt x="2035" y="1090"/>
                    <a:pt x="3336" y="523"/>
                  </a:cubicBezTo>
                  <a:cubicBezTo>
                    <a:pt x="3631" y="405"/>
                    <a:pt x="3509" y="1"/>
                    <a:pt x="3246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19;p69">
              <a:extLst>
                <a:ext uri="{FF2B5EF4-FFF2-40B4-BE49-F238E27FC236}">
                  <a16:creationId xmlns:a16="http://schemas.microsoft.com/office/drawing/2014/main" id="{F271CD74-CBA6-16FD-725B-123484D5CE04}"/>
                </a:ext>
              </a:extLst>
            </p:cNvPr>
            <p:cNvSpPr/>
            <p:nvPr/>
          </p:nvSpPr>
          <p:spPr>
            <a:xfrm>
              <a:off x="4296603" y="1879695"/>
              <a:ext cx="34195" cy="12015"/>
            </a:xfrm>
            <a:custGeom>
              <a:avLst/>
              <a:gdLst/>
              <a:ahLst/>
              <a:cxnLst/>
              <a:rect l="l" t="t" r="r" b="b"/>
              <a:pathLst>
                <a:path w="2069" h="727" extrusionOk="0">
                  <a:moveTo>
                    <a:pt x="1388" y="1"/>
                  </a:moveTo>
                  <a:cubicBezTo>
                    <a:pt x="992" y="1"/>
                    <a:pt x="596" y="69"/>
                    <a:pt x="201" y="193"/>
                  </a:cubicBezTo>
                  <a:cubicBezTo>
                    <a:pt x="67" y="226"/>
                    <a:pt x="1" y="393"/>
                    <a:pt x="34" y="527"/>
                  </a:cubicBezTo>
                  <a:cubicBezTo>
                    <a:pt x="67" y="627"/>
                    <a:pt x="134" y="693"/>
                    <a:pt x="234" y="727"/>
                  </a:cubicBezTo>
                  <a:cubicBezTo>
                    <a:pt x="267" y="727"/>
                    <a:pt x="334" y="727"/>
                    <a:pt x="367" y="693"/>
                  </a:cubicBezTo>
                  <a:cubicBezTo>
                    <a:pt x="699" y="591"/>
                    <a:pt x="1049" y="548"/>
                    <a:pt x="1405" y="548"/>
                  </a:cubicBezTo>
                  <a:cubicBezTo>
                    <a:pt x="1515" y="548"/>
                    <a:pt x="1625" y="552"/>
                    <a:pt x="1735" y="560"/>
                  </a:cubicBezTo>
                  <a:cubicBezTo>
                    <a:pt x="1902" y="560"/>
                    <a:pt x="2035" y="460"/>
                    <a:pt x="2035" y="293"/>
                  </a:cubicBezTo>
                  <a:cubicBezTo>
                    <a:pt x="2069" y="160"/>
                    <a:pt x="1935" y="26"/>
                    <a:pt x="1802" y="26"/>
                  </a:cubicBezTo>
                  <a:cubicBezTo>
                    <a:pt x="1664" y="9"/>
                    <a:pt x="1526" y="1"/>
                    <a:pt x="1388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20;p69">
              <a:extLst>
                <a:ext uri="{FF2B5EF4-FFF2-40B4-BE49-F238E27FC236}">
                  <a16:creationId xmlns:a16="http://schemas.microsoft.com/office/drawing/2014/main" id="{B4F6692D-7008-6163-B73E-EB997524C8A5}"/>
                </a:ext>
              </a:extLst>
            </p:cNvPr>
            <p:cNvSpPr/>
            <p:nvPr/>
          </p:nvSpPr>
          <p:spPr>
            <a:xfrm>
              <a:off x="4281166" y="1938087"/>
              <a:ext cx="75746" cy="25105"/>
            </a:xfrm>
            <a:custGeom>
              <a:avLst/>
              <a:gdLst/>
              <a:ahLst/>
              <a:cxnLst/>
              <a:rect l="l" t="t" r="r" b="b"/>
              <a:pathLst>
                <a:path w="4583" h="1519" extrusionOk="0">
                  <a:moveTo>
                    <a:pt x="2099" y="0"/>
                  </a:moveTo>
                  <a:cubicBezTo>
                    <a:pt x="1417" y="0"/>
                    <a:pt x="745" y="194"/>
                    <a:pt x="167" y="596"/>
                  </a:cubicBezTo>
                  <a:cubicBezTo>
                    <a:pt x="34" y="696"/>
                    <a:pt x="1" y="863"/>
                    <a:pt x="101" y="963"/>
                  </a:cubicBezTo>
                  <a:cubicBezTo>
                    <a:pt x="134" y="1030"/>
                    <a:pt x="167" y="1063"/>
                    <a:pt x="234" y="1097"/>
                  </a:cubicBezTo>
                  <a:cubicBezTo>
                    <a:pt x="334" y="1097"/>
                    <a:pt x="401" y="1097"/>
                    <a:pt x="468" y="1030"/>
                  </a:cubicBezTo>
                  <a:cubicBezTo>
                    <a:pt x="939" y="707"/>
                    <a:pt x="1502" y="533"/>
                    <a:pt x="2075" y="533"/>
                  </a:cubicBezTo>
                  <a:cubicBezTo>
                    <a:pt x="2273" y="533"/>
                    <a:pt x="2472" y="553"/>
                    <a:pt x="2669" y="596"/>
                  </a:cubicBezTo>
                  <a:cubicBezTo>
                    <a:pt x="3169" y="696"/>
                    <a:pt x="3636" y="996"/>
                    <a:pt x="3970" y="1430"/>
                  </a:cubicBezTo>
                  <a:cubicBezTo>
                    <a:pt x="4009" y="1493"/>
                    <a:pt x="4066" y="1519"/>
                    <a:pt x="4128" y="1519"/>
                  </a:cubicBezTo>
                  <a:cubicBezTo>
                    <a:pt x="4331" y="1519"/>
                    <a:pt x="4582" y="1242"/>
                    <a:pt x="4404" y="1063"/>
                  </a:cubicBezTo>
                  <a:cubicBezTo>
                    <a:pt x="4003" y="563"/>
                    <a:pt x="3436" y="196"/>
                    <a:pt x="2803" y="62"/>
                  </a:cubicBezTo>
                  <a:lnTo>
                    <a:pt x="2769" y="62"/>
                  </a:lnTo>
                  <a:cubicBezTo>
                    <a:pt x="2547" y="21"/>
                    <a:pt x="2322" y="0"/>
                    <a:pt x="209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21;p69">
              <a:extLst>
                <a:ext uri="{FF2B5EF4-FFF2-40B4-BE49-F238E27FC236}">
                  <a16:creationId xmlns:a16="http://schemas.microsoft.com/office/drawing/2014/main" id="{AAA14451-2434-67B6-2032-A4795B31B599}"/>
                </a:ext>
              </a:extLst>
            </p:cNvPr>
            <p:cNvSpPr/>
            <p:nvPr/>
          </p:nvSpPr>
          <p:spPr>
            <a:xfrm>
              <a:off x="4353391" y="1968332"/>
              <a:ext cx="12693" cy="23271"/>
            </a:xfrm>
            <a:custGeom>
              <a:avLst/>
              <a:gdLst/>
              <a:ahLst/>
              <a:cxnLst/>
              <a:rect l="l" t="t" r="r" b="b"/>
              <a:pathLst>
                <a:path w="768" h="1408" extrusionOk="0">
                  <a:moveTo>
                    <a:pt x="340" y="0"/>
                  </a:moveTo>
                  <a:cubicBezTo>
                    <a:pt x="293" y="0"/>
                    <a:pt x="245" y="12"/>
                    <a:pt x="200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167" y="601"/>
                    <a:pt x="200" y="834"/>
                    <a:pt x="134" y="1068"/>
                  </a:cubicBezTo>
                  <a:cubicBezTo>
                    <a:pt x="100" y="1201"/>
                    <a:pt x="200" y="1368"/>
                    <a:pt x="334" y="1401"/>
                  </a:cubicBezTo>
                  <a:cubicBezTo>
                    <a:pt x="356" y="1406"/>
                    <a:pt x="377" y="1408"/>
                    <a:pt x="398" y="1408"/>
                  </a:cubicBezTo>
                  <a:cubicBezTo>
                    <a:pt x="534" y="1408"/>
                    <a:pt x="638" y="1317"/>
                    <a:pt x="667" y="1201"/>
                  </a:cubicBezTo>
                  <a:cubicBezTo>
                    <a:pt x="768" y="834"/>
                    <a:pt x="734" y="46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22;p69">
              <a:extLst>
                <a:ext uri="{FF2B5EF4-FFF2-40B4-BE49-F238E27FC236}">
                  <a16:creationId xmlns:a16="http://schemas.microsoft.com/office/drawing/2014/main" id="{6780479F-06F7-52CD-0698-0108970DFE23}"/>
                </a:ext>
              </a:extLst>
            </p:cNvPr>
            <p:cNvSpPr/>
            <p:nvPr/>
          </p:nvSpPr>
          <p:spPr>
            <a:xfrm>
              <a:off x="4223832" y="1840326"/>
              <a:ext cx="124055" cy="26576"/>
            </a:xfrm>
            <a:custGeom>
              <a:avLst/>
              <a:gdLst/>
              <a:ahLst/>
              <a:cxnLst/>
              <a:rect l="l" t="t" r="r" b="b"/>
              <a:pathLst>
                <a:path w="7506" h="1608" extrusionOk="0">
                  <a:moveTo>
                    <a:pt x="4189" y="0"/>
                  </a:moveTo>
                  <a:cubicBezTo>
                    <a:pt x="2813" y="0"/>
                    <a:pt x="1438" y="373"/>
                    <a:pt x="234" y="1107"/>
                  </a:cubicBezTo>
                  <a:cubicBezTo>
                    <a:pt x="0" y="1207"/>
                    <a:pt x="67" y="1541"/>
                    <a:pt x="301" y="1608"/>
                  </a:cubicBezTo>
                  <a:cubicBezTo>
                    <a:pt x="367" y="1608"/>
                    <a:pt x="434" y="1608"/>
                    <a:pt x="501" y="1574"/>
                  </a:cubicBezTo>
                  <a:cubicBezTo>
                    <a:pt x="1623" y="882"/>
                    <a:pt x="2892" y="536"/>
                    <a:pt x="4166" y="536"/>
                  </a:cubicBezTo>
                  <a:cubicBezTo>
                    <a:pt x="5165" y="536"/>
                    <a:pt x="6167" y="749"/>
                    <a:pt x="7105" y="1174"/>
                  </a:cubicBezTo>
                  <a:cubicBezTo>
                    <a:pt x="7141" y="1192"/>
                    <a:pt x="7179" y="1200"/>
                    <a:pt x="7217" y="1200"/>
                  </a:cubicBezTo>
                  <a:cubicBezTo>
                    <a:pt x="7319" y="1200"/>
                    <a:pt x="7415" y="1138"/>
                    <a:pt x="7439" y="1041"/>
                  </a:cubicBezTo>
                  <a:cubicBezTo>
                    <a:pt x="7506" y="907"/>
                    <a:pt x="7439" y="740"/>
                    <a:pt x="7306" y="674"/>
                  </a:cubicBezTo>
                  <a:cubicBezTo>
                    <a:pt x="6317" y="223"/>
                    <a:pt x="5252" y="0"/>
                    <a:pt x="418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23;p69">
              <a:extLst>
                <a:ext uri="{FF2B5EF4-FFF2-40B4-BE49-F238E27FC236}">
                  <a16:creationId xmlns:a16="http://schemas.microsoft.com/office/drawing/2014/main" id="{2710A810-9D83-73A9-93B1-B3DCD96B7B2E}"/>
                </a:ext>
              </a:extLst>
            </p:cNvPr>
            <p:cNvSpPr/>
            <p:nvPr/>
          </p:nvSpPr>
          <p:spPr>
            <a:xfrm>
              <a:off x="3953690" y="2026013"/>
              <a:ext cx="139443" cy="105032"/>
            </a:xfrm>
            <a:custGeom>
              <a:avLst/>
              <a:gdLst/>
              <a:ahLst/>
              <a:cxnLst/>
              <a:rect l="l" t="t" r="r" b="b"/>
              <a:pathLst>
                <a:path w="8437" h="6355" extrusionOk="0">
                  <a:moveTo>
                    <a:pt x="4210" y="0"/>
                  </a:moveTo>
                  <a:cubicBezTo>
                    <a:pt x="3451" y="0"/>
                    <a:pt x="2693" y="269"/>
                    <a:pt x="2102" y="813"/>
                  </a:cubicBezTo>
                  <a:cubicBezTo>
                    <a:pt x="0" y="2748"/>
                    <a:pt x="1268" y="6217"/>
                    <a:pt x="4070" y="6351"/>
                  </a:cubicBezTo>
                  <a:cubicBezTo>
                    <a:pt x="4125" y="6353"/>
                    <a:pt x="4179" y="6355"/>
                    <a:pt x="4233" y="6355"/>
                  </a:cubicBezTo>
                  <a:cubicBezTo>
                    <a:pt x="6965" y="6355"/>
                    <a:pt x="8436" y="3075"/>
                    <a:pt x="6572" y="1047"/>
                  </a:cubicBezTo>
                  <a:cubicBezTo>
                    <a:pt x="5949" y="353"/>
                    <a:pt x="5078" y="0"/>
                    <a:pt x="421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24;p69">
              <a:extLst>
                <a:ext uri="{FF2B5EF4-FFF2-40B4-BE49-F238E27FC236}">
                  <a16:creationId xmlns:a16="http://schemas.microsoft.com/office/drawing/2014/main" id="{F2D09E41-C19B-3F83-A8D3-641213890E64}"/>
                </a:ext>
              </a:extLst>
            </p:cNvPr>
            <p:cNvSpPr/>
            <p:nvPr/>
          </p:nvSpPr>
          <p:spPr>
            <a:xfrm>
              <a:off x="3928882" y="1991586"/>
              <a:ext cx="139591" cy="105247"/>
            </a:xfrm>
            <a:custGeom>
              <a:avLst/>
              <a:gdLst/>
              <a:ahLst/>
              <a:cxnLst/>
              <a:rect l="l" t="t" r="r" b="b"/>
              <a:pathLst>
                <a:path w="8446" h="6368" extrusionOk="0">
                  <a:moveTo>
                    <a:pt x="4226" y="0"/>
                  </a:moveTo>
                  <a:cubicBezTo>
                    <a:pt x="3456" y="0"/>
                    <a:pt x="2684" y="276"/>
                    <a:pt x="2068" y="828"/>
                  </a:cubicBezTo>
                  <a:cubicBezTo>
                    <a:pt x="0" y="2763"/>
                    <a:pt x="1268" y="6232"/>
                    <a:pt x="4103" y="6366"/>
                  </a:cubicBezTo>
                  <a:cubicBezTo>
                    <a:pt x="4145" y="6367"/>
                    <a:pt x="4186" y="6368"/>
                    <a:pt x="4228" y="6368"/>
                  </a:cubicBezTo>
                  <a:cubicBezTo>
                    <a:pt x="6983" y="6368"/>
                    <a:pt x="8445" y="3099"/>
                    <a:pt x="6572" y="1028"/>
                  </a:cubicBezTo>
                  <a:cubicBezTo>
                    <a:pt x="5939" y="343"/>
                    <a:pt x="5084" y="0"/>
                    <a:pt x="4226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25;p69">
              <a:extLst>
                <a:ext uri="{FF2B5EF4-FFF2-40B4-BE49-F238E27FC236}">
                  <a16:creationId xmlns:a16="http://schemas.microsoft.com/office/drawing/2014/main" id="{7458CB88-83EB-5180-CAC5-B6FC94F25014}"/>
                </a:ext>
              </a:extLst>
            </p:cNvPr>
            <p:cNvSpPr/>
            <p:nvPr/>
          </p:nvSpPr>
          <p:spPr>
            <a:xfrm>
              <a:off x="3948170" y="2012427"/>
              <a:ext cx="109181" cy="84158"/>
            </a:xfrm>
            <a:custGeom>
              <a:avLst/>
              <a:gdLst/>
              <a:ahLst/>
              <a:cxnLst/>
              <a:rect l="l" t="t" r="r" b="b"/>
              <a:pathLst>
                <a:path w="6606" h="5092" extrusionOk="0">
                  <a:moveTo>
                    <a:pt x="5605" y="1"/>
                  </a:moveTo>
                  <a:lnTo>
                    <a:pt x="5605" y="1"/>
                  </a:lnTo>
                  <a:cubicBezTo>
                    <a:pt x="5905" y="1135"/>
                    <a:pt x="5571" y="2369"/>
                    <a:pt x="4704" y="3203"/>
                  </a:cubicBezTo>
                  <a:cubicBezTo>
                    <a:pt x="4089" y="3755"/>
                    <a:pt x="3309" y="4032"/>
                    <a:pt x="2535" y="4032"/>
                  </a:cubicBezTo>
                  <a:cubicBezTo>
                    <a:pt x="1672" y="4032"/>
                    <a:pt x="816" y="3689"/>
                    <a:pt x="201" y="3003"/>
                  </a:cubicBezTo>
                  <a:cubicBezTo>
                    <a:pt x="134" y="2903"/>
                    <a:pt x="68" y="2836"/>
                    <a:pt x="1" y="2736"/>
                  </a:cubicBezTo>
                  <a:lnTo>
                    <a:pt x="1" y="2736"/>
                  </a:lnTo>
                  <a:cubicBezTo>
                    <a:pt x="134" y="3237"/>
                    <a:pt x="401" y="3704"/>
                    <a:pt x="735" y="4071"/>
                  </a:cubicBezTo>
                  <a:cubicBezTo>
                    <a:pt x="1355" y="4746"/>
                    <a:pt x="2215" y="5091"/>
                    <a:pt x="3080" y="5091"/>
                  </a:cubicBezTo>
                  <a:cubicBezTo>
                    <a:pt x="3796" y="5091"/>
                    <a:pt x="4515" y="4854"/>
                    <a:pt x="5104" y="4371"/>
                  </a:cubicBezTo>
                  <a:cubicBezTo>
                    <a:pt x="6405" y="3270"/>
                    <a:pt x="6606" y="1369"/>
                    <a:pt x="5605" y="1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26;p69">
              <a:extLst>
                <a:ext uri="{FF2B5EF4-FFF2-40B4-BE49-F238E27FC236}">
                  <a16:creationId xmlns:a16="http://schemas.microsoft.com/office/drawing/2014/main" id="{B5ACF08E-DCA9-7784-C391-9AD6F3FF500F}"/>
                </a:ext>
              </a:extLst>
            </p:cNvPr>
            <p:cNvSpPr/>
            <p:nvPr/>
          </p:nvSpPr>
          <p:spPr>
            <a:xfrm>
              <a:off x="3961954" y="2007535"/>
              <a:ext cx="69730" cy="52359"/>
            </a:xfrm>
            <a:custGeom>
              <a:avLst/>
              <a:gdLst/>
              <a:ahLst/>
              <a:cxnLst/>
              <a:rect l="l" t="t" r="r" b="b"/>
              <a:pathLst>
                <a:path w="4219" h="3168" extrusionOk="0">
                  <a:moveTo>
                    <a:pt x="2128" y="0"/>
                  </a:moveTo>
                  <a:cubicBezTo>
                    <a:pt x="1735" y="0"/>
                    <a:pt x="1339" y="142"/>
                    <a:pt x="1035" y="430"/>
                  </a:cubicBezTo>
                  <a:cubicBezTo>
                    <a:pt x="1" y="1364"/>
                    <a:pt x="635" y="3099"/>
                    <a:pt x="2036" y="3166"/>
                  </a:cubicBezTo>
                  <a:cubicBezTo>
                    <a:pt x="2063" y="3167"/>
                    <a:pt x="2091" y="3168"/>
                    <a:pt x="2119" y="3168"/>
                  </a:cubicBezTo>
                  <a:cubicBezTo>
                    <a:pt x="3499" y="3168"/>
                    <a:pt x="4218" y="1544"/>
                    <a:pt x="3270" y="497"/>
                  </a:cubicBezTo>
                  <a:cubicBezTo>
                    <a:pt x="2975" y="167"/>
                    <a:pt x="2553" y="0"/>
                    <a:pt x="2128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27;p69">
              <a:extLst>
                <a:ext uri="{FF2B5EF4-FFF2-40B4-BE49-F238E27FC236}">
                  <a16:creationId xmlns:a16="http://schemas.microsoft.com/office/drawing/2014/main" id="{33647C2D-BC3E-3FAB-2104-AEA0366D6C59}"/>
                </a:ext>
              </a:extLst>
            </p:cNvPr>
            <p:cNvSpPr/>
            <p:nvPr/>
          </p:nvSpPr>
          <p:spPr>
            <a:xfrm>
              <a:off x="4606989" y="2007271"/>
              <a:ext cx="118750" cy="98058"/>
            </a:xfrm>
            <a:custGeom>
              <a:avLst/>
              <a:gdLst/>
              <a:ahLst/>
              <a:cxnLst/>
              <a:rect l="l" t="t" r="r" b="b"/>
              <a:pathLst>
                <a:path w="7185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1" y="4449"/>
                    <a:pt x="2369" y="5617"/>
                  </a:cubicBezTo>
                  <a:cubicBezTo>
                    <a:pt x="2810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7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28;p69">
              <a:extLst>
                <a:ext uri="{FF2B5EF4-FFF2-40B4-BE49-F238E27FC236}">
                  <a16:creationId xmlns:a16="http://schemas.microsoft.com/office/drawing/2014/main" id="{655060D0-8AC4-5F25-56D5-37043C1C2646}"/>
                </a:ext>
              </a:extLst>
            </p:cNvPr>
            <p:cNvSpPr/>
            <p:nvPr/>
          </p:nvSpPr>
          <p:spPr>
            <a:xfrm>
              <a:off x="4598725" y="1968679"/>
              <a:ext cx="118734" cy="98058"/>
            </a:xfrm>
            <a:custGeom>
              <a:avLst/>
              <a:gdLst/>
              <a:ahLst/>
              <a:cxnLst/>
              <a:rect l="l" t="t" r="r" b="b"/>
              <a:pathLst>
                <a:path w="7184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0" y="4449"/>
                    <a:pt x="2369" y="5617"/>
                  </a:cubicBezTo>
                  <a:cubicBezTo>
                    <a:pt x="2809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6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29;p69">
              <a:extLst>
                <a:ext uri="{FF2B5EF4-FFF2-40B4-BE49-F238E27FC236}">
                  <a16:creationId xmlns:a16="http://schemas.microsoft.com/office/drawing/2014/main" id="{9C823165-757E-09F9-EC2B-9EC2F7B8598C}"/>
                </a:ext>
              </a:extLst>
            </p:cNvPr>
            <p:cNvSpPr/>
            <p:nvPr/>
          </p:nvSpPr>
          <p:spPr>
            <a:xfrm>
              <a:off x="4607072" y="2006924"/>
              <a:ext cx="106883" cy="59582"/>
            </a:xfrm>
            <a:custGeom>
              <a:avLst/>
              <a:gdLst/>
              <a:ahLst/>
              <a:cxnLst/>
              <a:rect l="l" t="t" r="r" b="b"/>
              <a:pathLst>
                <a:path w="6467" h="3605" extrusionOk="0">
                  <a:moveTo>
                    <a:pt x="6067" y="0"/>
                  </a:moveTo>
                  <a:lnTo>
                    <a:pt x="6067" y="0"/>
                  </a:lnTo>
                  <a:cubicBezTo>
                    <a:pt x="5900" y="1068"/>
                    <a:pt x="5133" y="2002"/>
                    <a:pt x="4099" y="2335"/>
                  </a:cubicBezTo>
                  <a:cubicBezTo>
                    <a:pt x="3777" y="2445"/>
                    <a:pt x="3452" y="2497"/>
                    <a:pt x="3133" y="2497"/>
                  </a:cubicBezTo>
                  <a:cubicBezTo>
                    <a:pt x="1895" y="2497"/>
                    <a:pt x="754" y="1714"/>
                    <a:pt x="329" y="467"/>
                  </a:cubicBezTo>
                  <a:cubicBezTo>
                    <a:pt x="296" y="401"/>
                    <a:pt x="296" y="301"/>
                    <a:pt x="262" y="201"/>
                  </a:cubicBezTo>
                  <a:lnTo>
                    <a:pt x="262" y="201"/>
                  </a:lnTo>
                  <a:cubicBezTo>
                    <a:pt x="1" y="1999"/>
                    <a:pt x="1374" y="3605"/>
                    <a:pt x="3188" y="3605"/>
                  </a:cubicBezTo>
                  <a:cubicBezTo>
                    <a:pt x="3224" y="3605"/>
                    <a:pt x="3261" y="3604"/>
                    <a:pt x="3298" y="3603"/>
                  </a:cubicBezTo>
                  <a:cubicBezTo>
                    <a:pt x="5166" y="3536"/>
                    <a:pt x="6467" y="1802"/>
                    <a:pt x="60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30;p69">
              <a:extLst>
                <a:ext uri="{FF2B5EF4-FFF2-40B4-BE49-F238E27FC236}">
                  <a16:creationId xmlns:a16="http://schemas.microsoft.com/office/drawing/2014/main" id="{7ADF7DE4-B1D2-D00C-E655-39296C711FD2}"/>
                </a:ext>
              </a:extLst>
            </p:cNvPr>
            <p:cNvSpPr/>
            <p:nvPr/>
          </p:nvSpPr>
          <p:spPr>
            <a:xfrm>
              <a:off x="4631251" y="1983570"/>
              <a:ext cx="59879" cy="49202"/>
            </a:xfrm>
            <a:custGeom>
              <a:avLst/>
              <a:gdLst/>
              <a:ahLst/>
              <a:cxnLst/>
              <a:rect l="l" t="t" r="r" b="b"/>
              <a:pathLst>
                <a:path w="3623" h="2977" extrusionOk="0">
                  <a:moveTo>
                    <a:pt x="1867" y="0"/>
                  </a:moveTo>
                  <a:cubicBezTo>
                    <a:pt x="1713" y="0"/>
                    <a:pt x="1556" y="25"/>
                    <a:pt x="1401" y="79"/>
                  </a:cubicBezTo>
                  <a:cubicBezTo>
                    <a:pt x="134" y="513"/>
                    <a:pt x="0" y="2214"/>
                    <a:pt x="1201" y="2814"/>
                  </a:cubicBezTo>
                  <a:cubicBezTo>
                    <a:pt x="1419" y="2926"/>
                    <a:pt x="1643" y="2977"/>
                    <a:pt x="1859" y="2977"/>
                  </a:cubicBezTo>
                  <a:cubicBezTo>
                    <a:pt x="2805" y="2977"/>
                    <a:pt x="3622" y="2017"/>
                    <a:pt x="3269" y="1013"/>
                  </a:cubicBezTo>
                  <a:cubicBezTo>
                    <a:pt x="3056" y="400"/>
                    <a:pt x="2481" y="0"/>
                    <a:pt x="18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31;p69">
              <a:extLst>
                <a:ext uri="{FF2B5EF4-FFF2-40B4-BE49-F238E27FC236}">
                  <a16:creationId xmlns:a16="http://schemas.microsoft.com/office/drawing/2014/main" id="{4943B6D7-B71A-AF90-C493-BDA308A1F298}"/>
                </a:ext>
              </a:extLst>
            </p:cNvPr>
            <p:cNvSpPr/>
            <p:nvPr/>
          </p:nvSpPr>
          <p:spPr>
            <a:xfrm>
              <a:off x="3922271" y="1373458"/>
              <a:ext cx="223931" cy="77547"/>
            </a:xfrm>
            <a:custGeom>
              <a:avLst/>
              <a:gdLst/>
              <a:ahLst/>
              <a:cxnLst/>
              <a:rect l="l" t="t" r="r" b="b"/>
              <a:pathLst>
                <a:path w="13549" h="4692" extrusionOk="0">
                  <a:moveTo>
                    <a:pt x="100" y="1"/>
                  </a:moveTo>
                  <a:cubicBezTo>
                    <a:pt x="0" y="1"/>
                    <a:pt x="0" y="134"/>
                    <a:pt x="100" y="168"/>
                  </a:cubicBezTo>
                  <a:cubicBezTo>
                    <a:pt x="4770" y="535"/>
                    <a:pt x="9273" y="2069"/>
                    <a:pt x="13209" y="4671"/>
                  </a:cubicBezTo>
                  <a:cubicBezTo>
                    <a:pt x="13237" y="4685"/>
                    <a:pt x="13265" y="4691"/>
                    <a:pt x="13290" y="4691"/>
                  </a:cubicBezTo>
                  <a:cubicBezTo>
                    <a:pt x="13449" y="4691"/>
                    <a:pt x="13548" y="4457"/>
                    <a:pt x="13376" y="4371"/>
                  </a:cubicBezTo>
                  <a:cubicBezTo>
                    <a:pt x="9407" y="1769"/>
                    <a:pt x="4837" y="268"/>
                    <a:pt x="10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32;p69">
              <a:extLst>
                <a:ext uri="{FF2B5EF4-FFF2-40B4-BE49-F238E27FC236}">
                  <a16:creationId xmlns:a16="http://schemas.microsoft.com/office/drawing/2014/main" id="{EA59DA49-6F88-9834-748C-2DD686382C2E}"/>
                </a:ext>
              </a:extLst>
            </p:cNvPr>
            <p:cNvSpPr/>
            <p:nvPr/>
          </p:nvSpPr>
          <p:spPr>
            <a:xfrm>
              <a:off x="4062408" y="1239354"/>
              <a:ext cx="87563" cy="211767"/>
            </a:xfrm>
            <a:custGeom>
              <a:avLst/>
              <a:gdLst/>
              <a:ahLst/>
              <a:cxnLst/>
              <a:rect l="l" t="t" r="r" b="b"/>
              <a:pathLst>
                <a:path w="5298" h="1281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1528" y="1577"/>
                    <a:pt x="2662" y="3412"/>
                    <a:pt x="3430" y="5380"/>
                  </a:cubicBezTo>
                  <a:cubicBezTo>
                    <a:pt x="3830" y="6414"/>
                    <a:pt x="4130" y="7481"/>
                    <a:pt x="4364" y="8549"/>
                  </a:cubicBezTo>
                  <a:cubicBezTo>
                    <a:pt x="4630" y="9950"/>
                    <a:pt x="4597" y="11284"/>
                    <a:pt x="4730" y="12718"/>
                  </a:cubicBezTo>
                  <a:cubicBezTo>
                    <a:pt x="4730" y="12776"/>
                    <a:pt x="4776" y="12812"/>
                    <a:pt x="4813" y="12812"/>
                  </a:cubicBezTo>
                  <a:cubicBezTo>
                    <a:pt x="4840" y="12812"/>
                    <a:pt x="4864" y="12794"/>
                    <a:pt x="4864" y="12752"/>
                  </a:cubicBezTo>
                  <a:cubicBezTo>
                    <a:pt x="5298" y="10283"/>
                    <a:pt x="4530" y="7448"/>
                    <a:pt x="3596" y="5180"/>
                  </a:cubicBezTo>
                  <a:cubicBezTo>
                    <a:pt x="2829" y="3211"/>
                    <a:pt x="1628" y="1444"/>
                    <a:pt x="94" y="9"/>
                  </a:cubicBezTo>
                  <a:cubicBezTo>
                    <a:pt x="87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33;p69">
              <a:extLst>
                <a:ext uri="{FF2B5EF4-FFF2-40B4-BE49-F238E27FC236}">
                  <a16:creationId xmlns:a16="http://schemas.microsoft.com/office/drawing/2014/main" id="{2164C414-C247-73A2-7362-E52CD065928F}"/>
                </a:ext>
              </a:extLst>
            </p:cNvPr>
            <p:cNvSpPr/>
            <p:nvPr/>
          </p:nvSpPr>
          <p:spPr>
            <a:xfrm>
              <a:off x="4139790" y="1184862"/>
              <a:ext cx="84604" cy="265696"/>
            </a:xfrm>
            <a:custGeom>
              <a:avLst/>
              <a:gdLst/>
              <a:ahLst/>
              <a:cxnLst/>
              <a:rect l="l" t="t" r="r" b="b"/>
              <a:pathLst>
                <a:path w="5119" h="16076" extrusionOk="0">
                  <a:moveTo>
                    <a:pt x="4408" y="1"/>
                  </a:moveTo>
                  <a:cubicBezTo>
                    <a:pt x="4369" y="1"/>
                    <a:pt x="4318" y="29"/>
                    <a:pt x="4318" y="71"/>
                  </a:cubicBezTo>
                  <a:cubicBezTo>
                    <a:pt x="4919" y="3006"/>
                    <a:pt x="4752" y="6008"/>
                    <a:pt x="3818" y="8843"/>
                  </a:cubicBezTo>
                  <a:cubicBezTo>
                    <a:pt x="2984" y="11479"/>
                    <a:pt x="1483" y="13614"/>
                    <a:pt x="48" y="15949"/>
                  </a:cubicBezTo>
                  <a:cubicBezTo>
                    <a:pt x="0" y="16021"/>
                    <a:pt x="56" y="16075"/>
                    <a:pt x="116" y="16075"/>
                  </a:cubicBezTo>
                  <a:cubicBezTo>
                    <a:pt x="139" y="16075"/>
                    <a:pt x="163" y="16067"/>
                    <a:pt x="182" y="16049"/>
                  </a:cubicBezTo>
                  <a:cubicBezTo>
                    <a:pt x="2017" y="14081"/>
                    <a:pt x="3317" y="11312"/>
                    <a:pt x="4085" y="8743"/>
                  </a:cubicBezTo>
                  <a:cubicBezTo>
                    <a:pt x="4985" y="5941"/>
                    <a:pt x="5119" y="2906"/>
                    <a:pt x="4452" y="37"/>
                  </a:cubicBezTo>
                  <a:cubicBezTo>
                    <a:pt x="4452" y="12"/>
                    <a:pt x="4432" y="1"/>
                    <a:pt x="440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34;p69">
              <a:extLst>
                <a:ext uri="{FF2B5EF4-FFF2-40B4-BE49-F238E27FC236}">
                  <a16:creationId xmlns:a16="http://schemas.microsoft.com/office/drawing/2014/main" id="{DEA1C2B0-5408-FE57-5CBB-BCCE87E3082D}"/>
                </a:ext>
              </a:extLst>
            </p:cNvPr>
            <p:cNvSpPr/>
            <p:nvPr/>
          </p:nvSpPr>
          <p:spPr>
            <a:xfrm>
              <a:off x="4140599" y="1206844"/>
              <a:ext cx="312436" cy="243814"/>
            </a:xfrm>
            <a:custGeom>
              <a:avLst/>
              <a:gdLst/>
              <a:ahLst/>
              <a:cxnLst/>
              <a:rect l="l" t="t" r="r" b="b"/>
              <a:pathLst>
                <a:path w="18904" h="14752" extrusionOk="0">
                  <a:moveTo>
                    <a:pt x="18783" y="0"/>
                  </a:moveTo>
                  <a:cubicBezTo>
                    <a:pt x="18758" y="0"/>
                    <a:pt x="18732" y="12"/>
                    <a:pt x="18713" y="41"/>
                  </a:cubicBezTo>
                  <a:cubicBezTo>
                    <a:pt x="16445" y="4278"/>
                    <a:pt x="13542" y="8047"/>
                    <a:pt x="9606" y="10849"/>
                  </a:cubicBezTo>
                  <a:cubicBezTo>
                    <a:pt x="6871" y="12817"/>
                    <a:pt x="3502" y="14552"/>
                    <a:pt x="66" y="14619"/>
                  </a:cubicBezTo>
                  <a:cubicBezTo>
                    <a:pt x="59" y="14615"/>
                    <a:pt x="52" y="14613"/>
                    <a:pt x="46" y="14613"/>
                  </a:cubicBezTo>
                  <a:cubicBezTo>
                    <a:pt x="0" y="14613"/>
                    <a:pt x="7" y="14719"/>
                    <a:pt x="66" y="14719"/>
                  </a:cubicBezTo>
                  <a:lnTo>
                    <a:pt x="66" y="14752"/>
                  </a:lnTo>
                  <a:cubicBezTo>
                    <a:pt x="3569" y="14752"/>
                    <a:pt x="6938" y="13051"/>
                    <a:pt x="9740" y="11083"/>
                  </a:cubicBezTo>
                  <a:cubicBezTo>
                    <a:pt x="13676" y="8281"/>
                    <a:pt x="16845" y="4511"/>
                    <a:pt x="18880" y="142"/>
                  </a:cubicBezTo>
                  <a:cubicBezTo>
                    <a:pt x="18903" y="71"/>
                    <a:pt x="18843" y="0"/>
                    <a:pt x="1878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35;p69">
              <a:extLst>
                <a:ext uri="{FF2B5EF4-FFF2-40B4-BE49-F238E27FC236}">
                  <a16:creationId xmlns:a16="http://schemas.microsoft.com/office/drawing/2014/main" id="{A954C481-0CA0-CD1C-AFED-DFD5DA2C7DA5}"/>
                </a:ext>
              </a:extLst>
            </p:cNvPr>
            <p:cNvSpPr/>
            <p:nvPr/>
          </p:nvSpPr>
          <p:spPr>
            <a:xfrm>
              <a:off x="4139476" y="1447898"/>
              <a:ext cx="210131" cy="120337"/>
            </a:xfrm>
            <a:custGeom>
              <a:avLst/>
              <a:gdLst/>
              <a:ahLst/>
              <a:cxnLst/>
              <a:rect l="l" t="t" r="r" b="b"/>
              <a:pathLst>
                <a:path w="12714" h="7281" extrusionOk="0">
                  <a:moveTo>
                    <a:pt x="134" y="0"/>
                  </a:moveTo>
                  <a:cubicBezTo>
                    <a:pt x="67" y="0"/>
                    <a:pt x="1" y="134"/>
                    <a:pt x="101" y="134"/>
                  </a:cubicBezTo>
                  <a:lnTo>
                    <a:pt x="134" y="167"/>
                  </a:lnTo>
                  <a:cubicBezTo>
                    <a:pt x="2469" y="834"/>
                    <a:pt x="4737" y="1735"/>
                    <a:pt x="6939" y="2769"/>
                  </a:cubicBezTo>
                  <a:cubicBezTo>
                    <a:pt x="9041" y="3903"/>
                    <a:pt x="10942" y="5404"/>
                    <a:pt x="12510" y="7239"/>
                  </a:cubicBezTo>
                  <a:cubicBezTo>
                    <a:pt x="12529" y="7268"/>
                    <a:pt x="12557" y="7280"/>
                    <a:pt x="12585" y="7280"/>
                  </a:cubicBezTo>
                  <a:cubicBezTo>
                    <a:pt x="12651" y="7280"/>
                    <a:pt x="12714" y="7209"/>
                    <a:pt x="12643" y="7139"/>
                  </a:cubicBezTo>
                  <a:cubicBezTo>
                    <a:pt x="9941" y="3036"/>
                    <a:pt x="4604" y="1301"/>
                    <a:pt x="13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36;p69">
              <a:extLst>
                <a:ext uri="{FF2B5EF4-FFF2-40B4-BE49-F238E27FC236}">
                  <a16:creationId xmlns:a16="http://schemas.microsoft.com/office/drawing/2014/main" id="{79AAC974-B87D-D765-E281-2C0A81AF502A}"/>
                </a:ext>
              </a:extLst>
            </p:cNvPr>
            <p:cNvSpPr/>
            <p:nvPr/>
          </p:nvSpPr>
          <p:spPr>
            <a:xfrm>
              <a:off x="4140285" y="1448079"/>
              <a:ext cx="69779" cy="272522"/>
            </a:xfrm>
            <a:custGeom>
              <a:avLst/>
              <a:gdLst/>
              <a:ahLst/>
              <a:cxnLst/>
              <a:rect l="l" t="t" r="r" b="b"/>
              <a:pathLst>
                <a:path w="4222" h="16489" extrusionOk="0">
                  <a:moveTo>
                    <a:pt x="102" y="1"/>
                  </a:moveTo>
                  <a:cubicBezTo>
                    <a:pt x="48" y="1"/>
                    <a:pt x="1" y="71"/>
                    <a:pt x="52" y="123"/>
                  </a:cubicBezTo>
                  <a:lnTo>
                    <a:pt x="52" y="156"/>
                  </a:lnTo>
                  <a:cubicBezTo>
                    <a:pt x="1419" y="1690"/>
                    <a:pt x="2020" y="4192"/>
                    <a:pt x="2554" y="6160"/>
                  </a:cubicBezTo>
                  <a:cubicBezTo>
                    <a:pt x="3388" y="9496"/>
                    <a:pt x="3721" y="12965"/>
                    <a:pt x="3521" y="16401"/>
                  </a:cubicBezTo>
                  <a:cubicBezTo>
                    <a:pt x="3521" y="16455"/>
                    <a:pt x="3569" y="16489"/>
                    <a:pt x="3613" y="16489"/>
                  </a:cubicBezTo>
                  <a:cubicBezTo>
                    <a:pt x="3652" y="16489"/>
                    <a:pt x="3688" y="16463"/>
                    <a:pt x="3688" y="16401"/>
                  </a:cubicBezTo>
                  <a:cubicBezTo>
                    <a:pt x="4221" y="12965"/>
                    <a:pt x="3654" y="9263"/>
                    <a:pt x="2720" y="5927"/>
                  </a:cubicBezTo>
                  <a:cubicBezTo>
                    <a:pt x="2187" y="4025"/>
                    <a:pt x="1553" y="1557"/>
                    <a:pt x="152" y="23"/>
                  </a:cubicBezTo>
                  <a:cubicBezTo>
                    <a:pt x="136" y="7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37;p69">
              <a:extLst>
                <a:ext uri="{FF2B5EF4-FFF2-40B4-BE49-F238E27FC236}">
                  <a16:creationId xmlns:a16="http://schemas.microsoft.com/office/drawing/2014/main" id="{3441204C-505A-FEBC-3A10-1CEBDEF755B3}"/>
                </a:ext>
              </a:extLst>
            </p:cNvPr>
            <p:cNvSpPr/>
            <p:nvPr/>
          </p:nvSpPr>
          <p:spPr>
            <a:xfrm>
              <a:off x="3941559" y="1447633"/>
              <a:ext cx="202545" cy="250292"/>
            </a:xfrm>
            <a:custGeom>
              <a:avLst/>
              <a:gdLst/>
              <a:ahLst/>
              <a:cxnLst/>
              <a:rect l="l" t="t" r="r" b="b"/>
              <a:pathLst>
                <a:path w="12255" h="15144" extrusionOk="0">
                  <a:moveTo>
                    <a:pt x="12092" y="1"/>
                  </a:moveTo>
                  <a:cubicBezTo>
                    <a:pt x="12076" y="1"/>
                    <a:pt x="12059" y="5"/>
                    <a:pt x="12042" y="16"/>
                  </a:cubicBezTo>
                  <a:lnTo>
                    <a:pt x="12076" y="16"/>
                  </a:lnTo>
                  <a:cubicBezTo>
                    <a:pt x="9974" y="1284"/>
                    <a:pt x="8106" y="2818"/>
                    <a:pt x="6438" y="4586"/>
                  </a:cubicBezTo>
                  <a:cubicBezTo>
                    <a:pt x="3670" y="7455"/>
                    <a:pt x="935" y="11124"/>
                    <a:pt x="1" y="15027"/>
                  </a:cubicBezTo>
                  <a:cubicBezTo>
                    <a:pt x="1" y="15092"/>
                    <a:pt x="43" y="15143"/>
                    <a:pt x="82" y="15143"/>
                  </a:cubicBezTo>
                  <a:cubicBezTo>
                    <a:pt x="103" y="15143"/>
                    <a:pt x="122" y="15129"/>
                    <a:pt x="134" y="15094"/>
                  </a:cubicBezTo>
                  <a:cubicBezTo>
                    <a:pt x="1035" y="13092"/>
                    <a:pt x="1835" y="11158"/>
                    <a:pt x="3036" y="9323"/>
                  </a:cubicBezTo>
                  <a:cubicBezTo>
                    <a:pt x="4137" y="7655"/>
                    <a:pt x="5371" y="6121"/>
                    <a:pt x="6739" y="4720"/>
                  </a:cubicBezTo>
                  <a:cubicBezTo>
                    <a:pt x="8407" y="3052"/>
                    <a:pt x="10208" y="1517"/>
                    <a:pt x="12143" y="183"/>
                  </a:cubicBezTo>
                  <a:cubicBezTo>
                    <a:pt x="12254" y="127"/>
                    <a:pt x="12179" y="1"/>
                    <a:pt x="1209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38;p69">
              <a:extLst>
                <a:ext uri="{FF2B5EF4-FFF2-40B4-BE49-F238E27FC236}">
                  <a16:creationId xmlns:a16="http://schemas.microsoft.com/office/drawing/2014/main" id="{A564823A-D145-270D-D241-CD7AA1B4FAA0}"/>
                </a:ext>
              </a:extLst>
            </p:cNvPr>
            <p:cNvSpPr/>
            <p:nvPr/>
          </p:nvSpPr>
          <p:spPr>
            <a:xfrm>
              <a:off x="4055136" y="1516801"/>
              <a:ext cx="136319" cy="51599"/>
            </a:xfrm>
            <a:custGeom>
              <a:avLst/>
              <a:gdLst/>
              <a:ahLst/>
              <a:cxnLst/>
              <a:rect l="l" t="t" r="r" b="b"/>
              <a:pathLst>
                <a:path w="8248" h="3122" extrusionOk="0">
                  <a:moveTo>
                    <a:pt x="33" y="1"/>
                  </a:moveTo>
                  <a:cubicBezTo>
                    <a:pt x="0" y="1"/>
                    <a:pt x="0" y="68"/>
                    <a:pt x="33" y="68"/>
                  </a:cubicBezTo>
                  <a:cubicBezTo>
                    <a:pt x="2969" y="501"/>
                    <a:pt x="5671" y="1102"/>
                    <a:pt x="8006" y="3103"/>
                  </a:cubicBezTo>
                  <a:cubicBezTo>
                    <a:pt x="8025" y="3116"/>
                    <a:pt x="8046" y="3121"/>
                    <a:pt x="8067" y="3121"/>
                  </a:cubicBezTo>
                  <a:cubicBezTo>
                    <a:pt x="8158" y="3121"/>
                    <a:pt x="8248" y="3018"/>
                    <a:pt x="8139" y="2936"/>
                  </a:cubicBezTo>
                  <a:cubicBezTo>
                    <a:pt x="5871" y="1035"/>
                    <a:pt x="3002" y="34"/>
                    <a:pt x="33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39;p69">
              <a:extLst>
                <a:ext uri="{FF2B5EF4-FFF2-40B4-BE49-F238E27FC236}">
                  <a16:creationId xmlns:a16="http://schemas.microsoft.com/office/drawing/2014/main" id="{471CDA46-CE3C-7572-8FFC-8085629B916E}"/>
                </a:ext>
              </a:extLst>
            </p:cNvPr>
            <p:cNvSpPr/>
            <p:nvPr/>
          </p:nvSpPr>
          <p:spPr>
            <a:xfrm>
              <a:off x="4187124" y="1492555"/>
              <a:ext cx="75316" cy="75432"/>
            </a:xfrm>
            <a:custGeom>
              <a:avLst/>
              <a:gdLst/>
              <a:ahLst/>
              <a:cxnLst/>
              <a:rect l="l" t="t" r="r" b="b"/>
              <a:pathLst>
                <a:path w="4557" h="4564" extrusionOk="0">
                  <a:moveTo>
                    <a:pt x="4423" y="0"/>
                  </a:moveTo>
                  <a:cubicBezTo>
                    <a:pt x="2288" y="100"/>
                    <a:pt x="320" y="2435"/>
                    <a:pt x="20" y="4470"/>
                  </a:cubicBezTo>
                  <a:cubicBezTo>
                    <a:pt x="0" y="4528"/>
                    <a:pt x="37" y="4564"/>
                    <a:pt x="78" y="4564"/>
                  </a:cubicBezTo>
                  <a:cubicBezTo>
                    <a:pt x="108" y="4564"/>
                    <a:pt x="139" y="4545"/>
                    <a:pt x="153" y="4503"/>
                  </a:cubicBezTo>
                  <a:cubicBezTo>
                    <a:pt x="954" y="2302"/>
                    <a:pt x="2155" y="834"/>
                    <a:pt x="4456" y="200"/>
                  </a:cubicBezTo>
                  <a:cubicBezTo>
                    <a:pt x="4556" y="167"/>
                    <a:pt x="4523" y="0"/>
                    <a:pt x="442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40;p69">
              <a:extLst>
                <a:ext uri="{FF2B5EF4-FFF2-40B4-BE49-F238E27FC236}">
                  <a16:creationId xmlns:a16="http://schemas.microsoft.com/office/drawing/2014/main" id="{7EF28241-F195-369B-0CA8-35B9A8D90B1A}"/>
                </a:ext>
              </a:extLst>
            </p:cNvPr>
            <p:cNvSpPr/>
            <p:nvPr/>
          </p:nvSpPr>
          <p:spPr>
            <a:xfrm>
              <a:off x="4243120" y="1408595"/>
              <a:ext cx="30179" cy="86621"/>
            </a:xfrm>
            <a:custGeom>
              <a:avLst/>
              <a:gdLst/>
              <a:ahLst/>
              <a:cxnLst/>
              <a:rect l="l" t="t" r="r" b="b"/>
              <a:pathLst>
                <a:path w="1826" h="5241" extrusionOk="0">
                  <a:moveTo>
                    <a:pt x="1734" y="1"/>
                  </a:moveTo>
                  <a:cubicBezTo>
                    <a:pt x="1712" y="1"/>
                    <a:pt x="1689" y="13"/>
                    <a:pt x="1669" y="43"/>
                  </a:cubicBezTo>
                  <a:cubicBezTo>
                    <a:pt x="334" y="1411"/>
                    <a:pt x="1" y="3479"/>
                    <a:pt x="835" y="5214"/>
                  </a:cubicBezTo>
                  <a:cubicBezTo>
                    <a:pt x="853" y="5232"/>
                    <a:pt x="880" y="5240"/>
                    <a:pt x="907" y="5240"/>
                  </a:cubicBezTo>
                  <a:cubicBezTo>
                    <a:pt x="976" y="5240"/>
                    <a:pt x="1050" y="5186"/>
                    <a:pt x="1002" y="5114"/>
                  </a:cubicBezTo>
                  <a:cubicBezTo>
                    <a:pt x="268" y="3279"/>
                    <a:pt x="735" y="1711"/>
                    <a:pt x="1802" y="110"/>
                  </a:cubicBezTo>
                  <a:cubicBezTo>
                    <a:pt x="1825" y="63"/>
                    <a:pt x="1784" y="1"/>
                    <a:pt x="17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41;p69">
              <a:extLst>
                <a:ext uri="{FF2B5EF4-FFF2-40B4-BE49-F238E27FC236}">
                  <a16:creationId xmlns:a16="http://schemas.microsoft.com/office/drawing/2014/main" id="{7F4A0893-E5DA-804F-C76F-251F1DB7FF5F}"/>
                </a:ext>
              </a:extLst>
            </p:cNvPr>
            <p:cNvSpPr/>
            <p:nvPr/>
          </p:nvSpPr>
          <p:spPr>
            <a:xfrm>
              <a:off x="4197917" y="1352236"/>
              <a:ext cx="67283" cy="59830"/>
            </a:xfrm>
            <a:custGeom>
              <a:avLst/>
              <a:gdLst/>
              <a:ahLst/>
              <a:cxnLst/>
              <a:rect l="l" t="t" r="r" b="b"/>
              <a:pathLst>
                <a:path w="4071" h="3620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434" y="1985"/>
                    <a:pt x="2035" y="3420"/>
                    <a:pt x="3970" y="3620"/>
                  </a:cubicBezTo>
                  <a:cubicBezTo>
                    <a:pt x="4070" y="3620"/>
                    <a:pt x="4070" y="3453"/>
                    <a:pt x="3970" y="3420"/>
                  </a:cubicBezTo>
                  <a:cubicBezTo>
                    <a:pt x="2069" y="3220"/>
                    <a:pt x="668" y="1819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42;p69">
              <a:extLst>
                <a:ext uri="{FF2B5EF4-FFF2-40B4-BE49-F238E27FC236}">
                  <a16:creationId xmlns:a16="http://schemas.microsoft.com/office/drawing/2014/main" id="{8831FEA9-0216-925B-6785-A226D6AAF211}"/>
                </a:ext>
              </a:extLst>
            </p:cNvPr>
            <p:cNvSpPr/>
            <p:nvPr/>
          </p:nvSpPr>
          <p:spPr>
            <a:xfrm>
              <a:off x="4126402" y="1349096"/>
              <a:ext cx="74671" cy="11999"/>
            </a:xfrm>
            <a:custGeom>
              <a:avLst/>
              <a:gdLst/>
              <a:ahLst/>
              <a:cxnLst/>
              <a:rect l="l" t="t" r="r" b="b"/>
              <a:pathLst>
                <a:path w="4518" h="726" extrusionOk="0">
                  <a:moveTo>
                    <a:pt x="65" y="1"/>
                  </a:moveTo>
                  <a:cubicBezTo>
                    <a:pt x="17" y="1"/>
                    <a:pt x="0" y="79"/>
                    <a:pt x="58" y="107"/>
                  </a:cubicBezTo>
                  <a:cubicBezTo>
                    <a:pt x="689" y="545"/>
                    <a:pt x="1485" y="726"/>
                    <a:pt x="2292" y="726"/>
                  </a:cubicBezTo>
                  <a:cubicBezTo>
                    <a:pt x="3022" y="726"/>
                    <a:pt x="3761" y="578"/>
                    <a:pt x="4394" y="341"/>
                  </a:cubicBezTo>
                  <a:cubicBezTo>
                    <a:pt x="4518" y="279"/>
                    <a:pt x="4470" y="104"/>
                    <a:pt x="4357" y="104"/>
                  </a:cubicBezTo>
                  <a:cubicBezTo>
                    <a:pt x="4347" y="104"/>
                    <a:pt x="4338" y="105"/>
                    <a:pt x="4328" y="107"/>
                  </a:cubicBezTo>
                  <a:cubicBezTo>
                    <a:pt x="3627" y="341"/>
                    <a:pt x="2893" y="474"/>
                    <a:pt x="2159" y="474"/>
                  </a:cubicBezTo>
                  <a:cubicBezTo>
                    <a:pt x="1459" y="408"/>
                    <a:pt x="758" y="241"/>
                    <a:pt x="91" y="7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43;p69">
              <a:extLst>
                <a:ext uri="{FF2B5EF4-FFF2-40B4-BE49-F238E27FC236}">
                  <a16:creationId xmlns:a16="http://schemas.microsoft.com/office/drawing/2014/main" id="{ACBF150C-D777-AE15-F3AC-2CCB89894A25}"/>
                </a:ext>
              </a:extLst>
            </p:cNvPr>
            <p:cNvSpPr/>
            <p:nvPr/>
          </p:nvSpPr>
          <p:spPr>
            <a:xfrm>
              <a:off x="4054028" y="1352385"/>
              <a:ext cx="77431" cy="51962"/>
            </a:xfrm>
            <a:custGeom>
              <a:avLst/>
              <a:gdLst/>
              <a:ahLst/>
              <a:cxnLst/>
              <a:rect l="l" t="t" r="r" b="b"/>
              <a:pathLst>
                <a:path w="4685" h="3144" extrusionOk="0">
                  <a:moveTo>
                    <a:pt x="4546" y="0"/>
                  </a:moveTo>
                  <a:cubicBezTo>
                    <a:pt x="4518" y="0"/>
                    <a:pt x="4490" y="12"/>
                    <a:pt x="4470" y="42"/>
                  </a:cubicBezTo>
                  <a:cubicBezTo>
                    <a:pt x="3303" y="1576"/>
                    <a:pt x="2035" y="2677"/>
                    <a:pt x="67" y="3011"/>
                  </a:cubicBezTo>
                  <a:cubicBezTo>
                    <a:pt x="0" y="3011"/>
                    <a:pt x="34" y="3144"/>
                    <a:pt x="67" y="3144"/>
                  </a:cubicBezTo>
                  <a:lnTo>
                    <a:pt x="100" y="3144"/>
                  </a:lnTo>
                  <a:cubicBezTo>
                    <a:pt x="1935" y="3144"/>
                    <a:pt x="3770" y="1676"/>
                    <a:pt x="4637" y="142"/>
                  </a:cubicBezTo>
                  <a:cubicBezTo>
                    <a:pt x="4684" y="71"/>
                    <a:pt x="4615" y="0"/>
                    <a:pt x="454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44;p69">
              <a:extLst>
                <a:ext uri="{FF2B5EF4-FFF2-40B4-BE49-F238E27FC236}">
                  <a16:creationId xmlns:a16="http://schemas.microsoft.com/office/drawing/2014/main" id="{32DC4965-EEDE-C3DB-C56F-1AF3C3C592C8}"/>
                </a:ext>
              </a:extLst>
            </p:cNvPr>
            <p:cNvSpPr/>
            <p:nvPr/>
          </p:nvSpPr>
          <p:spPr>
            <a:xfrm>
              <a:off x="4053483" y="1403868"/>
              <a:ext cx="19304" cy="109594"/>
            </a:xfrm>
            <a:custGeom>
              <a:avLst/>
              <a:gdLst/>
              <a:ahLst/>
              <a:cxnLst/>
              <a:rect l="l" t="t" r="r" b="b"/>
              <a:pathLst>
                <a:path w="1168" h="6631" extrusionOk="0">
                  <a:moveTo>
                    <a:pt x="63" y="0"/>
                  </a:moveTo>
                  <a:cubicBezTo>
                    <a:pt x="35" y="0"/>
                    <a:pt x="10" y="39"/>
                    <a:pt x="33" y="62"/>
                  </a:cubicBezTo>
                  <a:lnTo>
                    <a:pt x="0" y="96"/>
                  </a:lnTo>
                  <a:cubicBezTo>
                    <a:pt x="801" y="1964"/>
                    <a:pt x="1134" y="4499"/>
                    <a:pt x="500" y="6467"/>
                  </a:cubicBezTo>
                  <a:cubicBezTo>
                    <a:pt x="461" y="6566"/>
                    <a:pt x="539" y="6630"/>
                    <a:pt x="624" y="6630"/>
                  </a:cubicBezTo>
                  <a:cubicBezTo>
                    <a:pt x="681" y="6630"/>
                    <a:pt x="740" y="6601"/>
                    <a:pt x="767" y="6534"/>
                  </a:cubicBezTo>
                  <a:cubicBezTo>
                    <a:pt x="1101" y="5299"/>
                    <a:pt x="1168" y="3998"/>
                    <a:pt x="934" y="2731"/>
                  </a:cubicBezTo>
                  <a:cubicBezTo>
                    <a:pt x="801" y="1864"/>
                    <a:pt x="667" y="729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45;p69">
              <a:extLst>
                <a:ext uri="{FF2B5EF4-FFF2-40B4-BE49-F238E27FC236}">
                  <a16:creationId xmlns:a16="http://schemas.microsoft.com/office/drawing/2014/main" id="{3D881B09-79D6-9CAE-60DA-F21B8DB0F05E}"/>
                </a:ext>
              </a:extLst>
            </p:cNvPr>
            <p:cNvSpPr/>
            <p:nvPr/>
          </p:nvSpPr>
          <p:spPr>
            <a:xfrm>
              <a:off x="4030427" y="1536121"/>
              <a:ext cx="165920" cy="68721"/>
            </a:xfrm>
            <a:custGeom>
              <a:avLst/>
              <a:gdLst/>
              <a:ahLst/>
              <a:cxnLst/>
              <a:rect l="l" t="t" r="r" b="b"/>
              <a:pathLst>
                <a:path w="10039" h="4158" extrusionOk="0">
                  <a:moveTo>
                    <a:pt x="2084" y="0"/>
                  </a:moveTo>
                  <a:cubicBezTo>
                    <a:pt x="1354" y="0"/>
                    <a:pt x="646" y="131"/>
                    <a:pt x="27" y="466"/>
                  </a:cubicBezTo>
                  <a:cubicBezTo>
                    <a:pt x="0" y="493"/>
                    <a:pt x="17" y="542"/>
                    <a:pt x="42" y="542"/>
                  </a:cubicBezTo>
                  <a:cubicBezTo>
                    <a:pt x="48" y="542"/>
                    <a:pt x="54" y="539"/>
                    <a:pt x="61" y="533"/>
                  </a:cubicBezTo>
                  <a:cubicBezTo>
                    <a:pt x="709" y="383"/>
                    <a:pt x="1380" y="311"/>
                    <a:pt x="2058" y="311"/>
                  </a:cubicBezTo>
                  <a:cubicBezTo>
                    <a:pt x="5005" y="311"/>
                    <a:pt x="8059" y="1688"/>
                    <a:pt x="9768" y="4102"/>
                  </a:cubicBezTo>
                  <a:cubicBezTo>
                    <a:pt x="9797" y="4141"/>
                    <a:pt x="9835" y="4158"/>
                    <a:pt x="9871" y="4158"/>
                  </a:cubicBezTo>
                  <a:cubicBezTo>
                    <a:pt x="9959" y="4158"/>
                    <a:pt x="10039" y="4063"/>
                    <a:pt x="9968" y="3969"/>
                  </a:cubicBezTo>
                  <a:cubicBezTo>
                    <a:pt x="8834" y="2468"/>
                    <a:pt x="7266" y="1334"/>
                    <a:pt x="5465" y="700"/>
                  </a:cubicBezTo>
                  <a:cubicBezTo>
                    <a:pt x="4461" y="331"/>
                    <a:pt x="3244" y="0"/>
                    <a:pt x="20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46;p69">
              <a:extLst>
                <a:ext uri="{FF2B5EF4-FFF2-40B4-BE49-F238E27FC236}">
                  <a16:creationId xmlns:a16="http://schemas.microsoft.com/office/drawing/2014/main" id="{43085422-83DD-BC61-A409-776A2BD9A76E}"/>
                </a:ext>
              </a:extLst>
            </p:cNvPr>
            <p:cNvSpPr/>
            <p:nvPr/>
          </p:nvSpPr>
          <p:spPr>
            <a:xfrm>
              <a:off x="4191306" y="1514553"/>
              <a:ext cx="107892" cy="87728"/>
            </a:xfrm>
            <a:custGeom>
              <a:avLst/>
              <a:gdLst/>
              <a:ahLst/>
              <a:cxnLst/>
              <a:rect l="l" t="t" r="r" b="b"/>
              <a:pathLst>
                <a:path w="6528" h="5308" extrusionOk="0">
                  <a:moveTo>
                    <a:pt x="6336" y="0"/>
                  </a:moveTo>
                  <a:cubicBezTo>
                    <a:pt x="6326" y="0"/>
                    <a:pt x="6316" y="1"/>
                    <a:pt x="6305" y="3"/>
                  </a:cubicBezTo>
                  <a:cubicBezTo>
                    <a:pt x="3703" y="671"/>
                    <a:pt x="1101" y="2705"/>
                    <a:pt x="0" y="5207"/>
                  </a:cubicBezTo>
                  <a:cubicBezTo>
                    <a:pt x="0" y="5254"/>
                    <a:pt x="34" y="5302"/>
                    <a:pt x="77" y="5302"/>
                  </a:cubicBezTo>
                  <a:cubicBezTo>
                    <a:pt x="95" y="5302"/>
                    <a:pt x="114" y="5293"/>
                    <a:pt x="134" y="5274"/>
                  </a:cubicBezTo>
                  <a:lnTo>
                    <a:pt x="134" y="5307"/>
                  </a:lnTo>
                  <a:cubicBezTo>
                    <a:pt x="1668" y="3006"/>
                    <a:pt x="3636" y="1038"/>
                    <a:pt x="6372" y="304"/>
                  </a:cubicBezTo>
                  <a:cubicBezTo>
                    <a:pt x="6527" y="210"/>
                    <a:pt x="6479" y="0"/>
                    <a:pt x="633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47;p69">
              <a:extLst>
                <a:ext uri="{FF2B5EF4-FFF2-40B4-BE49-F238E27FC236}">
                  <a16:creationId xmlns:a16="http://schemas.microsoft.com/office/drawing/2014/main" id="{03ABCF04-27B7-7EA2-781F-549854B7AB51}"/>
                </a:ext>
              </a:extLst>
            </p:cNvPr>
            <p:cNvSpPr/>
            <p:nvPr/>
          </p:nvSpPr>
          <p:spPr>
            <a:xfrm>
              <a:off x="4213353" y="1283350"/>
              <a:ext cx="96504" cy="100057"/>
            </a:xfrm>
            <a:custGeom>
              <a:avLst/>
              <a:gdLst/>
              <a:ahLst/>
              <a:cxnLst/>
              <a:rect l="l" t="t" r="r" b="b"/>
              <a:pathLst>
                <a:path w="5839" h="6054" extrusionOk="0">
                  <a:moveTo>
                    <a:pt x="25" y="1"/>
                  </a:moveTo>
                  <a:cubicBezTo>
                    <a:pt x="15" y="1"/>
                    <a:pt x="1" y="16"/>
                    <a:pt x="1" y="16"/>
                  </a:cubicBezTo>
                  <a:lnTo>
                    <a:pt x="1" y="49"/>
                  </a:lnTo>
                  <a:cubicBezTo>
                    <a:pt x="201" y="1517"/>
                    <a:pt x="901" y="2851"/>
                    <a:pt x="1969" y="3885"/>
                  </a:cubicBezTo>
                  <a:cubicBezTo>
                    <a:pt x="2936" y="4886"/>
                    <a:pt x="4237" y="6020"/>
                    <a:pt x="5671" y="6053"/>
                  </a:cubicBezTo>
                  <a:cubicBezTo>
                    <a:pt x="5838" y="6053"/>
                    <a:pt x="5838" y="5853"/>
                    <a:pt x="5671" y="5820"/>
                  </a:cubicBezTo>
                  <a:cubicBezTo>
                    <a:pt x="4270" y="5787"/>
                    <a:pt x="2903" y="4586"/>
                    <a:pt x="1969" y="3618"/>
                  </a:cubicBezTo>
                  <a:cubicBezTo>
                    <a:pt x="1035" y="2618"/>
                    <a:pt x="368" y="1383"/>
                    <a:pt x="34" y="16"/>
                  </a:cubicBezTo>
                  <a:cubicBezTo>
                    <a:pt x="34" y="5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48;p69">
              <a:extLst>
                <a:ext uri="{FF2B5EF4-FFF2-40B4-BE49-F238E27FC236}">
                  <a16:creationId xmlns:a16="http://schemas.microsoft.com/office/drawing/2014/main" id="{E45AB6EB-CB1B-8491-3E18-4AA88B95FD02}"/>
                </a:ext>
              </a:extLst>
            </p:cNvPr>
            <p:cNvSpPr/>
            <p:nvPr/>
          </p:nvSpPr>
          <p:spPr>
            <a:xfrm>
              <a:off x="4281711" y="1380697"/>
              <a:ext cx="26494" cy="137905"/>
            </a:xfrm>
            <a:custGeom>
              <a:avLst/>
              <a:gdLst/>
              <a:ahLst/>
              <a:cxnLst/>
              <a:rect l="l" t="t" r="r" b="b"/>
              <a:pathLst>
                <a:path w="1603" h="8344" extrusionOk="0">
                  <a:moveTo>
                    <a:pt x="1545" y="0"/>
                  </a:moveTo>
                  <a:cubicBezTo>
                    <a:pt x="1522" y="0"/>
                    <a:pt x="1502" y="18"/>
                    <a:pt x="1502" y="63"/>
                  </a:cubicBezTo>
                  <a:cubicBezTo>
                    <a:pt x="468" y="2565"/>
                    <a:pt x="1" y="5634"/>
                    <a:pt x="768" y="8269"/>
                  </a:cubicBezTo>
                  <a:cubicBezTo>
                    <a:pt x="795" y="8323"/>
                    <a:pt x="837" y="8344"/>
                    <a:pt x="879" y="8344"/>
                  </a:cubicBezTo>
                  <a:cubicBezTo>
                    <a:pt x="942" y="8344"/>
                    <a:pt x="1002" y="8296"/>
                    <a:pt x="1002" y="8236"/>
                  </a:cubicBezTo>
                  <a:cubicBezTo>
                    <a:pt x="168" y="5400"/>
                    <a:pt x="1035" y="2832"/>
                    <a:pt x="1602" y="63"/>
                  </a:cubicBezTo>
                  <a:cubicBezTo>
                    <a:pt x="1602" y="27"/>
                    <a:pt x="1572" y="0"/>
                    <a:pt x="15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49;p69">
              <a:extLst>
                <a:ext uri="{FF2B5EF4-FFF2-40B4-BE49-F238E27FC236}">
                  <a16:creationId xmlns:a16="http://schemas.microsoft.com/office/drawing/2014/main" id="{41F3E294-9434-0F34-F6BD-54F2401E17CA}"/>
                </a:ext>
              </a:extLst>
            </p:cNvPr>
            <p:cNvSpPr/>
            <p:nvPr/>
          </p:nvSpPr>
          <p:spPr>
            <a:xfrm>
              <a:off x="4102718" y="1286176"/>
              <a:ext cx="115098" cy="25353"/>
            </a:xfrm>
            <a:custGeom>
              <a:avLst/>
              <a:gdLst/>
              <a:ahLst/>
              <a:cxnLst/>
              <a:rect l="l" t="t" r="r" b="b"/>
              <a:pathLst>
                <a:path w="6964" h="1534" extrusionOk="0">
                  <a:moveTo>
                    <a:pt x="6777" y="0"/>
                  </a:moveTo>
                  <a:cubicBezTo>
                    <a:pt x="6747" y="0"/>
                    <a:pt x="6718" y="13"/>
                    <a:pt x="6695" y="45"/>
                  </a:cubicBezTo>
                  <a:cubicBezTo>
                    <a:pt x="5812" y="910"/>
                    <a:pt x="4540" y="1268"/>
                    <a:pt x="3252" y="1268"/>
                  </a:cubicBezTo>
                  <a:cubicBezTo>
                    <a:pt x="2155" y="1268"/>
                    <a:pt x="1046" y="1008"/>
                    <a:pt x="157" y="579"/>
                  </a:cubicBezTo>
                  <a:cubicBezTo>
                    <a:pt x="146" y="575"/>
                    <a:pt x="135" y="573"/>
                    <a:pt x="125" y="573"/>
                  </a:cubicBezTo>
                  <a:cubicBezTo>
                    <a:pt x="44" y="573"/>
                    <a:pt x="1" y="682"/>
                    <a:pt x="90" y="712"/>
                  </a:cubicBezTo>
                  <a:cubicBezTo>
                    <a:pt x="877" y="1271"/>
                    <a:pt x="1936" y="1534"/>
                    <a:pt x="3016" y="1534"/>
                  </a:cubicBezTo>
                  <a:cubicBezTo>
                    <a:pt x="4452" y="1534"/>
                    <a:pt x="5929" y="1068"/>
                    <a:pt x="6861" y="212"/>
                  </a:cubicBezTo>
                  <a:cubicBezTo>
                    <a:pt x="6963" y="135"/>
                    <a:pt x="6871" y="0"/>
                    <a:pt x="6777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50;p69">
              <a:extLst>
                <a:ext uri="{FF2B5EF4-FFF2-40B4-BE49-F238E27FC236}">
                  <a16:creationId xmlns:a16="http://schemas.microsoft.com/office/drawing/2014/main" id="{A791C431-E086-F35B-9115-4EB8AC5926B8}"/>
                </a:ext>
              </a:extLst>
            </p:cNvPr>
            <p:cNvSpPr/>
            <p:nvPr/>
          </p:nvSpPr>
          <p:spPr>
            <a:xfrm>
              <a:off x="3999636" y="1294721"/>
              <a:ext cx="106222" cy="94802"/>
            </a:xfrm>
            <a:custGeom>
              <a:avLst/>
              <a:gdLst/>
              <a:ahLst/>
              <a:cxnLst/>
              <a:rect l="l" t="t" r="r" b="b"/>
              <a:pathLst>
                <a:path w="6427" h="5736" extrusionOk="0">
                  <a:moveTo>
                    <a:pt x="6336" y="1"/>
                  </a:moveTo>
                  <a:cubicBezTo>
                    <a:pt x="6319" y="1"/>
                    <a:pt x="6303" y="9"/>
                    <a:pt x="6294" y="28"/>
                  </a:cubicBezTo>
                  <a:cubicBezTo>
                    <a:pt x="5059" y="2697"/>
                    <a:pt x="3058" y="4765"/>
                    <a:pt x="156" y="5499"/>
                  </a:cubicBezTo>
                  <a:cubicBezTo>
                    <a:pt x="0" y="5530"/>
                    <a:pt x="48" y="5736"/>
                    <a:pt x="164" y="5736"/>
                  </a:cubicBezTo>
                  <a:cubicBezTo>
                    <a:pt x="172" y="5736"/>
                    <a:pt x="180" y="5735"/>
                    <a:pt x="189" y="5732"/>
                  </a:cubicBezTo>
                  <a:cubicBezTo>
                    <a:pt x="2958" y="4998"/>
                    <a:pt x="5593" y="2864"/>
                    <a:pt x="6427" y="95"/>
                  </a:cubicBezTo>
                  <a:cubicBezTo>
                    <a:pt x="6427" y="48"/>
                    <a:pt x="6377" y="1"/>
                    <a:pt x="6336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51;p69">
              <a:extLst>
                <a:ext uri="{FF2B5EF4-FFF2-40B4-BE49-F238E27FC236}">
                  <a16:creationId xmlns:a16="http://schemas.microsoft.com/office/drawing/2014/main" id="{E2DA1F75-BF7D-4EA0-E8F1-A3DEA8C4F48C}"/>
                </a:ext>
              </a:extLst>
            </p:cNvPr>
            <p:cNvSpPr/>
            <p:nvPr/>
          </p:nvSpPr>
          <p:spPr>
            <a:xfrm>
              <a:off x="4004562" y="1387572"/>
              <a:ext cx="38459" cy="157259"/>
            </a:xfrm>
            <a:custGeom>
              <a:avLst/>
              <a:gdLst/>
              <a:ahLst/>
              <a:cxnLst/>
              <a:rect l="l" t="t" r="r" b="b"/>
              <a:pathLst>
                <a:path w="2327" h="9515" extrusionOk="0">
                  <a:moveTo>
                    <a:pt x="45" y="0"/>
                  </a:moveTo>
                  <a:cubicBezTo>
                    <a:pt x="27" y="0"/>
                    <a:pt x="1" y="24"/>
                    <a:pt x="25" y="48"/>
                  </a:cubicBezTo>
                  <a:cubicBezTo>
                    <a:pt x="825" y="1215"/>
                    <a:pt x="1192" y="2816"/>
                    <a:pt x="1459" y="4184"/>
                  </a:cubicBezTo>
                  <a:cubicBezTo>
                    <a:pt x="1793" y="5919"/>
                    <a:pt x="1826" y="7686"/>
                    <a:pt x="1559" y="9421"/>
                  </a:cubicBezTo>
                  <a:cubicBezTo>
                    <a:pt x="1559" y="9479"/>
                    <a:pt x="1604" y="9515"/>
                    <a:pt x="1648" y="9515"/>
                  </a:cubicBezTo>
                  <a:cubicBezTo>
                    <a:pt x="1680" y="9515"/>
                    <a:pt x="1712" y="9496"/>
                    <a:pt x="1726" y="9454"/>
                  </a:cubicBezTo>
                  <a:cubicBezTo>
                    <a:pt x="2326" y="7853"/>
                    <a:pt x="2026" y="5885"/>
                    <a:pt x="1726" y="4251"/>
                  </a:cubicBezTo>
                  <a:cubicBezTo>
                    <a:pt x="1459" y="2850"/>
                    <a:pt x="1092" y="1115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52;p69">
              <a:extLst>
                <a:ext uri="{FF2B5EF4-FFF2-40B4-BE49-F238E27FC236}">
                  <a16:creationId xmlns:a16="http://schemas.microsoft.com/office/drawing/2014/main" id="{0D1A5DFA-3042-53AA-DA6F-C6362EE1FF41}"/>
                </a:ext>
              </a:extLst>
            </p:cNvPr>
            <p:cNvSpPr/>
            <p:nvPr/>
          </p:nvSpPr>
          <p:spPr>
            <a:xfrm>
              <a:off x="4216824" y="1252278"/>
              <a:ext cx="148714" cy="82604"/>
            </a:xfrm>
            <a:custGeom>
              <a:avLst/>
              <a:gdLst/>
              <a:ahLst/>
              <a:cxnLst/>
              <a:rect l="l" t="t" r="r" b="b"/>
              <a:pathLst>
                <a:path w="8998" h="4998" extrusionOk="0">
                  <a:moveTo>
                    <a:pt x="68" y="0"/>
                  </a:moveTo>
                  <a:cubicBezTo>
                    <a:pt x="27" y="0"/>
                    <a:pt x="1" y="47"/>
                    <a:pt x="24" y="94"/>
                  </a:cubicBezTo>
                  <a:lnTo>
                    <a:pt x="57" y="94"/>
                  </a:lnTo>
                  <a:cubicBezTo>
                    <a:pt x="2226" y="2796"/>
                    <a:pt x="5395" y="4564"/>
                    <a:pt x="8864" y="4998"/>
                  </a:cubicBezTo>
                  <a:cubicBezTo>
                    <a:pt x="8997" y="4998"/>
                    <a:pt x="8997" y="4798"/>
                    <a:pt x="8864" y="4764"/>
                  </a:cubicBezTo>
                  <a:cubicBezTo>
                    <a:pt x="5461" y="4331"/>
                    <a:pt x="2326" y="2630"/>
                    <a:pt x="124" y="28"/>
                  </a:cubicBezTo>
                  <a:cubicBezTo>
                    <a:pt x="105" y="8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53;p69">
              <a:extLst>
                <a:ext uri="{FF2B5EF4-FFF2-40B4-BE49-F238E27FC236}">
                  <a16:creationId xmlns:a16="http://schemas.microsoft.com/office/drawing/2014/main" id="{AE3C55A0-271D-B975-579E-0B56FDC85276}"/>
                </a:ext>
              </a:extLst>
            </p:cNvPr>
            <p:cNvSpPr/>
            <p:nvPr/>
          </p:nvSpPr>
          <p:spPr>
            <a:xfrm>
              <a:off x="3945608" y="1265913"/>
              <a:ext cx="143508" cy="112585"/>
            </a:xfrm>
            <a:custGeom>
              <a:avLst/>
              <a:gdLst/>
              <a:ahLst/>
              <a:cxnLst/>
              <a:rect l="l" t="t" r="r" b="b"/>
              <a:pathLst>
                <a:path w="8683" h="6812" extrusionOk="0">
                  <a:moveTo>
                    <a:pt x="8596" y="0"/>
                  </a:moveTo>
                  <a:cubicBezTo>
                    <a:pt x="8569" y="0"/>
                    <a:pt x="8541" y="11"/>
                    <a:pt x="8528" y="37"/>
                  </a:cubicBezTo>
                  <a:cubicBezTo>
                    <a:pt x="6861" y="3472"/>
                    <a:pt x="3625" y="5307"/>
                    <a:pt x="156" y="6575"/>
                  </a:cubicBezTo>
                  <a:cubicBezTo>
                    <a:pt x="0" y="6606"/>
                    <a:pt x="48" y="6811"/>
                    <a:pt x="191" y="6811"/>
                  </a:cubicBezTo>
                  <a:cubicBezTo>
                    <a:pt x="201" y="6811"/>
                    <a:pt x="211" y="6810"/>
                    <a:pt x="223" y="6808"/>
                  </a:cubicBezTo>
                  <a:cubicBezTo>
                    <a:pt x="3625" y="5541"/>
                    <a:pt x="7261" y="3673"/>
                    <a:pt x="8662" y="70"/>
                  </a:cubicBezTo>
                  <a:cubicBezTo>
                    <a:pt x="8682" y="29"/>
                    <a:pt x="8639" y="0"/>
                    <a:pt x="859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54;p69">
              <a:extLst>
                <a:ext uri="{FF2B5EF4-FFF2-40B4-BE49-F238E27FC236}">
                  <a16:creationId xmlns:a16="http://schemas.microsoft.com/office/drawing/2014/main" id="{48056EFC-FD5D-8888-DEC3-BD5CD89A23F4}"/>
                </a:ext>
              </a:extLst>
            </p:cNvPr>
            <p:cNvSpPr/>
            <p:nvPr/>
          </p:nvSpPr>
          <p:spPr>
            <a:xfrm>
              <a:off x="3946682" y="1378746"/>
              <a:ext cx="60507" cy="199817"/>
            </a:xfrm>
            <a:custGeom>
              <a:avLst/>
              <a:gdLst/>
              <a:ahLst/>
              <a:cxnLst/>
              <a:rect l="l" t="t" r="r" b="b"/>
              <a:pathLst>
                <a:path w="3661" h="12090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2192" y="3650"/>
                    <a:pt x="3360" y="7787"/>
                    <a:pt x="3427" y="11990"/>
                  </a:cubicBezTo>
                  <a:cubicBezTo>
                    <a:pt x="3427" y="12057"/>
                    <a:pt x="3477" y="12090"/>
                    <a:pt x="3527" y="12090"/>
                  </a:cubicBezTo>
                  <a:cubicBezTo>
                    <a:pt x="3577" y="12090"/>
                    <a:pt x="3627" y="12057"/>
                    <a:pt x="3627" y="11990"/>
                  </a:cubicBezTo>
                  <a:cubicBezTo>
                    <a:pt x="3660" y="7720"/>
                    <a:pt x="2426" y="3550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55;p69">
              <a:extLst>
                <a:ext uri="{FF2B5EF4-FFF2-40B4-BE49-F238E27FC236}">
                  <a16:creationId xmlns:a16="http://schemas.microsoft.com/office/drawing/2014/main" id="{3F4D5EBB-A8D9-5880-EB93-038DD1EFF059}"/>
                </a:ext>
              </a:extLst>
            </p:cNvPr>
            <p:cNvSpPr/>
            <p:nvPr/>
          </p:nvSpPr>
          <p:spPr>
            <a:xfrm>
              <a:off x="3988613" y="1592464"/>
              <a:ext cx="214527" cy="42228"/>
            </a:xfrm>
            <a:custGeom>
              <a:avLst/>
              <a:gdLst/>
              <a:ahLst/>
              <a:cxnLst/>
              <a:rect l="l" t="t" r="r" b="b"/>
              <a:pathLst>
                <a:path w="12980" h="2555" extrusionOk="0">
                  <a:moveTo>
                    <a:pt x="3878" y="1"/>
                  </a:moveTo>
                  <a:cubicBezTo>
                    <a:pt x="2595" y="1"/>
                    <a:pt x="1318" y="115"/>
                    <a:pt x="122" y="426"/>
                  </a:cubicBezTo>
                  <a:cubicBezTo>
                    <a:pt x="1" y="457"/>
                    <a:pt x="45" y="598"/>
                    <a:pt x="130" y="598"/>
                  </a:cubicBezTo>
                  <a:cubicBezTo>
                    <a:pt x="138" y="598"/>
                    <a:pt x="147" y="596"/>
                    <a:pt x="156" y="593"/>
                  </a:cubicBezTo>
                  <a:lnTo>
                    <a:pt x="156" y="627"/>
                  </a:lnTo>
                  <a:cubicBezTo>
                    <a:pt x="1494" y="418"/>
                    <a:pt x="2941" y="282"/>
                    <a:pt x="4403" y="282"/>
                  </a:cubicBezTo>
                  <a:cubicBezTo>
                    <a:pt x="7384" y="282"/>
                    <a:pt x="10426" y="849"/>
                    <a:pt x="12731" y="2528"/>
                  </a:cubicBezTo>
                  <a:cubicBezTo>
                    <a:pt x="12756" y="2547"/>
                    <a:pt x="12782" y="2555"/>
                    <a:pt x="12805" y="2555"/>
                  </a:cubicBezTo>
                  <a:cubicBezTo>
                    <a:pt x="12907" y="2555"/>
                    <a:pt x="12979" y="2403"/>
                    <a:pt x="12898" y="2294"/>
                  </a:cubicBezTo>
                  <a:cubicBezTo>
                    <a:pt x="11364" y="1027"/>
                    <a:pt x="9362" y="493"/>
                    <a:pt x="7394" y="226"/>
                  </a:cubicBezTo>
                  <a:cubicBezTo>
                    <a:pt x="6256" y="98"/>
                    <a:pt x="5064" y="1"/>
                    <a:pt x="387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56;p69">
              <a:extLst>
                <a:ext uri="{FF2B5EF4-FFF2-40B4-BE49-F238E27FC236}">
                  <a16:creationId xmlns:a16="http://schemas.microsoft.com/office/drawing/2014/main" id="{33572330-9D00-70F0-981C-60F8262D5C34}"/>
                </a:ext>
              </a:extLst>
            </p:cNvPr>
            <p:cNvSpPr/>
            <p:nvPr/>
          </p:nvSpPr>
          <p:spPr>
            <a:xfrm>
              <a:off x="4010478" y="1557772"/>
              <a:ext cx="160713" cy="20990"/>
            </a:xfrm>
            <a:custGeom>
              <a:avLst/>
              <a:gdLst/>
              <a:ahLst/>
              <a:cxnLst/>
              <a:rect l="l" t="t" r="r" b="b"/>
              <a:pathLst>
                <a:path w="9724" h="1270" extrusionOk="0">
                  <a:moveTo>
                    <a:pt x="4439" y="1"/>
                  </a:moveTo>
                  <a:cubicBezTo>
                    <a:pt x="2947" y="1"/>
                    <a:pt x="1455" y="253"/>
                    <a:pt x="34" y="758"/>
                  </a:cubicBezTo>
                  <a:cubicBezTo>
                    <a:pt x="0" y="791"/>
                    <a:pt x="0" y="858"/>
                    <a:pt x="67" y="858"/>
                  </a:cubicBezTo>
                  <a:cubicBezTo>
                    <a:pt x="1568" y="491"/>
                    <a:pt x="3069" y="257"/>
                    <a:pt x="4603" y="190"/>
                  </a:cubicBezTo>
                  <a:cubicBezTo>
                    <a:pt x="6305" y="224"/>
                    <a:pt x="7973" y="591"/>
                    <a:pt x="9540" y="1258"/>
                  </a:cubicBezTo>
                  <a:cubicBezTo>
                    <a:pt x="9557" y="1266"/>
                    <a:pt x="9572" y="1270"/>
                    <a:pt x="9587" y="1270"/>
                  </a:cubicBezTo>
                  <a:cubicBezTo>
                    <a:pt x="9687" y="1270"/>
                    <a:pt x="9724" y="1087"/>
                    <a:pt x="9607" y="1058"/>
                  </a:cubicBezTo>
                  <a:cubicBezTo>
                    <a:pt x="7963" y="353"/>
                    <a:pt x="6201" y="1"/>
                    <a:pt x="4439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57;p69">
              <a:extLst>
                <a:ext uri="{FF2B5EF4-FFF2-40B4-BE49-F238E27FC236}">
                  <a16:creationId xmlns:a16="http://schemas.microsoft.com/office/drawing/2014/main" id="{6D016552-72EE-D985-7F74-24E9F97B8325}"/>
                </a:ext>
              </a:extLst>
            </p:cNvPr>
            <p:cNvSpPr/>
            <p:nvPr/>
          </p:nvSpPr>
          <p:spPr>
            <a:xfrm>
              <a:off x="4249747" y="1350303"/>
              <a:ext cx="78687" cy="21387"/>
            </a:xfrm>
            <a:custGeom>
              <a:avLst/>
              <a:gdLst/>
              <a:ahLst/>
              <a:cxnLst/>
              <a:rect l="l" t="t" r="r" b="b"/>
              <a:pathLst>
                <a:path w="4761" h="1294" extrusionOk="0">
                  <a:moveTo>
                    <a:pt x="34" y="1"/>
                  </a:moveTo>
                  <a:cubicBezTo>
                    <a:pt x="34" y="1"/>
                    <a:pt x="0" y="1"/>
                    <a:pt x="34" y="34"/>
                  </a:cubicBezTo>
                  <a:lnTo>
                    <a:pt x="0" y="34"/>
                  </a:lnTo>
                  <a:cubicBezTo>
                    <a:pt x="701" y="735"/>
                    <a:pt x="1701" y="1002"/>
                    <a:pt x="2635" y="1102"/>
                  </a:cubicBezTo>
                  <a:cubicBezTo>
                    <a:pt x="2879" y="1142"/>
                    <a:pt x="3542" y="1294"/>
                    <a:pt x="4062" y="1294"/>
                  </a:cubicBezTo>
                  <a:cubicBezTo>
                    <a:pt x="4396" y="1294"/>
                    <a:pt x="4672" y="1231"/>
                    <a:pt x="4737" y="1035"/>
                  </a:cubicBezTo>
                  <a:cubicBezTo>
                    <a:pt x="4760" y="988"/>
                    <a:pt x="4701" y="941"/>
                    <a:pt x="4652" y="941"/>
                  </a:cubicBezTo>
                  <a:cubicBezTo>
                    <a:pt x="4632" y="941"/>
                    <a:pt x="4613" y="949"/>
                    <a:pt x="4603" y="968"/>
                  </a:cubicBezTo>
                  <a:cubicBezTo>
                    <a:pt x="4506" y="1048"/>
                    <a:pt x="4298" y="1079"/>
                    <a:pt x="4041" y="1079"/>
                  </a:cubicBezTo>
                  <a:cubicBezTo>
                    <a:pt x="3333" y="1079"/>
                    <a:pt x="2246" y="850"/>
                    <a:pt x="2002" y="802"/>
                  </a:cubicBezTo>
                  <a:cubicBezTo>
                    <a:pt x="1301" y="635"/>
                    <a:pt x="634" y="368"/>
                    <a:pt x="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58;p69">
              <a:extLst>
                <a:ext uri="{FF2B5EF4-FFF2-40B4-BE49-F238E27FC236}">
                  <a16:creationId xmlns:a16="http://schemas.microsoft.com/office/drawing/2014/main" id="{B72893F1-0D36-5DDD-BA70-7F7F3626FC03}"/>
                </a:ext>
              </a:extLst>
            </p:cNvPr>
            <p:cNvSpPr/>
            <p:nvPr/>
          </p:nvSpPr>
          <p:spPr>
            <a:xfrm>
              <a:off x="4325278" y="1328784"/>
              <a:ext cx="45021" cy="221667"/>
            </a:xfrm>
            <a:custGeom>
              <a:avLst/>
              <a:gdLst/>
              <a:ahLst/>
              <a:cxnLst/>
              <a:rect l="l" t="t" r="r" b="b"/>
              <a:pathLst>
                <a:path w="2724" h="13412" extrusionOk="0">
                  <a:moveTo>
                    <a:pt x="2630" y="1"/>
                  </a:moveTo>
                  <a:cubicBezTo>
                    <a:pt x="2605" y="1"/>
                    <a:pt x="2580" y="12"/>
                    <a:pt x="2569" y="35"/>
                  </a:cubicBezTo>
                  <a:cubicBezTo>
                    <a:pt x="801" y="4238"/>
                    <a:pt x="0" y="8775"/>
                    <a:pt x="200" y="13312"/>
                  </a:cubicBezTo>
                  <a:cubicBezTo>
                    <a:pt x="200" y="13378"/>
                    <a:pt x="250" y="13412"/>
                    <a:pt x="300" y="13412"/>
                  </a:cubicBezTo>
                  <a:cubicBezTo>
                    <a:pt x="350" y="13412"/>
                    <a:pt x="400" y="13378"/>
                    <a:pt x="400" y="13312"/>
                  </a:cubicBezTo>
                  <a:cubicBezTo>
                    <a:pt x="267" y="8808"/>
                    <a:pt x="1068" y="4305"/>
                    <a:pt x="2702" y="102"/>
                  </a:cubicBezTo>
                  <a:cubicBezTo>
                    <a:pt x="2724" y="38"/>
                    <a:pt x="2676" y="1"/>
                    <a:pt x="263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59;p69">
              <a:extLst>
                <a:ext uri="{FF2B5EF4-FFF2-40B4-BE49-F238E27FC236}">
                  <a16:creationId xmlns:a16="http://schemas.microsoft.com/office/drawing/2014/main" id="{EA9E0064-0A0D-7806-1C47-2E1E34D231BB}"/>
                </a:ext>
              </a:extLst>
            </p:cNvPr>
            <p:cNvSpPr/>
            <p:nvPr/>
          </p:nvSpPr>
          <p:spPr>
            <a:xfrm>
              <a:off x="4199470" y="1543823"/>
              <a:ext cx="132435" cy="144946"/>
            </a:xfrm>
            <a:custGeom>
              <a:avLst/>
              <a:gdLst/>
              <a:ahLst/>
              <a:cxnLst/>
              <a:rect l="l" t="t" r="r" b="b"/>
              <a:pathLst>
                <a:path w="8013" h="8770" extrusionOk="0">
                  <a:moveTo>
                    <a:pt x="7912" y="0"/>
                  </a:moveTo>
                  <a:cubicBezTo>
                    <a:pt x="6011" y="401"/>
                    <a:pt x="4510" y="1868"/>
                    <a:pt x="3276" y="3269"/>
                  </a:cubicBezTo>
                  <a:cubicBezTo>
                    <a:pt x="1908" y="4837"/>
                    <a:pt x="640" y="6572"/>
                    <a:pt x="40" y="8607"/>
                  </a:cubicBezTo>
                  <a:cubicBezTo>
                    <a:pt x="0" y="8706"/>
                    <a:pt x="67" y="8770"/>
                    <a:pt x="142" y="8770"/>
                  </a:cubicBezTo>
                  <a:cubicBezTo>
                    <a:pt x="192" y="8770"/>
                    <a:pt x="247" y="8741"/>
                    <a:pt x="274" y="8673"/>
                  </a:cubicBezTo>
                  <a:cubicBezTo>
                    <a:pt x="1408" y="5137"/>
                    <a:pt x="4443" y="1468"/>
                    <a:pt x="7946" y="167"/>
                  </a:cubicBezTo>
                  <a:cubicBezTo>
                    <a:pt x="8012" y="134"/>
                    <a:pt x="7979" y="0"/>
                    <a:pt x="791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60;p69">
              <a:extLst>
                <a:ext uri="{FF2B5EF4-FFF2-40B4-BE49-F238E27FC236}">
                  <a16:creationId xmlns:a16="http://schemas.microsoft.com/office/drawing/2014/main" id="{2CDCADF6-5390-1D65-00E7-85474F502475}"/>
                </a:ext>
              </a:extLst>
            </p:cNvPr>
            <p:cNvSpPr/>
            <p:nvPr/>
          </p:nvSpPr>
          <p:spPr>
            <a:xfrm>
              <a:off x="3966912" y="1320867"/>
              <a:ext cx="81613" cy="61995"/>
            </a:xfrm>
            <a:custGeom>
              <a:avLst/>
              <a:gdLst/>
              <a:ahLst/>
              <a:cxnLst/>
              <a:rect l="l" t="t" r="r" b="b"/>
              <a:pathLst>
                <a:path w="4938" h="3751" extrusionOk="0">
                  <a:moveTo>
                    <a:pt x="4885" y="0"/>
                  </a:moveTo>
                  <a:cubicBezTo>
                    <a:pt x="4877" y="0"/>
                    <a:pt x="4871" y="4"/>
                    <a:pt x="4871" y="14"/>
                  </a:cubicBezTo>
                  <a:cubicBezTo>
                    <a:pt x="3704" y="1749"/>
                    <a:pt x="2002" y="3016"/>
                    <a:pt x="34" y="3683"/>
                  </a:cubicBezTo>
                  <a:cubicBezTo>
                    <a:pt x="1" y="3683"/>
                    <a:pt x="1" y="3750"/>
                    <a:pt x="34" y="3750"/>
                  </a:cubicBezTo>
                  <a:lnTo>
                    <a:pt x="68" y="3750"/>
                  </a:lnTo>
                  <a:cubicBezTo>
                    <a:pt x="1836" y="3383"/>
                    <a:pt x="4337" y="1815"/>
                    <a:pt x="4938" y="47"/>
                  </a:cubicBezTo>
                  <a:cubicBezTo>
                    <a:pt x="4938" y="24"/>
                    <a:pt x="4904" y="0"/>
                    <a:pt x="488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61;p69">
              <a:extLst>
                <a:ext uri="{FF2B5EF4-FFF2-40B4-BE49-F238E27FC236}">
                  <a16:creationId xmlns:a16="http://schemas.microsoft.com/office/drawing/2014/main" id="{CB521790-53E5-62D2-4284-83EC7B6F27CE}"/>
                </a:ext>
              </a:extLst>
            </p:cNvPr>
            <p:cNvSpPr/>
            <p:nvPr/>
          </p:nvSpPr>
          <p:spPr>
            <a:xfrm>
              <a:off x="4093727" y="1388828"/>
              <a:ext cx="57582" cy="49186"/>
            </a:xfrm>
            <a:custGeom>
              <a:avLst/>
              <a:gdLst/>
              <a:ahLst/>
              <a:cxnLst/>
              <a:rect l="l" t="t" r="r" b="b"/>
              <a:pathLst>
                <a:path w="3484" h="2976" extrusionOk="0">
                  <a:moveTo>
                    <a:pt x="1984" y="0"/>
                  </a:moveTo>
                  <a:cubicBezTo>
                    <a:pt x="1946" y="0"/>
                    <a:pt x="1907" y="2"/>
                    <a:pt x="1868" y="5"/>
                  </a:cubicBezTo>
                  <a:cubicBezTo>
                    <a:pt x="534" y="105"/>
                    <a:pt x="0" y="1740"/>
                    <a:pt x="967" y="2607"/>
                  </a:cubicBezTo>
                  <a:cubicBezTo>
                    <a:pt x="1261" y="2861"/>
                    <a:pt x="1601" y="2975"/>
                    <a:pt x="1932" y="2975"/>
                  </a:cubicBezTo>
                  <a:cubicBezTo>
                    <a:pt x="2731" y="2975"/>
                    <a:pt x="3483" y="2315"/>
                    <a:pt x="3436" y="1373"/>
                  </a:cubicBezTo>
                  <a:cubicBezTo>
                    <a:pt x="3372" y="611"/>
                    <a:pt x="2735" y="0"/>
                    <a:pt x="19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62;p69">
              <a:extLst>
                <a:ext uri="{FF2B5EF4-FFF2-40B4-BE49-F238E27FC236}">
                  <a16:creationId xmlns:a16="http://schemas.microsoft.com/office/drawing/2014/main" id="{6F11FE3A-EEFC-B088-BE42-552C93DB9A9C}"/>
                </a:ext>
              </a:extLst>
            </p:cNvPr>
            <p:cNvSpPr/>
            <p:nvPr/>
          </p:nvSpPr>
          <p:spPr>
            <a:xfrm>
              <a:off x="4096471" y="1421338"/>
              <a:ext cx="118287" cy="100520"/>
            </a:xfrm>
            <a:custGeom>
              <a:avLst/>
              <a:gdLst/>
              <a:ahLst/>
              <a:cxnLst/>
              <a:rect l="l" t="t" r="r" b="b"/>
              <a:pathLst>
                <a:path w="7157" h="6082" extrusionOk="0">
                  <a:moveTo>
                    <a:pt x="3988" y="1"/>
                  </a:moveTo>
                  <a:cubicBezTo>
                    <a:pt x="3927" y="1"/>
                    <a:pt x="3865" y="2"/>
                    <a:pt x="3804" y="6"/>
                  </a:cubicBezTo>
                  <a:cubicBezTo>
                    <a:pt x="1102" y="206"/>
                    <a:pt x="1" y="3542"/>
                    <a:pt x="2002" y="5310"/>
                  </a:cubicBezTo>
                  <a:cubicBezTo>
                    <a:pt x="2606" y="5844"/>
                    <a:pt x="3309" y="6082"/>
                    <a:pt x="3995" y="6082"/>
                  </a:cubicBezTo>
                  <a:cubicBezTo>
                    <a:pt x="5623" y="6082"/>
                    <a:pt x="7157" y="4742"/>
                    <a:pt x="7039" y="2841"/>
                  </a:cubicBezTo>
                  <a:cubicBezTo>
                    <a:pt x="6911" y="1235"/>
                    <a:pt x="5576" y="1"/>
                    <a:pt x="398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63;p69">
              <a:extLst>
                <a:ext uri="{FF2B5EF4-FFF2-40B4-BE49-F238E27FC236}">
                  <a16:creationId xmlns:a16="http://schemas.microsoft.com/office/drawing/2014/main" id="{5FEE2027-011F-04B9-A6AA-1D0FC151A875}"/>
                </a:ext>
              </a:extLst>
            </p:cNvPr>
            <p:cNvSpPr/>
            <p:nvPr/>
          </p:nvSpPr>
          <p:spPr>
            <a:xfrm>
              <a:off x="4063829" y="1441287"/>
              <a:ext cx="72903" cy="36575"/>
            </a:xfrm>
            <a:custGeom>
              <a:avLst/>
              <a:gdLst/>
              <a:ahLst/>
              <a:cxnLst/>
              <a:rect l="l" t="t" r="r" b="b"/>
              <a:pathLst>
                <a:path w="4411" h="2213" extrusionOk="0">
                  <a:moveTo>
                    <a:pt x="3233" y="0"/>
                  </a:moveTo>
                  <a:cubicBezTo>
                    <a:pt x="2754" y="0"/>
                    <a:pt x="2248" y="118"/>
                    <a:pt x="1876" y="267"/>
                  </a:cubicBezTo>
                  <a:cubicBezTo>
                    <a:pt x="1009" y="500"/>
                    <a:pt x="308" y="1167"/>
                    <a:pt x="41" y="2035"/>
                  </a:cubicBezTo>
                  <a:cubicBezTo>
                    <a:pt x="1" y="2136"/>
                    <a:pt x="83" y="2212"/>
                    <a:pt x="169" y="2212"/>
                  </a:cubicBezTo>
                  <a:cubicBezTo>
                    <a:pt x="225" y="2212"/>
                    <a:pt x="282" y="2180"/>
                    <a:pt x="308" y="2101"/>
                  </a:cubicBezTo>
                  <a:lnTo>
                    <a:pt x="308" y="2068"/>
                  </a:lnTo>
                  <a:cubicBezTo>
                    <a:pt x="608" y="1267"/>
                    <a:pt x="1509" y="834"/>
                    <a:pt x="2309" y="667"/>
                  </a:cubicBezTo>
                  <a:cubicBezTo>
                    <a:pt x="2475" y="632"/>
                    <a:pt x="2639" y="620"/>
                    <a:pt x="2801" y="620"/>
                  </a:cubicBezTo>
                  <a:cubicBezTo>
                    <a:pt x="3166" y="620"/>
                    <a:pt x="3526" y="681"/>
                    <a:pt x="3893" y="681"/>
                  </a:cubicBezTo>
                  <a:cubicBezTo>
                    <a:pt x="3987" y="681"/>
                    <a:pt x="4082" y="677"/>
                    <a:pt x="4177" y="667"/>
                  </a:cubicBezTo>
                  <a:cubicBezTo>
                    <a:pt x="4411" y="667"/>
                    <a:pt x="4411" y="367"/>
                    <a:pt x="4244" y="267"/>
                  </a:cubicBezTo>
                  <a:cubicBezTo>
                    <a:pt x="3978" y="75"/>
                    <a:pt x="3614" y="0"/>
                    <a:pt x="323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64;p69">
              <a:extLst>
                <a:ext uri="{FF2B5EF4-FFF2-40B4-BE49-F238E27FC236}">
                  <a16:creationId xmlns:a16="http://schemas.microsoft.com/office/drawing/2014/main" id="{3A7DB9C8-A3F6-43EB-5CE2-BBD08A3BF8BB}"/>
                </a:ext>
              </a:extLst>
            </p:cNvPr>
            <p:cNvSpPr/>
            <p:nvPr/>
          </p:nvSpPr>
          <p:spPr>
            <a:xfrm>
              <a:off x="4083315" y="1470375"/>
              <a:ext cx="46988" cy="49781"/>
            </a:xfrm>
            <a:custGeom>
              <a:avLst/>
              <a:gdLst/>
              <a:ahLst/>
              <a:cxnLst/>
              <a:rect l="l" t="t" r="r" b="b"/>
              <a:pathLst>
                <a:path w="2843" h="3012" extrusionOk="0">
                  <a:moveTo>
                    <a:pt x="2556" y="0"/>
                  </a:moveTo>
                  <a:cubicBezTo>
                    <a:pt x="2538" y="0"/>
                    <a:pt x="2518" y="3"/>
                    <a:pt x="2498" y="8"/>
                  </a:cubicBezTo>
                  <a:cubicBezTo>
                    <a:pt x="2470" y="7"/>
                    <a:pt x="2441" y="6"/>
                    <a:pt x="2413" y="6"/>
                  </a:cubicBezTo>
                  <a:cubicBezTo>
                    <a:pt x="1022" y="6"/>
                    <a:pt x="1" y="1601"/>
                    <a:pt x="230" y="2877"/>
                  </a:cubicBezTo>
                  <a:cubicBezTo>
                    <a:pt x="245" y="2968"/>
                    <a:pt x="310" y="3011"/>
                    <a:pt x="378" y="3011"/>
                  </a:cubicBezTo>
                  <a:cubicBezTo>
                    <a:pt x="459" y="3011"/>
                    <a:pt x="545" y="2952"/>
                    <a:pt x="563" y="2843"/>
                  </a:cubicBezTo>
                  <a:lnTo>
                    <a:pt x="563" y="2877"/>
                  </a:lnTo>
                  <a:cubicBezTo>
                    <a:pt x="563" y="2276"/>
                    <a:pt x="797" y="1676"/>
                    <a:pt x="1231" y="1242"/>
                  </a:cubicBezTo>
                  <a:cubicBezTo>
                    <a:pt x="1664" y="909"/>
                    <a:pt x="2098" y="642"/>
                    <a:pt x="2565" y="408"/>
                  </a:cubicBezTo>
                  <a:cubicBezTo>
                    <a:pt x="2842" y="347"/>
                    <a:pt x="2778" y="0"/>
                    <a:pt x="255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65;p69">
              <a:extLst>
                <a:ext uri="{FF2B5EF4-FFF2-40B4-BE49-F238E27FC236}">
                  <a16:creationId xmlns:a16="http://schemas.microsoft.com/office/drawing/2014/main" id="{3FF9DA67-68DB-661E-CABA-47A2E8EBBE1D}"/>
                </a:ext>
              </a:extLst>
            </p:cNvPr>
            <p:cNvSpPr/>
            <p:nvPr/>
          </p:nvSpPr>
          <p:spPr>
            <a:xfrm>
              <a:off x="4123493" y="1489431"/>
              <a:ext cx="27882" cy="46624"/>
            </a:xfrm>
            <a:custGeom>
              <a:avLst/>
              <a:gdLst/>
              <a:ahLst/>
              <a:cxnLst/>
              <a:rect l="l" t="t" r="r" b="b"/>
              <a:pathLst>
                <a:path w="1687" h="2821" extrusionOk="0">
                  <a:moveTo>
                    <a:pt x="1422" y="1"/>
                  </a:moveTo>
                  <a:cubicBezTo>
                    <a:pt x="1394" y="1"/>
                    <a:pt x="1365" y="7"/>
                    <a:pt x="1335" y="22"/>
                  </a:cubicBezTo>
                  <a:cubicBezTo>
                    <a:pt x="401" y="556"/>
                    <a:pt x="0" y="1724"/>
                    <a:pt x="467" y="2724"/>
                  </a:cubicBezTo>
                  <a:cubicBezTo>
                    <a:pt x="494" y="2792"/>
                    <a:pt x="554" y="2821"/>
                    <a:pt x="615" y="2821"/>
                  </a:cubicBezTo>
                  <a:cubicBezTo>
                    <a:pt x="706" y="2821"/>
                    <a:pt x="801" y="2757"/>
                    <a:pt x="801" y="2658"/>
                  </a:cubicBezTo>
                  <a:cubicBezTo>
                    <a:pt x="768" y="2257"/>
                    <a:pt x="801" y="1857"/>
                    <a:pt x="901" y="1490"/>
                  </a:cubicBezTo>
                  <a:cubicBezTo>
                    <a:pt x="1034" y="1056"/>
                    <a:pt x="1401" y="756"/>
                    <a:pt x="1602" y="356"/>
                  </a:cubicBezTo>
                  <a:cubicBezTo>
                    <a:pt x="1686" y="214"/>
                    <a:pt x="1579" y="1"/>
                    <a:pt x="142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66;p69">
              <a:extLst>
                <a:ext uri="{FF2B5EF4-FFF2-40B4-BE49-F238E27FC236}">
                  <a16:creationId xmlns:a16="http://schemas.microsoft.com/office/drawing/2014/main" id="{F76680CC-E5AA-7947-A932-BA4FD229A128}"/>
                </a:ext>
              </a:extLst>
            </p:cNvPr>
            <p:cNvSpPr/>
            <p:nvPr/>
          </p:nvSpPr>
          <p:spPr>
            <a:xfrm>
              <a:off x="4149409" y="1386911"/>
              <a:ext cx="60656" cy="54871"/>
            </a:xfrm>
            <a:custGeom>
              <a:avLst/>
              <a:gdLst/>
              <a:ahLst/>
              <a:cxnLst/>
              <a:rect l="l" t="t" r="r" b="b"/>
              <a:pathLst>
                <a:path w="3670" h="3320" extrusionOk="0">
                  <a:moveTo>
                    <a:pt x="3160" y="0"/>
                  </a:moveTo>
                  <a:cubicBezTo>
                    <a:pt x="2445" y="0"/>
                    <a:pt x="1757" y="270"/>
                    <a:pt x="1268" y="788"/>
                  </a:cubicBezTo>
                  <a:cubicBezTo>
                    <a:pt x="701" y="1355"/>
                    <a:pt x="0" y="2323"/>
                    <a:pt x="134" y="3156"/>
                  </a:cubicBezTo>
                  <a:cubicBezTo>
                    <a:pt x="173" y="3256"/>
                    <a:pt x="272" y="3320"/>
                    <a:pt x="374" y="3320"/>
                  </a:cubicBezTo>
                  <a:cubicBezTo>
                    <a:pt x="443" y="3320"/>
                    <a:pt x="513" y="3291"/>
                    <a:pt x="567" y="3223"/>
                  </a:cubicBezTo>
                  <a:cubicBezTo>
                    <a:pt x="667" y="2956"/>
                    <a:pt x="767" y="2689"/>
                    <a:pt x="867" y="2389"/>
                  </a:cubicBezTo>
                  <a:cubicBezTo>
                    <a:pt x="1001" y="2056"/>
                    <a:pt x="1168" y="1722"/>
                    <a:pt x="1435" y="1422"/>
                  </a:cubicBezTo>
                  <a:cubicBezTo>
                    <a:pt x="1878" y="884"/>
                    <a:pt x="2561" y="316"/>
                    <a:pt x="3313" y="316"/>
                  </a:cubicBezTo>
                  <a:cubicBezTo>
                    <a:pt x="3354" y="316"/>
                    <a:pt x="3395" y="318"/>
                    <a:pt x="3436" y="321"/>
                  </a:cubicBezTo>
                  <a:cubicBezTo>
                    <a:pt x="3603" y="321"/>
                    <a:pt x="3669" y="54"/>
                    <a:pt x="3503" y="21"/>
                  </a:cubicBezTo>
                  <a:cubicBezTo>
                    <a:pt x="3388" y="7"/>
                    <a:pt x="3274" y="0"/>
                    <a:pt x="3160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67;p69">
              <a:extLst>
                <a:ext uri="{FF2B5EF4-FFF2-40B4-BE49-F238E27FC236}">
                  <a16:creationId xmlns:a16="http://schemas.microsoft.com/office/drawing/2014/main" id="{B8A4F392-5CBB-B8D5-F610-0AAD3238ED7F}"/>
                </a:ext>
              </a:extLst>
            </p:cNvPr>
            <p:cNvSpPr/>
            <p:nvPr/>
          </p:nvSpPr>
          <p:spPr>
            <a:xfrm>
              <a:off x="4178166" y="1419801"/>
              <a:ext cx="61829" cy="25634"/>
            </a:xfrm>
            <a:custGeom>
              <a:avLst/>
              <a:gdLst/>
              <a:ahLst/>
              <a:cxnLst/>
              <a:rect l="l" t="t" r="r" b="b"/>
              <a:pathLst>
                <a:path w="3741" h="1551" extrusionOk="0">
                  <a:moveTo>
                    <a:pt x="2194" y="0"/>
                  </a:moveTo>
                  <a:cubicBezTo>
                    <a:pt x="1283" y="0"/>
                    <a:pt x="348" y="425"/>
                    <a:pt x="28" y="1300"/>
                  </a:cubicBezTo>
                  <a:cubicBezTo>
                    <a:pt x="1" y="1437"/>
                    <a:pt x="108" y="1551"/>
                    <a:pt x="239" y="1551"/>
                  </a:cubicBezTo>
                  <a:cubicBezTo>
                    <a:pt x="268" y="1551"/>
                    <a:pt x="298" y="1545"/>
                    <a:pt x="328" y="1533"/>
                  </a:cubicBezTo>
                  <a:cubicBezTo>
                    <a:pt x="795" y="1267"/>
                    <a:pt x="1129" y="866"/>
                    <a:pt x="1629" y="666"/>
                  </a:cubicBezTo>
                  <a:cubicBezTo>
                    <a:pt x="1911" y="541"/>
                    <a:pt x="2207" y="482"/>
                    <a:pt x="2501" y="482"/>
                  </a:cubicBezTo>
                  <a:cubicBezTo>
                    <a:pt x="2833" y="482"/>
                    <a:pt x="3163" y="558"/>
                    <a:pt x="3464" y="699"/>
                  </a:cubicBezTo>
                  <a:cubicBezTo>
                    <a:pt x="3487" y="713"/>
                    <a:pt x="3510" y="720"/>
                    <a:pt x="3531" y="720"/>
                  </a:cubicBezTo>
                  <a:cubicBezTo>
                    <a:pt x="3662" y="720"/>
                    <a:pt x="3741" y="485"/>
                    <a:pt x="3597" y="399"/>
                  </a:cubicBezTo>
                  <a:cubicBezTo>
                    <a:pt x="3213" y="135"/>
                    <a:pt x="2707" y="0"/>
                    <a:pt x="219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68;p69">
              <a:extLst>
                <a:ext uri="{FF2B5EF4-FFF2-40B4-BE49-F238E27FC236}">
                  <a16:creationId xmlns:a16="http://schemas.microsoft.com/office/drawing/2014/main" id="{D69432CB-751C-8F46-3553-6DCF2B5E4A9A}"/>
                </a:ext>
              </a:extLst>
            </p:cNvPr>
            <p:cNvSpPr/>
            <p:nvPr/>
          </p:nvSpPr>
          <p:spPr>
            <a:xfrm>
              <a:off x="4185240" y="1461169"/>
              <a:ext cx="49979" cy="17255"/>
            </a:xfrm>
            <a:custGeom>
              <a:avLst/>
              <a:gdLst/>
              <a:ahLst/>
              <a:cxnLst/>
              <a:rect l="l" t="t" r="r" b="b"/>
              <a:pathLst>
                <a:path w="3024" h="1044" extrusionOk="0">
                  <a:moveTo>
                    <a:pt x="1370" y="1"/>
                  </a:moveTo>
                  <a:cubicBezTo>
                    <a:pt x="945" y="1"/>
                    <a:pt x="513" y="131"/>
                    <a:pt x="134" y="398"/>
                  </a:cubicBezTo>
                  <a:cubicBezTo>
                    <a:pt x="0" y="531"/>
                    <a:pt x="100" y="798"/>
                    <a:pt x="301" y="798"/>
                  </a:cubicBezTo>
                  <a:cubicBezTo>
                    <a:pt x="701" y="798"/>
                    <a:pt x="1068" y="598"/>
                    <a:pt x="1468" y="598"/>
                  </a:cubicBezTo>
                  <a:cubicBezTo>
                    <a:pt x="1935" y="632"/>
                    <a:pt x="2369" y="798"/>
                    <a:pt x="2736" y="1032"/>
                  </a:cubicBezTo>
                  <a:cubicBezTo>
                    <a:pt x="2760" y="1040"/>
                    <a:pt x="2783" y="1044"/>
                    <a:pt x="2804" y="1044"/>
                  </a:cubicBezTo>
                  <a:cubicBezTo>
                    <a:pt x="2957" y="1044"/>
                    <a:pt x="3024" y="849"/>
                    <a:pt x="2936" y="732"/>
                  </a:cubicBezTo>
                  <a:cubicBezTo>
                    <a:pt x="2530" y="249"/>
                    <a:pt x="1956" y="1"/>
                    <a:pt x="137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69;p69">
              <a:extLst>
                <a:ext uri="{FF2B5EF4-FFF2-40B4-BE49-F238E27FC236}">
                  <a16:creationId xmlns:a16="http://schemas.microsoft.com/office/drawing/2014/main" id="{EC5B3E86-23C4-3914-8088-CD073A8130EA}"/>
                </a:ext>
              </a:extLst>
            </p:cNvPr>
            <p:cNvSpPr/>
            <p:nvPr/>
          </p:nvSpPr>
          <p:spPr>
            <a:xfrm>
              <a:off x="4104751" y="1393307"/>
              <a:ext cx="6628" cy="8297"/>
            </a:xfrm>
            <a:custGeom>
              <a:avLst/>
              <a:gdLst/>
              <a:ahLst/>
              <a:cxnLst/>
              <a:rect l="l" t="t" r="r" b="b"/>
              <a:pathLst>
                <a:path w="401" h="502" extrusionOk="0">
                  <a:moveTo>
                    <a:pt x="0" y="1"/>
                  </a:moveTo>
                  <a:lnTo>
                    <a:pt x="200" y="501"/>
                  </a:lnTo>
                  <a:lnTo>
                    <a:pt x="401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70;p69">
              <a:extLst>
                <a:ext uri="{FF2B5EF4-FFF2-40B4-BE49-F238E27FC236}">
                  <a16:creationId xmlns:a16="http://schemas.microsoft.com/office/drawing/2014/main" id="{92F6D5DB-43F4-86E8-D7EA-F63688AE2F50}"/>
                </a:ext>
              </a:extLst>
            </p:cNvPr>
            <p:cNvSpPr/>
            <p:nvPr/>
          </p:nvSpPr>
          <p:spPr>
            <a:xfrm>
              <a:off x="4118535" y="1383936"/>
              <a:ext cx="7173" cy="7189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67" y="1"/>
                  </a:moveTo>
                  <a:lnTo>
                    <a:pt x="0" y="434"/>
                  </a:lnTo>
                  <a:lnTo>
                    <a:pt x="0" y="434"/>
                  </a:lnTo>
                  <a:lnTo>
                    <a:pt x="434" y="4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71;p69">
              <a:extLst>
                <a:ext uri="{FF2B5EF4-FFF2-40B4-BE49-F238E27FC236}">
                  <a16:creationId xmlns:a16="http://schemas.microsoft.com/office/drawing/2014/main" id="{906E4644-B6C1-A79B-CE60-F36CDE51464E}"/>
                </a:ext>
              </a:extLst>
            </p:cNvPr>
            <p:cNvSpPr/>
            <p:nvPr/>
          </p:nvSpPr>
          <p:spPr>
            <a:xfrm>
              <a:off x="4104751" y="1401026"/>
              <a:ext cx="8826" cy="8842"/>
            </a:xfrm>
            <a:custGeom>
              <a:avLst/>
              <a:gdLst/>
              <a:ahLst/>
              <a:cxnLst/>
              <a:rect l="l" t="t" r="r" b="b"/>
              <a:pathLst>
                <a:path w="534" h="535" extrusionOk="0">
                  <a:moveTo>
                    <a:pt x="534" y="1"/>
                  </a:moveTo>
                  <a:lnTo>
                    <a:pt x="534" y="1"/>
                  </a:lnTo>
                  <a:cubicBezTo>
                    <a:pt x="0" y="68"/>
                    <a:pt x="234" y="535"/>
                    <a:pt x="234" y="535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72;p69">
              <a:extLst>
                <a:ext uri="{FF2B5EF4-FFF2-40B4-BE49-F238E27FC236}">
                  <a16:creationId xmlns:a16="http://schemas.microsoft.com/office/drawing/2014/main" id="{98C44E0F-719B-236F-A123-90495AA633F8}"/>
                </a:ext>
              </a:extLst>
            </p:cNvPr>
            <p:cNvSpPr/>
            <p:nvPr/>
          </p:nvSpPr>
          <p:spPr>
            <a:xfrm>
              <a:off x="4121279" y="1394712"/>
              <a:ext cx="10495" cy="4677"/>
            </a:xfrm>
            <a:custGeom>
              <a:avLst/>
              <a:gdLst/>
              <a:ahLst/>
              <a:cxnLst/>
              <a:rect l="l" t="t" r="r" b="b"/>
              <a:pathLst>
                <a:path w="635" h="283" extrusionOk="0">
                  <a:moveTo>
                    <a:pt x="304" y="0"/>
                  </a:moveTo>
                  <a:cubicBezTo>
                    <a:pt x="220" y="0"/>
                    <a:pt x="119" y="40"/>
                    <a:pt x="1" y="149"/>
                  </a:cubicBezTo>
                  <a:lnTo>
                    <a:pt x="635" y="283"/>
                  </a:lnTo>
                  <a:cubicBezTo>
                    <a:pt x="635" y="283"/>
                    <a:pt x="529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73;p69">
              <a:extLst>
                <a:ext uri="{FF2B5EF4-FFF2-40B4-BE49-F238E27FC236}">
                  <a16:creationId xmlns:a16="http://schemas.microsoft.com/office/drawing/2014/main" id="{43131383-CDA4-F5E7-5284-C232482A0719}"/>
                </a:ext>
              </a:extLst>
            </p:cNvPr>
            <p:cNvSpPr/>
            <p:nvPr/>
          </p:nvSpPr>
          <p:spPr>
            <a:xfrm>
              <a:off x="3690999" y="1868679"/>
              <a:ext cx="1216755" cy="926747"/>
            </a:xfrm>
            <a:custGeom>
              <a:avLst/>
              <a:gdLst/>
              <a:ahLst/>
              <a:cxnLst/>
              <a:rect l="l" t="t" r="r" b="b"/>
              <a:pathLst>
                <a:path w="73620" h="56073" extrusionOk="0">
                  <a:moveTo>
                    <a:pt x="12719" y="1"/>
                  </a:moveTo>
                  <a:cubicBezTo>
                    <a:pt x="10301" y="1"/>
                    <a:pt x="8088" y="606"/>
                    <a:pt x="6272" y="2524"/>
                  </a:cubicBezTo>
                  <a:cubicBezTo>
                    <a:pt x="2536" y="8628"/>
                    <a:pt x="1" y="19469"/>
                    <a:pt x="1" y="27275"/>
                  </a:cubicBezTo>
                  <a:cubicBezTo>
                    <a:pt x="1" y="46980"/>
                    <a:pt x="17259" y="56072"/>
                    <a:pt x="35126" y="56072"/>
                  </a:cubicBezTo>
                  <a:cubicBezTo>
                    <a:pt x="48474" y="56072"/>
                    <a:pt x="62161" y="50999"/>
                    <a:pt x="69250" y="41485"/>
                  </a:cubicBezTo>
                  <a:cubicBezTo>
                    <a:pt x="73320" y="36014"/>
                    <a:pt x="73620" y="28876"/>
                    <a:pt x="72553" y="22305"/>
                  </a:cubicBezTo>
                  <a:cubicBezTo>
                    <a:pt x="71385" y="15066"/>
                    <a:pt x="69083" y="8595"/>
                    <a:pt x="65081" y="1623"/>
                  </a:cubicBezTo>
                  <a:cubicBezTo>
                    <a:pt x="64528" y="1293"/>
                    <a:pt x="63699" y="1176"/>
                    <a:pt x="62735" y="1176"/>
                  </a:cubicBezTo>
                  <a:cubicBezTo>
                    <a:pt x="60326" y="1176"/>
                    <a:pt x="57077" y="1912"/>
                    <a:pt x="55208" y="1912"/>
                  </a:cubicBezTo>
                  <a:cubicBezTo>
                    <a:pt x="55027" y="1912"/>
                    <a:pt x="54859" y="1905"/>
                    <a:pt x="54706" y="1890"/>
                  </a:cubicBezTo>
                  <a:cubicBezTo>
                    <a:pt x="52590" y="1712"/>
                    <a:pt x="50469" y="1648"/>
                    <a:pt x="48345" y="1648"/>
                  </a:cubicBezTo>
                  <a:cubicBezTo>
                    <a:pt x="42915" y="1648"/>
                    <a:pt x="37468" y="2066"/>
                    <a:pt x="32041" y="2066"/>
                  </a:cubicBezTo>
                  <a:cubicBezTo>
                    <a:pt x="28051" y="2066"/>
                    <a:pt x="24071" y="1840"/>
                    <a:pt x="20115" y="1056"/>
                  </a:cubicBezTo>
                  <a:cubicBezTo>
                    <a:pt x="17576" y="565"/>
                    <a:pt x="15052" y="1"/>
                    <a:pt x="1271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74;p69">
              <a:extLst>
                <a:ext uri="{FF2B5EF4-FFF2-40B4-BE49-F238E27FC236}">
                  <a16:creationId xmlns:a16="http://schemas.microsoft.com/office/drawing/2014/main" id="{293564E0-F11A-BC85-4E51-D669CE8F040F}"/>
                </a:ext>
              </a:extLst>
            </p:cNvPr>
            <p:cNvSpPr/>
            <p:nvPr/>
          </p:nvSpPr>
          <p:spPr>
            <a:xfrm>
              <a:off x="3777825" y="1892831"/>
              <a:ext cx="332434" cy="858624"/>
            </a:xfrm>
            <a:custGeom>
              <a:avLst/>
              <a:gdLst/>
              <a:ahLst/>
              <a:cxnLst/>
              <a:rect l="l" t="t" r="r" b="b"/>
              <a:pathLst>
                <a:path w="20114" h="53748" extrusionOk="0">
                  <a:moveTo>
                    <a:pt x="5135" y="0"/>
                  </a:moveTo>
                  <a:cubicBezTo>
                    <a:pt x="5046" y="0"/>
                    <a:pt x="4958" y="49"/>
                    <a:pt x="4904" y="167"/>
                  </a:cubicBezTo>
                  <a:lnTo>
                    <a:pt x="4871" y="200"/>
                  </a:lnTo>
                  <a:cubicBezTo>
                    <a:pt x="3136" y="3870"/>
                    <a:pt x="1868" y="7739"/>
                    <a:pt x="1135" y="11709"/>
                  </a:cubicBezTo>
                  <a:cubicBezTo>
                    <a:pt x="301" y="15778"/>
                    <a:pt x="0" y="19915"/>
                    <a:pt x="234" y="24051"/>
                  </a:cubicBezTo>
                  <a:cubicBezTo>
                    <a:pt x="367" y="27954"/>
                    <a:pt x="1268" y="31790"/>
                    <a:pt x="2836" y="35392"/>
                  </a:cubicBezTo>
                  <a:cubicBezTo>
                    <a:pt x="4437" y="38928"/>
                    <a:pt x="6839" y="42064"/>
                    <a:pt x="9474" y="44866"/>
                  </a:cubicBezTo>
                  <a:cubicBezTo>
                    <a:pt x="10842" y="46267"/>
                    <a:pt x="12276" y="47601"/>
                    <a:pt x="13744" y="48902"/>
                  </a:cubicBezTo>
                  <a:cubicBezTo>
                    <a:pt x="14511" y="49569"/>
                    <a:pt x="15278" y="50203"/>
                    <a:pt x="16045" y="50837"/>
                  </a:cubicBezTo>
                  <a:cubicBezTo>
                    <a:pt x="16846" y="51471"/>
                    <a:pt x="17613" y="52171"/>
                    <a:pt x="18447" y="52771"/>
                  </a:cubicBezTo>
                  <a:lnTo>
                    <a:pt x="19648" y="53705"/>
                  </a:lnTo>
                  <a:cubicBezTo>
                    <a:pt x="19689" y="53735"/>
                    <a:pt x="19731" y="53748"/>
                    <a:pt x="19771" y="53748"/>
                  </a:cubicBezTo>
                  <a:cubicBezTo>
                    <a:pt x="19961" y="53748"/>
                    <a:pt x="20113" y="53464"/>
                    <a:pt x="19948" y="53272"/>
                  </a:cubicBezTo>
                  <a:cubicBezTo>
                    <a:pt x="17113" y="50537"/>
                    <a:pt x="14077" y="47968"/>
                    <a:pt x="11275" y="45166"/>
                  </a:cubicBezTo>
                  <a:cubicBezTo>
                    <a:pt x="8607" y="42497"/>
                    <a:pt x="6172" y="39595"/>
                    <a:pt x="4437" y="36226"/>
                  </a:cubicBezTo>
                  <a:cubicBezTo>
                    <a:pt x="2702" y="32857"/>
                    <a:pt x="1668" y="29155"/>
                    <a:pt x="1335" y="25385"/>
                  </a:cubicBezTo>
                  <a:cubicBezTo>
                    <a:pt x="968" y="21382"/>
                    <a:pt x="1135" y="17346"/>
                    <a:pt x="1768" y="13377"/>
                  </a:cubicBezTo>
                  <a:cubicBezTo>
                    <a:pt x="2335" y="9374"/>
                    <a:pt x="3370" y="5471"/>
                    <a:pt x="4837" y="1735"/>
                  </a:cubicBezTo>
                  <a:cubicBezTo>
                    <a:pt x="5037" y="1335"/>
                    <a:pt x="5204" y="901"/>
                    <a:pt x="5404" y="467"/>
                  </a:cubicBezTo>
                  <a:cubicBezTo>
                    <a:pt x="5517" y="218"/>
                    <a:pt x="5324" y="0"/>
                    <a:pt x="5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75;p69">
              <a:extLst>
                <a:ext uri="{FF2B5EF4-FFF2-40B4-BE49-F238E27FC236}">
                  <a16:creationId xmlns:a16="http://schemas.microsoft.com/office/drawing/2014/main" id="{3AC41173-94CC-5F59-2763-44B5794FEBC9}"/>
                </a:ext>
              </a:extLst>
            </p:cNvPr>
            <p:cNvSpPr/>
            <p:nvPr/>
          </p:nvSpPr>
          <p:spPr>
            <a:xfrm>
              <a:off x="4099800" y="1915901"/>
              <a:ext cx="200941" cy="868159"/>
            </a:xfrm>
            <a:custGeom>
              <a:avLst/>
              <a:gdLst/>
              <a:ahLst/>
              <a:cxnLst/>
              <a:rect l="l" t="t" r="r" b="b"/>
              <a:pathLst>
                <a:path w="12158" h="51607" extrusionOk="0">
                  <a:moveTo>
                    <a:pt x="2094" y="0"/>
                  </a:moveTo>
                  <a:cubicBezTo>
                    <a:pt x="1970" y="0"/>
                    <a:pt x="1844" y="80"/>
                    <a:pt x="1801" y="250"/>
                  </a:cubicBezTo>
                  <a:lnTo>
                    <a:pt x="1801" y="217"/>
                  </a:lnTo>
                  <a:cubicBezTo>
                    <a:pt x="1001" y="3619"/>
                    <a:pt x="500" y="7088"/>
                    <a:pt x="267" y="10591"/>
                  </a:cubicBezTo>
                  <a:cubicBezTo>
                    <a:pt x="0" y="14060"/>
                    <a:pt x="67" y="17529"/>
                    <a:pt x="400" y="20998"/>
                  </a:cubicBezTo>
                  <a:cubicBezTo>
                    <a:pt x="734" y="24501"/>
                    <a:pt x="1334" y="27970"/>
                    <a:pt x="2235" y="31372"/>
                  </a:cubicBezTo>
                  <a:cubicBezTo>
                    <a:pt x="3102" y="34741"/>
                    <a:pt x="4236" y="38044"/>
                    <a:pt x="5637" y="41246"/>
                  </a:cubicBezTo>
                  <a:cubicBezTo>
                    <a:pt x="7005" y="44482"/>
                    <a:pt x="8673" y="47550"/>
                    <a:pt x="10641" y="50419"/>
                  </a:cubicBezTo>
                  <a:cubicBezTo>
                    <a:pt x="10908" y="50786"/>
                    <a:pt x="11175" y="51153"/>
                    <a:pt x="11442" y="51487"/>
                  </a:cubicBezTo>
                  <a:cubicBezTo>
                    <a:pt x="11509" y="51571"/>
                    <a:pt x="11592" y="51606"/>
                    <a:pt x="11675" y="51606"/>
                  </a:cubicBezTo>
                  <a:cubicBezTo>
                    <a:pt x="11917" y="51606"/>
                    <a:pt x="12158" y="51302"/>
                    <a:pt x="12009" y="51053"/>
                  </a:cubicBezTo>
                  <a:cubicBezTo>
                    <a:pt x="11108" y="49585"/>
                    <a:pt x="10207" y="48084"/>
                    <a:pt x="9373" y="46583"/>
                  </a:cubicBezTo>
                  <a:cubicBezTo>
                    <a:pt x="8539" y="45049"/>
                    <a:pt x="7772" y="43548"/>
                    <a:pt x="7072" y="41980"/>
                  </a:cubicBezTo>
                  <a:cubicBezTo>
                    <a:pt x="5637" y="38878"/>
                    <a:pt x="4437" y="35642"/>
                    <a:pt x="3503" y="32339"/>
                  </a:cubicBezTo>
                  <a:cubicBezTo>
                    <a:pt x="2569" y="29004"/>
                    <a:pt x="1901" y="25635"/>
                    <a:pt x="1468" y="22232"/>
                  </a:cubicBezTo>
                  <a:cubicBezTo>
                    <a:pt x="1067" y="18796"/>
                    <a:pt x="901" y="15361"/>
                    <a:pt x="1001" y="11892"/>
                  </a:cubicBezTo>
                  <a:cubicBezTo>
                    <a:pt x="1101" y="8456"/>
                    <a:pt x="1468" y="5053"/>
                    <a:pt x="2135" y="1684"/>
                  </a:cubicBezTo>
                  <a:cubicBezTo>
                    <a:pt x="2202" y="1251"/>
                    <a:pt x="2302" y="850"/>
                    <a:pt x="2368" y="417"/>
                  </a:cubicBezTo>
                  <a:cubicBezTo>
                    <a:pt x="2426" y="148"/>
                    <a:pt x="2262" y="0"/>
                    <a:pt x="2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76;p69">
              <a:extLst>
                <a:ext uri="{FF2B5EF4-FFF2-40B4-BE49-F238E27FC236}">
                  <a16:creationId xmlns:a16="http://schemas.microsoft.com/office/drawing/2014/main" id="{BA2979EC-EF81-13CF-2F3E-3516AFFB6661}"/>
                </a:ext>
              </a:extLst>
            </p:cNvPr>
            <p:cNvSpPr/>
            <p:nvPr/>
          </p:nvSpPr>
          <p:spPr>
            <a:xfrm>
              <a:off x="4352450" y="1918050"/>
              <a:ext cx="107379" cy="868150"/>
            </a:xfrm>
            <a:custGeom>
              <a:avLst/>
              <a:gdLst/>
              <a:ahLst/>
              <a:cxnLst/>
              <a:rect l="l" t="t" r="r" b="b"/>
              <a:pathLst>
                <a:path w="6496" h="53033" extrusionOk="0">
                  <a:moveTo>
                    <a:pt x="4070" y="0"/>
                  </a:moveTo>
                  <a:cubicBezTo>
                    <a:pt x="3952" y="0"/>
                    <a:pt x="3819" y="106"/>
                    <a:pt x="3860" y="248"/>
                  </a:cubicBezTo>
                  <a:cubicBezTo>
                    <a:pt x="4494" y="3684"/>
                    <a:pt x="4927" y="7120"/>
                    <a:pt x="5228" y="10555"/>
                  </a:cubicBezTo>
                  <a:cubicBezTo>
                    <a:pt x="5495" y="13991"/>
                    <a:pt x="5595" y="17460"/>
                    <a:pt x="5561" y="20896"/>
                  </a:cubicBezTo>
                  <a:cubicBezTo>
                    <a:pt x="5495" y="24332"/>
                    <a:pt x="5261" y="27801"/>
                    <a:pt x="4861" y="31237"/>
                  </a:cubicBezTo>
                  <a:cubicBezTo>
                    <a:pt x="4460" y="34706"/>
                    <a:pt x="3827" y="38075"/>
                    <a:pt x="3093" y="41444"/>
                  </a:cubicBezTo>
                  <a:cubicBezTo>
                    <a:pt x="2359" y="44813"/>
                    <a:pt x="1392" y="48116"/>
                    <a:pt x="424" y="51418"/>
                  </a:cubicBezTo>
                  <a:cubicBezTo>
                    <a:pt x="324" y="51852"/>
                    <a:pt x="191" y="52252"/>
                    <a:pt x="57" y="52685"/>
                  </a:cubicBezTo>
                  <a:cubicBezTo>
                    <a:pt x="0" y="52913"/>
                    <a:pt x="148" y="53032"/>
                    <a:pt x="311" y="53032"/>
                  </a:cubicBezTo>
                  <a:cubicBezTo>
                    <a:pt x="434" y="53032"/>
                    <a:pt x="567" y="52963"/>
                    <a:pt x="624" y="52819"/>
                  </a:cubicBezTo>
                  <a:cubicBezTo>
                    <a:pt x="1925" y="49583"/>
                    <a:pt x="2959" y="46281"/>
                    <a:pt x="3760" y="42878"/>
                  </a:cubicBezTo>
                  <a:cubicBezTo>
                    <a:pt x="4594" y="39476"/>
                    <a:pt x="5194" y="36074"/>
                    <a:pt x="5661" y="32604"/>
                  </a:cubicBezTo>
                  <a:cubicBezTo>
                    <a:pt x="6095" y="29135"/>
                    <a:pt x="6362" y="25633"/>
                    <a:pt x="6429" y="22164"/>
                  </a:cubicBezTo>
                  <a:cubicBezTo>
                    <a:pt x="6495" y="18661"/>
                    <a:pt x="6362" y="15192"/>
                    <a:pt x="6062" y="11723"/>
                  </a:cubicBezTo>
                  <a:cubicBezTo>
                    <a:pt x="5728" y="8287"/>
                    <a:pt x="5194" y="4818"/>
                    <a:pt x="4527" y="1449"/>
                  </a:cubicBezTo>
                  <a:cubicBezTo>
                    <a:pt x="4427" y="1015"/>
                    <a:pt x="4327" y="581"/>
                    <a:pt x="4227" y="148"/>
                  </a:cubicBezTo>
                  <a:cubicBezTo>
                    <a:pt x="4214" y="44"/>
                    <a:pt x="4145" y="0"/>
                    <a:pt x="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77;p69">
              <a:extLst>
                <a:ext uri="{FF2B5EF4-FFF2-40B4-BE49-F238E27FC236}">
                  <a16:creationId xmlns:a16="http://schemas.microsoft.com/office/drawing/2014/main" id="{B0CBB5F7-CF41-A5EC-EBF3-46C65B7BCA34}"/>
                </a:ext>
              </a:extLst>
            </p:cNvPr>
            <p:cNvSpPr/>
            <p:nvPr/>
          </p:nvSpPr>
          <p:spPr>
            <a:xfrm>
              <a:off x="4431775" y="1893750"/>
              <a:ext cx="335674" cy="884324"/>
            </a:xfrm>
            <a:custGeom>
              <a:avLst/>
              <a:gdLst/>
              <a:ahLst/>
              <a:cxnLst/>
              <a:rect l="l" t="t" r="r" b="b"/>
              <a:pathLst>
                <a:path w="20310" h="56103" extrusionOk="0">
                  <a:moveTo>
                    <a:pt x="13995" y="0"/>
                  </a:moveTo>
                  <a:cubicBezTo>
                    <a:pt x="13897" y="0"/>
                    <a:pt x="13801" y="95"/>
                    <a:pt x="13872" y="189"/>
                  </a:cubicBezTo>
                  <a:lnTo>
                    <a:pt x="13872" y="222"/>
                  </a:lnTo>
                  <a:cubicBezTo>
                    <a:pt x="15006" y="1924"/>
                    <a:pt x="15873" y="3825"/>
                    <a:pt x="16407" y="5793"/>
                  </a:cubicBezTo>
                  <a:cubicBezTo>
                    <a:pt x="17007" y="7828"/>
                    <a:pt x="17441" y="9896"/>
                    <a:pt x="17741" y="11997"/>
                  </a:cubicBezTo>
                  <a:cubicBezTo>
                    <a:pt x="18341" y="16234"/>
                    <a:pt x="18375" y="20537"/>
                    <a:pt x="17841" y="24773"/>
                  </a:cubicBezTo>
                  <a:cubicBezTo>
                    <a:pt x="17307" y="28876"/>
                    <a:pt x="16240" y="32879"/>
                    <a:pt x="14639" y="36715"/>
                  </a:cubicBezTo>
                  <a:cubicBezTo>
                    <a:pt x="13138" y="40218"/>
                    <a:pt x="11236" y="43487"/>
                    <a:pt x="8968" y="46556"/>
                  </a:cubicBezTo>
                  <a:cubicBezTo>
                    <a:pt x="6700" y="49558"/>
                    <a:pt x="4098" y="52293"/>
                    <a:pt x="1229" y="54728"/>
                  </a:cubicBezTo>
                  <a:cubicBezTo>
                    <a:pt x="896" y="55028"/>
                    <a:pt x="529" y="55362"/>
                    <a:pt x="195" y="55629"/>
                  </a:cubicBezTo>
                  <a:cubicBezTo>
                    <a:pt x="0" y="55796"/>
                    <a:pt x="177" y="56102"/>
                    <a:pt x="396" y="56102"/>
                  </a:cubicBezTo>
                  <a:cubicBezTo>
                    <a:pt x="439" y="56102"/>
                    <a:pt x="485" y="56090"/>
                    <a:pt x="529" y="56062"/>
                  </a:cubicBezTo>
                  <a:cubicBezTo>
                    <a:pt x="3664" y="53861"/>
                    <a:pt x="6500" y="51192"/>
                    <a:pt x="8901" y="48190"/>
                  </a:cubicBezTo>
                  <a:cubicBezTo>
                    <a:pt x="16774" y="38416"/>
                    <a:pt x="20310" y="25841"/>
                    <a:pt x="18708" y="13398"/>
                  </a:cubicBezTo>
                  <a:cubicBezTo>
                    <a:pt x="18442" y="11230"/>
                    <a:pt x="18008" y="9129"/>
                    <a:pt x="17407" y="7061"/>
                  </a:cubicBezTo>
                  <a:cubicBezTo>
                    <a:pt x="16874" y="5059"/>
                    <a:pt x="16040" y="3124"/>
                    <a:pt x="15006" y="1356"/>
                  </a:cubicBezTo>
                  <a:cubicBezTo>
                    <a:pt x="14706" y="889"/>
                    <a:pt x="14439" y="456"/>
                    <a:pt x="14105" y="56"/>
                  </a:cubicBezTo>
                  <a:cubicBezTo>
                    <a:pt x="14076" y="16"/>
                    <a:pt x="14035" y="0"/>
                    <a:pt x="1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78;p69">
              <a:extLst>
                <a:ext uri="{FF2B5EF4-FFF2-40B4-BE49-F238E27FC236}">
                  <a16:creationId xmlns:a16="http://schemas.microsoft.com/office/drawing/2014/main" id="{E8A63C38-C8DE-EAB2-C995-E3F6BB983095}"/>
                </a:ext>
              </a:extLst>
            </p:cNvPr>
            <p:cNvSpPr/>
            <p:nvPr/>
          </p:nvSpPr>
          <p:spPr>
            <a:xfrm>
              <a:off x="3891943" y="2149159"/>
              <a:ext cx="814855" cy="527508"/>
            </a:xfrm>
            <a:custGeom>
              <a:avLst/>
              <a:gdLst/>
              <a:ahLst/>
              <a:cxnLst/>
              <a:rect l="l" t="t" r="r" b="b"/>
              <a:pathLst>
                <a:path w="49303" h="31917" extrusionOk="0">
                  <a:moveTo>
                    <a:pt x="37327" y="1"/>
                  </a:moveTo>
                  <a:cubicBezTo>
                    <a:pt x="37327" y="1"/>
                    <a:pt x="35926" y="1268"/>
                    <a:pt x="34191" y="2836"/>
                  </a:cubicBezTo>
                  <a:cubicBezTo>
                    <a:pt x="34358" y="4237"/>
                    <a:pt x="34358" y="5671"/>
                    <a:pt x="34225" y="7106"/>
                  </a:cubicBezTo>
                  <a:cubicBezTo>
                    <a:pt x="33391" y="6439"/>
                    <a:pt x="32557" y="5738"/>
                    <a:pt x="31790" y="4971"/>
                  </a:cubicBezTo>
                  <a:cubicBezTo>
                    <a:pt x="29521" y="7039"/>
                    <a:pt x="27620" y="8740"/>
                    <a:pt x="27153" y="9274"/>
                  </a:cubicBezTo>
                  <a:cubicBezTo>
                    <a:pt x="28948" y="9643"/>
                    <a:pt x="30667" y="9806"/>
                    <a:pt x="32286" y="9806"/>
                  </a:cubicBezTo>
                  <a:cubicBezTo>
                    <a:pt x="37255" y="9806"/>
                    <a:pt x="41283" y="8267"/>
                    <a:pt x="43698" y="6405"/>
                  </a:cubicBezTo>
                  <a:lnTo>
                    <a:pt x="37327" y="1"/>
                  </a:lnTo>
                  <a:close/>
                  <a:moveTo>
                    <a:pt x="8973" y="201"/>
                  </a:moveTo>
                  <a:lnTo>
                    <a:pt x="2669" y="6305"/>
                  </a:lnTo>
                  <a:cubicBezTo>
                    <a:pt x="5093" y="8276"/>
                    <a:pt x="9496" y="10120"/>
                    <a:pt x="14807" y="10120"/>
                  </a:cubicBezTo>
                  <a:cubicBezTo>
                    <a:pt x="16146" y="10120"/>
                    <a:pt x="17543" y="10003"/>
                    <a:pt x="18981" y="9741"/>
                  </a:cubicBezTo>
                  <a:cubicBezTo>
                    <a:pt x="18514" y="9207"/>
                    <a:pt x="16412" y="7172"/>
                    <a:pt x="14277" y="5138"/>
                  </a:cubicBezTo>
                  <a:cubicBezTo>
                    <a:pt x="13477" y="5838"/>
                    <a:pt x="12676" y="6539"/>
                    <a:pt x="11842" y="7172"/>
                  </a:cubicBezTo>
                  <a:cubicBezTo>
                    <a:pt x="11742" y="5771"/>
                    <a:pt x="11775" y="4370"/>
                    <a:pt x="11976" y="3003"/>
                  </a:cubicBezTo>
                  <a:lnTo>
                    <a:pt x="8973" y="201"/>
                  </a:lnTo>
                  <a:close/>
                  <a:moveTo>
                    <a:pt x="22950" y="9607"/>
                  </a:moveTo>
                  <a:cubicBezTo>
                    <a:pt x="22950" y="9608"/>
                    <a:pt x="20415" y="11876"/>
                    <a:pt x="20415" y="11976"/>
                  </a:cubicBezTo>
                  <a:cubicBezTo>
                    <a:pt x="20415" y="12076"/>
                    <a:pt x="21916" y="12309"/>
                    <a:pt x="22583" y="12409"/>
                  </a:cubicBezTo>
                  <a:cubicBezTo>
                    <a:pt x="22717" y="11175"/>
                    <a:pt x="22950" y="9608"/>
                    <a:pt x="22950" y="9607"/>
                  </a:cubicBezTo>
                  <a:close/>
                  <a:moveTo>
                    <a:pt x="23417" y="9040"/>
                  </a:moveTo>
                  <a:cubicBezTo>
                    <a:pt x="23417" y="9041"/>
                    <a:pt x="23484" y="11375"/>
                    <a:pt x="23617" y="12476"/>
                  </a:cubicBezTo>
                  <a:cubicBezTo>
                    <a:pt x="24618" y="12409"/>
                    <a:pt x="25585" y="12276"/>
                    <a:pt x="26553" y="12076"/>
                  </a:cubicBezTo>
                  <a:cubicBezTo>
                    <a:pt x="25719" y="11242"/>
                    <a:pt x="23417" y="9041"/>
                    <a:pt x="23417" y="9040"/>
                  </a:cubicBezTo>
                  <a:close/>
                  <a:moveTo>
                    <a:pt x="46634" y="9507"/>
                  </a:moveTo>
                  <a:lnTo>
                    <a:pt x="46634" y="9507"/>
                  </a:lnTo>
                  <a:cubicBezTo>
                    <a:pt x="46633" y="9508"/>
                    <a:pt x="43765" y="11976"/>
                    <a:pt x="42064" y="12776"/>
                  </a:cubicBezTo>
                  <a:cubicBezTo>
                    <a:pt x="41397" y="13077"/>
                    <a:pt x="40696" y="13410"/>
                    <a:pt x="39996" y="13677"/>
                  </a:cubicBezTo>
                  <a:lnTo>
                    <a:pt x="38928" y="19048"/>
                  </a:lnTo>
                  <a:lnTo>
                    <a:pt x="35693" y="15211"/>
                  </a:lnTo>
                  <a:cubicBezTo>
                    <a:pt x="31270" y="16518"/>
                    <a:pt x="26690" y="17177"/>
                    <a:pt x="22106" y="17177"/>
                  </a:cubicBezTo>
                  <a:cubicBezTo>
                    <a:pt x="18496" y="17177"/>
                    <a:pt x="14883" y="16768"/>
                    <a:pt x="11342" y="15945"/>
                  </a:cubicBezTo>
                  <a:lnTo>
                    <a:pt x="8773" y="20282"/>
                  </a:lnTo>
                  <a:lnTo>
                    <a:pt x="6705" y="14611"/>
                  </a:lnTo>
                  <a:cubicBezTo>
                    <a:pt x="4370" y="13844"/>
                    <a:pt x="2135" y="12843"/>
                    <a:pt x="0" y="11709"/>
                  </a:cubicBezTo>
                  <a:lnTo>
                    <a:pt x="0" y="11709"/>
                  </a:lnTo>
                  <a:cubicBezTo>
                    <a:pt x="34" y="19515"/>
                    <a:pt x="2836" y="24451"/>
                    <a:pt x="8173" y="27454"/>
                  </a:cubicBezTo>
                  <a:lnTo>
                    <a:pt x="13877" y="22850"/>
                  </a:lnTo>
                  <a:lnTo>
                    <a:pt x="15645" y="30956"/>
                  </a:lnTo>
                  <a:cubicBezTo>
                    <a:pt x="17925" y="31544"/>
                    <a:pt x="20612" y="31916"/>
                    <a:pt x="23447" y="31916"/>
                  </a:cubicBezTo>
                  <a:cubicBezTo>
                    <a:pt x="27205" y="31916"/>
                    <a:pt x="31222" y="31262"/>
                    <a:pt x="34892" y="29588"/>
                  </a:cubicBezTo>
                  <a:lnTo>
                    <a:pt x="34859" y="22683"/>
                  </a:lnTo>
                  <a:lnTo>
                    <a:pt x="40663" y="26786"/>
                  </a:lnTo>
                  <a:cubicBezTo>
                    <a:pt x="49302" y="20315"/>
                    <a:pt x="46634" y="9508"/>
                    <a:pt x="46634" y="9507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9;p69">
              <a:extLst>
                <a:ext uri="{FF2B5EF4-FFF2-40B4-BE49-F238E27FC236}">
                  <a16:creationId xmlns:a16="http://schemas.microsoft.com/office/drawing/2014/main" id="{6A2B833A-5759-A399-7103-B064717450E8}"/>
                </a:ext>
              </a:extLst>
            </p:cNvPr>
            <p:cNvSpPr/>
            <p:nvPr/>
          </p:nvSpPr>
          <p:spPr>
            <a:xfrm>
              <a:off x="4335740" y="2242325"/>
              <a:ext cx="282290" cy="74109"/>
            </a:xfrm>
            <a:custGeom>
              <a:avLst/>
              <a:gdLst/>
              <a:ahLst/>
              <a:cxnLst/>
              <a:rect l="l" t="t" r="r" b="b"/>
              <a:pathLst>
                <a:path w="17080" h="4484" extrusionOk="0">
                  <a:moveTo>
                    <a:pt x="16079" y="1"/>
                  </a:moveTo>
                  <a:cubicBezTo>
                    <a:pt x="13523" y="1368"/>
                    <a:pt x="10007" y="2408"/>
                    <a:pt x="5968" y="2408"/>
                  </a:cubicBezTo>
                  <a:cubicBezTo>
                    <a:pt x="4683" y="2408"/>
                    <a:pt x="3345" y="2303"/>
                    <a:pt x="1969" y="2069"/>
                  </a:cubicBezTo>
                  <a:cubicBezTo>
                    <a:pt x="1002" y="2970"/>
                    <a:pt x="268" y="3670"/>
                    <a:pt x="1" y="3970"/>
                  </a:cubicBezTo>
                  <a:cubicBezTo>
                    <a:pt x="1734" y="4327"/>
                    <a:pt x="3425" y="4484"/>
                    <a:pt x="5041" y="4484"/>
                  </a:cubicBezTo>
                  <a:cubicBezTo>
                    <a:pt x="10234" y="4484"/>
                    <a:pt x="14637" y="2859"/>
                    <a:pt x="17080" y="1002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0;p69">
              <a:extLst>
                <a:ext uri="{FF2B5EF4-FFF2-40B4-BE49-F238E27FC236}">
                  <a16:creationId xmlns:a16="http://schemas.microsoft.com/office/drawing/2014/main" id="{82BBE9B8-DF89-1CD0-51F6-193A3B3A4223}"/>
                </a:ext>
              </a:extLst>
            </p:cNvPr>
            <p:cNvSpPr/>
            <p:nvPr/>
          </p:nvSpPr>
          <p:spPr>
            <a:xfrm>
              <a:off x="4457035" y="2176727"/>
              <a:ext cx="23172" cy="89877"/>
            </a:xfrm>
            <a:custGeom>
              <a:avLst/>
              <a:gdLst/>
              <a:ahLst/>
              <a:cxnLst/>
              <a:rect l="l" t="t" r="r" b="b"/>
              <a:pathLst>
                <a:path w="1402" h="5438" extrusionOk="0">
                  <a:moveTo>
                    <a:pt x="1268" y="0"/>
                  </a:moveTo>
                  <a:cubicBezTo>
                    <a:pt x="868" y="367"/>
                    <a:pt x="434" y="734"/>
                    <a:pt x="0" y="1168"/>
                  </a:cubicBezTo>
                  <a:cubicBezTo>
                    <a:pt x="34" y="1602"/>
                    <a:pt x="34" y="5438"/>
                    <a:pt x="34" y="5438"/>
                  </a:cubicBezTo>
                  <a:lnTo>
                    <a:pt x="1335" y="4871"/>
                  </a:lnTo>
                  <a:cubicBezTo>
                    <a:pt x="1401" y="3236"/>
                    <a:pt x="1401" y="1635"/>
                    <a:pt x="1268" y="0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81;p69">
              <a:extLst>
                <a:ext uri="{FF2B5EF4-FFF2-40B4-BE49-F238E27FC236}">
                  <a16:creationId xmlns:a16="http://schemas.microsoft.com/office/drawing/2014/main" id="{4C77AF87-60A9-0A3D-A4C4-A293FF03F19C}"/>
                </a:ext>
              </a:extLst>
            </p:cNvPr>
            <p:cNvSpPr/>
            <p:nvPr/>
          </p:nvSpPr>
          <p:spPr>
            <a:xfrm>
              <a:off x="4534764" y="2368578"/>
              <a:ext cx="33105" cy="94851"/>
            </a:xfrm>
            <a:custGeom>
              <a:avLst/>
              <a:gdLst/>
              <a:ahLst/>
              <a:cxnLst/>
              <a:rect l="l" t="t" r="r" b="b"/>
              <a:pathLst>
                <a:path w="2003" h="5739" extrusionOk="0">
                  <a:moveTo>
                    <a:pt x="2002" y="1"/>
                  </a:moveTo>
                  <a:lnTo>
                    <a:pt x="1068" y="401"/>
                  </a:lnTo>
                  <a:lnTo>
                    <a:pt x="1" y="5738"/>
                  </a:lnTo>
                  <a:lnTo>
                    <a:pt x="1168" y="533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82;p69">
              <a:extLst>
                <a:ext uri="{FF2B5EF4-FFF2-40B4-BE49-F238E27FC236}">
                  <a16:creationId xmlns:a16="http://schemas.microsoft.com/office/drawing/2014/main" id="{18AA11EE-B132-541A-2693-56D3327F253F}"/>
                </a:ext>
              </a:extLst>
            </p:cNvPr>
            <p:cNvSpPr/>
            <p:nvPr/>
          </p:nvSpPr>
          <p:spPr>
            <a:xfrm>
              <a:off x="4468604" y="2497030"/>
              <a:ext cx="170382" cy="102570"/>
            </a:xfrm>
            <a:custGeom>
              <a:avLst/>
              <a:gdLst/>
              <a:ahLst/>
              <a:cxnLst/>
              <a:rect l="l" t="t" r="r" b="b"/>
              <a:pathLst>
                <a:path w="10309" h="6206" extrusionOk="0">
                  <a:moveTo>
                    <a:pt x="1235" y="1"/>
                  </a:moveTo>
                  <a:lnTo>
                    <a:pt x="1" y="1635"/>
                  </a:lnTo>
                  <a:lnTo>
                    <a:pt x="5772" y="6205"/>
                  </a:lnTo>
                  <a:cubicBezTo>
                    <a:pt x="7907" y="4604"/>
                    <a:pt x="9341" y="2336"/>
                    <a:pt x="10308" y="401"/>
                  </a:cubicBezTo>
                  <a:lnTo>
                    <a:pt x="10308" y="401"/>
                  </a:lnTo>
                  <a:cubicBezTo>
                    <a:pt x="9441" y="1602"/>
                    <a:pt x="8374" y="3103"/>
                    <a:pt x="7039" y="4104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83;p69">
              <a:extLst>
                <a:ext uri="{FF2B5EF4-FFF2-40B4-BE49-F238E27FC236}">
                  <a16:creationId xmlns:a16="http://schemas.microsoft.com/office/drawing/2014/main" id="{15A5CCB1-223D-428B-8A51-0CCBEA2D0DA8}"/>
                </a:ext>
              </a:extLst>
            </p:cNvPr>
            <p:cNvSpPr/>
            <p:nvPr/>
          </p:nvSpPr>
          <p:spPr>
            <a:xfrm>
              <a:off x="3883679" y="2334945"/>
              <a:ext cx="584941" cy="349259"/>
            </a:xfrm>
            <a:custGeom>
              <a:avLst/>
              <a:gdLst/>
              <a:ahLst/>
              <a:cxnLst/>
              <a:rect l="l" t="t" r="r" b="b"/>
              <a:pathLst>
                <a:path w="35392" h="21132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7807"/>
                    <a:pt x="3336" y="13644"/>
                    <a:pt x="8673" y="16680"/>
                  </a:cubicBezTo>
                  <a:lnTo>
                    <a:pt x="14377" y="12076"/>
                  </a:lnTo>
                  <a:lnTo>
                    <a:pt x="16112" y="20182"/>
                  </a:lnTo>
                  <a:cubicBezTo>
                    <a:pt x="18393" y="20767"/>
                    <a:pt x="21063" y="21132"/>
                    <a:pt x="23880" y="21132"/>
                  </a:cubicBezTo>
                  <a:cubicBezTo>
                    <a:pt x="27653" y="21132"/>
                    <a:pt x="31686" y="20476"/>
                    <a:pt x="35392" y="18814"/>
                  </a:cubicBezTo>
                  <a:lnTo>
                    <a:pt x="35392" y="17247"/>
                  </a:lnTo>
                  <a:cubicBezTo>
                    <a:pt x="32068" y="18529"/>
                    <a:pt x="28528" y="19049"/>
                    <a:pt x="25186" y="19049"/>
                  </a:cubicBezTo>
                  <a:cubicBezTo>
                    <a:pt x="22358" y="19049"/>
                    <a:pt x="19673" y="18677"/>
                    <a:pt x="17379" y="18081"/>
                  </a:cubicBezTo>
                  <a:lnTo>
                    <a:pt x="15645" y="9975"/>
                  </a:lnTo>
                  <a:lnTo>
                    <a:pt x="9907" y="14578"/>
                  </a:lnTo>
                  <a:cubicBezTo>
                    <a:pt x="5237" y="11943"/>
                    <a:pt x="2535" y="7473"/>
                    <a:pt x="1901" y="1168"/>
                  </a:cubicBezTo>
                  <a:cubicBezTo>
                    <a:pt x="1434" y="935"/>
                    <a:pt x="467" y="234"/>
                    <a:pt x="0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84;p69">
              <a:extLst>
                <a:ext uri="{FF2B5EF4-FFF2-40B4-BE49-F238E27FC236}">
                  <a16:creationId xmlns:a16="http://schemas.microsoft.com/office/drawing/2014/main" id="{C0AF1CF2-09C4-917C-B096-92D97AB7FF0D}"/>
                </a:ext>
              </a:extLst>
            </p:cNvPr>
            <p:cNvSpPr/>
            <p:nvPr/>
          </p:nvSpPr>
          <p:spPr>
            <a:xfrm>
              <a:off x="3928882" y="2226343"/>
              <a:ext cx="282835" cy="95992"/>
            </a:xfrm>
            <a:custGeom>
              <a:avLst/>
              <a:gdLst/>
              <a:ahLst/>
              <a:cxnLst/>
              <a:rect l="l" t="t" r="r" b="b"/>
              <a:pathLst>
                <a:path w="17113" h="5808" extrusionOk="0">
                  <a:moveTo>
                    <a:pt x="2135" y="1"/>
                  </a:moveTo>
                  <a:lnTo>
                    <a:pt x="0" y="2102"/>
                  </a:lnTo>
                  <a:cubicBezTo>
                    <a:pt x="2401" y="4028"/>
                    <a:pt x="7264" y="5808"/>
                    <a:pt x="12708" y="5808"/>
                  </a:cubicBezTo>
                  <a:cubicBezTo>
                    <a:pt x="14147" y="5808"/>
                    <a:pt x="15627" y="5683"/>
                    <a:pt x="17113" y="5404"/>
                  </a:cubicBezTo>
                  <a:cubicBezTo>
                    <a:pt x="16879" y="5138"/>
                    <a:pt x="15912" y="4170"/>
                    <a:pt x="15078" y="3370"/>
                  </a:cubicBezTo>
                  <a:cubicBezTo>
                    <a:pt x="14614" y="3398"/>
                    <a:pt x="14156" y="3411"/>
                    <a:pt x="13705" y="3411"/>
                  </a:cubicBezTo>
                  <a:cubicBezTo>
                    <a:pt x="8772" y="3411"/>
                    <a:pt x="4641" y="1804"/>
                    <a:pt x="2135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85;p69">
              <a:extLst>
                <a:ext uri="{FF2B5EF4-FFF2-40B4-BE49-F238E27FC236}">
                  <a16:creationId xmlns:a16="http://schemas.microsoft.com/office/drawing/2014/main" id="{67EAD1CF-9370-69D1-8A16-F80702A79352}"/>
                </a:ext>
              </a:extLst>
            </p:cNvPr>
            <p:cNvSpPr/>
            <p:nvPr/>
          </p:nvSpPr>
          <p:spPr>
            <a:xfrm>
              <a:off x="4036939" y="2412690"/>
              <a:ext cx="64523" cy="71680"/>
            </a:xfrm>
            <a:custGeom>
              <a:avLst/>
              <a:gdLst/>
              <a:ahLst/>
              <a:cxnLst/>
              <a:rect l="l" t="t" r="r" b="b"/>
              <a:pathLst>
                <a:path w="3904" h="4337" extrusionOk="0">
                  <a:moveTo>
                    <a:pt x="2569" y="0"/>
                  </a:moveTo>
                  <a:lnTo>
                    <a:pt x="0" y="4337"/>
                  </a:lnTo>
                  <a:lnTo>
                    <a:pt x="1335" y="3870"/>
                  </a:lnTo>
                  <a:lnTo>
                    <a:pt x="3903" y="301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86;p69">
              <a:extLst>
                <a:ext uri="{FF2B5EF4-FFF2-40B4-BE49-F238E27FC236}">
                  <a16:creationId xmlns:a16="http://schemas.microsoft.com/office/drawing/2014/main" id="{7956A8BC-D461-3805-1BF9-B369D122CEDC}"/>
                </a:ext>
              </a:extLst>
            </p:cNvPr>
            <p:cNvSpPr/>
            <p:nvPr/>
          </p:nvSpPr>
          <p:spPr>
            <a:xfrm>
              <a:off x="4229336" y="2332201"/>
              <a:ext cx="37517" cy="22064"/>
            </a:xfrm>
            <a:custGeom>
              <a:avLst/>
              <a:gdLst/>
              <a:ahLst/>
              <a:cxnLst/>
              <a:rect l="l" t="t" r="r" b="b"/>
              <a:pathLst>
                <a:path w="2270" h="1335" extrusionOk="0">
                  <a:moveTo>
                    <a:pt x="902" y="0"/>
                  </a:moveTo>
                  <a:cubicBezTo>
                    <a:pt x="568" y="267"/>
                    <a:pt x="268" y="567"/>
                    <a:pt x="1" y="901"/>
                  </a:cubicBezTo>
                  <a:cubicBezTo>
                    <a:pt x="701" y="1101"/>
                    <a:pt x="1435" y="1234"/>
                    <a:pt x="2169" y="1334"/>
                  </a:cubicBezTo>
                  <a:lnTo>
                    <a:pt x="2269" y="300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87;p69">
              <a:extLst>
                <a:ext uri="{FF2B5EF4-FFF2-40B4-BE49-F238E27FC236}">
                  <a16:creationId xmlns:a16="http://schemas.microsoft.com/office/drawing/2014/main" id="{6557FCE1-F321-B5A3-189A-37F382FD4C97}"/>
                </a:ext>
              </a:extLst>
            </p:cNvPr>
            <p:cNvSpPr/>
            <p:nvPr/>
          </p:nvSpPr>
          <p:spPr>
            <a:xfrm>
              <a:off x="4281166" y="2333292"/>
              <a:ext cx="49632" cy="22081"/>
            </a:xfrm>
            <a:custGeom>
              <a:avLst/>
              <a:gdLst/>
              <a:ahLst/>
              <a:cxnLst/>
              <a:rect l="l" t="t" r="r" b="b"/>
              <a:pathLst>
                <a:path w="3003" h="1336" extrusionOk="0">
                  <a:moveTo>
                    <a:pt x="2069" y="1"/>
                  </a:moveTo>
                  <a:lnTo>
                    <a:pt x="1" y="334"/>
                  </a:lnTo>
                  <a:lnTo>
                    <a:pt x="101" y="1335"/>
                  </a:lnTo>
                  <a:cubicBezTo>
                    <a:pt x="1068" y="1302"/>
                    <a:pt x="2035" y="1168"/>
                    <a:pt x="3003" y="902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88;p69">
              <a:extLst>
                <a:ext uri="{FF2B5EF4-FFF2-40B4-BE49-F238E27FC236}">
                  <a16:creationId xmlns:a16="http://schemas.microsoft.com/office/drawing/2014/main" id="{4659D20C-BD79-E9AB-78C6-E0C6C878F1C0}"/>
                </a:ext>
              </a:extLst>
            </p:cNvPr>
            <p:cNvSpPr/>
            <p:nvPr/>
          </p:nvSpPr>
          <p:spPr>
            <a:xfrm>
              <a:off x="3805389" y="1177756"/>
              <a:ext cx="970875" cy="778462"/>
            </a:xfrm>
            <a:custGeom>
              <a:avLst/>
              <a:gdLst/>
              <a:ahLst/>
              <a:cxnLst/>
              <a:rect l="l" t="t" r="r" b="b"/>
              <a:pathLst>
                <a:path w="58743" h="47101" fill="none" extrusionOk="0">
                  <a:moveTo>
                    <a:pt x="0" y="47101"/>
                  </a:moveTo>
                  <a:lnTo>
                    <a:pt x="0" y="33291"/>
                  </a:lnTo>
                  <a:cubicBezTo>
                    <a:pt x="0" y="14911"/>
                    <a:pt x="13143" y="0"/>
                    <a:pt x="29388" y="0"/>
                  </a:cubicBezTo>
                  <a:cubicBezTo>
                    <a:pt x="45600" y="0"/>
                    <a:pt x="58742" y="14911"/>
                    <a:pt x="58742" y="33291"/>
                  </a:cubicBezTo>
                  <a:lnTo>
                    <a:pt x="58742" y="47101"/>
                  </a:lnTo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89;p69">
              <a:extLst>
                <a:ext uri="{FF2B5EF4-FFF2-40B4-BE49-F238E27FC236}">
                  <a16:creationId xmlns:a16="http://schemas.microsoft.com/office/drawing/2014/main" id="{D27BB023-ECE1-33DF-49C9-7F396405579B}"/>
                </a:ext>
              </a:extLst>
            </p:cNvPr>
            <p:cNvSpPr/>
            <p:nvPr/>
          </p:nvSpPr>
          <p:spPr>
            <a:xfrm>
              <a:off x="4753637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90;p69">
              <a:extLst>
                <a:ext uri="{FF2B5EF4-FFF2-40B4-BE49-F238E27FC236}">
                  <a16:creationId xmlns:a16="http://schemas.microsoft.com/office/drawing/2014/main" id="{F41818FF-E888-D85A-CF2C-EB6902E6CE72}"/>
                </a:ext>
              </a:extLst>
            </p:cNvPr>
            <p:cNvSpPr/>
            <p:nvPr/>
          </p:nvSpPr>
          <p:spPr>
            <a:xfrm>
              <a:off x="3782779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3491;p69">
            <a:extLst>
              <a:ext uri="{FF2B5EF4-FFF2-40B4-BE49-F238E27FC236}">
                <a16:creationId xmlns:a16="http://schemas.microsoft.com/office/drawing/2014/main" id="{D0562329-BF4A-81F9-C726-9CCAE1378C16}"/>
              </a:ext>
            </a:extLst>
          </p:cNvPr>
          <p:cNvGrpSpPr/>
          <p:nvPr/>
        </p:nvGrpSpPr>
        <p:grpSpPr>
          <a:xfrm>
            <a:off x="-108779" y="900243"/>
            <a:ext cx="2038615" cy="2539425"/>
            <a:chOff x="939953" y="1392667"/>
            <a:chExt cx="2097772" cy="2613115"/>
          </a:xfrm>
        </p:grpSpPr>
        <p:grpSp>
          <p:nvGrpSpPr>
            <p:cNvPr id="149" name="Google Shape;3492;p69">
              <a:extLst>
                <a:ext uri="{FF2B5EF4-FFF2-40B4-BE49-F238E27FC236}">
                  <a16:creationId xmlns:a16="http://schemas.microsoft.com/office/drawing/2014/main" id="{66AEA292-4E24-392D-98DB-FE9C1A8FC651}"/>
                </a:ext>
              </a:extLst>
            </p:cNvPr>
            <p:cNvGrpSpPr/>
            <p:nvPr/>
          </p:nvGrpSpPr>
          <p:grpSpPr>
            <a:xfrm>
              <a:off x="939953" y="1392667"/>
              <a:ext cx="2097772" cy="2613115"/>
              <a:chOff x="896984" y="1681075"/>
              <a:chExt cx="2174759" cy="2709014"/>
            </a:xfrm>
          </p:grpSpPr>
          <p:sp>
            <p:nvSpPr>
              <p:cNvPr id="178" name="Google Shape;3493;p69">
                <a:extLst>
                  <a:ext uri="{FF2B5EF4-FFF2-40B4-BE49-F238E27FC236}">
                    <a16:creationId xmlns:a16="http://schemas.microsoft.com/office/drawing/2014/main" id="{C4150665-1455-CDD2-1474-1E5E0AD54340}"/>
                  </a:ext>
                </a:extLst>
              </p:cNvPr>
              <p:cNvSpPr/>
              <p:nvPr/>
            </p:nvSpPr>
            <p:spPr>
              <a:xfrm>
                <a:off x="1377634" y="4055857"/>
                <a:ext cx="456322" cy="334232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1142" extrusionOk="0">
                    <a:moveTo>
                      <a:pt x="10275" y="0"/>
                    </a:moveTo>
                    <a:lnTo>
                      <a:pt x="9441" y="4404"/>
                    </a:lnTo>
                    <a:cubicBezTo>
                      <a:pt x="9441" y="4404"/>
                      <a:pt x="7956" y="4008"/>
                      <a:pt x="6284" y="4008"/>
                    </a:cubicBezTo>
                    <a:cubicBezTo>
                      <a:pt x="5389" y="4008"/>
                      <a:pt x="4440" y="4121"/>
                      <a:pt x="3637" y="4470"/>
                    </a:cubicBezTo>
                    <a:cubicBezTo>
                      <a:pt x="1" y="6071"/>
                      <a:pt x="868" y="11142"/>
                      <a:pt x="868" y="11142"/>
                    </a:cubicBezTo>
                    <a:lnTo>
                      <a:pt x="14378" y="11142"/>
                    </a:lnTo>
                    <a:lnTo>
                      <a:pt x="15212" y="301"/>
                    </a:lnTo>
                    <a:lnTo>
                      <a:pt x="10275" y="0"/>
                    </a:ln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494;p69">
                <a:extLst>
                  <a:ext uri="{FF2B5EF4-FFF2-40B4-BE49-F238E27FC236}">
                    <a16:creationId xmlns:a16="http://schemas.microsoft.com/office/drawing/2014/main" id="{4DA1D36D-9893-66E4-BFEF-24C909778815}"/>
                  </a:ext>
                </a:extLst>
              </p:cNvPr>
              <p:cNvSpPr/>
              <p:nvPr/>
            </p:nvSpPr>
            <p:spPr>
              <a:xfrm>
                <a:off x="2534368" y="3760681"/>
                <a:ext cx="537375" cy="348241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11609" extrusionOk="0">
                    <a:moveTo>
                      <a:pt x="4037" y="0"/>
                    </a:moveTo>
                    <a:lnTo>
                      <a:pt x="1" y="2869"/>
                    </a:lnTo>
                    <a:lnTo>
                      <a:pt x="6505" y="11608"/>
                    </a:lnTo>
                    <a:lnTo>
                      <a:pt x="17913" y="4403"/>
                    </a:lnTo>
                    <a:cubicBezTo>
                      <a:pt x="17913" y="4403"/>
                      <a:pt x="16172" y="181"/>
                      <a:pt x="12716" y="181"/>
                    </a:cubicBezTo>
                    <a:cubicBezTo>
                      <a:pt x="12498" y="181"/>
                      <a:pt x="12274" y="198"/>
                      <a:pt x="12043" y="234"/>
                    </a:cubicBezTo>
                    <a:cubicBezTo>
                      <a:pt x="9541" y="601"/>
                      <a:pt x="7106" y="3269"/>
                      <a:pt x="7106" y="3269"/>
                    </a:cubicBezTo>
                    <a:lnTo>
                      <a:pt x="4037" y="0"/>
                    </a:ln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495;p69">
                <a:extLst>
                  <a:ext uri="{FF2B5EF4-FFF2-40B4-BE49-F238E27FC236}">
                    <a16:creationId xmlns:a16="http://schemas.microsoft.com/office/drawing/2014/main" id="{354E488C-B9EB-3F56-5406-1BAEBEC43F70}"/>
                  </a:ext>
                </a:extLst>
              </p:cNvPr>
              <p:cNvSpPr/>
              <p:nvPr/>
            </p:nvSpPr>
            <p:spPr>
              <a:xfrm>
                <a:off x="1626793" y="3178310"/>
                <a:ext cx="1126736" cy="967059"/>
              </a:xfrm>
              <a:custGeom>
                <a:avLst/>
                <a:gdLst/>
                <a:ahLst/>
                <a:cxnLst/>
                <a:rect l="l" t="t" r="r" b="b"/>
                <a:pathLst>
                  <a:path w="37561" h="32238" extrusionOk="0">
                    <a:moveTo>
                      <a:pt x="835" y="0"/>
                    </a:moveTo>
                    <a:cubicBezTo>
                      <a:pt x="1" y="13443"/>
                      <a:pt x="1" y="31589"/>
                      <a:pt x="1" y="31589"/>
                    </a:cubicBezTo>
                    <a:cubicBezTo>
                      <a:pt x="3273" y="31860"/>
                      <a:pt x="7032" y="32238"/>
                      <a:pt x="7848" y="32238"/>
                    </a:cubicBezTo>
                    <a:cubicBezTo>
                      <a:pt x="7939" y="32238"/>
                      <a:pt x="7993" y="32233"/>
                      <a:pt x="8006" y="32223"/>
                    </a:cubicBezTo>
                    <a:lnTo>
                      <a:pt x="12276" y="7039"/>
                    </a:lnTo>
                    <a:lnTo>
                      <a:pt x="30756" y="25285"/>
                    </a:lnTo>
                    <a:cubicBezTo>
                      <a:pt x="33758" y="23650"/>
                      <a:pt x="37561" y="20381"/>
                      <a:pt x="37561" y="20381"/>
                    </a:cubicBezTo>
                    <a:cubicBezTo>
                      <a:pt x="32891" y="14244"/>
                      <a:pt x="21650" y="1101"/>
                      <a:pt x="21650" y="1101"/>
                    </a:cubicBezTo>
                    <a:lnTo>
                      <a:pt x="835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496;p69">
                <a:extLst>
                  <a:ext uri="{FF2B5EF4-FFF2-40B4-BE49-F238E27FC236}">
                    <a16:creationId xmlns:a16="http://schemas.microsoft.com/office/drawing/2014/main" id="{147586EC-4A84-7123-0AE6-30248BC81609}"/>
                  </a:ext>
                </a:extLst>
              </p:cNvPr>
              <p:cNvSpPr/>
              <p:nvPr/>
            </p:nvSpPr>
            <p:spPr>
              <a:xfrm>
                <a:off x="2702474" y="2406167"/>
                <a:ext cx="317794" cy="214482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7150" extrusionOk="0">
                    <a:moveTo>
                      <a:pt x="4720" y="1"/>
                    </a:moveTo>
                    <a:cubicBezTo>
                      <a:pt x="4487" y="1"/>
                      <a:pt x="4259" y="13"/>
                      <a:pt x="4037" y="40"/>
                    </a:cubicBezTo>
                    <a:cubicBezTo>
                      <a:pt x="2536" y="207"/>
                      <a:pt x="1" y="1708"/>
                      <a:pt x="1" y="1708"/>
                    </a:cubicBezTo>
                    <a:lnTo>
                      <a:pt x="668" y="6345"/>
                    </a:lnTo>
                    <a:lnTo>
                      <a:pt x="1935" y="6044"/>
                    </a:lnTo>
                    <a:cubicBezTo>
                      <a:pt x="1935" y="6044"/>
                      <a:pt x="3003" y="6912"/>
                      <a:pt x="4237" y="7112"/>
                    </a:cubicBezTo>
                    <a:cubicBezTo>
                      <a:pt x="4395" y="7138"/>
                      <a:pt x="4543" y="7149"/>
                      <a:pt x="4680" y="7149"/>
                    </a:cubicBezTo>
                    <a:cubicBezTo>
                      <a:pt x="5609" y="7149"/>
                      <a:pt x="6025" y="6597"/>
                      <a:pt x="5705" y="6044"/>
                    </a:cubicBezTo>
                    <a:cubicBezTo>
                      <a:pt x="5438" y="5611"/>
                      <a:pt x="3470" y="4744"/>
                      <a:pt x="4471" y="4210"/>
                    </a:cubicBezTo>
                    <a:cubicBezTo>
                      <a:pt x="4519" y="4186"/>
                      <a:pt x="4572" y="4174"/>
                      <a:pt x="4630" y="4174"/>
                    </a:cubicBezTo>
                    <a:cubicBezTo>
                      <a:pt x="5316" y="4174"/>
                      <a:pt x="6599" y="5767"/>
                      <a:pt x="7495" y="5767"/>
                    </a:cubicBezTo>
                    <a:cubicBezTo>
                      <a:pt x="7556" y="5767"/>
                      <a:pt x="7616" y="5760"/>
                      <a:pt x="7673" y="5744"/>
                    </a:cubicBezTo>
                    <a:cubicBezTo>
                      <a:pt x="8607" y="5444"/>
                      <a:pt x="7640" y="4177"/>
                      <a:pt x="7639" y="4176"/>
                    </a:cubicBezTo>
                    <a:lnTo>
                      <a:pt x="7639" y="4176"/>
                    </a:lnTo>
                    <a:cubicBezTo>
                      <a:pt x="7640" y="4176"/>
                      <a:pt x="8218" y="4490"/>
                      <a:pt x="8723" y="4490"/>
                    </a:cubicBezTo>
                    <a:cubicBezTo>
                      <a:pt x="8936" y="4490"/>
                      <a:pt x="9136" y="4435"/>
                      <a:pt x="9274" y="4276"/>
                    </a:cubicBezTo>
                    <a:cubicBezTo>
                      <a:pt x="9741" y="3709"/>
                      <a:pt x="8274" y="2709"/>
                      <a:pt x="8273" y="2709"/>
                    </a:cubicBezTo>
                    <a:lnTo>
                      <a:pt x="8273" y="2709"/>
                    </a:lnTo>
                    <a:cubicBezTo>
                      <a:pt x="8273" y="2709"/>
                      <a:pt x="8864" y="3040"/>
                      <a:pt x="9382" y="3040"/>
                    </a:cubicBezTo>
                    <a:cubicBezTo>
                      <a:pt x="9653" y="3040"/>
                      <a:pt x="9904" y="2950"/>
                      <a:pt x="10041" y="2675"/>
                    </a:cubicBezTo>
                    <a:cubicBezTo>
                      <a:pt x="10594" y="1663"/>
                      <a:pt x="7391" y="1"/>
                      <a:pt x="4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497;p69">
                <a:extLst>
                  <a:ext uri="{FF2B5EF4-FFF2-40B4-BE49-F238E27FC236}">
                    <a16:creationId xmlns:a16="http://schemas.microsoft.com/office/drawing/2014/main" id="{EB218BFD-8D5D-337D-8CF4-DE7284F6640B}"/>
                  </a:ext>
                </a:extLst>
              </p:cNvPr>
              <p:cNvSpPr/>
              <p:nvPr/>
            </p:nvSpPr>
            <p:spPr>
              <a:xfrm>
                <a:off x="896984" y="2405777"/>
                <a:ext cx="310594" cy="215772"/>
              </a:xfrm>
              <a:custGeom>
                <a:avLst/>
                <a:gdLst/>
                <a:ahLst/>
                <a:cxnLst/>
                <a:rect l="l" t="t" r="r" b="b"/>
                <a:pathLst>
                  <a:path w="10354" h="7193" extrusionOk="0">
                    <a:moveTo>
                      <a:pt x="4600" y="0"/>
                    </a:moveTo>
                    <a:cubicBezTo>
                      <a:pt x="2306" y="0"/>
                      <a:pt x="0" y="875"/>
                      <a:pt x="279" y="1788"/>
                    </a:cubicBezTo>
                    <a:cubicBezTo>
                      <a:pt x="399" y="2176"/>
                      <a:pt x="760" y="2284"/>
                      <a:pt x="1122" y="2284"/>
                    </a:cubicBezTo>
                    <a:cubicBezTo>
                      <a:pt x="1567" y="2284"/>
                      <a:pt x="2014" y="2121"/>
                      <a:pt x="2014" y="2121"/>
                    </a:cubicBezTo>
                    <a:lnTo>
                      <a:pt x="2014" y="2121"/>
                    </a:lnTo>
                    <a:cubicBezTo>
                      <a:pt x="2014" y="2121"/>
                      <a:pt x="379" y="2855"/>
                      <a:pt x="780" y="3489"/>
                    </a:cubicBezTo>
                    <a:cubicBezTo>
                      <a:pt x="942" y="3769"/>
                      <a:pt x="1273" y="3847"/>
                      <a:pt x="1593" y="3847"/>
                    </a:cubicBezTo>
                    <a:cubicBezTo>
                      <a:pt x="1996" y="3847"/>
                      <a:pt x="2381" y="3722"/>
                      <a:pt x="2381" y="3722"/>
                    </a:cubicBezTo>
                    <a:lnTo>
                      <a:pt x="2381" y="3722"/>
                    </a:lnTo>
                    <a:cubicBezTo>
                      <a:pt x="2381" y="3722"/>
                      <a:pt x="1180" y="4757"/>
                      <a:pt x="2081" y="5224"/>
                    </a:cubicBezTo>
                    <a:cubicBezTo>
                      <a:pt x="2180" y="5277"/>
                      <a:pt x="2294" y="5300"/>
                      <a:pt x="2418" y="5300"/>
                    </a:cubicBezTo>
                    <a:cubicBezTo>
                      <a:pt x="3256" y="5300"/>
                      <a:pt x="4580" y="4246"/>
                      <a:pt x="5260" y="4246"/>
                    </a:cubicBezTo>
                    <a:cubicBezTo>
                      <a:pt x="5361" y="4246"/>
                      <a:pt x="5447" y="4269"/>
                      <a:pt x="5516" y="4323"/>
                    </a:cubicBezTo>
                    <a:cubicBezTo>
                      <a:pt x="6384" y="5023"/>
                      <a:pt x="4282" y="5524"/>
                      <a:pt x="3949" y="5891"/>
                    </a:cubicBezTo>
                    <a:cubicBezTo>
                      <a:pt x="3482" y="6424"/>
                      <a:pt x="3949" y="7192"/>
                      <a:pt x="5216" y="7192"/>
                    </a:cubicBezTo>
                    <a:cubicBezTo>
                      <a:pt x="5246" y="7192"/>
                      <a:pt x="5276" y="7193"/>
                      <a:pt x="5306" y="7193"/>
                    </a:cubicBezTo>
                    <a:cubicBezTo>
                      <a:pt x="6508" y="7193"/>
                      <a:pt x="7651" y="6558"/>
                      <a:pt x="7651" y="6558"/>
                    </a:cubicBezTo>
                    <a:lnTo>
                      <a:pt x="8852" y="7092"/>
                    </a:lnTo>
                    <a:lnTo>
                      <a:pt x="10353" y="2622"/>
                    </a:lnTo>
                    <a:cubicBezTo>
                      <a:pt x="10353" y="2622"/>
                      <a:pt x="8118" y="720"/>
                      <a:pt x="6684" y="287"/>
                    </a:cubicBezTo>
                    <a:cubicBezTo>
                      <a:pt x="6044" y="87"/>
                      <a:pt x="5323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498;p69">
                <a:extLst>
                  <a:ext uri="{FF2B5EF4-FFF2-40B4-BE49-F238E27FC236}">
                    <a16:creationId xmlns:a16="http://schemas.microsoft.com/office/drawing/2014/main" id="{D85C8A73-B1D1-B3AC-09F7-C2365FF35738}"/>
                  </a:ext>
                </a:extLst>
              </p:cNvPr>
              <p:cNvSpPr/>
              <p:nvPr/>
            </p:nvSpPr>
            <p:spPr>
              <a:xfrm>
                <a:off x="1111466" y="2370777"/>
                <a:ext cx="1669091" cy="971649"/>
              </a:xfrm>
              <a:custGeom>
                <a:avLst/>
                <a:gdLst/>
                <a:ahLst/>
                <a:cxnLst/>
                <a:rect l="l" t="t" r="r" b="b"/>
                <a:pathLst>
                  <a:path w="55641" h="32391" extrusionOk="0">
                    <a:moveTo>
                      <a:pt x="53172" y="1"/>
                    </a:moveTo>
                    <a:cubicBezTo>
                      <a:pt x="46901" y="2436"/>
                      <a:pt x="35626" y="8040"/>
                      <a:pt x="35626" y="8040"/>
                    </a:cubicBezTo>
                    <a:lnTo>
                      <a:pt x="24452" y="9441"/>
                    </a:lnTo>
                    <a:cubicBezTo>
                      <a:pt x="16312" y="5038"/>
                      <a:pt x="3270" y="268"/>
                      <a:pt x="3270" y="268"/>
                    </a:cubicBezTo>
                    <a:cubicBezTo>
                      <a:pt x="1502" y="3036"/>
                      <a:pt x="1" y="7039"/>
                      <a:pt x="1" y="7039"/>
                    </a:cubicBezTo>
                    <a:cubicBezTo>
                      <a:pt x="1835" y="7740"/>
                      <a:pt x="16913" y="15512"/>
                      <a:pt x="16913" y="15512"/>
                    </a:cubicBezTo>
                    <a:cubicBezTo>
                      <a:pt x="17947" y="23985"/>
                      <a:pt x="16913" y="32057"/>
                      <a:pt x="16913" y="32057"/>
                    </a:cubicBezTo>
                    <a:lnTo>
                      <a:pt x="21216" y="29722"/>
                    </a:lnTo>
                    <a:lnTo>
                      <a:pt x="21216" y="31657"/>
                    </a:lnTo>
                    <a:lnTo>
                      <a:pt x="23484" y="29322"/>
                    </a:lnTo>
                    <a:lnTo>
                      <a:pt x="28388" y="32391"/>
                    </a:lnTo>
                    <a:lnTo>
                      <a:pt x="30890" y="29222"/>
                    </a:lnTo>
                    <a:lnTo>
                      <a:pt x="33892" y="31290"/>
                    </a:lnTo>
                    <a:lnTo>
                      <a:pt x="35626" y="28955"/>
                    </a:lnTo>
                    <a:lnTo>
                      <a:pt x="36460" y="30456"/>
                    </a:lnTo>
                    <a:lnTo>
                      <a:pt x="37694" y="28455"/>
                    </a:lnTo>
                    <a:lnTo>
                      <a:pt x="41197" y="29655"/>
                    </a:lnTo>
                    <a:cubicBezTo>
                      <a:pt x="40463" y="22751"/>
                      <a:pt x="39896" y="16079"/>
                      <a:pt x="39896" y="16079"/>
                    </a:cubicBezTo>
                    <a:cubicBezTo>
                      <a:pt x="44699" y="13044"/>
                      <a:pt x="55641" y="6406"/>
                      <a:pt x="55641" y="6406"/>
                    </a:cubicBezTo>
                    <a:cubicBezTo>
                      <a:pt x="54373" y="2669"/>
                      <a:pt x="53172" y="1"/>
                      <a:pt x="53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499;p69">
                <a:extLst>
                  <a:ext uri="{FF2B5EF4-FFF2-40B4-BE49-F238E27FC236}">
                    <a16:creationId xmlns:a16="http://schemas.microsoft.com/office/drawing/2014/main" id="{0FD5032C-5444-AA44-BE92-664EF77C3480}"/>
                  </a:ext>
                </a:extLst>
              </p:cNvPr>
              <p:cNvSpPr/>
              <p:nvPr/>
            </p:nvSpPr>
            <p:spPr>
              <a:xfrm>
                <a:off x="1835936" y="2570464"/>
                <a:ext cx="280207" cy="429294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4311" extrusionOk="0">
                    <a:moveTo>
                      <a:pt x="0" y="0"/>
                    </a:moveTo>
                    <a:lnTo>
                      <a:pt x="0" y="8106"/>
                    </a:lnTo>
                    <a:lnTo>
                      <a:pt x="4670" y="14311"/>
                    </a:lnTo>
                    <a:lnTo>
                      <a:pt x="9340" y="8106"/>
                    </a:lnTo>
                    <a:lnTo>
                      <a:pt x="934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500;p69">
                <a:extLst>
                  <a:ext uri="{FF2B5EF4-FFF2-40B4-BE49-F238E27FC236}">
                    <a16:creationId xmlns:a16="http://schemas.microsoft.com/office/drawing/2014/main" id="{BC8E6061-2CA2-1D8B-1CD8-A20269B41B71}"/>
                  </a:ext>
                </a:extLst>
              </p:cNvPr>
              <p:cNvSpPr/>
              <p:nvPr/>
            </p:nvSpPr>
            <p:spPr>
              <a:xfrm>
                <a:off x="2318236" y="2174677"/>
                <a:ext cx="140388" cy="11969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990" extrusionOk="0">
                    <a:moveTo>
                      <a:pt x="2194" y="1"/>
                    </a:moveTo>
                    <a:cubicBezTo>
                      <a:pt x="1285" y="1"/>
                      <a:pt x="434" y="485"/>
                      <a:pt x="434" y="485"/>
                    </a:cubicBezTo>
                    <a:lnTo>
                      <a:pt x="1" y="3287"/>
                    </a:lnTo>
                    <a:cubicBezTo>
                      <a:pt x="624" y="3736"/>
                      <a:pt x="1480" y="3989"/>
                      <a:pt x="2263" y="3989"/>
                    </a:cubicBezTo>
                    <a:cubicBezTo>
                      <a:pt x="3575" y="3989"/>
                      <a:pt x="4680" y="3278"/>
                      <a:pt x="4137" y="1586"/>
                    </a:cubicBezTo>
                    <a:cubicBezTo>
                      <a:pt x="3757" y="340"/>
                      <a:pt x="2955" y="1"/>
                      <a:pt x="2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501;p69">
                <a:extLst>
                  <a:ext uri="{FF2B5EF4-FFF2-40B4-BE49-F238E27FC236}">
                    <a16:creationId xmlns:a16="http://schemas.microsoft.com/office/drawing/2014/main" id="{6D9FC1AA-6308-DCAF-977E-44B1E2FA89D1}"/>
                  </a:ext>
                </a:extLst>
              </p:cNvPr>
              <p:cNvSpPr/>
              <p:nvPr/>
            </p:nvSpPr>
            <p:spPr>
              <a:xfrm>
                <a:off x="1505454" y="2174677"/>
                <a:ext cx="140388" cy="11969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990" extrusionOk="0">
                    <a:moveTo>
                      <a:pt x="2514" y="1"/>
                    </a:moveTo>
                    <a:cubicBezTo>
                      <a:pt x="1749" y="1"/>
                      <a:pt x="938" y="340"/>
                      <a:pt x="543" y="1586"/>
                    </a:cubicBezTo>
                    <a:cubicBezTo>
                      <a:pt x="0" y="3278"/>
                      <a:pt x="1105" y="3989"/>
                      <a:pt x="2417" y="3989"/>
                    </a:cubicBezTo>
                    <a:cubicBezTo>
                      <a:pt x="3200" y="3989"/>
                      <a:pt x="4056" y="3736"/>
                      <a:pt x="4680" y="3287"/>
                    </a:cubicBezTo>
                    <a:lnTo>
                      <a:pt x="4279" y="485"/>
                    </a:lnTo>
                    <a:cubicBezTo>
                      <a:pt x="4279" y="485"/>
                      <a:pt x="3429" y="1"/>
                      <a:pt x="2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502;p69">
                <a:extLst>
                  <a:ext uri="{FF2B5EF4-FFF2-40B4-BE49-F238E27FC236}">
                    <a16:creationId xmlns:a16="http://schemas.microsoft.com/office/drawing/2014/main" id="{6CDE36F3-2ECE-6D73-A434-A456AF826430}"/>
                  </a:ext>
                </a:extLst>
              </p:cNvPr>
              <p:cNvSpPr/>
              <p:nvPr/>
            </p:nvSpPr>
            <p:spPr>
              <a:xfrm>
                <a:off x="1591786" y="1797975"/>
                <a:ext cx="767516" cy="763976"/>
              </a:xfrm>
              <a:custGeom>
                <a:avLst/>
                <a:gdLst/>
                <a:ahLst/>
                <a:cxnLst/>
                <a:rect l="l" t="t" r="r" b="b"/>
                <a:pathLst>
                  <a:path w="25586" h="25468" extrusionOk="0">
                    <a:moveTo>
                      <a:pt x="13462" y="0"/>
                    </a:moveTo>
                    <a:cubicBezTo>
                      <a:pt x="9301" y="0"/>
                      <a:pt x="4778" y="1290"/>
                      <a:pt x="1134" y="5520"/>
                    </a:cubicBezTo>
                    <a:cubicBezTo>
                      <a:pt x="1134" y="5520"/>
                      <a:pt x="0" y="20230"/>
                      <a:pt x="2635" y="23399"/>
                    </a:cubicBezTo>
                    <a:cubicBezTo>
                      <a:pt x="3546" y="24484"/>
                      <a:pt x="8958" y="25468"/>
                      <a:pt x="13950" y="25468"/>
                    </a:cubicBezTo>
                    <a:cubicBezTo>
                      <a:pt x="17552" y="25468"/>
                      <a:pt x="20935" y="24955"/>
                      <a:pt x="22249" y="23599"/>
                    </a:cubicBezTo>
                    <a:cubicBezTo>
                      <a:pt x="25418" y="20397"/>
                      <a:pt x="25585" y="3151"/>
                      <a:pt x="25585" y="3151"/>
                    </a:cubicBezTo>
                    <a:cubicBezTo>
                      <a:pt x="25585" y="3151"/>
                      <a:pt x="19965" y="0"/>
                      <a:pt x="134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503;p69">
                <a:extLst>
                  <a:ext uri="{FF2B5EF4-FFF2-40B4-BE49-F238E27FC236}">
                    <a16:creationId xmlns:a16="http://schemas.microsoft.com/office/drawing/2014/main" id="{C28F9887-5F8D-F862-9FBF-6D1E2C6495FD}"/>
                  </a:ext>
                </a:extLst>
              </p:cNvPr>
              <p:cNvSpPr/>
              <p:nvPr/>
            </p:nvSpPr>
            <p:spPr>
              <a:xfrm>
                <a:off x="1565749" y="1681075"/>
                <a:ext cx="857689" cy="315064"/>
              </a:xfrm>
              <a:custGeom>
                <a:avLst/>
                <a:gdLst/>
                <a:ahLst/>
                <a:cxnLst/>
                <a:rect l="l" t="t" r="r" b="b"/>
                <a:pathLst>
                  <a:path w="28592" h="10503" extrusionOk="0">
                    <a:moveTo>
                      <a:pt x="13194" y="1"/>
                    </a:moveTo>
                    <a:cubicBezTo>
                      <a:pt x="7773" y="1"/>
                      <a:pt x="2511" y="488"/>
                      <a:pt x="1502" y="1611"/>
                    </a:cubicBezTo>
                    <a:cubicBezTo>
                      <a:pt x="1" y="3245"/>
                      <a:pt x="335" y="9617"/>
                      <a:pt x="1569" y="10351"/>
                    </a:cubicBezTo>
                    <a:cubicBezTo>
                      <a:pt x="1757" y="10456"/>
                      <a:pt x="1934" y="10502"/>
                      <a:pt x="2102" y="10502"/>
                    </a:cubicBezTo>
                    <a:cubicBezTo>
                      <a:pt x="3469" y="10502"/>
                      <a:pt x="4198" y="7382"/>
                      <a:pt x="5289" y="7382"/>
                    </a:cubicBezTo>
                    <a:cubicBezTo>
                      <a:pt x="5294" y="7382"/>
                      <a:pt x="5300" y="7382"/>
                      <a:pt x="5305" y="7382"/>
                    </a:cubicBezTo>
                    <a:cubicBezTo>
                      <a:pt x="6491" y="7448"/>
                      <a:pt x="7645" y="10152"/>
                      <a:pt x="9249" y="10152"/>
                    </a:cubicBezTo>
                    <a:cubicBezTo>
                      <a:pt x="9269" y="10152"/>
                      <a:pt x="9288" y="10151"/>
                      <a:pt x="9308" y="10150"/>
                    </a:cubicBezTo>
                    <a:cubicBezTo>
                      <a:pt x="11342" y="10017"/>
                      <a:pt x="11509" y="7282"/>
                      <a:pt x="12843" y="7282"/>
                    </a:cubicBezTo>
                    <a:cubicBezTo>
                      <a:pt x="13878" y="7315"/>
                      <a:pt x="14278" y="9483"/>
                      <a:pt x="15846" y="9617"/>
                    </a:cubicBezTo>
                    <a:cubicBezTo>
                      <a:pt x="15913" y="9624"/>
                      <a:pt x="15977" y="9627"/>
                      <a:pt x="16039" y="9627"/>
                    </a:cubicBezTo>
                    <a:cubicBezTo>
                      <a:pt x="17435" y="9627"/>
                      <a:pt x="17698" y="7915"/>
                      <a:pt x="18848" y="7915"/>
                    </a:cubicBezTo>
                    <a:cubicBezTo>
                      <a:pt x="20049" y="7915"/>
                      <a:pt x="19982" y="9984"/>
                      <a:pt x="21149" y="10017"/>
                    </a:cubicBezTo>
                    <a:cubicBezTo>
                      <a:pt x="21158" y="10017"/>
                      <a:pt x="21166" y="10017"/>
                      <a:pt x="21174" y="10017"/>
                    </a:cubicBezTo>
                    <a:cubicBezTo>
                      <a:pt x="22450" y="10017"/>
                      <a:pt x="22426" y="7413"/>
                      <a:pt x="23851" y="7115"/>
                    </a:cubicBezTo>
                    <a:cubicBezTo>
                      <a:pt x="23916" y="7101"/>
                      <a:pt x="23978" y="7095"/>
                      <a:pt x="24037" y="7095"/>
                    </a:cubicBezTo>
                    <a:cubicBezTo>
                      <a:pt x="25285" y="7095"/>
                      <a:pt x="25301" y="9990"/>
                      <a:pt x="26320" y="10117"/>
                    </a:cubicBezTo>
                    <a:cubicBezTo>
                      <a:pt x="26332" y="10119"/>
                      <a:pt x="26345" y="10120"/>
                      <a:pt x="26357" y="10120"/>
                    </a:cubicBezTo>
                    <a:cubicBezTo>
                      <a:pt x="27415" y="10120"/>
                      <a:pt x="28591" y="3192"/>
                      <a:pt x="26053" y="1444"/>
                    </a:cubicBezTo>
                    <a:cubicBezTo>
                      <a:pt x="24754" y="539"/>
                      <a:pt x="18887" y="1"/>
                      <a:pt x="13194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504;p69">
                <a:extLst>
                  <a:ext uri="{FF2B5EF4-FFF2-40B4-BE49-F238E27FC236}">
                    <a16:creationId xmlns:a16="http://schemas.microsoft.com/office/drawing/2014/main" id="{A0216448-CEC8-137B-2F33-1983088FC789}"/>
                  </a:ext>
                </a:extLst>
              </p:cNvPr>
              <p:cNvSpPr/>
              <p:nvPr/>
            </p:nvSpPr>
            <p:spPr>
              <a:xfrm>
                <a:off x="1747863" y="2187672"/>
                <a:ext cx="61075" cy="89093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970" extrusionOk="0">
                    <a:moveTo>
                      <a:pt x="1002" y="1"/>
                    </a:moveTo>
                    <a:cubicBezTo>
                      <a:pt x="435" y="1"/>
                      <a:pt x="1" y="668"/>
                      <a:pt x="1" y="1468"/>
                    </a:cubicBezTo>
                    <a:cubicBezTo>
                      <a:pt x="1" y="2302"/>
                      <a:pt x="435" y="2969"/>
                      <a:pt x="1002" y="2969"/>
                    </a:cubicBezTo>
                    <a:cubicBezTo>
                      <a:pt x="1569" y="2969"/>
                      <a:pt x="2036" y="2302"/>
                      <a:pt x="2036" y="1468"/>
                    </a:cubicBezTo>
                    <a:cubicBezTo>
                      <a:pt x="2036" y="668"/>
                      <a:pt x="1569" y="1"/>
                      <a:pt x="1002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505;p69">
                <a:extLst>
                  <a:ext uri="{FF2B5EF4-FFF2-40B4-BE49-F238E27FC236}">
                    <a16:creationId xmlns:a16="http://schemas.microsoft.com/office/drawing/2014/main" id="{0B139B4D-D455-423C-2062-B731C1B49531}"/>
                  </a:ext>
                </a:extLst>
              </p:cNvPr>
              <p:cNvSpPr/>
              <p:nvPr/>
            </p:nvSpPr>
            <p:spPr>
              <a:xfrm>
                <a:off x="2128112" y="2114628"/>
                <a:ext cx="124100" cy="5705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902" extrusionOk="0">
                    <a:moveTo>
                      <a:pt x="4137" y="0"/>
                    </a:moveTo>
                    <a:lnTo>
                      <a:pt x="1" y="1068"/>
                    </a:lnTo>
                    <a:lnTo>
                      <a:pt x="501" y="1902"/>
                    </a:lnTo>
                    <a:lnTo>
                      <a:pt x="4037" y="1502"/>
                    </a:lnTo>
                    <a:lnTo>
                      <a:pt x="4137" y="0"/>
                    </a:ln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506;p69">
                <a:extLst>
                  <a:ext uri="{FF2B5EF4-FFF2-40B4-BE49-F238E27FC236}">
                    <a16:creationId xmlns:a16="http://schemas.microsoft.com/office/drawing/2014/main" id="{84728F73-462F-25B3-4880-67869AE32CFF}"/>
                  </a:ext>
                </a:extLst>
              </p:cNvPr>
              <p:cNvSpPr/>
              <p:nvPr/>
            </p:nvSpPr>
            <p:spPr>
              <a:xfrm>
                <a:off x="1716846" y="2114628"/>
                <a:ext cx="123110" cy="5705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902" extrusionOk="0">
                    <a:moveTo>
                      <a:pt x="1" y="0"/>
                    </a:moveTo>
                    <a:lnTo>
                      <a:pt x="68" y="1502"/>
                    </a:lnTo>
                    <a:lnTo>
                      <a:pt x="3603" y="1902"/>
                    </a:lnTo>
                    <a:lnTo>
                      <a:pt x="4104" y="10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507;p69">
                <a:extLst>
                  <a:ext uri="{FF2B5EF4-FFF2-40B4-BE49-F238E27FC236}">
                    <a16:creationId xmlns:a16="http://schemas.microsoft.com/office/drawing/2014/main" id="{6DE75A53-AB18-C971-7A5F-ECAA4AC887FD}"/>
                  </a:ext>
                </a:extLst>
              </p:cNvPr>
              <p:cNvSpPr/>
              <p:nvPr/>
            </p:nvSpPr>
            <p:spPr>
              <a:xfrm>
                <a:off x="2159129" y="2187672"/>
                <a:ext cx="62065" cy="8909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970" extrusionOk="0">
                    <a:moveTo>
                      <a:pt x="1035" y="1"/>
                    </a:moveTo>
                    <a:cubicBezTo>
                      <a:pt x="468" y="1"/>
                      <a:pt x="1" y="668"/>
                      <a:pt x="1" y="1468"/>
                    </a:cubicBezTo>
                    <a:cubicBezTo>
                      <a:pt x="1" y="2302"/>
                      <a:pt x="468" y="2969"/>
                      <a:pt x="1035" y="2969"/>
                    </a:cubicBezTo>
                    <a:cubicBezTo>
                      <a:pt x="1602" y="2969"/>
                      <a:pt x="2069" y="2302"/>
                      <a:pt x="2069" y="1468"/>
                    </a:cubicBezTo>
                    <a:cubicBezTo>
                      <a:pt x="2069" y="668"/>
                      <a:pt x="1602" y="1"/>
                      <a:pt x="1035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508;p69">
                <a:extLst>
                  <a:ext uri="{FF2B5EF4-FFF2-40B4-BE49-F238E27FC236}">
                    <a16:creationId xmlns:a16="http://schemas.microsoft.com/office/drawing/2014/main" id="{5603E009-1C57-032B-0B1E-F6CCF73770E0}"/>
                  </a:ext>
                </a:extLst>
              </p:cNvPr>
              <p:cNvSpPr/>
              <p:nvPr/>
            </p:nvSpPr>
            <p:spPr>
              <a:xfrm>
                <a:off x="1940987" y="2160165"/>
                <a:ext cx="101092" cy="15460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5154" extrusionOk="0">
                    <a:moveTo>
                      <a:pt x="1359" y="0"/>
                    </a:moveTo>
                    <a:cubicBezTo>
                      <a:pt x="895" y="0"/>
                      <a:pt x="490" y="343"/>
                      <a:pt x="401" y="817"/>
                    </a:cubicBezTo>
                    <a:cubicBezTo>
                      <a:pt x="334" y="1218"/>
                      <a:pt x="1" y="3353"/>
                      <a:pt x="902" y="4487"/>
                    </a:cubicBezTo>
                    <a:cubicBezTo>
                      <a:pt x="1268" y="4920"/>
                      <a:pt x="1802" y="5154"/>
                      <a:pt x="2369" y="5154"/>
                    </a:cubicBezTo>
                    <a:cubicBezTo>
                      <a:pt x="2903" y="5154"/>
                      <a:pt x="3370" y="4720"/>
                      <a:pt x="3370" y="4187"/>
                    </a:cubicBezTo>
                    <a:cubicBezTo>
                      <a:pt x="3370" y="3653"/>
                      <a:pt x="2936" y="3219"/>
                      <a:pt x="2403" y="3219"/>
                    </a:cubicBezTo>
                    <a:cubicBezTo>
                      <a:pt x="2202" y="3019"/>
                      <a:pt x="2169" y="1985"/>
                      <a:pt x="2303" y="1151"/>
                    </a:cubicBezTo>
                    <a:cubicBezTo>
                      <a:pt x="2403" y="617"/>
                      <a:pt x="2069" y="117"/>
                      <a:pt x="1535" y="17"/>
                    </a:cubicBezTo>
                    <a:cubicBezTo>
                      <a:pt x="1476" y="6"/>
                      <a:pt x="1417" y="0"/>
                      <a:pt x="1359" y="0"/>
                    </a:cubicBezTo>
                    <a:close/>
                  </a:path>
                </a:pathLst>
              </a:custGeom>
              <a:solidFill>
                <a:srgbClr val="DD9845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509;p69">
                <a:extLst>
                  <a:ext uri="{FF2B5EF4-FFF2-40B4-BE49-F238E27FC236}">
                    <a16:creationId xmlns:a16="http://schemas.microsoft.com/office/drawing/2014/main" id="{399F5D69-FA5D-0D0C-B8A4-A8BBEC5A8CD4}"/>
                  </a:ext>
                </a:extLst>
              </p:cNvPr>
              <p:cNvSpPr/>
              <p:nvPr/>
            </p:nvSpPr>
            <p:spPr>
              <a:xfrm>
                <a:off x="1822917" y="2314742"/>
                <a:ext cx="205153" cy="12263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4088" extrusionOk="0">
                    <a:moveTo>
                      <a:pt x="1435" y="1"/>
                    </a:moveTo>
                    <a:cubicBezTo>
                      <a:pt x="1435" y="1"/>
                      <a:pt x="1" y="3070"/>
                      <a:pt x="3003" y="3937"/>
                    </a:cubicBezTo>
                    <a:cubicBezTo>
                      <a:pt x="3360" y="4041"/>
                      <a:pt x="3687" y="4087"/>
                      <a:pt x="3986" y="4087"/>
                    </a:cubicBezTo>
                    <a:cubicBezTo>
                      <a:pt x="6168" y="4087"/>
                      <a:pt x="6839" y="1635"/>
                      <a:pt x="6839" y="1635"/>
                    </a:cubicBezTo>
                    <a:lnTo>
                      <a:pt x="6839" y="1635"/>
                    </a:lnTo>
                    <a:cubicBezTo>
                      <a:pt x="6718" y="1640"/>
                      <a:pt x="6598" y="1643"/>
                      <a:pt x="6480" y="1643"/>
                    </a:cubicBezTo>
                    <a:cubicBezTo>
                      <a:pt x="3356" y="1643"/>
                      <a:pt x="1435" y="1"/>
                      <a:pt x="1435" y="1"/>
                    </a:cubicBezTo>
                    <a:close/>
                  </a:path>
                </a:pathLst>
              </a:custGeom>
              <a:solidFill>
                <a:srgbClr val="562020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510;p69">
                <a:extLst>
                  <a:ext uri="{FF2B5EF4-FFF2-40B4-BE49-F238E27FC236}">
                    <a16:creationId xmlns:a16="http://schemas.microsoft.com/office/drawing/2014/main" id="{E81E76BE-9BBB-841A-B2A8-BAC4F873E870}"/>
                  </a:ext>
                </a:extLst>
              </p:cNvPr>
              <p:cNvSpPr/>
              <p:nvPr/>
            </p:nvSpPr>
            <p:spPr>
              <a:xfrm>
                <a:off x="1855944" y="2373057"/>
                <a:ext cx="70074" cy="6179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0" extrusionOk="0">
                    <a:moveTo>
                      <a:pt x="362" y="1"/>
                    </a:moveTo>
                    <a:cubicBezTo>
                      <a:pt x="231" y="1"/>
                      <a:pt x="109" y="11"/>
                      <a:pt x="1" y="25"/>
                    </a:cubicBezTo>
                    <a:cubicBezTo>
                      <a:pt x="101" y="792"/>
                      <a:pt x="568" y="1626"/>
                      <a:pt x="1902" y="1993"/>
                    </a:cubicBezTo>
                    <a:cubicBezTo>
                      <a:pt x="1969" y="2026"/>
                      <a:pt x="2069" y="2026"/>
                      <a:pt x="2169" y="2060"/>
                    </a:cubicBezTo>
                    <a:cubicBezTo>
                      <a:pt x="2302" y="1693"/>
                      <a:pt x="2336" y="1159"/>
                      <a:pt x="1869" y="625"/>
                    </a:cubicBezTo>
                    <a:cubicBezTo>
                      <a:pt x="1424" y="129"/>
                      <a:pt x="836" y="1"/>
                      <a:pt x="362" y="1"/>
                    </a:cubicBezTo>
                    <a:close/>
                  </a:path>
                </a:pathLst>
              </a:custGeom>
              <a:solidFill>
                <a:srgbClr val="CE4545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511;p69">
                <a:extLst>
                  <a:ext uri="{FF2B5EF4-FFF2-40B4-BE49-F238E27FC236}">
                    <a16:creationId xmlns:a16="http://schemas.microsoft.com/office/drawing/2014/main" id="{77CCBB95-4FEC-FC5E-5754-7541C17D45C2}"/>
                  </a:ext>
                </a:extLst>
              </p:cNvPr>
              <p:cNvSpPr/>
              <p:nvPr/>
            </p:nvSpPr>
            <p:spPr>
              <a:xfrm>
                <a:off x="1844935" y="2033875"/>
                <a:ext cx="324243" cy="18748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625" extrusionOk="0">
                    <a:moveTo>
                      <a:pt x="7371" y="0"/>
                    </a:moveTo>
                    <a:cubicBezTo>
                      <a:pt x="3815" y="0"/>
                      <a:pt x="184" y="324"/>
                      <a:pt x="134" y="324"/>
                    </a:cubicBezTo>
                    <a:cubicBezTo>
                      <a:pt x="67" y="324"/>
                      <a:pt x="1" y="424"/>
                      <a:pt x="1" y="491"/>
                    </a:cubicBezTo>
                    <a:cubicBezTo>
                      <a:pt x="1" y="558"/>
                      <a:pt x="67" y="624"/>
                      <a:pt x="134" y="624"/>
                    </a:cubicBezTo>
                    <a:lnTo>
                      <a:pt x="167" y="624"/>
                    </a:lnTo>
                    <a:cubicBezTo>
                      <a:pt x="218" y="624"/>
                      <a:pt x="3829" y="301"/>
                      <a:pt x="7361" y="301"/>
                    </a:cubicBezTo>
                    <a:cubicBezTo>
                      <a:pt x="8504" y="301"/>
                      <a:pt x="9639" y="334"/>
                      <a:pt x="10642" y="424"/>
                    </a:cubicBezTo>
                    <a:cubicBezTo>
                      <a:pt x="10742" y="424"/>
                      <a:pt x="10808" y="391"/>
                      <a:pt x="10808" y="291"/>
                    </a:cubicBezTo>
                    <a:cubicBezTo>
                      <a:pt x="10808" y="224"/>
                      <a:pt x="10775" y="157"/>
                      <a:pt x="10675" y="124"/>
                    </a:cubicBezTo>
                    <a:cubicBezTo>
                      <a:pt x="9664" y="34"/>
                      <a:pt x="8521" y="0"/>
                      <a:pt x="7371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512;p69">
                <a:extLst>
                  <a:ext uri="{FF2B5EF4-FFF2-40B4-BE49-F238E27FC236}">
                    <a16:creationId xmlns:a16="http://schemas.microsoft.com/office/drawing/2014/main" id="{3C77DBBA-9190-1B92-4C09-85D3D11ABB03}"/>
                  </a:ext>
                </a:extLst>
              </p:cNvPr>
              <p:cNvSpPr/>
              <p:nvPr/>
            </p:nvSpPr>
            <p:spPr>
              <a:xfrm>
                <a:off x="1863954" y="2017167"/>
                <a:ext cx="19048" cy="5846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949" extrusionOk="0">
                    <a:moveTo>
                      <a:pt x="193" y="1"/>
                    </a:moveTo>
                    <a:cubicBezTo>
                      <a:pt x="172" y="1"/>
                      <a:pt x="152" y="5"/>
                      <a:pt x="134" y="14"/>
                    </a:cubicBezTo>
                    <a:cubicBezTo>
                      <a:pt x="67" y="47"/>
                      <a:pt x="0" y="114"/>
                      <a:pt x="34" y="214"/>
                    </a:cubicBezTo>
                    <a:cubicBezTo>
                      <a:pt x="34" y="214"/>
                      <a:pt x="134" y="447"/>
                      <a:pt x="334" y="1815"/>
                    </a:cubicBezTo>
                    <a:cubicBezTo>
                      <a:pt x="334" y="1882"/>
                      <a:pt x="401" y="1949"/>
                      <a:pt x="467" y="1949"/>
                    </a:cubicBezTo>
                    <a:lnTo>
                      <a:pt x="501" y="1949"/>
                    </a:lnTo>
                    <a:cubicBezTo>
                      <a:pt x="567" y="1915"/>
                      <a:pt x="634" y="1848"/>
                      <a:pt x="634" y="1782"/>
                    </a:cubicBezTo>
                    <a:cubicBezTo>
                      <a:pt x="434" y="347"/>
                      <a:pt x="334" y="114"/>
                      <a:pt x="334" y="81"/>
                    </a:cubicBezTo>
                    <a:cubicBezTo>
                      <a:pt x="310" y="32"/>
                      <a:pt x="249" y="1"/>
                      <a:pt x="193" y="1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513;p69">
                <a:extLst>
                  <a:ext uri="{FF2B5EF4-FFF2-40B4-BE49-F238E27FC236}">
                    <a16:creationId xmlns:a16="http://schemas.microsoft.com/office/drawing/2014/main" id="{B948D14C-CEB1-7BB5-B01A-715730BC4018}"/>
                  </a:ext>
                </a:extLst>
              </p:cNvPr>
              <p:cNvSpPr/>
              <p:nvPr/>
            </p:nvSpPr>
            <p:spPr>
              <a:xfrm>
                <a:off x="2021051" y="2011317"/>
                <a:ext cx="13049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977" extrusionOk="0">
                    <a:moveTo>
                      <a:pt x="284" y="0"/>
                    </a:moveTo>
                    <a:cubicBezTo>
                      <a:pt x="268" y="0"/>
                      <a:pt x="252" y="3"/>
                      <a:pt x="234" y="9"/>
                    </a:cubicBezTo>
                    <a:cubicBezTo>
                      <a:pt x="167" y="9"/>
                      <a:pt x="101" y="75"/>
                      <a:pt x="101" y="175"/>
                    </a:cubicBezTo>
                    <a:cubicBezTo>
                      <a:pt x="101" y="175"/>
                      <a:pt x="134" y="442"/>
                      <a:pt x="0" y="1810"/>
                    </a:cubicBezTo>
                    <a:cubicBezTo>
                      <a:pt x="0" y="1877"/>
                      <a:pt x="67" y="1943"/>
                      <a:pt x="134" y="1977"/>
                    </a:cubicBezTo>
                    <a:lnTo>
                      <a:pt x="167" y="1977"/>
                    </a:lnTo>
                    <a:cubicBezTo>
                      <a:pt x="234" y="1977"/>
                      <a:pt x="301" y="1910"/>
                      <a:pt x="301" y="1843"/>
                    </a:cubicBezTo>
                    <a:cubicBezTo>
                      <a:pt x="434" y="409"/>
                      <a:pt x="401" y="142"/>
                      <a:pt x="401" y="142"/>
                    </a:cubicBezTo>
                    <a:cubicBezTo>
                      <a:pt x="401" y="60"/>
                      <a:pt x="356" y="0"/>
                      <a:pt x="284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514;p69">
                <a:extLst>
                  <a:ext uri="{FF2B5EF4-FFF2-40B4-BE49-F238E27FC236}">
                    <a16:creationId xmlns:a16="http://schemas.microsoft.com/office/drawing/2014/main" id="{17CF63FF-2DCE-1064-3EB5-425B4F7760E4}"/>
                  </a:ext>
                </a:extLst>
              </p:cNvPr>
              <p:cNvSpPr/>
              <p:nvPr/>
            </p:nvSpPr>
            <p:spPr>
              <a:xfrm>
                <a:off x="2066077" y="2013177"/>
                <a:ext cx="12029" cy="584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949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113"/>
                      <a:pt x="1" y="180"/>
                    </a:cubicBezTo>
                    <a:cubicBezTo>
                      <a:pt x="1" y="180"/>
                      <a:pt x="67" y="447"/>
                      <a:pt x="101" y="1815"/>
                    </a:cubicBezTo>
                    <a:cubicBezTo>
                      <a:pt x="101" y="1881"/>
                      <a:pt x="167" y="1948"/>
                      <a:pt x="234" y="1948"/>
                    </a:cubicBezTo>
                    <a:lnTo>
                      <a:pt x="267" y="1948"/>
                    </a:lnTo>
                    <a:cubicBezTo>
                      <a:pt x="334" y="1948"/>
                      <a:pt x="401" y="1881"/>
                      <a:pt x="401" y="1815"/>
                    </a:cubicBezTo>
                    <a:cubicBezTo>
                      <a:pt x="367" y="380"/>
                      <a:pt x="301" y="113"/>
                      <a:pt x="301" y="113"/>
                    </a:cubicBez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515;p69">
                <a:extLst>
                  <a:ext uri="{FF2B5EF4-FFF2-40B4-BE49-F238E27FC236}">
                    <a16:creationId xmlns:a16="http://schemas.microsoft.com/office/drawing/2014/main" id="{8441AD82-06A9-E74E-9965-3FD889006CDE}"/>
                  </a:ext>
                </a:extLst>
              </p:cNvPr>
              <p:cNvSpPr/>
              <p:nvPr/>
            </p:nvSpPr>
            <p:spPr>
              <a:xfrm>
                <a:off x="2136121" y="2012577"/>
                <a:ext cx="12029" cy="590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969" extrusionOk="0">
                    <a:moveTo>
                      <a:pt x="134" y="0"/>
                    </a:moveTo>
                    <a:cubicBezTo>
                      <a:pt x="34" y="33"/>
                      <a:pt x="1" y="100"/>
                      <a:pt x="1" y="200"/>
                    </a:cubicBezTo>
                    <a:cubicBezTo>
                      <a:pt x="34" y="200"/>
                      <a:pt x="67" y="467"/>
                      <a:pt x="101" y="1835"/>
                    </a:cubicBezTo>
                    <a:cubicBezTo>
                      <a:pt x="101" y="1901"/>
                      <a:pt x="167" y="1968"/>
                      <a:pt x="267" y="1968"/>
                    </a:cubicBezTo>
                    <a:cubicBezTo>
                      <a:pt x="334" y="1968"/>
                      <a:pt x="401" y="1901"/>
                      <a:pt x="401" y="1801"/>
                    </a:cubicBezTo>
                    <a:cubicBezTo>
                      <a:pt x="367" y="400"/>
                      <a:pt x="301" y="133"/>
                      <a:pt x="301" y="100"/>
                    </a:cubicBez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516;p69">
                <a:extLst>
                  <a:ext uri="{FF2B5EF4-FFF2-40B4-BE49-F238E27FC236}">
                    <a16:creationId xmlns:a16="http://schemas.microsoft.com/office/drawing/2014/main" id="{AE2A8DF6-F391-6168-447D-C90C9034A08D}"/>
                  </a:ext>
                </a:extLst>
              </p:cNvPr>
              <p:cNvSpPr/>
              <p:nvPr/>
            </p:nvSpPr>
            <p:spPr>
              <a:xfrm>
                <a:off x="1919989" y="2015487"/>
                <a:ext cx="56065" cy="5414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05" extrusionOk="0">
                    <a:moveTo>
                      <a:pt x="182" y="0"/>
                    </a:moveTo>
                    <a:cubicBezTo>
                      <a:pt x="134" y="0"/>
                      <a:pt x="88" y="29"/>
                      <a:pt x="67" y="70"/>
                    </a:cubicBezTo>
                    <a:cubicBezTo>
                      <a:pt x="0" y="103"/>
                      <a:pt x="0" y="203"/>
                      <a:pt x="67" y="270"/>
                    </a:cubicBezTo>
                    <a:cubicBezTo>
                      <a:pt x="67" y="270"/>
                      <a:pt x="834" y="937"/>
                      <a:pt x="1602" y="1771"/>
                    </a:cubicBezTo>
                    <a:cubicBezTo>
                      <a:pt x="1635" y="1804"/>
                      <a:pt x="1668" y="1804"/>
                      <a:pt x="1702" y="1804"/>
                    </a:cubicBezTo>
                    <a:cubicBezTo>
                      <a:pt x="1735" y="1804"/>
                      <a:pt x="1768" y="1804"/>
                      <a:pt x="1802" y="1771"/>
                    </a:cubicBezTo>
                    <a:cubicBezTo>
                      <a:pt x="1868" y="1704"/>
                      <a:pt x="1868" y="1604"/>
                      <a:pt x="1802" y="1538"/>
                    </a:cubicBezTo>
                    <a:cubicBezTo>
                      <a:pt x="1034" y="704"/>
                      <a:pt x="267" y="36"/>
                      <a:pt x="267" y="36"/>
                    </a:cubicBezTo>
                    <a:cubicBezTo>
                      <a:pt x="242" y="11"/>
                      <a:pt x="211" y="0"/>
                      <a:pt x="182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517;p69">
                <a:extLst>
                  <a:ext uri="{FF2B5EF4-FFF2-40B4-BE49-F238E27FC236}">
                    <a16:creationId xmlns:a16="http://schemas.microsoft.com/office/drawing/2014/main" id="{78D9A313-E049-70CE-2C1F-E9D630F8761B}"/>
                  </a:ext>
                </a:extLst>
              </p:cNvPr>
              <p:cNvSpPr/>
              <p:nvPr/>
            </p:nvSpPr>
            <p:spPr>
              <a:xfrm>
                <a:off x="1922989" y="2015067"/>
                <a:ext cx="55075" cy="5555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52" extrusionOk="0">
                    <a:moveTo>
                      <a:pt x="1681" y="0"/>
                    </a:moveTo>
                    <a:cubicBezTo>
                      <a:pt x="1643" y="0"/>
                      <a:pt x="1602" y="17"/>
                      <a:pt x="1568" y="50"/>
                    </a:cubicBezTo>
                    <a:cubicBezTo>
                      <a:pt x="1535" y="50"/>
                      <a:pt x="901" y="618"/>
                      <a:pt x="67" y="1585"/>
                    </a:cubicBezTo>
                    <a:cubicBezTo>
                      <a:pt x="0" y="1652"/>
                      <a:pt x="0" y="1752"/>
                      <a:pt x="67" y="1785"/>
                    </a:cubicBezTo>
                    <a:cubicBezTo>
                      <a:pt x="101" y="1818"/>
                      <a:pt x="134" y="1852"/>
                      <a:pt x="167" y="1852"/>
                    </a:cubicBezTo>
                    <a:cubicBezTo>
                      <a:pt x="201" y="1852"/>
                      <a:pt x="234" y="1818"/>
                      <a:pt x="267" y="1785"/>
                    </a:cubicBezTo>
                    <a:cubicBezTo>
                      <a:pt x="1135" y="818"/>
                      <a:pt x="1768" y="284"/>
                      <a:pt x="1768" y="284"/>
                    </a:cubicBezTo>
                    <a:cubicBezTo>
                      <a:pt x="1835" y="217"/>
                      <a:pt x="1835" y="117"/>
                      <a:pt x="1768" y="50"/>
                    </a:cubicBezTo>
                    <a:cubicBezTo>
                      <a:pt x="1752" y="17"/>
                      <a:pt x="1718" y="0"/>
                      <a:pt x="1681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518;p69">
                <a:extLst>
                  <a:ext uri="{FF2B5EF4-FFF2-40B4-BE49-F238E27FC236}">
                    <a16:creationId xmlns:a16="http://schemas.microsoft.com/office/drawing/2014/main" id="{323252CF-0DD4-12A1-D4DF-8DBD330D3A03}"/>
                  </a:ext>
                </a:extLst>
              </p:cNvPr>
              <p:cNvSpPr/>
              <p:nvPr/>
            </p:nvSpPr>
            <p:spPr>
              <a:xfrm>
                <a:off x="1691828" y="2574910"/>
                <a:ext cx="284226" cy="355260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11843" extrusionOk="0">
                    <a:moveTo>
                      <a:pt x="4804" y="1"/>
                    </a:moveTo>
                    <a:cubicBezTo>
                      <a:pt x="4804" y="1"/>
                      <a:pt x="1736" y="1002"/>
                      <a:pt x="1" y="2436"/>
                    </a:cubicBezTo>
                    <a:lnTo>
                      <a:pt x="3904" y="3670"/>
                    </a:lnTo>
                    <a:lnTo>
                      <a:pt x="2069" y="5638"/>
                    </a:lnTo>
                    <a:lnTo>
                      <a:pt x="9474" y="11843"/>
                    </a:lnTo>
                    <a:cubicBezTo>
                      <a:pt x="9474" y="11843"/>
                      <a:pt x="8774" y="5004"/>
                      <a:pt x="4804" y="1"/>
                    </a:cubicBezTo>
                    <a:close/>
                  </a:path>
                </a:pathLst>
              </a:custGeom>
              <a:solidFill>
                <a:srgbClr val="5C4AC6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519;p69">
                <a:extLst>
                  <a:ext uri="{FF2B5EF4-FFF2-40B4-BE49-F238E27FC236}">
                    <a16:creationId xmlns:a16="http://schemas.microsoft.com/office/drawing/2014/main" id="{8206F31E-5742-9F2F-97DA-90E41CF3C84D}"/>
                  </a:ext>
                </a:extLst>
              </p:cNvPr>
              <p:cNvSpPr/>
              <p:nvPr/>
            </p:nvSpPr>
            <p:spPr>
              <a:xfrm>
                <a:off x="1976024" y="2574910"/>
                <a:ext cx="284196" cy="355260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1843" extrusionOk="0">
                    <a:moveTo>
                      <a:pt x="4670" y="1"/>
                    </a:moveTo>
                    <a:cubicBezTo>
                      <a:pt x="701" y="5004"/>
                      <a:pt x="0" y="11843"/>
                      <a:pt x="0" y="11843"/>
                    </a:cubicBezTo>
                    <a:lnTo>
                      <a:pt x="7406" y="5638"/>
                    </a:lnTo>
                    <a:lnTo>
                      <a:pt x="5571" y="3670"/>
                    </a:lnTo>
                    <a:lnTo>
                      <a:pt x="9474" y="2436"/>
                    </a:lnTo>
                    <a:cubicBezTo>
                      <a:pt x="7739" y="1002"/>
                      <a:pt x="4670" y="1"/>
                      <a:pt x="4670" y="1"/>
                    </a:cubicBezTo>
                    <a:close/>
                  </a:path>
                </a:pathLst>
              </a:custGeom>
              <a:solidFill>
                <a:srgbClr val="5C4AC6"/>
              </a:solidFill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8820000" algn="bl" rotWithShape="0">
                  <a:srgbClr val="000000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3520;p69">
              <a:extLst>
                <a:ext uri="{FF2B5EF4-FFF2-40B4-BE49-F238E27FC236}">
                  <a16:creationId xmlns:a16="http://schemas.microsoft.com/office/drawing/2014/main" id="{8DCB4CA2-FAD5-E8F3-206F-B9B8FE6BC3AD}"/>
                </a:ext>
              </a:extLst>
            </p:cNvPr>
            <p:cNvGrpSpPr/>
            <p:nvPr/>
          </p:nvGrpSpPr>
          <p:grpSpPr>
            <a:xfrm>
              <a:off x="939953" y="1392667"/>
              <a:ext cx="2097772" cy="2613115"/>
              <a:chOff x="896984" y="1681075"/>
              <a:chExt cx="2174759" cy="2709014"/>
            </a:xfrm>
          </p:grpSpPr>
          <p:sp>
            <p:nvSpPr>
              <p:cNvPr id="151" name="Google Shape;3521;p69">
                <a:extLst>
                  <a:ext uri="{FF2B5EF4-FFF2-40B4-BE49-F238E27FC236}">
                    <a16:creationId xmlns:a16="http://schemas.microsoft.com/office/drawing/2014/main" id="{95BA8A5F-1CFF-FCF7-619B-6ABACFB276E4}"/>
                  </a:ext>
                </a:extLst>
              </p:cNvPr>
              <p:cNvSpPr/>
              <p:nvPr/>
            </p:nvSpPr>
            <p:spPr>
              <a:xfrm>
                <a:off x="1377634" y="4055857"/>
                <a:ext cx="456322" cy="334232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1142" extrusionOk="0">
                    <a:moveTo>
                      <a:pt x="10275" y="0"/>
                    </a:moveTo>
                    <a:lnTo>
                      <a:pt x="9441" y="4404"/>
                    </a:lnTo>
                    <a:cubicBezTo>
                      <a:pt x="9441" y="4404"/>
                      <a:pt x="7956" y="4008"/>
                      <a:pt x="6284" y="4008"/>
                    </a:cubicBezTo>
                    <a:cubicBezTo>
                      <a:pt x="5389" y="4008"/>
                      <a:pt x="4440" y="4121"/>
                      <a:pt x="3637" y="4470"/>
                    </a:cubicBezTo>
                    <a:cubicBezTo>
                      <a:pt x="1" y="6071"/>
                      <a:pt x="868" y="11142"/>
                      <a:pt x="868" y="11142"/>
                    </a:cubicBezTo>
                    <a:lnTo>
                      <a:pt x="14378" y="11142"/>
                    </a:lnTo>
                    <a:lnTo>
                      <a:pt x="15212" y="301"/>
                    </a:lnTo>
                    <a:lnTo>
                      <a:pt x="10275" y="0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522;p69">
                <a:extLst>
                  <a:ext uri="{FF2B5EF4-FFF2-40B4-BE49-F238E27FC236}">
                    <a16:creationId xmlns:a16="http://schemas.microsoft.com/office/drawing/2014/main" id="{331E4710-2876-2FA6-A1D6-03F05ED4575B}"/>
                  </a:ext>
                </a:extLst>
              </p:cNvPr>
              <p:cNvSpPr/>
              <p:nvPr/>
            </p:nvSpPr>
            <p:spPr>
              <a:xfrm>
                <a:off x="2534368" y="3760681"/>
                <a:ext cx="537375" cy="348241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11609" extrusionOk="0">
                    <a:moveTo>
                      <a:pt x="4037" y="0"/>
                    </a:moveTo>
                    <a:lnTo>
                      <a:pt x="1" y="2869"/>
                    </a:lnTo>
                    <a:lnTo>
                      <a:pt x="6505" y="11608"/>
                    </a:lnTo>
                    <a:lnTo>
                      <a:pt x="17913" y="4403"/>
                    </a:lnTo>
                    <a:cubicBezTo>
                      <a:pt x="17913" y="4403"/>
                      <a:pt x="16172" y="181"/>
                      <a:pt x="12716" y="181"/>
                    </a:cubicBezTo>
                    <a:cubicBezTo>
                      <a:pt x="12498" y="181"/>
                      <a:pt x="12274" y="198"/>
                      <a:pt x="12043" y="234"/>
                    </a:cubicBezTo>
                    <a:cubicBezTo>
                      <a:pt x="9541" y="601"/>
                      <a:pt x="7106" y="3269"/>
                      <a:pt x="7106" y="3269"/>
                    </a:cubicBezTo>
                    <a:lnTo>
                      <a:pt x="4037" y="0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523;p69">
                <a:extLst>
                  <a:ext uri="{FF2B5EF4-FFF2-40B4-BE49-F238E27FC236}">
                    <a16:creationId xmlns:a16="http://schemas.microsoft.com/office/drawing/2014/main" id="{039B0E71-6035-360D-6A26-8C9794636655}"/>
                  </a:ext>
                </a:extLst>
              </p:cNvPr>
              <p:cNvSpPr/>
              <p:nvPr/>
            </p:nvSpPr>
            <p:spPr>
              <a:xfrm>
                <a:off x="1626793" y="3178310"/>
                <a:ext cx="1126736" cy="967059"/>
              </a:xfrm>
              <a:custGeom>
                <a:avLst/>
                <a:gdLst/>
                <a:ahLst/>
                <a:cxnLst/>
                <a:rect l="l" t="t" r="r" b="b"/>
                <a:pathLst>
                  <a:path w="37561" h="32238" extrusionOk="0">
                    <a:moveTo>
                      <a:pt x="835" y="0"/>
                    </a:moveTo>
                    <a:cubicBezTo>
                      <a:pt x="1" y="13443"/>
                      <a:pt x="1" y="31589"/>
                      <a:pt x="1" y="31589"/>
                    </a:cubicBezTo>
                    <a:cubicBezTo>
                      <a:pt x="3273" y="31860"/>
                      <a:pt x="7032" y="32238"/>
                      <a:pt x="7848" y="32238"/>
                    </a:cubicBezTo>
                    <a:cubicBezTo>
                      <a:pt x="7939" y="32238"/>
                      <a:pt x="7993" y="32233"/>
                      <a:pt x="8006" y="32223"/>
                    </a:cubicBezTo>
                    <a:lnTo>
                      <a:pt x="12276" y="7039"/>
                    </a:lnTo>
                    <a:lnTo>
                      <a:pt x="30756" y="25285"/>
                    </a:lnTo>
                    <a:cubicBezTo>
                      <a:pt x="33758" y="23650"/>
                      <a:pt x="37561" y="20381"/>
                      <a:pt x="37561" y="20381"/>
                    </a:cubicBezTo>
                    <a:cubicBezTo>
                      <a:pt x="32891" y="14244"/>
                      <a:pt x="21650" y="1101"/>
                      <a:pt x="21650" y="1101"/>
                    </a:cubicBezTo>
                    <a:lnTo>
                      <a:pt x="8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524;p69">
                <a:extLst>
                  <a:ext uri="{FF2B5EF4-FFF2-40B4-BE49-F238E27FC236}">
                    <a16:creationId xmlns:a16="http://schemas.microsoft.com/office/drawing/2014/main" id="{E3BC5821-A2F5-E027-D1D2-EC52A74816FA}"/>
                  </a:ext>
                </a:extLst>
              </p:cNvPr>
              <p:cNvSpPr/>
              <p:nvPr/>
            </p:nvSpPr>
            <p:spPr>
              <a:xfrm>
                <a:off x="2702474" y="2406167"/>
                <a:ext cx="317794" cy="214482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7150" extrusionOk="0">
                    <a:moveTo>
                      <a:pt x="4720" y="1"/>
                    </a:moveTo>
                    <a:cubicBezTo>
                      <a:pt x="4487" y="1"/>
                      <a:pt x="4259" y="13"/>
                      <a:pt x="4037" y="40"/>
                    </a:cubicBezTo>
                    <a:cubicBezTo>
                      <a:pt x="2536" y="207"/>
                      <a:pt x="1" y="1708"/>
                      <a:pt x="1" y="1708"/>
                    </a:cubicBezTo>
                    <a:lnTo>
                      <a:pt x="668" y="6345"/>
                    </a:lnTo>
                    <a:lnTo>
                      <a:pt x="1935" y="6044"/>
                    </a:lnTo>
                    <a:cubicBezTo>
                      <a:pt x="1935" y="6044"/>
                      <a:pt x="3003" y="6912"/>
                      <a:pt x="4237" y="7112"/>
                    </a:cubicBezTo>
                    <a:cubicBezTo>
                      <a:pt x="4395" y="7138"/>
                      <a:pt x="4543" y="7149"/>
                      <a:pt x="4680" y="7149"/>
                    </a:cubicBezTo>
                    <a:cubicBezTo>
                      <a:pt x="5609" y="7149"/>
                      <a:pt x="6025" y="6597"/>
                      <a:pt x="5705" y="6044"/>
                    </a:cubicBezTo>
                    <a:cubicBezTo>
                      <a:pt x="5438" y="5611"/>
                      <a:pt x="3470" y="4744"/>
                      <a:pt x="4471" y="4210"/>
                    </a:cubicBezTo>
                    <a:cubicBezTo>
                      <a:pt x="4519" y="4186"/>
                      <a:pt x="4572" y="4174"/>
                      <a:pt x="4630" y="4174"/>
                    </a:cubicBezTo>
                    <a:cubicBezTo>
                      <a:pt x="5316" y="4174"/>
                      <a:pt x="6599" y="5767"/>
                      <a:pt x="7495" y="5767"/>
                    </a:cubicBezTo>
                    <a:cubicBezTo>
                      <a:pt x="7556" y="5767"/>
                      <a:pt x="7616" y="5760"/>
                      <a:pt x="7673" y="5744"/>
                    </a:cubicBezTo>
                    <a:cubicBezTo>
                      <a:pt x="8607" y="5444"/>
                      <a:pt x="7640" y="4177"/>
                      <a:pt x="7639" y="4176"/>
                    </a:cubicBezTo>
                    <a:lnTo>
                      <a:pt x="7639" y="4176"/>
                    </a:lnTo>
                    <a:cubicBezTo>
                      <a:pt x="7640" y="4176"/>
                      <a:pt x="8218" y="4490"/>
                      <a:pt x="8723" y="4490"/>
                    </a:cubicBezTo>
                    <a:cubicBezTo>
                      <a:pt x="8936" y="4490"/>
                      <a:pt x="9136" y="4435"/>
                      <a:pt x="9274" y="4276"/>
                    </a:cubicBezTo>
                    <a:cubicBezTo>
                      <a:pt x="9741" y="3709"/>
                      <a:pt x="8274" y="2709"/>
                      <a:pt x="8273" y="2709"/>
                    </a:cubicBezTo>
                    <a:lnTo>
                      <a:pt x="8273" y="2709"/>
                    </a:lnTo>
                    <a:cubicBezTo>
                      <a:pt x="8273" y="2709"/>
                      <a:pt x="8864" y="3040"/>
                      <a:pt x="9382" y="3040"/>
                    </a:cubicBezTo>
                    <a:cubicBezTo>
                      <a:pt x="9653" y="3040"/>
                      <a:pt x="9904" y="2950"/>
                      <a:pt x="10041" y="2675"/>
                    </a:cubicBezTo>
                    <a:cubicBezTo>
                      <a:pt x="10594" y="1663"/>
                      <a:pt x="7391" y="1"/>
                      <a:pt x="4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525;p69">
                <a:extLst>
                  <a:ext uri="{FF2B5EF4-FFF2-40B4-BE49-F238E27FC236}">
                    <a16:creationId xmlns:a16="http://schemas.microsoft.com/office/drawing/2014/main" id="{DC8C58F5-8217-3B2A-C0D3-18FF00BF465D}"/>
                  </a:ext>
                </a:extLst>
              </p:cNvPr>
              <p:cNvSpPr/>
              <p:nvPr/>
            </p:nvSpPr>
            <p:spPr>
              <a:xfrm>
                <a:off x="896984" y="2405777"/>
                <a:ext cx="310594" cy="215772"/>
              </a:xfrm>
              <a:custGeom>
                <a:avLst/>
                <a:gdLst/>
                <a:ahLst/>
                <a:cxnLst/>
                <a:rect l="l" t="t" r="r" b="b"/>
                <a:pathLst>
                  <a:path w="10354" h="7193" extrusionOk="0">
                    <a:moveTo>
                      <a:pt x="4600" y="0"/>
                    </a:moveTo>
                    <a:cubicBezTo>
                      <a:pt x="2306" y="0"/>
                      <a:pt x="0" y="875"/>
                      <a:pt x="279" y="1788"/>
                    </a:cubicBezTo>
                    <a:cubicBezTo>
                      <a:pt x="399" y="2176"/>
                      <a:pt x="760" y="2284"/>
                      <a:pt x="1122" y="2284"/>
                    </a:cubicBezTo>
                    <a:cubicBezTo>
                      <a:pt x="1567" y="2284"/>
                      <a:pt x="2014" y="2121"/>
                      <a:pt x="2014" y="2121"/>
                    </a:cubicBezTo>
                    <a:lnTo>
                      <a:pt x="2014" y="2121"/>
                    </a:lnTo>
                    <a:cubicBezTo>
                      <a:pt x="2014" y="2121"/>
                      <a:pt x="379" y="2855"/>
                      <a:pt x="780" y="3489"/>
                    </a:cubicBezTo>
                    <a:cubicBezTo>
                      <a:pt x="942" y="3769"/>
                      <a:pt x="1273" y="3847"/>
                      <a:pt x="1593" y="3847"/>
                    </a:cubicBezTo>
                    <a:cubicBezTo>
                      <a:pt x="1996" y="3847"/>
                      <a:pt x="2381" y="3722"/>
                      <a:pt x="2381" y="3722"/>
                    </a:cubicBezTo>
                    <a:lnTo>
                      <a:pt x="2381" y="3722"/>
                    </a:lnTo>
                    <a:cubicBezTo>
                      <a:pt x="2381" y="3722"/>
                      <a:pt x="1180" y="4757"/>
                      <a:pt x="2081" y="5224"/>
                    </a:cubicBezTo>
                    <a:cubicBezTo>
                      <a:pt x="2180" y="5277"/>
                      <a:pt x="2294" y="5300"/>
                      <a:pt x="2418" y="5300"/>
                    </a:cubicBezTo>
                    <a:cubicBezTo>
                      <a:pt x="3256" y="5300"/>
                      <a:pt x="4580" y="4246"/>
                      <a:pt x="5260" y="4246"/>
                    </a:cubicBezTo>
                    <a:cubicBezTo>
                      <a:pt x="5361" y="4246"/>
                      <a:pt x="5447" y="4269"/>
                      <a:pt x="5516" y="4323"/>
                    </a:cubicBezTo>
                    <a:cubicBezTo>
                      <a:pt x="6384" y="5023"/>
                      <a:pt x="4282" y="5524"/>
                      <a:pt x="3949" y="5891"/>
                    </a:cubicBezTo>
                    <a:cubicBezTo>
                      <a:pt x="3482" y="6424"/>
                      <a:pt x="3949" y="7192"/>
                      <a:pt x="5216" y="7192"/>
                    </a:cubicBezTo>
                    <a:cubicBezTo>
                      <a:pt x="5246" y="7192"/>
                      <a:pt x="5276" y="7193"/>
                      <a:pt x="5306" y="7193"/>
                    </a:cubicBezTo>
                    <a:cubicBezTo>
                      <a:pt x="6508" y="7193"/>
                      <a:pt x="7651" y="6558"/>
                      <a:pt x="7651" y="6558"/>
                    </a:cubicBezTo>
                    <a:lnTo>
                      <a:pt x="8852" y="7092"/>
                    </a:lnTo>
                    <a:lnTo>
                      <a:pt x="10353" y="2622"/>
                    </a:lnTo>
                    <a:cubicBezTo>
                      <a:pt x="10353" y="2622"/>
                      <a:pt x="8118" y="720"/>
                      <a:pt x="6684" y="287"/>
                    </a:cubicBezTo>
                    <a:cubicBezTo>
                      <a:pt x="6044" y="87"/>
                      <a:pt x="5323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526;p69">
                <a:extLst>
                  <a:ext uri="{FF2B5EF4-FFF2-40B4-BE49-F238E27FC236}">
                    <a16:creationId xmlns:a16="http://schemas.microsoft.com/office/drawing/2014/main" id="{00981D80-2FB4-CB9D-C168-3D5B7FCE1C16}"/>
                  </a:ext>
                </a:extLst>
              </p:cNvPr>
              <p:cNvSpPr/>
              <p:nvPr/>
            </p:nvSpPr>
            <p:spPr>
              <a:xfrm>
                <a:off x="1111466" y="2370777"/>
                <a:ext cx="1669091" cy="971649"/>
              </a:xfrm>
              <a:custGeom>
                <a:avLst/>
                <a:gdLst/>
                <a:ahLst/>
                <a:cxnLst/>
                <a:rect l="l" t="t" r="r" b="b"/>
                <a:pathLst>
                  <a:path w="55641" h="32391" extrusionOk="0">
                    <a:moveTo>
                      <a:pt x="53172" y="1"/>
                    </a:moveTo>
                    <a:cubicBezTo>
                      <a:pt x="46901" y="2436"/>
                      <a:pt x="35626" y="8040"/>
                      <a:pt x="35626" y="8040"/>
                    </a:cubicBezTo>
                    <a:lnTo>
                      <a:pt x="24452" y="9441"/>
                    </a:lnTo>
                    <a:cubicBezTo>
                      <a:pt x="16312" y="5038"/>
                      <a:pt x="3270" y="268"/>
                      <a:pt x="3270" y="268"/>
                    </a:cubicBezTo>
                    <a:cubicBezTo>
                      <a:pt x="1502" y="3036"/>
                      <a:pt x="1" y="7039"/>
                      <a:pt x="1" y="7039"/>
                    </a:cubicBezTo>
                    <a:cubicBezTo>
                      <a:pt x="1835" y="7740"/>
                      <a:pt x="16913" y="15512"/>
                      <a:pt x="16913" y="15512"/>
                    </a:cubicBezTo>
                    <a:cubicBezTo>
                      <a:pt x="17947" y="23985"/>
                      <a:pt x="16913" y="32057"/>
                      <a:pt x="16913" y="32057"/>
                    </a:cubicBezTo>
                    <a:lnTo>
                      <a:pt x="21216" y="29722"/>
                    </a:lnTo>
                    <a:lnTo>
                      <a:pt x="21216" y="31657"/>
                    </a:lnTo>
                    <a:lnTo>
                      <a:pt x="23484" y="29322"/>
                    </a:lnTo>
                    <a:lnTo>
                      <a:pt x="28388" y="32391"/>
                    </a:lnTo>
                    <a:lnTo>
                      <a:pt x="30890" y="29222"/>
                    </a:lnTo>
                    <a:lnTo>
                      <a:pt x="33892" y="31290"/>
                    </a:lnTo>
                    <a:lnTo>
                      <a:pt x="35626" y="28955"/>
                    </a:lnTo>
                    <a:lnTo>
                      <a:pt x="36460" y="30456"/>
                    </a:lnTo>
                    <a:lnTo>
                      <a:pt x="37694" y="28455"/>
                    </a:lnTo>
                    <a:lnTo>
                      <a:pt x="41197" y="29655"/>
                    </a:lnTo>
                    <a:cubicBezTo>
                      <a:pt x="40463" y="22751"/>
                      <a:pt x="39896" y="16079"/>
                      <a:pt x="39896" y="16079"/>
                    </a:cubicBezTo>
                    <a:cubicBezTo>
                      <a:pt x="44699" y="13044"/>
                      <a:pt x="55641" y="6406"/>
                      <a:pt x="55641" y="6406"/>
                    </a:cubicBezTo>
                    <a:cubicBezTo>
                      <a:pt x="54373" y="2669"/>
                      <a:pt x="53172" y="1"/>
                      <a:pt x="53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527;p69">
                <a:extLst>
                  <a:ext uri="{FF2B5EF4-FFF2-40B4-BE49-F238E27FC236}">
                    <a16:creationId xmlns:a16="http://schemas.microsoft.com/office/drawing/2014/main" id="{3EE7D9DF-F25A-4F96-9BA7-1ABA8CCD5060}"/>
                  </a:ext>
                </a:extLst>
              </p:cNvPr>
              <p:cNvSpPr/>
              <p:nvPr/>
            </p:nvSpPr>
            <p:spPr>
              <a:xfrm>
                <a:off x="1835936" y="2570464"/>
                <a:ext cx="280207" cy="429294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4311" extrusionOk="0">
                    <a:moveTo>
                      <a:pt x="0" y="0"/>
                    </a:moveTo>
                    <a:lnTo>
                      <a:pt x="0" y="8106"/>
                    </a:lnTo>
                    <a:lnTo>
                      <a:pt x="4670" y="14311"/>
                    </a:lnTo>
                    <a:lnTo>
                      <a:pt x="9340" y="8106"/>
                    </a:lnTo>
                    <a:lnTo>
                      <a:pt x="93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528;p69">
                <a:extLst>
                  <a:ext uri="{FF2B5EF4-FFF2-40B4-BE49-F238E27FC236}">
                    <a16:creationId xmlns:a16="http://schemas.microsoft.com/office/drawing/2014/main" id="{B9C89AD1-8BA5-DB33-CF18-57BA4D3D6894}"/>
                  </a:ext>
                </a:extLst>
              </p:cNvPr>
              <p:cNvSpPr/>
              <p:nvPr/>
            </p:nvSpPr>
            <p:spPr>
              <a:xfrm>
                <a:off x="2318236" y="2174677"/>
                <a:ext cx="140388" cy="11969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990" extrusionOk="0">
                    <a:moveTo>
                      <a:pt x="2194" y="1"/>
                    </a:moveTo>
                    <a:cubicBezTo>
                      <a:pt x="1285" y="1"/>
                      <a:pt x="434" y="485"/>
                      <a:pt x="434" y="485"/>
                    </a:cubicBezTo>
                    <a:lnTo>
                      <a:pt x="1" y="3287"/>
                    </a:lnTo>
                    <a:cubicBezTo>
                      <a:pt x="624" y="3736"/>
                      <a:pt x="1480" y="3989"/>
                      <a:pt x="2263" y="3989"/>
                    </a:cubicBezTo>
                    <a:cubicBezTo>
                      <a:pt x="3575" y="3989"/>
                      <a:pt x="4680" y="3278"/>
                      <a:pt x="4137" y="1586"/>
                    </a:cubicBezTo>
                    <a:cubicBezTo>
                      <a:pt x="3757" y="340"/>
                      <a:pt x="2955" y="1"/>
                      <a:pt x="2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529;p69">
                <a:extLst>
                  <a:ext uri="{FF2B5EF4-FFF2-40B4-BE49-F238E27FC236}">
                    <a16:creationId xmlns:a16="http://schemas.microsoft.com/office/drawing/2014/main" id="{66CBFE38-DE4C-76EE-B4D6-2433E7C5245B}"/>
                  </a:ext>
                </a:extLst>
              </p:cNvPr>
              <p:cNvSpPr/>
              <p:nvPr/>
            </p:nvSpPr>
            <p:spPr>
              <a:xfrm>
                <a:off x="1505454" y="2174677"/>
                <a:ext cx="140388" cy="11969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990" extrusionOk="0">
                    <a:moveTo>
                      <a:pt x="2514" y="1"/>
                    </a:moveTo>
                    <a:cubicBezTo>
                      <a:pt x="1749" y="1"/>
                      <a:pt x="938" y="340"/>
                      <a:pt x="543" y="1586"/>
                    </a:cubicBezTo>
                    <a:cubicBezTo>
                      <a:pt x="0" y="3278"/>
                      <a:pt x="1105" y="3989"/>
                      <a:pt x="2417" y="3989"/>
                    </a:cubicBezTo>
                    <a:cubicBezTo>
                      <a:pt x="3200" y="3989"/>
                      <a:pt x="4056" y="3736"/>
                      <a:pt x="4680" y="3287"/>
                    </a:cubicBezTo>
                    <a:lnTo>
                      <a:pt x="4279" y="485"/>
                    </a:lnTo>
                    <a:cubicBezTo>
                      <a:pt x="4279" y="485"/>
                      <a:pt x="3429" y="1"/>
                      <a:pt x="2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530;p69">
                <a:extLst>
                  <a:ext uri="{FF2B5EF4-FFF2-40B4-BE49-F238E27FC236}">
                    <a16:creationId xmlns:a16="http://schemas.microsoft.com/office/drawing/2014/main" id="{E07A454F-84C9-7889-049E-BF2790674BC3}"/>
                  </a:ext>
                </a:extLst>
              </p:cNvPr>
              <p:cNvSpPr/>
              <p:nvPr/>
            </p:nvSpPr>
            <p:spPr>
              <a:xfrm>
                <a:off x="1591786" y="1797975"/>
                <a:ext cx="767516" cy="763976"/>
              </a:xfrm>
              <a:custGeom>
                <a:avLst/>
                <a:gdLst/>
                <a:ahLst/>
                <a:cxnLst/>
                <a:rect l="l" t="t" r="r" b="b"/>
                <a:pathLst>
                  <a:path w="25586" h="25468" extrusionOk="0">
                    <a:moveTo>
                      <a:pt x="13462" y="0"/>
                    </a:moveTo>
                    <a:cubicBezTo>
                      <a:pt x="9301" y="0"/>
                      <a:pt x="4778" y="1290"/>
                      <a:pt x="1134" y="5520"/>
                    </a:cubicBezTo>
                    <a:cubicBezTo>
                      <a:pt x="1134" y="5520"/>
                      <a:pt x="0" y="20230"/>
                      <a:pt x="2635" y="23399"/>
                    </a:cubicBezTo>
                    <a:cubicBezTo>
                      <a:pt x="3546" y="24484"/>
                      <a:pt x="8958" y="25468"/>
                      <a:pt x="13950" y="25468"/>
                    </a:cubicBezTo>
                    <a:cubicBezTo>
                      <a:pt x="17552" y="25468"/>
                      <a:pt x="20935" y="24955"/>
                      <a:pt x="22249" y="23599"/>
                    </a:cubicBezTo>
                    <a:cubicBezTo>
                      <a:pt x="25418" y="20397"/>
                      <a:pt x="25585" y="3151"/>
                      <a:pt x="25585" y="3151"/>
                    </a:cubicBezTo>
                    <a:cubicBezTo>
                      <a:pt x="25585" y="3151"/>
                      <a:pt x="19965" y="0"/>
                      <a:pt x="134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531;p69">
                <a:extLst>
                  <a:ext uri="{FF2B5EF4-FFF2-40B4-BE49-F238E27FC236}">
                    <a16:creationId xmlns:a16="http://schemas.microsoft.com/office/drawing/2014/main" id="{A6F16AB1-F31E-87A6-FC60-9C8BAD2C5294}"/>
                  </a:ext>
                </a:extLst>
              </p:cNvPr>
              <p:cNvSpPr/>
              <p:nvPr/>
            </p:nvSpPr>
            <p:spPr>
              <a:xfrm>
                <a:off x="1565749" y="1681075"/>
                <a:ext cx="857689" cy="315064"/>
              </a:xfrm>
              <a:custGeom>
                <a:avLst/>
                <a:gdLst/>
                <a:ahLst/>
                <a:cxnLst/>
                <a:rect l="l" t="t" r="r" b="b"/>
                <a:pathLst>
                  <a:path w="28592" h="10503" extrusionOk="0">
                    <a:moveTo>
                      <a:pt x="13194" y="1"/>
                    </a:moveTo>
                    <a:cubicBezTo>
                      <a:pt x="7773" y="1"/>
                      <a:pt x="2511" y="488"/>
                      <a:pt x="1502" y="1611"/>
                    </a:cubicBezTo>
                    <a:cubicBezTo>
                      <a:pt x="1" y="3245"/>
                      <a:pt x="335" y="9617"/>
                      <a:pt x="1569" y="10351"/>
                    </a:cubicBezTo>
                    <a:cubicBezTo>
                      <a:pt x="1757" y="10456"/>
                      <a:pt x="1934" y="10502"/>
                      <a:pt x="2102" y="10502"/>
                    </a:cubicBezTo>
                    <a:cubicBezTo>
                      <a:pt x="3469" y="10502"/>
                      <a:pt x="4198" y="7382"/>
                      <a:pt x="5289" y="7382"/>
                    </a:cubicBezTo>
                    <a:cubicBezTo>
                      <a:pt x="5294" y="7382"/>
                      <a:pt x="5300" y="7382"/>
                      <a:pt x="5305" y="7382"/>
                    </a:cubicBezTo>
                    <a:cubicBezTo>
                      <a:pt x="6491" y="7448"/>
                      <a:pt x="7645" y="10152"/>
                      <a:pt x="9249" y="10152"/>
                    </a:cubicBezTo>
                    <a:cubicBezTo>
                      <a:pt x="9269" y="10152"/>
                      <a:pt x="9288" y="10151"/>
                      <a:pt x="9308" y="10150"/>
                    </a:cubicBezTo>
                    <a:cubicBezTo>
                      <a:pt x="11342" y="10017"/>
                      <a:pt x="11509" y="7282"/>
                      <a:pt x="12843" y="7282"/>
                    </a:cubicBezTo>
                    <a:cubicBezTo>
                      <a:pt x="13878" y="7315"/>
                      <a:pt x="14278" y="9483"/>
                      <a:pt x="15846" y="9617"/>
                    </a:cubicBezTo>
                    <a:cubicBezTo>
                      <a:pt x="15913" y="9624"/>
                      <a:pt x="15977" y="9627"/>
                      <a:pt x="16039" y="9627"/>
                    </a:cubicBezTo>
                    <a:cubicBezTo>
                      <a:pt x="17435" y="9627"/>
                      <a:pt x="17698" y="7915"/>
                      <a:pt x="18848" y="7915"/>
                    </a:cubicBezTo>
                    <a:cubicBezTo>
                      <a:pt x="20049" y="7915"/>
                      <a:pt x="19982" y="9984"/>
                      <a:pt x="21149" y="10017"/>
                    </a:cubicBezTo>
                    <a:cubicBezTo>
                      <a:pt x="21158" y="10017"/>
                      <a:pt x="21166" y="10017"/>
                      <a:pt x="21174" y="10017"/>
                    </a:cubicBezTo>
                    <a:cubicBezTo>
                      <a:pt x="22450" y="10017"/>
                      <a:pt x="22426" y="7413"/>
                      <a:pt x="23851" y="7115"/>
                    </a:cubicBezTo>
                    <a:cubicBezTo>
                      <a:pt x="23916" y="7101"/>
                      <a:pt x="23978" y="7095"/>
                      <a:pt x="24037" y="7095"/>
                    </a:cubicBezTo>
                    <a:cubicBezTo>
                      <a:pt x="25285" y="7095"/>
                      <a:pt x="25301" y="9990"/>
                      <a:pt x="26320" y="10117"/>
                    </a:cubicBezTo>
                    <a:cubicBezTo>
                      <a:pt x="26332" y="10119"/>
                      <a:pt x="26345" y="10120"/>
                      <a:pt x="26357" y="10120"/>
                    </a:cubicBezTo>
                    <a:cubicBezTo>
                      <a:pt x="27415" y="10120"/>
                      <a:pt x="28591" y="3192"/>
                      <a:pt x="26053" y="1444"/>
                    </a:cubicBezTo>
                    <a:cubicBezTo>
                      <a:pt x="24754" y="539"/>
                      <a:pt x="18887" y="1"/>
                      <a:pt x="13194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532;p69">
                <a:extLst>
                  <a:ext uri="{FF2B5EF4-FFF2-40B4-BE49-F238E27FC236}">
                    <a16:creationId xmlns:a16="http://schemas.microsoft.com/office/drawing/2014/main" id="{58B6D437-9AB1-4F43-B622-9014AB7F3153}"/>
                  </a:ext>
                </a:extLst>
              </p:cNvPr>
              <p:cNvSpPr/>
              <p:nvPr/>
            </p:nvSpPr>
            <p:spPr>
              <a:xfrm>
                <a:off x="1747863" y="2187672"/>
                <a:ext cx="61075" cy="89093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970" extrusionOk="0">
                    <a:moveTo>
                      <a:pt x="1002" y="1"/>
                    </a:moveTo>
                    <a:cubicBezTo>
                      <a:pt x="435" y="1"/>
                      <a:pt x="1" y="668"/>
                      <a:pt x="1" y="1468"/>
                    </a:cubicBezTo>
                    <a:cubicBezTo>
                      <a:pt x="1" y="2302"/>
                      <a:pt x="435" y="2969"/>
                      <a:pt x="1002" y="2969"/>
                    </a:cubicBezTo>
                    <a:cubicBezTo>
                      <a:pt x="1569" y="2969"/>
                      <a:pt x="2036" y="2302"/>
                      <a:pt x="2036" y="1468"/>
                    </a:cubicBezTo>
                    <a:cubicBezTo>
                      <a:pt x="2036" y="668"/>
                      <a:pt x="1569" y="1"/>
                      <a:pt x="1002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533;p69">
                <a:extLst>
                  <a:ext uri="{FF2B5EF4-FFF2-40B4-BE49-F238E27FC236}">
                    <a16:creationId xmlns:a16="http://schemas.microsoft.com/office/drawing/2014/main" id="{40692137-9FAF-BA74-4514-7315B144DABE}"/>
                  </a:ext>
                </a:extLst>
              </p:cNvPr>
              <p:cNvSpPr/>
              <p:nvPr/>
            </p:nvSpPr>
            <p:spPr>
              <a:xfrm>
                <a:off x="2128112" y="2114628"/>
                <a:ext cx="124100" cy="5705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902" extrusionOk="0">
                    <a:moveTo>
                      <a:pt x="4137" y="0"/>
                    </a:moveTo>
                    <a:lnTo>
                      <a:pt x="1" y="1068"/>
                    </a:lnTo>
                    <a:lnTo>
                      <a:pt x="501" y="1902"/>
                    </a:lnTo>
                    <a:lnTo>
                      <a:pt x="4037" y="1502"/>
                    </a:lnTo>
                    <a:lnTo>
                      <a:pt x="4137" y="0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534;p69">
                <a:extLst>
                  <a:ext uri="{FF2B5EF4-FFF2-40B4-BE49-F238E27FC236}">
                    <a16:creationId xmlns:a16="http://schemas.microsoft.com/office/drawing/2014/main" id="{D37CF773-FEFE-E56E-AE6E-E5F433CB5AE1}"/>
                  </a:ext>
                </a:extLst>
              </p:cNvPr>
              <p:cNvSpPr/>
              <p:nvPr/>
            </p:nvSpPr>
            <p:spPr>
              <a:xfrm>
                <a:off x="1716846" y="2114628"/>
                <a:ext cx="123110" cy="5705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902" extrusionOk="0">
                    <a:moveTo>
                      <a:pt x="1" y="0"/>
                    </a:moveTo>
                    <a:lnTo>
                      <a:pt x="68" y="1502"/>
                    </a:lnTo>
                    <a:lnTo>
                      <a:pt x="3603" y="1902"/>
                    </a:lnTo>
                    <a:lnTo>
                      <a:pt x="4104" y="10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535;p69">
                <a:extLst>
                  <a:ext uri="{FF2B5EF4-FFF2-40B4-BE49-F238E27FC236}">
                    <a16:creationId xmlns:a16="http://schemas.microsoft.com/office/drawing/2014/main" id="{F142DE35-45D0-ABBF-F29E-5B99FE68AFCC}"/>
                  </a:ext>
                </a:extLst>
              </p:cNvPr>
              <p:cNvSpPr/>
              <p:nvPr/>
            </p:nvSpPr>
            <p:spPr>
              <a:xfrm>
                <a:off x="2159129" y="2187672"/>
                <a:ext cx="62065" cy="8909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970" extrusionOk="0">
                    <a:moveTo>
                      <a:pt x="1035" y="1"/>
                    </a:moveTo>
                    <a:cubicBezTo>
                      <a:pt x="468" y="1"/>
                      <a:pt x="1" y="668"/>
                      <a:pt x="1" y="1468"/>
                    </a:cubicBezTo>
                    <a:cubicBezTo>
                      <a:pt x="1" y="2302"/>
                      <a:pt x="468" y="2969"/>
                      <a:pt x="1035" y="2969"/>
                    </a:cubicBezTo>
                    <a:cubicBezTo>
                      <a:pt x="1602" y="2969"/>
                      <a:pt x="2069" y="2302"/>
                      <a:pt x="2069" y="1468"/>
                    </a:cubicBezTo>
                    <a:cubicBezTo>
                      <a:pt x="2069" y="668"/>
                      <a:pt x="1602" y="1"/>
                      <a:pt x="1035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536;p69">
                <a:extLst>
                  <a:ext uri="{FF2B5EF4-FFF2-40B4-BE49-F238E27FC236}">
                    <a16:creationId xmlns:a16="http://schemas.microsoft.com/office/drawing/2014/main" id="{890770DA-CE13-3AE4-0B4D-C408B72079DB}"/>
                  </a:ext>
                </a:extLst>
              </p:cNvPr>
              <p:cNvSpPr/>
              <p:nvPr/>
            </p:nvSpPr>
            <p:spPr>
              <a:xfrm>
                <a:off x="1940987" y="2160165"/>
                <a:ext cx="101092" cy="15460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5154" extrusionOk="0">
                    <a:moveTo>
                      <a:pt x="1359" y="0"/>
                    </a:moveTo>
                    <a:cubicBezTo>
                      <a:pt x="895" y="0"/>
                      <a:pt x="490" y="343"/>
                      <a:pt x="401" y="817"/>
                    </a:cubicBezTo>
                    <a:cubicBezTo>
                      <a:pt x="334" y="1218"/>
                      <a:pt x="1" y="3353"/>
                      <a:pt x="902" y="4487"/>
                    </a:cubicBezTo>
                    <a:cubicBezTo>
                      <a:pt x="1268" y="4920"/>
                      <a:pt x="1802" y="5154"/>
                      <a:pt x="2369" y="5154"/>
                    </a:cubicBezTo>
                    <a:cubicBezTo>
                      <a:pt x="2903" y="5154"/>
                      <a:pt x="3370" y="4720"/>
                      <a:pt x="3370" y="4187"/>
                    </a:cubicBezTo>
                    <a:cubicBezTo>
                      <a:pt x="3370" y="3653"/>
                      <a:pt x="2936" y="3219"/>
                      <a:pt x="2403" y="3219"/>
                    </a:cubicBezTo>
                    <a:cubicBezTo>
                      <a:pt x="2202" y="3019"/>
                      <a:pt x="2169" y="1985"/>
                      <a:pt x="2303" y="1151"/>
                    </a:cubicBezTo>
                    <a:cubicBezTo>
                      <a:pt x="2403" y="617"/>
                      <a:pt x="2069" y="117"/>
                      <a:pt x="1535" y="17"/>
                    </a:cubicBezTo>
                    <a:cubicBezTo>
                      <a:pt x="1476" y="6"/>
                      <a:pt x="1417" y="0"/>
                      <a:pt x="1359" y="0"/>
                    </a:cubicBezTo>
                    <a:close/>
                  </a:path>
                </a:pathLst>
              </a:custGeom>
              <a:solidFill>
                <a:srgbClr val="DD9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537;p69">
                <a:extLst>
                  <a:ext uri="{FF2B5EF4-FFF2-40B4-BE49-F238E27FC236}">
                    <a16:creationId xmlns:a16="http://schemas.microsoft.com/office/drawing/2014/main" id="{02A6741E-7BB0-87F5-62DB-F86BFF63A669}"/>
                  </a:ext>
                </a:extLst>
              </p:cNvPr>
              <p:cNvSpPr/>
              <p:nvPr/>
            </p:nvSpPr>
            <p:spPr>
              <a:xfrm>
                <a:off x="1822917" y="2314742"/>
                <a:ext cx="205153" cy="12263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4088" extrusionOk="0">
                    <a:moveTo>
                      <a:pt x="1435" y="1"/>
                    </a:moveTo>
                    <a:cubicBezTo>
                      <a:pt x="1435" y="1"/>
                      <a:pt x="1" y="3070"/>
                      <a:pt x="3003" y="3937"/>
                    </a:cubicBezTo>
                    <a:cubicBezTo>
                      <a:pt x="3360" y="4041"/>
                      <a:pt x="3687" y="4087"/>
                      <a:pt x="3986" y="4087"/>
                    </a:cubicBezTo>
                    <a:cubicBezTo>
                      <a:pt x="6168" y="4087"/>
                      <a:pt x="6839" y="1635"/>
                      <a:pt x="6839" y="1635"/>
                    </a:cubicBezTo>
                    <a:lnTo>
                      <a:pt x="6839" y="1635"/>
                    </a:lnTo>
                    <a:cubicBezTo>
                      <a:pt x="6718" y="1640"/>
                      <a:pt x="6598" y="1643"/>
                      <a:pt x="6480" y="1643"/>
                    </a:cubicBezTo>
                    <a:cubicBezTo>
                      <a:pt x="3356" y="1643"/>
                      <a:pt x="1435" y="1"/>
                      <a:pt x="1435" y="1"/>
                    </a:cubicBezTo>
                    <a:close/>
                  </a:path>
                </a:pathLst>
              </a:custGeom>
              <a:solidFill>
                <a:srgbClr val="56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538;p69">
                <a:extLst>
                  <a:ext uri="{FF2B5EF4-FFF2-40B4-BE49-F238E27FC236}">
                    <a16:creationId xmlns:a16="http://schemas.microsoft.com/office/drawing/2014/main" id="{2EC779C5-60A2-AC14-3118-3FD26FC5D14F}"/>
                  </a:ext>
                </a:extLst>
              </p:cNvPr>
              <p:cNvSpPr/>
              <p:nvPr/>
            </p:nvSpPr>
            <p:spPr>
              <a:xfrm>
                <a:off x="1855944" y="2373057"/>
                <a:ext cx="70074" cy="6179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060" extrusionOk="0">
                    <a:moveTo>
                      <a:pt x="362" y="1"/>
                    </a:moveTo>
                    <a:cubicBezTo>
                      <a:pt x="231" y="1"/>
                      <a:pt x="109" y="11"/>
                      <a:pt x="1" y="25"/>
                    </a:cubicBezTo>
                    <a:cubicBezTo>
                      <a:pt x="101" y="792"/>
                      <a:pt x="568" y="1626"/>
                      <a:pt x="1902" y="1993"/>
                    </a:cubicBezTo>
                    <a:cubicBezTo>
                      <a:pt x="1969" y="2026"/>
                      <a:pt x="2069" y="2026"/>
                      <a:pt x="2169" y="2060"/>
                    </a:cubicBezTo>
                    <a:cubicBezTo>
                      <a:pt x="2302" y="1693"/>
                      <a:pt x="2336" y="1159"/>
                      <a:pt x="1869" y="625"/>
                    </a:cubicBezTo>
                    <a:cubicBezTo>
                      <a:pt x="1424" y="129"/>
                      <a:pt x="836" y="1"/>
                      <a:pt x="362" y="1"/>
                    </a:cubicBezTo>
                    <a:close/>
                  </a:path>
                </a:pathLst>
              </a:custGeom>
              <a:solidFill>
                <a:srgbClr val="C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539;p69">
                <a:extLst>
                  <a:ext uri="{FF2B5EF4-FFF2-40B4-BE49-F238E27FC236}">
                    <a16:creationId xmlns:a16="http://schemas.microsoft.com/office/drawing/2014/main" id="{FCBE8F35-A46D-6EE2-A7A7-35361C3971EE}"/>
                  </a:ext>
                </a:extLst>
              </p:cNvPr>
              <p:cNvSpPr/>
              <p:nvPr/>
            </p:nvSpPr>
            <p:spPr>
              <a:xfrm>
                <a:off x="1844935" y="2033875"/>
                <a:ext cx="324243" cy="18748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625" extrusionOk="0">
                    <a:moveTo>
                      <a:pt x="7371" y="0"/>
                    </a:moveTo>
                    <a:cubicBezTo>
                      <a:pt x="3815" y="0"/>
                      <a:pt x="184" y="324"/>
                      <a:pt x="134" y="324"/>
                    </a:cubicBezTo>
                    <a:cubicBezTo>
                      <a:pt x="67" y="324"/>
                      <a:pt x="1" y="424"/>
                      <a:pt x="1" y="491"/>
                    </a:cubicBezTo>
                    <a:cubicBezTo>
                      <a:pt x="1" y="558"/>
                      <a:pt x="67" y="624"/>
                      <a:pt x="134" y="624"/>
                    </a:cubicBezTo>
                    <a:lnTo>
                      <a:pt x="167" y="624"/>
                    </a:lnTo>
                    <a:cubicBezTo>
                      <a:pt x="218" y="624"/>
                      <a:pt x="3829" y="301"/>
                      <a:pt x="7361" y="301"/>
                    </a:cubicBezTo>
                    <a:cubicBezTo>
                      <a:pt x="8504" y="301"/>
                      <a:pt x="9639" y="334"/>
                      <a:pt x="10642" y="424"/>
                    </a:cubicBezTo>
                    <a:cubicBezTo>
                      <a:pt x="10742" y="424"/>
                      <a:pt x="10808" y="391"/>
                      <a:pt x="10808" y="291"/>
                    </a:cubicBezTo>
                    <a:cubicBezTo>
                      <a:pt x="10808" y="224"/>
                      <a:pt x="10775" y="157"/>
                      <a:pt x="10675" y="124"/>
                    </a:cubicBezTo>
                    <a:cubicBezTo>
                      <a:pt x="9664" y="34"/>
                      <a:pt x="8521" y="0"/>
                      <a:pt x="7371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540;p69">
                <a:extLst>
                  <a:ext uri="{FF2B5EF4-FFF2-40B4-BE49-F238E27FC236}">
                    <a16:creationId xmlns:a16="http://schemas.microsoft.com/office/drawing/2014/main" id="{78501B32-0170-F2EC-A614-7BF9C8283612}"/>
                  </a:ext>
                </a:extLst>
              </p:cNvPr>
              <p:cNvSpPr/>
              <p:nvPr/>
            </p:nvSpPr>
            <p:spPr>
              <a:xfrm>
                <a:off x="1863954" y="2017167"/>
                <a:ext cx="19048" cy="5846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949" extrusionOk="0">
                    <a:moveTo>
                      <a:pt x="193" y="1"/>
                    </a:moveTo>
                    <a:cubicBezTo>
                      <a:pt x="172" y="1"/>
                      <a:pt x="152" y="5"/>
                      <a:pt x="134" y="14"/>
                    </a:cubicBezTo>
                    <a:cubicBezTo>
                      <a:pt x="67" y="47"/>
                      <a:pt x="0" y="114"/>
                      <a:pt x="34" y="214"/>
                    </a:cubicBezTo>
                    <a:cubicBezTo>
                      <a:pt x="34" y="214"/>
                      <a:pt x="134" y="447"/>
                      <a:pt x="334" y="1815"/>
                    </a:cubicBezTo>
                    <a:cubicBezTo>
                      <a:pt x="334" y="1882"/>
                      <a:pt x="401" y="1949"/>
                      <a:pt x="467" y="1949"/>
                    </a:cubicBezTo>
                    <a:lnTo>
                      <a:pt x="501" y="1949"/>
                    </a:lnTo>
                    <a:cubicBezTo>
                      <a:pt x="567" y="1915"/>
                      <a:pt x="634" y="1848"/>
                      <a:pt x="634" y="1782"/>
                    </a:cubicBezTo>
                    <a:cubicBezTo>
                      <a:pt x="434" y="347"/>
                      <a:pt x="334" y="114"/>
                      <a:pt x="334" y="81"/>
                    </a:cubicBezTo>
                    <a:cubicBezTo>
                      <a:pt x="310" y="32"/>
                      <a:pt x="249" y="1"/>
                      <a:pt x="193" y="1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541;p69">
                <a:extLst>
                  <a:ext uri="{FF2B5EF4-FFF2-40B4-BE49-F238E27FC236}">
                    <a16:creationId xmlns:a16="http://schemas.microsoft.com/office/drawing/2014/main" id="{02612C58-FB45-D803-574E-5213B9BADAFA}"/>
                  </a:ext>
                </a:extLst>
              </p:cNvPr>
              <p:cNvSpPr/>
              <p:nvPr/>
            </p:nvSpPr>
            <p:spPr>
              <a:xfrm>
                <a:off x="2021051" y="2011317"/>
                <a:ext cx="13049" cy="5930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977" extrusionOk="0">
                    <a:moveTo>
                      <a:pt x="284" y="0"/>
                    </a:moveTo>
                    <a:cubicBezTo>
                      <a:pt x="268" y="0"/>
                      <a:pt x="252" y="3"/>
                      <a:pt x="234" y="9"/>
                    </a:cubicBezTo>
                    <a:cubicBezTo>
                      <a:pt x="167" y="9"/>
                      <a:pt x="101" y="75"/>
                      <a:pt x="101" y="175"/>
                    </a:cubicBezTo>
                    <a:cubicBezTo>
                      <a:pt x="101" y="175"/>
                      <a:pt x="134" y="442"/>
                      <a:pt x="0" y="1810"/>
                    </a:cubicBezTo>
                    <a:cubicBezTo>
                      <a:pt x="0" y="1877"/>
                      <a:pt x="67" y="1943"/>
                      <a:pt x="134" y="1977"/>
                    </a:cubicBezTo>
                    <a:lnTo>
                      <a:pt x="167" y="1977"/>
                    </a:lnTo>
                    <a:cubicBezTo>
                      <a:pt x="234" y="1977"/>
                      <a:pt x="301" y="1910"/>
                      <a:pt x="301" y="1843"/>
                    </a:cubicBezTo>
                    <a:cubicBezTo>
                      <a:pt x="434" y="409"/>
                      <a:pt x="401" y="142"/>
                      <a:pt x="401" y="142"/>
                    </a:cubicBezTo>
                    <a:cubicBezTo>
                      <a:pt x="401" y="60"/>
                      <a:pt x="356" y="0"/>
                      <a:pt x="284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542;p69">
                <a:extLst>
                  <a:ext uri="{FF2B5EF4-FFF2-40B4-BE49-F238E27FC236}">
                    <a16:creationId xmlns:a16="http://schemas.microsoft.com/office/drawing/2014/main" id="{A7D6930A-1CD7-0E22-C017-0AC4AA74594A}"/>
                  </a:ext>
                </a:extLst>
              </p:cNvPr>
              <p:cNvSpPr/>
              <p:nvPr/>
            </p:nvSpPr>
            <p:spPr>
              <a:xfrm>
                <a:off x="2066077" y="2013177"/>
                <a:ext cx="12029" cy="584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949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113"/>
                      <a:pt x="1" y="180"/>
                    </a:cubicBezTo>
                    <a:cubicBezTo>
                      <a:pt x="1" y="180"/>
                      <a:pt x="67" y="447"/>
                      <a:pt x="101" y="1815"/>
                    </a:cubicBezTo>
                    <a:cubicBezTo>
                      <a:pt x="101" y="1881"/>
                      <a:pt x="167" y="1948"/>
                      <a:pt x="234" y="1948"/>
                    </a:cubicBezTo>
                    <a:lnTo>
                      <a:pt x="267" y="1948"/>
                    </a:lnTo>
                    <a:cubicBezTo>
                      <a:pt x="334" y="1948"/>
                      <a:pt x="401" y="1881"/>
                      <a:pt x="401" y="1815"/>
                    </a:cubicBezTo>
                    <a:cubicBezTo>
                      <a:pt x="367" y="380"/>
                      <a:pt x="301" y="113"/>
                      <a:pt x="301" y="113"/>
                    </a:cubicBez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543;p69">
                <a:extLst>
                  <a:ext uri="{FF2B5EF4-FFF2-40B4-BE49-F238E27FC236}">
                    <a16:creationId xmlns:a16="http://schemas.microsoft.com/office/drawing/2014/main" id="{DBF173C3-3FD8-9F33-E893-0CA8061CAA55}"/>
                  </a:ext>
                </a:extLst>
              </p:cNvPr>
              <p:cNvSpPr/>
              <p:nvPr/>
            </p:nvSpPr>
            <p:spPr>
              <a:xfrm>
                <a:off x="2136121" y="2012577"/>
                <a:ext cx="12029" cy="590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969" extrusionOk="0">
                    <a:moveTo>
                      <a:pt x="134" y="0"/>
                    </a:moveTo>
                    <a:cubicBezTo>
                      <a:pt x="34" y="33"/>
                      <a:pt x="1" y="100"/>
                      <a:pt x="1" y="200"/>
                    </a:cubicBezTo>
                    <a:cubicBezTo>
                      <a:pt x="34" y="200"/>
                      <a:pt x="67" y="467"/>
                      <a:pt x="101" y="1835"/>
                    </a:cubicBezTo>
                    <a:cubicBezTo>
                      <a:pt x="101" y="1901"/>
                      <a:pt x="167" y="1968"/>
                      <a:pt x="267" y="1968"/>
                    </a:cubicBezTo>
                    <a:cubicBezTo>
                      <a:pt x="334" y="1968"/>
                      <a:pt x="401" y="1901"/>
                      <a:pt x="401" y="1801"/>
                    </a:cubicBezTo>
                    <a:cubicBezTo>
                      <a:pt x="367" y="400"/>
                      <a:pt x="301" y="133"/>
                      <a:pt x="301" y="100"/>
                    </a:cubicBez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544;p69">
                <a:extLst>
                  <a:ext uri="{FF2B5EF4-FFF2-40B4-BE49-F238E27FC236}">
                    <a16:creationId xmlns:a16="http://schemas.microsoft.com/office/drawing/2014/main" id="{4FB0BB98-7908-6BED-93DD-474DB04360D3}"/>
                  </a:ext>
                </a:extLst>
              </p:cNvPr>
              <p:cNvSpPr/>
              <p:nvPr/>
            </p:nvSpPr>
            <p:spPr>
              <a:xfrm>
                <a:off x="1919989" y="2015487"/>
                <a:ext cx="56065" cy="5414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05" extrusionOk="0">
                    <a:moveTo>
                      <a:pt x="182" y="0"/>
                    </a:moveTo>
                    <a:cubicBezTo>
                      <a:pt x="134" y="0"/>
                      <a:pt x="88" y="29"/>
                      <a:pt x="67" y="70"/>
                    </a:cubicBezTo>
                    <a:cubicBezTo>
                      <a:pt x="0" y="103"/>
                      <a:pt x="0" y="203"/>
                      <a:pt x="67" y="270"/>
                    </a:cubicBezTo>
                    <a:cubicBezTo>
                      <a:pt x="67" y="270"/>
                      <a:pt x="834" y="937"/>
                      <a:pt x="1602" y="1771"/>
                    </a:cubicBezTo>
                    <a:cubicBezTo>
                      <a:pt x="1635" y="1804"/>
                      <a:pt x="1668" y="1804"/>
                      <a:pt x="1702" y="1804"/>
                    </a:cubicBezTo>
                    <a:cubicBezTo>
                      <a:pt x="1735" y="1804"/>
                      <a:pt x="1768" y="1804"/>
                      <a:pt x="1802" y="1771"/>
                    </a:cubicBezTo>
                    <a:cubicBezTo>
                      <a:pt x="1868" y="1704"/>
                      <a:pt x="1868" y="1604"/>
                      <a:pt x="1802" y="1538"/>
                    </a:cubicBezTo>
                    <a:cubicBezTo>
                      <a:pt x="1034" y="704"/>
                      <a:pt x="267" y="36"/>
                      <a:pt x="267" y="36"/>
                    </a:cubicBezTo>
                    <a:cubicBezTo>
                      <a:pt x="242" y="11"/>
                      <a:pt x="211" y="0"/>
                      <a:pt x="182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545;p69">
                <a:extLst>
                  <a:ext uri="{FF2B5EF4-FFF2-40B4-BE49-F238E27FC236}">
                    <a16:creationId xmlns:a16="http://schemas.microsoft.com/office/drawing/2014/main" id="{E67DEE2D-DFF0-DBBE-C347-2A4180E09093}"/>
                  </a:ext>
                </a:extLst>
              </p:cNvPr>
              <p:cNvSpPr/>
              <p:nvPr/>
            </p:nvSpPr>
            <p:spPr>
              <a:xfrm>
                <a:off x="1922989" y="2015067"/>
                <a:ext cx="55075" cy="5555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52" extrusionOk="0">
                    <a:moveTo>
                      <a:pt x="1681" y="0"/>
                    </a:moveTo>
                    <a:cubicBezTo>
                      <a:pt x="1643" y="0"/>
                      <a:pt x="1602" y="17"/>
                      <a:pt x="1568" y="50"/>
                    </a:cubicBezTo>
                    <a:cubicBezTo>
                      <a:pt x="1535" y="50"/>
                      <a:pt x="901" y="618"/>
                      <a:pt x="67" y="1585"/>
                    </a:cubicBezTo>
                    <a:cubicBezTo>
                      <a:pt x="0" y="1652"/>
                      <a:pt x="0" y="1752"/>
                      <a:pt x="67" y="1785"/>
                    </a:cubicBezTo>
                    <a:cubicBezTo>
                      <a:pt x="101" y="1818"/>
                      <a:pt x="134" y="1852"/>
                      <a:pt x="167" y="1852"/>
                    </a:cubicBezTo>
                    <a:cubicBezTo>
                      <a:pt x="201" y="1852"/>
                      <a:pt x="234" y="1818"/>
                      <a:pt x="267" y="1785"/>
                    </a:cubicBezTo>
                    <a:cubicBezTo>
                      <a:pt x="1135" y="818"/>
                      <a:pt x="1768" y="284"/>
                      <a:pt x="1768" y="284"/>
                    </a:cubicBezTo>
                    <a:cubicBezTo>
                      <a:pt x="1835" y="217"/>
                      <a:pt x="1835" y="117"/>
                      <a:pt x="1768" y="50"/>
                    </a:cubicBezTo>
                    <a:cubicBezTo>
                      <a:pt x="1752" y="17"/>
                      <a:pt x="1718" y="0"/>
                      <a:pt x="1681" y="0"/>
                    </a:cubicBezTo>
                    <a:close/>
                  </a:path>
                </a:pathLst>
              </a:custGeom>
              <a:solidFill>
                <a:srgbClr val="4A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546;p69">
                <a:extLst>
                  <a:ext uri="{FF2B5EF4-FFF2-40B4-BE49-F238E27FC236}">
                    <a16:creationId xmlns:a16="http://schemas.microsoft.com/office/drawing/2014/main" id="{62BFB261-B708-E559-A722-598683F73971}"/>
                  </a:ext>
                </a:extLst>
              </p:cNvPr>
              <p:cNvSpPr/>
              <p:nvPr/>
            </p:nvSpPr>
            <p:spPr>
              <a:xfrm>
                <a:off x="1691828" y="2574910"/>
                <a:ext cx="284226" cy="355260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11843" extrusionOk="0">
                    <a:moveTo>
                      <a:pt x="4804" y="1"/>
                    </a:moveTo>
                    <a:cubicBezTo>
                      <a:pt x="4804" y="1"/>
                      <a:pt x="1736" y="1002"/>
                      <a:pt x="1" y="2436"/>
                    </a:cubicBezTo>
                    <a:lnTo>
                      <a:pt x="3904" y="3670"/>
                    </a:lnTo>
                    <a:lnTo>
                      <a:pt x="2069" y="5638"/>
                    </a:lnTo>
                    <a:lnTo>
                      <a:pt x="9474" y="11843"/>
                    </a:lnTo>
                    <a:cubicBezTo>
                      <a:pt x="9474" y="11843"/>
                      <a:pt x="8774" y="5004"/>
                      <a:pt x="4804" y="1"/>
                    </a:cubicBezTo>
                    <a:close/>
                  </a:path>
                </a:pathLst>
              </a:custGeom>
              <a:solidFill>
                <a:srgbClr val="5C4A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547;p69">
                <a:extLst>
                  <a:ext uri="{FF2B5EF4-FFF2-40B4-BE49-F238E27FC236}">
                    <a16:creationId xmlns:a16="http://schemas.microsoft.com/office/drawing/2014/main" id="{1F6709D1-5C14-D251-48EA-8CB4C6542A75}"/>
                  </a:ext>
                </a:extLst>
              </p:cNvPr>
              <p:cNvSpPr/>
              <p:nvPr/>
            </p:nvSpPr>
            <p:spPr>
              <a:xfrm>
                <a:off x="1976024" y="2574910"/>
                <a:ext cx="284196" cy="355260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1843" extrusionOk="0">
                    <a:moveTo>
                      <a:pt x="4670" y="1"/>
                    </a:moveTo>
                    <a:cubicBezTo>
                      <a:pt x="701" y="5004"/>
                      <a:pt x="0" y="11843"/>
                      <a:pt x="0" y="11843"/>
                    </a:cubicBezTo>
                    <a:lnTo>
                      <a:pt x="7406" y="5638"/>
                    </a:lnTo>
                    <a:lnTo>
                      <a:pt x="5571" y="3670"/>
                    </a:lnTo>
                    <a:lnTo>
                      <a:pt x="9474" y="2436"/>
                    </a:lnTo>
                    <a:cubicBezTo>
                      <a:pt x="7739" y="1002"/>
                      <a:pt x="4670" y="1"/>
                      <a:pt x="4670" y="1"/>
                    </a:cubicBezTo>
                    <a:close/>
                  </a:path>
                </a:pathLst>
              </a:custGeom>
              <a:solidFill>
                <a:srgbClr val="5C4A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351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标题 5">
            <a:extLst>
              <a:ext uri="{FF2B5EF4-FFF2-40B4-BE49-F238E27FC236}">
                <a16:creationId xmlns:a16="http://schemas.microsoft.com/office/drawing/2014/main" id="{40EB7BCA-1906-02DF-6F03-57F4F4D47D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59935" y="1059212"/>
            <a:ext cx="3260514" cy="3613309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C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7 Crocante" panose="02000000000000000000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LUYỆN ĐỌC DIỄN CẢM</a:t>
            </a:r>
          </a:p>
        </p:txBody>
      </p:sp>
      <p:grpSp>
        <p:nvGrpSpPr>
          <p:cNvPr id="98" name="Google Shape;2033;p43">
            <a:extLst>
              <a:ext uri="{FF2B5EF4-FFF2-40B4-BE49-F238E27FC236}">
                <a16:creationId xmlns:a16="http://schemas.microsoft.com/office/drawing/2014/main" id="{1E5CF2D4-B8D3-8D73-8BA4-A3436E5AB357}"/>
              </a:ext>
            </a:extLst>
          </p:cNvPr>
          <p:cNvGrpSpPr/>
          <p:nvPr/>
        </p:nvGrpSpPr>
        <p:grpSpPr>
          <a:xfrm>
            <a:off x="6556709" y="544012"/>
            <a:ext cx="1020151" cy="579377"/>
            <a:chOff x="5410450" y="2571738"/>
            <a:chExt cx="1239250" cy="703725"/>
          </a:xfrm>
        </p:grpSpPr>
        <p:sp>
          <p:nvSpPr>
            <p:cNvPr id="99" name="Google Shape;2034;p43">
              <a:extLst>
                <a:ext uri="{FF2B5EF4-FFF2-40B4-BE49-F238E27FC236}">
                  <a16:creationId xmlns:a16="http://schemas.microsoft.com/office/drawing/2014/main" id="{AA578A94-B0E9-0C18-369B-50CA8010C13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35;p43">
              <a:extLst>
                <a:ext uri="{FF2B5EF4-FFF2-40B4-BE49-F238E27FC236}">
                  <a16:creationId xmlns:a16="http://schemas.microsoft.com/office/drawing/2014/main" id="{68F80B35-A26C-9647-A4AF-39675570AA7E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36;p43">
              <a:extLst>
                <a:ext uri="{FF2B5EF4-FFF2-40B4-BE49-F238E27FC236}">
                  <a16:creationId xmlns:a16="http://schemas.microsoft.com/office/drawing/2014/main" id="{070D8801-E753-9E7F-CADD-609AC84F5304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37;p43">
              <a:extLst>
                <a:ext uri="{FF2B5EF4-FFF2-40B4-BE49-F238E27FC236}">
                  <a16:creationId xmlns:a16="http://schemas.microsoft.com/office/drawing/2014/main" id="{E031BCC7-8495-5667-3459-0C570696B4F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38;p43">
              <a:extLst>
                <a:ext uri="{FF2B5EF4-FFF2-40B4-BE49-F238E27FC236}">
                  <a16:creationId xmlns:a16="http://schemas.microsoft.com/office/drawing/2014/main" id="{7655C2F6-A949-DDD8-5884-CEA762D75FA7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39;p43">
              <a:extLst>
                <a:ext uri="{FF2B5EF4-FFF2-40B4-BE49-F238E27FC236}">
                  <a16:creationId xmlns:a16="http://schemas.microsoft.com/office/drawing/2014/main" id="{1BD07068-F88B-DD07-9E6D-F115F99CF26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40;p43">
              <a:extLst>
                <a:ext uri="{FF2B5EF4-FFF2-40B4-BE49-F238E27FC236}">
                  <a16:creationId xmlns:a16="http://schemas.microsoft.com/office/drawing/2014/main" id="{E91F0B80-6B5A-DCB2-27C6-CF601A9F531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41;p43">
              <a:extLst>
                <a:ext uri="{FF2B5EF4-FFF2-40B4-BE49-F238E27FC236}">
                  <a16:creationId xmlns:a16="http://schemas.microsoft.com/office/drawing/2014/main" id="{F41EDB28-4A3A-156D-B5D4-F20944060176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42;p43">
              <a:extLst>
                <a:ext uri="{FF2B5EF4-FFF2-40B4-BE49-F238E27FC236}">
                  <a16:creationId xmlns:a16="http://schemas.microsoft.com/office/drawing/2014/main" id="{1D4C30DC-CAE1-091B-2881-2C57C0BAA7D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43;p43">
              <a:extLst>
                <a:ext uri="{FF2B5EF4-FFF2-40B4-BE49-F238E27FC236}">
                  <a16:creationId xmlns:a16="http://schemas.microsoft.com/office/drawing/2014/main" id="{F196DEF3-E59C-5B6C-EADD-A9C43412ADE9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44;p43">
              <a:extLst>
                <a:ext uri="{FF2B5EF4-FFF2-40B4-BE49-F238E27FC236}">
                  <a16:creationId xmlns:a16="http://schemas.microsoft.com/office/drawing/2014/main" id="{085A10F2-B9C0-3FCB-5E9D-6580524EB24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45;p43">
              <a:extLst>
                <a:ext uri="{FF2B5EF4-FFF2-40B4-BE49-F238E27FC236}">
                  <a16:creationId xmlns:a16="http://schemas.microsoft.com/office/drawing/2014/main" id="{AC461C9F-8939-C637-0AFF-A8E2A206E547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46;p43">
              <a:extLst>
                <a:ext uri="{FF2B5EF4-FFF2-40B4-BE49-F238E27FC236}">
                  <a16:creationId xmlns:a16="http://schemas.microsoft.com/office/drawing/2014/main" id="{875DB5B9-1F41-49F3-2A10-4F7F684F3EFF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47;p43">
              <a:extLst>
                <a:ext uri="{FF2B5EF4-FFF2-40B4-BE49-F238E27FC236}">
                  <a16:creationId xmlns:a16="http://schemas.microsoft.com/office/drawing/2014/main" id="{AB959F64-D568-8645-7762-ED693081E1BE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48;p43">
              <a:extLst>
                <a:ext uri="{FF2B5EF4-FFF2-40B4-BE49-F238E27FC236}">
                  <a16:creationId xmlns:a16="http://schemas.microsoft.com/office/drawing/2014/main" id="{44A41DD6-3636-09D8-F896-DB5A9047ABA6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049;p43">
            <a:extLst>
              <a:ext uri="{FF2B5EF4-FFF2-40B4-BE49-F238E27FC236}">
                <a16:creationId xmlns:a16="http://schemas.microsoft.com/office/drawing/2014/main" id="{94659A34-14D1-BD77-1BD0-15090E2E2AA6}"/>
              </a:ext>
            </a:extLst>
          </p:cNvPr>
          <p:cNvGrpSpPr/>
          <p:nvPr/>
        </p:nvGrpSpPr>
        <p:grpSpPr>
          <a:xfrm>
            <a:off x="7906997" y="3478898"/>
            <a:ext cx="565842" cy="321321"/>
            <a:chOff x="5410450" y="2571738"/>
            <a:chExt cx="1239250" cy="703725"/>
          </a:xfrm>
        </p:grpSpPr>
        <p:sp>
          <p:nvSpPr>
            <p:cNvPr id="116" name="Google Shape;2050;p43">
              <a:extLst>
                <a:ext uri="{FF2B5EF4-FFF2-40B4-BE49-F238E27FC236}">
                  <a16:creationId xmlns:a16="http://schemas.microsoft.com/office/drawing/2014/main" id="{F3F0DF8B-9CDB-84A4-4DE0-7D74BBF483F7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51;p43">
              <a:extLst>
                <a:ext uri="{FF2B5EF4-FFF2-40B4-BE49-F238E27FC236}">
                  <a16:creationId xmlns:a16="http://schemas.microsoft.com/office/drawing/2014/main" id="{04898A3D-915F-3828-271A-64FD401726E0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52;p43">
              <a:extLst>
                <a:ext uri="{FF2B5EF4-FFF2-40B4-BE49-F238E27FC236}">
                  <a16:creationId xmlns:a16="http://schemas.microsoft.com/office/drawing/2014/main" id="{8F9BC12E-861B-D297-0F05-450526C74969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53;p43">
              <a:extLst>
                <a:ext uri="{FF2B5EF4-FFF2-40B4-BE49-F238E27FC236}">
                  <a16:creationId xmlns:a16="http://schemas.microsoft.com/office/drawing/2014/main" id="{AA51B879-F9F4-F691-8236-83DA68F20E2A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54;p43">
              <a:extLst>
                <a:ext uri="{FF2B5EF4-FFF2-40B4-BE49-F238E27FC236}">
                  <a16:creationId xmlns:a16="http://schemas.microsoft.com/office/drawing/2014/main" id="{9BBD0429-2603-384F-11A7-5705FEB96C7F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55;p43">
              <a:extLst>
                <a:ext uri="{FF2B5EF4-FFF2-40B4-BE49-F238E27FC236}">
                  <a16:creationId xmlns:a16="http://schemas.microsoft.com/office/drawing/2014/main" id="{624618E2-8475-C57F-5E2F-1149EEEA3491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56;p43">
              <a:extLst>
                <a:ext uri="{FF2B5EF4-FFF2-40B4-BE49-F238E27FC236}">
                  <a16:creationId xmlns:a16="http://schemas.microsoft.com/office/drawing/2014/main" id="{EC8F7BDF-F399-CDEF-2DDD-D55951BEEE5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57;p43">
              <a:extLst>
                <a:ext uri="{FF2B5EF4-FFF2-40B4-BE49-F238E27FC236}">
                  <a16:creationId xmlns:a16="http://schemas.microsoft.com/office/drawing/2014/main" id="{648626D2-F87C-6E74-6666-C5C3B7A16332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58;p43">
              <a:extLst>
                <a:ext uri="{FF2B5EF4-FFF2-40B4-BE49-F238E27FC236}">
                  <a16:creationId xmlns:a16="http://schemas.microsoft.com/office/drawing/2014/main" id="{45E9230C-74ED-F0E9-E53A-37CCB28CD695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59;p43">
              <a:extLst>
                <a:ext uri="{FF2B5EF4-FFF2-40B4-BE49-F238E27FC236}">
                  <a16:creationId xmlns:a16="http://schemas.microsoft.com/office/drawing/2014/main" id="{24194F29-5EB7-E84B-2F7D-92BB76EA0A4C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60;p43">
              <a:extLst>
                <a:ext uri="{FF2B5EF4-FFF2-40B4-BE49-F238E27FC236}">
                  <a16:creationId xmlns:a16="http://schemas.microsoft.com/office/drawing/2014/main" id="{A50EB8F2-44E6-E798-DB46-73593CDD75C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61;p43">
              <a:extLst>
                <a:ext uri="{FF2B5EF4-FFF2-40B4-BE49-F238E27FC236}">
                  <a16:creationId xmlns:a16="http://schemas.microsoft.com/office/drawing/2014/main" id="{9594712D-ED93-3A0F-133C-0189AEAE701B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62;p43">
              <a:extLst>
                <a:ext uri="{FF2B5EF4-FFF2-40B4-BE49-F238E27FC236}">
                  <a16:creationId xmlns:a16="http://schemas.microsoft.com/office/drawing/2014/main" id="{1BB6E0CC-3DC0-63B1-6078-514C24D8234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63;p43">
              <a:extLst>
                <a:ext uri="{FF2B5EF4-FFF2-40B4-BE49-F238E27FC236}">
                  <a16:creationId xmlns:a16="http://schemas.microsoft.com/office/drawing/2014/main" id="{12B72FF3-DDF9-B4FB-B3D0-4681A9396D73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64;p43">
              <a:extLst>
                <a:ext uri="{FF2B5EF4-FFF2-40B4-BE49-F238E27FC236}">
                  <a16:creationId xmlns:a16="http://schemas.microsoft.com/office/drawing/2014/main" id="{9A2E4F19-F570-0153-D20C-05D8EEF573F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2082;p43">
            <a:extLst>
              <a:ext uri="{FF2B5EF4-FFF2-40B4-BE49-F238E27FC236}">
                <a16:creationId xmlns:a16="http://schemas.microsoft.com/office/drawing/2014/main" id="{F454781B-5CF5-3946-20F1-EE3D85F20D92}"/>
              </a:ext>
            </a:extLst>
          </p:cNvPr>
          <p:cNvGrpSpPr/>
          <p:nvPr/>
        </p:nvGrpSpPr>
        <p:grpSpPr>
          <a:xfrm>
            <a:off x="6402850" y="1575600"/>
            <a:ext cx="1451360" cy="2999154"/>
            <a:chOff x="6402850" y="1575600"/>
            <a:chExt cx="1451360" cy="2999154"/>
          </a:xfrm>
        </p:grpSpPr>
        <p:sp>
          <p:nvSpPr>
            <p:cNvPr id="132" name="Google Shape;2083;p43">
              <a:extLst>
                <a:ext uri="{FF2B5EF4-FFF2-40B4-BE49-F238E27FC236}">
                  <a16:creationId xmlns:a16="http://schemas.microsoft.com/office/drawing/2014/main" id="{8DDE5715-FE6D-67C8-AF85-E512932D4A7B}"/>
                </a:ext>
              </a:extLst>
            </p:cNvPr>
            <p:cNvSpPr/>
            <p:nvPr/>
          </p:nvSpPr>
          <p:spPr>
            <a:xfrm>
              <a:off x="6440895" y="1575600"/>
              <a:ext cx="1413316" cy="2999154"/>
            </a:xfrm>
            <a:custGeom>
              <a:avLst/>
              <a:gdLst/>
              <a:ahLst/>
              <a:cxnLst/>
              <a:rect l="l" t="t" r="r" b="b"/>
              <a:pathLst>
                <a:path w="42831" h="93468" extrusionOk="0">
                  <a:moveTo>
                    <a:pt x="23850" y="0"/>
                  </a:moveTo>
                  <a:cubicBezTo>
                    <a:pt x="23951" y="301"/>
                    <a:pt x="24051" y="567"/>
                    <a:pt x="24151" y="868"/>
                  </a:cubicBezTo>
                  <a:cubicBezTo>
                    <a:pt x="24217" y="1168"/>
                    <a:pt x="24351" y="1468"/>
                    <a:pt x="24418" y="1735"/>
                  </a:cubicBezTo>
                  <a:lnTo>
                    <a:pt x="24518" y="2169"/>
                  </a:lnTo>
                  <a:lnTo>
                    <a:pt x="24551" y="2369"/>
                  </a:lnTo>
                  <a:lnTo>
                    <a:pt x="24551" y="2502"/>
                  </a:lnTo>
                  <a:cubicBezTo>
                    <a:pt x="24584" y="2669"/>
                    <a:pt x="24618" y="2836"/>
                    <a:pt x="24618" y="3003"/>
                  </a:cubicBezTo>
                  <a:cubicBezTo>
                    <a:pt x="24618" y="3636"/>
                    <a:pt x="24484" y="4237"/>
                    <a:pt x="24184" y="4770"/>
                  </a:cubicBezTo>
                  <a:cubicBezTo>
                    <a:pt x="23550" y="5805"/>
                    <a:pt x="22183" y="6405"/>
                    <a:pt x="20815" y="6705"/>
                  </a:cubicBezTo>
                  <a:cubicBezTo>
                    <a:pt x="19381" y="7039"/>
                    <a:pt x="17880" y="7139"/>
                    <a:pt x="16312" y="7172"/>
                  </a:cubicBezTo>
                  <a:cubicBezTo>
                    <a:pt x="14744" y="7206"/>
                    <a:pt x="13109" y="7206"/>
                    <a:pt x="11408" y="7506"/>
                  </a:cubicBezTo>
                  <a:cubicBezTo>
                    <a:pt x="10574" y="7606"/>
                    <a:pt x="9740" y="7839"/>
                    <a:pt x="8873" y="8106"/>
                  </a:cubicBezTo>
                  <a:cubicBezTo>
                    <a:pt x="8039" y="8440"/>
                    <a:pt x="7239" y="8840"/>
                    <a:pt x="6471" y="9407"/>
                  </a:cubicBezTo>
                  <a:cubicBezTo>
                    <a:pt x="6271" y="9541"/>
                    <a:pt x="6104" y="9707"/>
                    <a:pt x="5938" y="9841"/>
                  </a:cubicBezTo>
                  <a:lnTo>
                    <a:pt x="5671" y="10074"/>
                  </a:lnTo>
                  <a:cubicBezTo>
                    <a:pt x="5604" y="10174"/>
                    <a:pt x="5504" y="10274"/>
                    <a:pt x="5437" y="10341"/>
                  </a:cubicBezTo>
                  <a:lnTo>
                    <a:pt x="4970" y="10908"/>
                  </a:lnTo>
                  <a:lnTo>
                    <a:pt x="4570" y="11509"/>
                  </a:lnTo>
                  <a:lnTo>
                    <a:pt x="4403" y="11809"/>
                  </a:lnTo>
                  <a:lnTo>
                    <a:pt x="4236" y="12142"/>
                  </a:lnTo>
                  <a:lnTo>
                    <a:pt x="3936" y="12810"/>
                  </a:lnTo>
                  <a:cubicBezTo>
                    <a:pt x="3769" y="13243"/>
                    <a:pt x="3636" y="13677"/>
                    <a:pt x="3503" y="14144"/>
                  </a:cubicBezTo>
                  <a:cubicBezTo>
                    <a:pt x="3002" y="15978"/>
                    <a:pt x="2902" y="17947"/>
                    <a:pt x="3202" y="19915"/>
                  </a:cubicBezTo>
                  <a:cubicBezTo>
                    <a:pt x="3336" y="20915"/>
                    <a:pt x="3569" y="21883"/>
                    <a:pt x="3903" y="22850"/>
                  </a:cubicBezTo>
                  <a:cubicBezTo>
                    <a:pt x="3970" y="23084"/>
                    <a:pt x="4036" y="23317"/>
                    <a:pt x="4136" y="23517"/>
                  </a:cubicBezTo>
                  <a:cubicBezTo>
                    <a:pt x="3870" y="23384"/>
                    <a:pt x="3603" y="23284"/>
                    <a:pt x="3302" y="23150"/>
                  </a:cubicBezTo>
                  <a:cubicBezTo>
                    <a:pt x="3102" y="23084"/>
                    <a:pt x="2902" y="23017"/>
                    <a:pt x="2702" y="22950"/>
                  </a:cubicBezTo>
                  <a:cubicBezTo>
                    <a:pt x="2602" y="22917"/>
                    <a:pt x="2502" y="22883"/>
                    <a:pt x="2402" y="22850"/>
                  </a:cubicBezTo>
                  <a:cubicBezTo>
                    <a:pt x="2235" y="22817"/>
                    <a:pt x="2035" y="22783"/>
                    <a:pt x="1835" y="22717"/>
                  </a:cubicBezTo>
                  <a:lnTo>
                    <a:pt x="1434" y="22717"/>
                  </a:lnTo>
                  <a:lnTo>
                    <a:pt x="1234" y="22750"/>
                  </a:lnTo>
                  <a:cubicBezTo>
                    <a:pt x="1201" y="22783"/>
                    <a:pt x="1134" y="22817"/>
                    <a:pt x="1068" y="22850"/>
                  </a:cubicBezTo>
                  <a:cubicBezTo>
                    <a:pt x="834" y="22983"/>
                    <a:pt x="667" y="23217"/>
                    <a:pt x="601" y="23484"/>
                  </a:cubicBezTo>
                  <a:cubicBezTo>
                    <a:pt x="567" y="23617"/>
                    <a:pt x="567" y="23784"/>
                    <a:pt x="534" y="23917"/>
                  </a:cubicBezTo>
                  <a:cubicBezTo>
                    <a:pt x="567" y="24051"/>
                    <a:pt x="534" y="24218"/>
                    <a:pt x="567" y="24384"/>
                  </a:cubicBezTo>
                  <a:lnTo>
                    <a:pt x="601" y="24551"/>
                  </a:lnTo>
                  <a:cubicBezTo>
                    <a:pt x="601" y="24585"/>
                    <a:pt x="601" y="24651"/>
                    <a:pt x="634" y="24685"/>
                  </a:cubicBezTo>
                  <a:cubicBezTo>
                    <a:pt x="634" y="24785"/>
                    <a:pt x="667" y="24885"/>
                    <a:pt x="667" y="24952"/>
                  </a:cubicBezTo>
                  <a:cubicBezTo>
                    <a:pt x="867" y="25685"/>
                    <a:pt x="1168" y="26353"/>
                    <a:pt x="1535" y="26986"/>
                  </a:cubicBezTo>
                  <a:cubicBezTo>
                    <a:pt x="1901" y="27620"/>
                    <a:pt x="2335" y="28221"/>
                    <a:pt x="2869" y="28754"/>
                  </a:cubicBezTo>
                  <a:cubicBezTo>
                    <a:pt x="3403" y="29288"/>
                    <a:pt x="4036" y="29788"/>
                    <a:pt x="4770" y="30122"/>
                  </a:cubicBezTo>
                  <a:cubicBezTo>
                    <a:pt x="5170" y="30289"/>
                    <a:pt x="5571" y="30422"/>
                    <a:pt x="5971" y="30489"/>
                  </a:cubicBezTo>
                  <a:lnTo>
                    <a:pt x="6104" y="30489"/>
                  </a:lnTo>
                  <a:lnTo>
                    <a:pt x="6138" y="30522"/>
                  </a:lnTo>
                  <a:cubicBezTo>
                    <a:pt x="6138" y="30522"/>
                    <a:pt x="6138" y="30522"/>
                    <a:pt x="6138" y="30556"/>
                  </a:cubicBezTo>
                  <a:cubicBezTo>
                    <a:pt x="6371" y="31289"/>
                    <a:pt x="6605" y="32023"/>
                    <a:pt x="6872" y="32757"/>
                  </a:cubicBezTo>
                  <a:cubicBezTo>
                    <a:pt x="7172" y="33491"/>
                    <a:pt x="7472" y="34225"/>
                    <a:pt x="7839" y="34925"/>
                  </a:cubicBezTo>
                  <a:cubicBezTo>
                    <a:pt x="8006" y="35292"/>
                    <a:pt x="8173" y="35659"/>
                    <a:pt x="8373" y="36026"/>
                  </a:cubicBezTo>
                  <a:cubicBezTo>
                    <a:pt x="8439" y="36126"/>
                    <a:pt x="8506" y="36226"/>
                    <a:pt x="8540" y="36326"/>
                  </a:cubicBezTo>
                  <a:lnTo>
                    <a:pt x="8506" y="36326"/>
                  </a:lnTo>
                  <a:lnTo>
                    <a:pt x="8273" y="36393"/>
                  </a:lnTo>
                  <a:cubicBezTo>
                    <a:pt x="7872" y="36527"/>
                    <a:pt x="7472" y="36660"/>
                    <a:pt x="7072" y="36793"/>
                  </a:cubicBezTo>
                  <a:cubicBezTo>
                    <a:pt x="6271" y="37060"/>
                    <a:pt x="5471" y="37360"/>
                    <a:pt x="4703" y="37761"/>
                  </a:cubicBezTo>
                  <a:cubicBezTo>
                    <a:pt x="3936" y="38161"/>
                    <a:pt x="3136" y="38561"/>
                    <a:pt x="2435" y="39228"/>
                  </a:cubicBezTo>
                  <a:cubicBezTo>
                    <a:pt x="2068" y="39562"/>
                    <a:pt x="1735" y="39962"/>
                    <a:pt x="1501" y="40463"/>
                  </a:cubicBezTo>
                  <a:cubicBezTo>
                    <a:pt x="1334" y="40896"/>
                    <a:pt x="1134" y="41330"/>
                    <a:pt x="1034" y="41797"/>
                  </a:cubicBezTo>
                  <a:cubicBezTo>
                    <a:pt x="567" y="43598"/>
                    <a:pt x="534" y="45366"/>
                    <a:pt x="601" y="47167"/>
                  </a:cubicBezTo>
                  <a:cubicBezTo>
                    <a:pt x="634" y="48969"/>
                    <a:pt x="834" y="50770"/>
                    <a:pt x="1101" y="52571"/>
                  </a:cubicBezTo>
                  <a:cubicBezTo>
                    <a:pt x="1601" y="56174"/>
                    <a:pt x="2368" y="59843"/>
                    <a:pt x="3236" y="63513"/>
                  </a:cubicBezTo>
                  <a:cubicBezTo>
                    <a:pt x="3703" y="65347"/>
                    <a:pt x="4170" y="67215"/>
                    <a:pt x="4670" y="69083"/>
                  </a:cubicBezTo>
                  <a:cubicBezTo>
                    <a:pt x="4937" y="70017"/>
                    <a:pt x="5204" y="70951"/>
                    <a:pt x="5471" y="71885"/>
                  </a:cubicBezTo>
                  <a:cubicBezTo>
                    <a:pt x="5671" y="72519"/>
                    <a:pt x="5871" y="73119"/>
                    <a:pt x="6038" y="73753"/>
                  </a:cubicBezTo>
                  <a:cubicBezTo>
                    <a:pt x="6338" y="74687"/>
                    <a:pt x="6605" y="75588"/>
                    <a:pt x="6905" y="76488"/>
                  </a:cubicBezTo>
                  <a:cubicBezTo>
                    <a:pt x="7205" y="75821"/>
                    <a:pt x="7539" y="75054"/>
                    <a:pt x="7806" y="74420"/>
                  </a:cubicBezTo>
                  <a:cubicBezTo>
                    <a:pt x="7972" y="74153"/>
                    <a:pt x="8139" y="73820"/>
                    <a:pt x="8273" y="73586"/>
                  </a:cubicBezTo>
                  <a:lnTo>
                    <a:pt x="8506" y="73219"/>
                  </a:lnTo>
                  <a:lnTo>
                    <a:pt x="8540" y="73119"/>
                  </a:lnTo>
                  <a:lnTo>
                    <a:pt x="8573" y="73086"/>
                  </a:lnTo>
                  <a:lnTo>
                    <a:pt x="8640" y="72986"/>
                  </a:lnTo>
                  <a:cubicBezTo>
                    <a:pt x="8973" y="72486"/>
                    <a:pt x="9340" y="72019"/>
                    <a:pt x="9740" y="71585"/>
                  </a:cubicBezTo>
                  <a:cubicBezTo>
                    <a:pt x="9941" y="71351"/>
                    <a:pt x="10141" y="71151"/>
                    <a:pt x="10374" y="70951"/>
                  </a:cubicBezTo>
                  <a:cubicBezTo>
                    <a:pt x="10474" y="70851"/>
                    <a:pt x="10608" y="70751"/>
                    <a:pt x="10708" y="70684"/>
                  </a:cubicBezTo>
                  <a:lnTo>
                    <a:pt x="10975" y="70484"/>
                  </a:lnTo>
                  <a:cubicBezTo>
                    <a:pt x="11008" y="70451"/>
                    <a:pt x="11008" y="70451"/>
                    <a:pt x="11008" y="70451"/>
                  </a:cubicBezTo>
                  <a:cubicBezTo>
                    <a:pt x="11375" y="72953"/>
                    <a:pt x="11775" y="75488"/>
                    <a:pt x="12175" y="78023"/>
                  </a:cubicBezTo>
                  <a:cubicBezTo>
                    <a:pt x="12776" y="81926"/>
                    <a:pt x="13376" y="85828"/>
                    <a:pt x="13843" y="88697"/>
                  </a:cubicBezTo>
                  <a:cubicBezTo>
                    <a:pt x="8740" y="90465"/>
                    <a:pt x="3669" y="92200"/>
                    <a:pt x="0" y="93467"/>
                  </a:cubicBezTo>
                  <a:cubicBezTo>
                    <a:pt x="5838" y="93467"/>
                    <a:pt x="11608" y="93434"/>
                    <a:pt x="15711" y="93434"/>
                  </a:cubicBezTo>
                  <a:cubicBezTo>
                    <a:pt x="15911" y="93200"/>
                    <a:pt x="16078" y="93000"/>
                    <a:pt x="16212" y="92767"/>
                  </a:cubicBezTo>
                  <a:lnTo>
                    <a:pt x="16245" y="92767"/>
                  </a:lnTo>
                  <a:lnTo>
                    <a:pt x="16212" y="92733"/>
                  </a:lnTo>
                  <a:cubicBezTo>
                    <a:pt x="16212" y="92733"/>
                    <a:pt x="16206" y="92717"/>
                    <a:pt x="16211" y="92717"/>
                  </a:cubicBezTo>
                  <a:lnTo>
                    <a:pt x="16211" y="92717"/>
                  </a:lnTo>
                  <a:cubicBezTo>
                    <a:pt x="16217" y="92717"/>
                    <a:pt x="16245" y="92753"/>
                    <a:pt x="16345" y="92934"/>
                  </a:cubicBezTo>
                  <a:cubicBezTo>
                    <a:pt x="16445" y="93100"/>
                    <a:pt x="16545" y="93300"/>
                    <a:pt x="16645" y="93434"/>
                  </a:cubicBezTo>
                  <a:lnTo>
                    <a:pt x="18814" y="93434"/>
                  </a:lnTo>
                  <a:lnTo>
                    <a:pt x="18814" y="93334"/>
                  </a:lnTo>
                  <a:lnTo>
                    <a:pt x="20114" y="93334"/>
                  </a:lnTo>
                  <a:cubicBezTo>
                    <a:pt x="20248" y="93067"/>
                    <a:pt x="20415" y="92833"/>
                    <a:pt x="20548" y="92633"/>
                  </a:cubicBezTo>
                  <a:cubicBezTo>
                    <a:pt x="20548" y="92600"/>
                    <a:pt x="20581" y="92567"/>
                    <a:pt x="20581" y="92567"/>
                  </a:cubicBezTo>
                  <a:cubicBezTo>
                    <a:pt x="20815" y="92833"/>
                    <a:pt x="21015" y="93134"/>
                    <a:pt x="21149" y="93334"/>
                  </a:cubicBezTo>
                  <a:cubicBezTo>
                    <a:pt x="26753" y="93300"/>
                    <a:pt x="32190" y="93300"/>
                    <a:pt x="35759" y="93267"/>
                  </a:cubicBezTo>
                  <a:cubicBezTo>
                    <a:pt x="30789" y="91566"/>
                    <a:pt x="25919" y="89931"/>
                    <a:pt x="22750" y="88864"/>
                  </a:cubicBezTo>
                  <a:cubicBezTo>
                    <a:pt x="23150" y="86095"/>
                    <a:pt x="23550" y="83393"/>
                    <a:pt x="23951" y="80958"/>
                  </a:cubicBezTo>
                  <a:cubicBezTo>
                    <a:pt x="24084" y="79991"/>
                    <a:pt x="24217" y="79090"/>
                    <a:pt x="24317" y="78256"/>
                  </a:cubicBezTo>
                  <a:cubicBezTo>
                    <a:pt x="24317" y="78141"/>
                    <a:pt x="24334" y="78098"/>
                    <a:pt x="24360" y="78098"/>
                  </a:cubicBezTo>
                  <a:cubicBezTo>
                    <a:pt x="24416" y="78098"/>
                    <a:pt x="24516" y="78299"/>
                    <a:pt x="24584" y="78390"/>
                  </a:cubicBezTo>
                  <a:cubicBezTo>
                    <a:pt x="24618" y="78457"/>
                    <a:pt x="24684" y="78557"/>
                    <a:pt x="24718" y="78623"/>
                  </a:cubicBezTo>
                  <a:cubicBezTo>
                    <a:pt x="24751" y="78690"/>
                    <a:pt x="24784" y="78757"/>
                    <a:pt x="24818" y="78790"/>
                  </a:cubicBezTo>
                  <a:cubicBezTo>
                    <a:pt x="24885" y="78890"/>
                    <a:pt x="24951" y="78990"/>
                    <a:pt x="24985" y="79124"/>
                  </a:cubicBezTo>
                  <a:lnTo>
                    <a:pt x="25452" y="79958"/>
                  </a:lnTo>
                  <a:lnTo>
                    <a:pt x="25852" y="79090"/>
                  </a:lnTo>
                  <a:cubicBezTo>
                    <a:pt x="26552" y="77523"/>
                    <a:pt x="27220" y="75988"/>
                    <a:pt x="27820" y="74487"/>
                  </a:cubicBezTo>
                  <a:cubicBezTo>
                    <a:pt x="28120" y="73720"/>
                    <a:pt x="28420" y="72953"/>
                    <a:pt x="28721" y="72252"/>
                  </a:cubicBezTo>
                  <a:lnTo>
                    <a:pt x="28787" y="72019"/>
                  </a:lnTo>
                  <a:lnTo>
                    <a:pt x="28821" y="71952"/>
                  </a:lnTo>
                  <a:cubicBezTo>
                    <a:pt x="28821" y="71952"/>
                    <a:pt x="28821" y="71909"/>
                    <a:pt x="28838" y="71909"/>
                  </a:cubicBezTo>
                  <a:cubicBezTo>
                    <a:pt x="28842" y="71909"/>
                    <a:pt x="28847" y="71912"/>
                    <a:pt x="28854" y="71919"/>
                  </a:cubicBezTo>
                  <a:lnTo>
                    <a:pt x="28987" y="71985"/>
                  </a:lnTo>
                  <a:lnTo>
                    <a:pt x="29221" y="72085"/>
                  </a:lnTo>
                  <a:cubicBezTo>
                    <a:pt x="29388" y="72185"/>
                    <a:pt x="29521" y="72285"/>
                    <a:pt x="29688" y="72386"/>
                  </a:cubicBezTo>
                  <a:cubicBezTo>
                    <a:pt x="30956" y="73119"/>
                    <a:pt x="32056" y="74020"/>
                    <a:pt x="32990" y="74921"/>
                  </a:cubicBezTo>
                  <a:cubicBezTo>
                    <a:pt x="33491" y="75354"/>
                    <a:pt x="33924" y="75821"/>
                    <a:pt x="34325" y="76288"/>
                  </a:cubicBezTo>
                  <a:cubicBezTo>
                    <a:pt x="34425" y="76388"/>
                    <a:pt x="34525" y="76522"/>
                    <a:pt x="34625" y="76622"/>
                  </a:cubicBezTo>
                  <a:cubicBezTo>
                    <a:pt x="34725" y="76755"/>
                    <a:pt x="34892" y="76989"/>
                    <a:pt x="35025" y="77156"/>
                  </a:cubicBezTo>
                  <a:cubicBezTo>
                    <a:pt x="35292" y="77489"/>
                    <a:pt x="35559" y="77889"/>
                    <a:pt x="35826" y="78256"/>
                  </a:cubicBezTo>
                  <a:cubicBezTo>
                    <a:pt x="35826" y="78223"/>
                    <a:pt x="35859" y="78256"/>
                    <a:pt x="35859" y="78190"/>
                  </a:cubicBezTo>
                  <a:lnTo>
                    <a:pt x="35926" y="78056"/>
                  </a:lnTo>
                  <a:lnTo>
                    <a:pt x="36026" y="77823"/>
                  </a:lnTo>
                  <a:lnTo>
                    <a:pt x="36226" y="77322"/>
                  </a:lnTo>
                  <a:cubicBezTo>
                    <a:pt x="36359" y="76989"/>
                    <a:pt x="36459" y="76655"/>
                    <a:pt x="36593" y="76322"/>
                  </a:cubicBezTo>
                  <a:cubicBezTo>
                    <a:pt x="36760" y="75855"/>
                    <a:pt x="36893" y="75388"/>
                    <a:pt x="37060" y="74921"/>
                  </a:cubicBezTo>
                  <a:cubicBezTo>
                    <a:pt x="37193" y="74454"/>
                    <a:pt x="37327" y="73987"/>
                    <a:pt x="37460" y="73520"/>
                  </a:cubicBezTo>
                  <a:cubicBezTo>
                    <a:pt x="37594" y="73086"/>
                    <a:pt x="37727" y="72619"/>
                    <a:pt x="37827" y="72152"/>
                  </a:cubicBezTo>
                  <a:cubicBezTo>
                    <a:pt x="38094" y="71251"/>
                    <a:pt x="38261" y="70351"/>
                    <a:pt x="38461" y="69450"/>
                  </a:cubicBezTo>
                  <a:cubicBezTo>
                    <a:pt x="38628" y="68549"/>
                    <a:pt x="38828" y="67682"/>
                    <a:pt x="38995" y="66815"/>
                  </a:cubicBezTo>
                  <a:cubicBezTo>
                    <a:pt x="39562" y="63312"/>
                    <a:pt x="39895" y="60010"/>
                    <a:pt x="39995" y="56874"/>
                  </a:cubicBezTo>
                  <a:cubicBezTo>
                    <a:pt x="39995" y="56474"/>
                    <a:pt x="40029" y="56107"/>
                    <a:pt x="40029" y="55707"/>
                  </a:cubicBezTo>
                  <a:cubicBezTo>
                    <a:pt x="40029" y="55340"/>
                    <a:pt x="40029" y="54973"/>
                    <a:pt x="40029" y="54573"/>
                  </a:cubicBezTo>
                  <a:cubicBezTo>
                    <a:pt x="40029" y="53839"/>
                    <a:pt x="40029" y="53072"/>
                    <a:pt x="40029" y="52338"/>
                  </a:cubicBezTo>
                  <a:cubicBezTo>
                    <a:pt x="40029" y="51604"/>
                    <a:pt x="39962" y="50903"/>
                    <a:pt x="39929" y="50203"/>
                  </a:cubicBezTo>
                  <a:cubicBezTo>
                    <a:pt x="39895" y="49502"/>
                    <a:pt x="39862" y="48802"/>
                    <a:pt x="39829" y="48101"/>
                  </a:cubicBezTo>
                  <a:cubicBezTo>
                    <a:pt x="39662" y="46767"/>
                    <a:pt x="39562" y="45433"/>
                    <a:pt x="39395" y="44199"/>
                  </a:cubicBezTo>
                  <a:cubicBezTo>
                    <a:pt x="39295" y="43565"/>
                    <a:pt x="39228" y="42931"/>
                    <a:pt x="39128" y="42331"/>
                  </a:cubicBezTo>
                  <a:cubicBezTo>
                    <a:pt x="39095" y="42030"/>
                    <a:pt x="39028" y="41730"/>
                    <a:pt x="38995" y="41430"/>
                  </a:cubicBezTo>
                  <a:cubicBezTo>
                    <a:pt x="38961" y="41163"/>
                    <a:pt x="38895" y="40896"/>
                    <a:pt x="38895" y="40629"/>
                  </a:cubicBezTo>
                  <a:cubicBezTo>
                    <a:pt x="39128" y="40629"/>
                    <a:pt x="39362" y="40596"/>
                    <a:pt x="39628" y="40563"/>
                  </a:cubicBezTo>
                  <a:cubicBezTo>
                    <a:pt x="39895" y="40496"/>
                    <a:pt x="40129" y="40463"/>
                    <a:pt x="40396" y="40363"/>
                  </a:cubicBezTo>
                  <a:cubicBezTo>
                    <a:pt x="40863" y="40229"/>
                    <a:pt x="41330" y="40029"/>
                    <a:pt x="41730" y="39796"/>
                  </a:cubicBezTo>
                  <a:cubicBezTo>
                    <a:pt x="41930" y="39662"/>
                    <a:pt x="42097" y="39562"/>
                    <a:pt x="42264" y="39395"/>
                  </a:cubicBezTo>
                  <a:cubicBezTo>
                    <a:pt x="42430" y="39262"/>
                    <a:pt x="42631" y="39095"/>
                    <a:pt x="42631" y="38895"/>
                  </a:cubicBezTo>
                  <a:cubicBezTo>
                    <a:pt x="42664" y="38428"/>
                    <a:pt x="42430" y="38094"/>
                    <a:pt x="42364" y="37727"/>
                  </a:cubicBezTo>
                  <a:cubicBezTo>
                    <a:pt x="42330" y="37394"/>
                    <a:pt x="42531" y="37127"/>
                    <a:pt x="42631" y="36893"/>
                  </a:cubicBezTo>
                  <a:cubicBezTo>
                    <a:pt x="42731" y="36727"/>
                    <a:pt x="42797" y="36560"/>
                    <a:pt x="42831" y="36393"/>
                  </a:cubicBezTo>
                  <a:cubicBezTo>
                    <a:pt x="42831" y="36293"/>
                    <a:pt x="42831" y="36260"/>
                    <a:pt x="42831" y="36160"/>
                  </a:cubicBezTo>
                  <a:cubicBezTo>
                    <a:pt x="42797" y="36093"/>
                    <a:pt x="42797" y="36026"/>
                    <a:pt x="42764" y="35993"/>
                  </a:cubicBezTo>
                  <a:cubicBezTo>
                    <a:pt x="42764" y="35959"/>
                    <a:pt x="42731" y="35926"/>
                    <a:pt x="42731" y="35893"/>
                  </a:cubicBezTo>
                  <a:cubicBezTo>
                    <a:pt x="42731" y="35859"/>
                    <a:pt x="42697" y="35859"/>
                    <a:pt x="42697" y="35826"/>
                  </a:cubicBezTo>
                  <a:lnTo>
                    <a:pt x="42664" y="35793"/>
                  </a:lnTo>
                  <a:cubicBezTo>
                    <a:pt x="42597" y="35659"/>
                    <a:pt x="42464" y="35559"/>
                    <a:pt x="42364" y="35426"/>
                  </a:cubicBezTo>
                  <a:cubicBezTo>
                    <a:pt x="42164" y="35059"/>
                    <a:pt x="42564" y="34692"/>
                    <a:pt x="42464" y="34091"/>
                  </a:cubicBezTo>
                  <a:cubicBezTo>
                    <a:pt x="42464" y="33825"/>
                    <a:pt x="42264" y="33624"/>
                    <a:pt x="41997" y="33458"/>
                  </a:cubicBezTo>
                  <a:cubicBezTo>
                    <a:pt x="41763" y="33258"/>
                    <a:pt x="41396" y="33091"/>
                    <a:pt x="40929" y="32924"/>
                  </a:cubicBezTo>
                  <a:cubicBezTo>
                    <a:pt x="40896" y="32924"/>
                    <a:pt x="40863" y="32924"/>
                    <a:pt x="40796" y="32891"/>
                  </a:cubicBezTo>
                  <a:cubicBezTo>
                    <a:pt x="40796" y="32857"/>
                    <a:pt x="40763" y="32824"/>
                    <a:pt x="40729" y="32791"/>
                  </a:cubicBezTo>
                  <a:cubicBezTo>
                    <a:pt x="40496" y="32490"/>
                    <a:pt x="40229" y="32190"/>
                    <a:pt x="39862" y="32023"/>
                  </a:cubicBezTo>
                  <a:cubicBezTo>
                    <a:pt x="39712" y="31948"/>
                    <a:pt x="39562" y="31911"/>
                    <a:pt x="39398" y="31911"/>
                  </a:cubicBezTo>
                  <a:cubicBezTo>
                    <a:pt x="39343" y="31911"/>
                    <a:pt x="39287" y="31915"/>
                    <a:pt x="39228" y="31923"/>
                  </a:cubicBezTo>
                  <a:cubicBezTo>
                    <a:pt x="39028" y="31990"/>
                    <a:pt x="38861" y="32090"/>
                    <a:pt x="38661" y="32157"/>
                  </a:cubicBezTo>
                  <a:cubicBezTo>
                    <a:pt x="38294" y="32357"/>
                    <a:pt x="37927" y="32590"/>
                    <a:pt x="37527" y="32824"/>
                  </a:cubicBezTo>
                  <a:cubicBezTo>
                    <a:pt x="37460" y="32891"/>
                    <a:pt x="37360" y="32924"/>
                    <a:pt x="37260" y="32991"/>
                  </a:cubicBezTo>
                  <a:lnTo>
                    <a:pt x="37193" y="33057"/>
                  </a:lnTo>
                  <a:cubicBezTo>
                    <a:pt x="37193" y="33024"/>
                    <a:pt x="37160" y="33024"/>
                    <a:pt x="37160" y="33024"/>
                  </a:cubicBezTo>
                  <a:lnTo>
                    <a:pt x="36993" y="33057"/>
                  </a:lnTo>
                  <a:cubicBezTo>
                    <a:pt x="36760" y="33057"/>
                    <a:pt x="36526" y="33091"/>
                    <a:pt x="36259" y="33091"/>
                  </a:cubicBezTo>
                  <a:cubicBezTo>
                    <a:pt x="34391" y="33224"/>
                    <a:pt x="32123" y="33391"/>
                    <a:pt x="29154" y="33558"/>
                  </a:cubicBezTo>
                  <a:cubicBezTo>
                    <a:pt x="29221" y="33391"/>
                    <a:pt x="29321" y="33191"/>
                    <a:pt x="29421" y="32991"/>
                  </a:cubicBezTo>
                  <a:lnTo>
                    <a:pt x="29521" y="32690"/>
                  </a:lnTo>
                  <a:lnTo>
                    <a:pt x="29688" y="32324"/>
                  </a:lnTo>
                  <a:cubicBezTo>
                    <a:pt x="29888" y="31790"/>
                    <a:pt x="30055" y="31289"/>
                    <a:pt x="30222" y="30722"/>
                  </a:cubicBezTo>
                  <a:cubicBezTo>
                    <a:pt x="30322" y="30489"/>
                    <a:pt x="30388" y="30255"/>
                    <a:pt x="30455" y="30022"/>
                  </a:cubicBezTo>
                  <a:lnTo>
                    <a:pt x="30789" y="30022"/>
                  </a:lnTo>
                  <a:cubicBezTo>
                    <a:pt x="30922" y="29989"/>
                    <a:pt x="31122" y="29955"/>
                    <a:pt x="31256" y="29922"/>
                  </a:cubicBezTo>
                  <a:cubicBezTo>
                    <a:pt x="31890" y="29788"/>
                    <a:pt x="32490" y="29488"/>
                    <a:pt x="33057" y="29055"/>
                  </a:cubicBezTo>
                  <a:cubicBezTo>
                    <a:pt x="34158" y="28221"/>
                    <a:pt x="35092" y="27020"/>
                    <a:pt x="35692" y="25452"/>
                  </a:cubicBezTo>
                  <a:cubicBezTo>
                    <a:pt x="35759" y="25252"/>
                    <a:pt x="35826" y="25052"/>
                    <a:pt x="35892" y="24851"/>
                  </a:cubicBezTo>
                  <a:cubicBezTo>
                    <a:pt x="35926" y="24618"/>
                    <a:pt x="35992" y="24451"/>
                    <a:pt x="35992" y="24151"/>
                  </a:cubicBezTo>
                  <a:cubicBezTo>
                    <a:pt x="36026" y="23884"/>
                    <a:pt x="35992" y="23584"/>
                    <a:pt x="35859" y="23350"/>
                  </a:cubicBezTo>
                  <a:cubicBezTo>
                    <a:pt x="35792" y="23250"/>
                    <a:pt x="35659" y="23150"/>
                    <a:pt x="35525" y="23117"/>
                  </a:cubicBezTo>
                  <a:cubicBezTo>
                    <a:pt x="35499" y="23110"/>
                    <a:pt x="35472" y="23108"/>
                    <a:pt x="35445" y="23108"/>
                  </a:cubicBezTo>
                  <a:cubicBezTo>
                    <a:pt x="35339" y="23108"/>
                    <a:pt x="35232" y="23150"/>
                    <a:pt x="35125" y="23150"/>
                  </a:cubicBezTo>
                  <a:cubicBezTo>
                    <a:pt x="34958" y="23184"/>
                    <a:pt x="34825" y="23184"/>
                    <a:pt x="34692" y="23250"/>
                  </a:cubicBezTo>
                  <a:cubicBezTo>
                    <a:pt x="34558" y="23284"/>
                    <a:pt x="34458" y="23317"/>
                    <a:pt x="34325" y="23350"/>
                  </a:cubicBezTo>
                  <a:cubicBezTo>
                    <a:pt x="34124" y="23417"/>
                    <a:pt x="33858" y="23484"/>
                    <a:pt x="33657" y="23584"/>
                  </a:cubicBezTo>
                  <a:cubicBezTo>
                    <a:pt x="33391" y="23684"/>
                    <a:pt x="33090" y="23817"/>
                    <a:pt x="32824" y="23984"/>
                  </a:cubicBezTo>
                  <a:cubicBezTo>
                    <a:pt x="32690" y="24051"/>
                    <a:pt x="32557" y="24151"/>
                    <a:pt x="32423" y="24251"/>
                  </a:cubicBezTo>
                  <a:lnTo>
                    <a:pt x="32256" y="24384"/>
                  </a:lnTo>
                  <a:lnTo>
                    <a:pt x="32156" y="24451"/>
                  </a:lnTo>
                  <a:lnTo>
                    <a:pt x="32123" y="24485"/>
                  </a:lnTo>
                  <a:cubicBezTo>
                    <a:pt x="32090" y="24485"/>
                    <a:pt x="32123" y="24451"/>
                    <a:pt x="32156" y="24451"/>
                  </a:cubicBezTo>
                  <a:cubicBezTo>
                    <a:pt x="32357" y="24184"/>
                    <a:pt x="32523" y="23884"/>
                    <a:pt x="32690" y="23617"/>
                  </a:cubicBezTo>
                  <a:cubicBezTo>
                    <a:pt x="32790" y="23484"/>
                    <a:pt x="32857" y="23317"/>
                    <a:pt x="32957" y="23184"/>
                  </a:cubicBezTo>
                  <a:cubicBezTo>
                    <a:pt x="33024" y="23017"/>
                    <a:pt x="33124" y="22850"/>
                    <a:pt x="33224" y="22683"/>
                  </a:cubicBezTo>
                  <a:lnTo>
                    <a:pt x="33557" y="21916"/>
                  </a:lnTo>
                  <a:cubicBezTo>
                    <a:pt x="33657" y="21649"/>
                    <a:pt x="33791" y="21416"/>
                    <a:pt x="33891" y="21149"/>
                  </a:cubicBezTo>
                  <a:cubicBezTo>
                    <a:pt x="34291" y="20081"/>
                    <a:pt x="34625" y="18981"/>
                    <a:pt x="34858" y="17780"/>
                  </a:cubicBezTo>
                  <a:cubicBezTo>
                    <a:pt x="35092" y="16612"/>
                    <a:pt x="35159" y="15345"/>
                    <a:pt x="35125" y="14044"/>
                  </a:cubicBezTo>
                  <a:cubicBezTo>
                    <a:pt x="35092" y="13710"/>
                    <a:pt x="35058" y="13410"/>
                    <a:pt x="35058" y="13076"/>
                  </a:cubicBezTo>
                  <a:cubicBezTo>
                    <a:pt x="34992" y="12743"/>
                    <a:pt x="34925" y="12409"/>
                    <a:pt x="34892" y="12076"/>
                  </a:cubicBezTo>
                  <a:cubicBezTo>
                    <a:pt x="34792" y="11409"/>
                    <a:pt x="34558" y="10741"/>
                    <a:pt x="34391" y="10074"/>
                  </a:cubicBezTo>
                  <a:cubicBezTo>
                    <a:pt x="33891" y="8773"/>
                    <a:pt x="33257" y="7439"/>
                    <a:pt x="32323" y="6238"/>
                  </a:cubicBezTo>
                  <a:cubicBezTo>
                    <a:pt x="31423" y="5004"/>
                    <a:pt x="30322" y="3903"/>
                    <a:pt x="29021" y="2869"/>
                  </a:cubicBezTo>
                  <a:cubicBezTo>
                    <a:pt x="28387" y="2369"/>
                    <a:pt x="27687" y="1902"/>
                    <a:pt x="26986" y="1468"/>
                  </a:cubicBezTo>
                  <a:cubicBezTo>
                    <a:pt x="26786" y="1368"/>
                    <a:pt x="26619" y="1268"/>
                    <a:pt x="26419" y="1135"/>
                  </a:cubicBezTo>
                  <a:cubicBezTo>
                    <a:pt x="26152" y="1001"/>
                    <a:pt x="25852" y="834"/>
                    <a:pt x="25552" y="701"/>
                  </a:cubicBezTo>
                  <a:cubicBezTo>
                    <a:pt x="25251" y="534"/>
                    <a:pt x="24951" y="434"/>
                    <a:pt x="24651" y="301"/>
                  </a:cubicBezTo>
                  <a:lnTo>
                    <a:pt x="24217" y="100"/>
                  </a:lnTo>
                  <a:lnTo>
                    <a:pt x="23984" y="34"/>
                  </a:lnTo>
                  <a:cubicBezTo>
                    <a:pt x="23951" y="0"/>
                    <a:pt x="23917" y="0"/>
                    <a:pt x="23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804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2084;p43">
              <a:extLst>
                <a:ext uri="{FF2B5EF4-FFF2-40B4-BE49-F238E27FC236}">
                  <a16:creationId xmlns:a16="http://schemas.microsoft.com/office/drawing/2014/main" id="{E66E7184-0383-7E5F-62FC-34E2247E86F5}"/>
                </a:ext>
              </a:extLst>
            </p:cNvPr>
            <p:cNvGrpSpPr/>
            <p:nvPr/>
          </p:nvGrpSpPr>
          <p:grpSpPr>
            <a:xfrm>
              <a:off x="6402850" y="1600845"/>
              <a:ext cx="1451355" cy="2948667"/>
              <a:chOff x="6383813" y="1600833"/>
              <a:chExt cx="1451355" cy="2948667"/>
            </a:xfrm>
          </p:grpSpPr>
          <p:sp>
            <p:nvSpPr>
              <p:cNvPr id="134" name="Google Shape;2085;p43">
                <a:extLst>
                  <a:ext uri="{FF2B5EF4-FFF2-40B4-BE49-F238E27FC236}">
                    <a16:creationId xmlns:a16="http://schemas.microsoft.com/office/drawing/2014/main" id="{7DE856A3-FF4F-90AB-4E8D-3FCD27822589}"/>
                  </a:ext>
                </a:extLst>
              </p:cNvPr>
              <p:cNvSpPr/>
              <p:nvPr/>
            </p:nvSpPr>
            <p:spPr>
              <a:xfrm>
                <a:off x="7155469" y="2638992"/>
                <a:ext cx="679698" cy="142357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44366" extrusionOk="0">
                    <a:moveTo>
                      <a:pt x="14511" y="1"/>
                    </a:moveTo>
                    <a:lnTo>
                      <a:pt x="1" y="36894"/>
                    </a:lnTo>
                    <a:cubicBezTo>
                      <a:pt x="165" y="36887"/>
                      <a:pt x="329" y="36883"/>
                      <a:pt x="491" y="36883"/>
                    </a:cubicBezTo>
                    <a:cubicBezTo>
                      <a:pt x="8087" y="36883"/>
                      <a:pt x="13043" y="44366"/>
                      <a:pt x="13043" y="44366"/>
                    </a:cubicBezTo>
                    <a:cubicBezTo>
                      <a:pt x="13043" y="44366"/>
                      <a:pt x="21182" y="25686"/>
                      <a:pt x="14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86;p43">
                <a:extLst>
                  <a:ext uri="{FF2B5EF4-FFF2-40B4-BE49-F238E27FC236}">
                    <a16:creationId xmlns:a16="http://schemas.microsoft.com/office/drawing/2014/main" id="{B2930719-33AB-0C48-9323-933A4CB60EAF}"/>
                  </a:ext>
                </a:extLst>
              </p:cNvPr>
              <p:cNvSpPr/>
              <p:nvPr/>
            </p:nvSpPr>
            <p:spPr>
              <a:xfrm>
                <a:off x="6573246" y="4419481"/>
                <a:ext cx="432443" cy="130019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1540" y="1"/>
                    </a:moveTo>
                    <a:cubicBezTo>
                      <a:pt x="11109" y="1"/>
                      <a:pt x="10624" y="156"/>
                      <a:pt x="10108" y="582"/>
                    </a:cubicBezTo>
                    <a:lnTo>
                      <a:pt x="0" y="4051"/>
                    </a:lnTo>
                    <a:lnTo>
                      <a:pt x="10775" y="4051"/>
                    </a:lnTo>
                    <a:lnTo>
                      <a:pt x="11709" y="2784"/>
                    </a:lnTo>
                    <a:lnTo>
                      <a:pt x="12509" y="4051"/>
                    </a:lnTo>
                    <a:lnTo>
                      <a:pt x="13477" y="4051"/>
                    </a:lnTo>
                    <a:lnTo>
                      <a:pt x="13477" y="1116"/>
                    </a:lnTo>
                    <a:cubicBezTo>
                      <a:pt x="13477" y="1116"/>
                      <a:pt x="12698" y="1"/>
                      <a:pt x="11540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87;p43">
                <a:extLst>
                  <a:ext uri="{FF2B5EF4-FFF2-40B4-BE49-F238E27FC236}">
                    <a16:creationId xmlns:a16="http://schemas.microsoft.com/office/drawing/2014/main" id="{E0709311-BD9C-CAF9-7C27-95CC944B3122}"/>
                  </a:ext>
                </a:extLst>
              </p:cNvPr>
              <p:cNvSpPr/>
              <p:nvPr/>
            </p:nvSpPr>
            <p:spPr>
              <a:xfrm>
                <a:off x="6773395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0" y="1"/>
                    </a:moveTo>
                    <a:lnTo>
                      <a:pt x="3870" y="25052"/>
                    </a:lnTo>
                    <a:lnTo>
                      <a:pt x="7239" y="25586"/>
                    </a:lnTo>
                    <a:lnTo>
                      <a:pt x="7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88;p43">
                <a:extLst>
                  <a:ext uri="{FF2B5EF4-FFF2-40B4-BE49-F238E27FC236}">
                    <a16:creationId xmlns:a16="http://schemas.microsoft.com/office/drawing/2014/main" id="{401A307D-2697-06FA-3930-E4062CC26E23}"/>
                  </a:ext>
                </a:extLst>
              </p:cNvPr>
              <p:cNvSpPr/>
              <p:nvPr/>
            </p:nvSpPr>
            <p:spPr>
              <a:xfrm>
                <a:off x="7029181" y="4419481"/>
                <a:ext cx="432436" cy="130016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937" y="1"/>
                    </a:moveTo>
                    <a:cubicBezTo>
                      <a:pt x="779" y="1"/>
                      <a:pt x="0" y="1116"/>
                      <a:pt x="0" y="1116"/>
                    </a:cubicBezTo>
                    <a:lnTo>
                      <a:pt x="0" y="4051"/>
                    </a:lnTo>
                    <a:lnTo>
                      <a:pt x="968" y="4051"/>
                    </a:lnTo>
                    <a:lnTo>
                      <a:pt x="1768" y="2784"/>
                    </a:lnTo>
                    <a:lnTo>
                      <a:pt x="2702" y="4051"/>
                    </a:lnTo>
                    <a:lnTo>
                      <a:pt x="13477" y="4051"/>
                    </a:lnTo>
                    <a:lnTo>
                      <a:pt x="3370" y="582"/>
                    </a:lnTo>
                    <a:cubicBezTo>
                      <a:pt x="2853" y="156"/>
                      <a:pt x="2368" y="1"/>
                      <a:pt x="1937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89;p43">
                <a:extLst>
                  <a:ext uri="{FF2B5EF4-FFF2-40B4-BE49-F238E27FC236}">
                    <a16:creationId xmlns:a16="http://schemas.microsoft.com/office/drawing/2014/main" id="{6E09F75C-352D-1D7F-DA20-C7280E5F31FA}"/>
                  </a:ext>
                </a:extLst>
              </p:cNvPr>
              <p:cNvSpPr/>
              <p:nvPr/>
            </p:nvSpPr>
            <p:spPr>
              <a:xfrm>
                <a:off x="7015256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1" y="1"/>
                    </a:moveTo>
                    <a:lnTo>
                      <a:pt x="434" y="25586"/>
                    </a:lnTo>
                    <a:lnTo>
                      <a:pt x="3804" y="25052"/>
                    </a:lnTo>
                    <a:lnTo>
                      <a:pt x="76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90;p43">
                <a:extLst>
                  <a:ext uri="{FF2B5EF4-FFF2-40B4-BE49-F238E27FC236}">
                    <a16:creationId xmlns:a16="http://schemas.microsoft.com/office/drawing/2014/main" id="{D1765DD4-3CEB-3B72-C090-BE271E877777}"/>
                  </a:ext>
                </a:extLst>
              </p:cNvPr>
              <p:cNvSpPr/>
              <p:nvPr/>
            </p:nvSpPr>
            <p:spPr>
              <a:xfrm>
                <a:off x="7536485" y="2602607"/>
                <a:ext cx="266546" cy="274632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8559" extrusionOk="0">
                    <a:moveTo>
                      <a:pt x="4838" y="0"/>
                    </a:moveTo>
                    <a:cubicBezTo>
                      <a:pt x="4070" y="0"/>
                      <a:pt x="1602" y="1902"/>
                      <a:pt x="1602" y="1902"/>
                    </a:cubicBezTo>
                    <a:lnTo>
                      <a:pt x="1" y="7506"/>
                    </a:lnTo>
                    <a:cubicBezTo>
                      <a:pt x="1506" y="8285"/>
                      <a:pt x="2839" y="8559"/>
                      <a:pt x="3962" y="8559"/>
                    </a:cubicBezTo>
                    <a:cubicBezTo>
                      <a:pt x="6298" y="8559"/>
                      <a:pt x="7726" y="7376"/>
                      <a:pt x="7906" y="7105"/>
                    </a:cubicBezTo>
                    <a:cubicBezTo>
                      <a:pt x="8207" y="6705"/>
                      <a:pt x="7840" y="6171"/>
                      <a:pt x="7773" y="5704"/>
                    </a:cubicBezTo>
                    <a:cubicBezTo>
                      <a:pt x="7673" y="5237"/>
                      <a:pt x="8307" y="4737"/>
                      <a:pt x="8240" y="4170"/>
                    </a:cubicBezTo>
                    <a:cubicBezTo>
                      <a:pt x="8140" y="3636"/>
                      <a:pt x="7740" y="3570"/>
                      <a:pt x="7706" y="3236"/>
                    </a:cubicBezTo>
                    <a:cubicBezTo>
                      <a:pt x="7673" y="2902"/>
                      <a:pt x="7940" y="2702"/>
                      <a:pt x="7873" y="2069"/>
                    </a:cubicBezTo>
                    <a:cubicBezTo>
                      <a:pt x="7773" y="1401"/>
                      <a:pt x="6172" y="934"/>
                      <a:pt x="6172" y="934"/>
                    </a:cubicBezTo>
                    <a:cubicBezTo>
                      <a:pt x="6172" y="934"/>
                      <a:pt x="5571" y="0"/>
                      <a:pt x="4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91;p43">
                <a:extLst>
                  <a:ext uri="{FF2B5EF4-FFF2-40B4-BE49-F238E27FC236}">
                    <a16:creationId xmlns:a16="http://schemas.microsoft.com/office/drawing/2014/main" id="{21B9F0C6-7D3B-CDA3-85E0-290732347FA4}"/>
                  </a:ext>
                </a:extLst>
              </p:cNvPr>
              <p:cNvSpPr/>
              <p:nvPr/>
            </p:nvSpPr>
            <p:spPr>
              <a:xfrm>
                <a:off x="7385587" y="2325099"/>
                <a:ext cx="219122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6498" extrusionOk="0">
                    <a:moveTo>
                      <a:pt x="5464" y="1"/>
                    </a:moveTo>
                    <a:cubicBezTo>
                      <a:pt x="5435" y="1"/>
                      <a:pt x="5404" y="4"/>
                      <a:pt x="5371" y="10"/>
                    </a:cubicBezTo>
                    <a:cubicBezTo>
                      <a:pt x="3036" y="477"/>
                      <a:pt x="1368" y="1978"/>
                      <a:pt x="1368" y="1978"/>
                    </a:cubicBezTo>
                    <a:lnTo>
                      <a:pt x="0" y="6481"/>
                    </a:lnTo>
                    <a:cubicBezTo>
                      <a:pt x="121" y="6492"/>
                      <a:pt x="240" y="6497"/>
                      <a:pt x="358" y="6497"/>
                    </a:cubicBezTo>
                    <a:cubicBezTo>
                      <a:pt x="4483" y="6497"/>
                      <a:pt x="6828" y="1"/>
                      <a:pt x="5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92;p43">
                <a:extLst>
                  <a:ext uri="{FF2B5EF4-FFF2-40B4-BE49-F238E27FC236}">
                    <a16:creationId xmlns:a16="http://schemas.microsoft.com/office/drawing/2014/main" id="{578C526C-83A8-6810-B472-8231B3F34584}"/>
                  </a:ext>
                </a:extLst>
              </p:cNvPr>
              <p:cNvSpPr/>
              <p:nvPr/>
            </p:nvSpPr>
            <p:spPr>
              <a:xfrm>
                <a:off x="6434380" y="2325099"/>
                <a:ext cx="219186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6498" extrusionOk="0">
                    <a:moveTo>
                      <a:pt x="1335" y="1"/>
                    </a:moveTo>
                    <a:cubicBezTo>
                      <a:pt x="0" y="1"/>
                      <a:pt x="2317" y="6497"/>
                      <a:pt x="6470" y="6497"/>
                    </a:cubicBezTo>
                    <a:cubicBezTo>
                      <a:pt x="6589" y="6497"/>
                      <a:pt x="6709" y="6492"/>
                      <a:pt x="6830" y="6481"/>
                    </a:cubicBezTo>
                    <a:lnTo>
                      <a:pt x="5429" y="1978"/>
                    </a:lnTo>
                    <a:cubicBezTo>
                      <a:pt x="5429" y="1978"/>
                      <a:pt x="3795" y="477"/>
                      <a:pt x="1426" y="10"/>
                    </a:cubicBezTo>
                    <a:cubicBezTo>
                      <a:pt x="1394" y="4"/>
                      <a:pt x="1364" y="1"/>
                      <a:pt x="1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93;p43">
                <a:extLst>
                  <a:ext uri="{FF2B5EF4-FFF2-40B4-BE49-F238E27FC236}">
                    <a16:creationId xmlns:a16="http://schemas.microsoft.com/office/drawing/2014/main" id="{8CA392E4-9D40-9579-295C-37A7ABAE3AED}"/>
                  </a:ext>
                </a:extLst>
              </p:cNvPr>
              <p:cNvSpPr/>
              <p:nvPr/>
            </p:nvSpPr>
            <p:spPr>
              <a:xfrm>
                <a:off x="6595706" y="2097324"/>
                <a:ext cx="847737" cy="851042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26523" extrusionOk="0">
                    <a:moveTo>
                      <a:pt x="12543" y="0"/>
                    </a:moveTo>
                    <a:cubicBezTo>
                      <a:pt x="4715" y="0"/>
                      <a:pt x="1" y="3173"/>
                      <a:pt x="1" y="3173"/>
                    </a:cubicBezTo>
                    <a:cubicBezTo>
                      <a:pt x="1" y="16049"/>
                      <a:pt x="5905" y="26523"/>
                      <a:pt x="13210" y="26523"/>
                    </a:cubicBezTo>
                    <a:cubicBezTo>
                      <a:pt x="20515" y="26523"/>
                      <a:pt x="26420" y="16082"/>
                      <a:pt x="26420" y="3173"/>
                    </a:cubicBezTo>
                    <a:cubicBezTo>
                      <a:pt x="21149" y="793"/>
                      <a:pt x="16457" y="0"/>
                      <a:pt x="125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94;p43">
                <a:extLst>
                  <a:ext uri="{FF2B5EF4-FFF2-40B4-BE49-F238E27FC236}">
                    <a16:creationId xmlns:a16="http://schemas.microsoft.com/office/drawing/2014/main" id="{9244E3AC-2725-91A9-408B-244D1BD4FB8A}"/>
                  </a:ext>
                </a:extLst>
              </p:cNvPr>
              <p:cNvSpPr/>
              <p:nvPr/>
            </p:nvSpPr>
            <p:spPr>
              <a:xfrm>
                <a:off x="6491909" y="1600833"/>
                <a:ext cx="1072507" cy="787767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4551" extrusionOk="0">
                    <a:moveTo>
                      <a:pt x="22583" y="0"/>
                    </a:moveTo>
                    <a:lnTo>
                      <a:pt x="22583" y="0"/>
                    </a:lnTo>
                    <a:cubicBezTo>
                      <a:pt x="24751" y="5871"/>
                      <a:pt x="19047" y="6738"/>
                      <a:pt x="14911" y="6905"/>
                    </a:cubicBezTo>
                    <a:cubicBezTo>
                      <a:pt x="10941" y="7038"/>
                      <a:pt x="4503" y="6772"/>
                      <a:pt x="2435" y="12275"/>
                    </a:cubicBezTo>
                    <a:cubicBezTo>
                      <a:pt x="0" y="18713"/>
                      <a:pt x="3636" y="24551"/>
                      <a:pt x="3636" y="24551"/>
                    </a:cubicBezTo>
                    <a:cubicBezTo>
                      <a:pt x="5217" y="21128"/>
                      <a:pt x="7401" y="20055"/>
                      <a:pt x="9519" y="20055"/>
                    </a:cubicBezTo>
                    <a:cubicBezTo>
                      <a:pt x="13077" y="20055"/>
                      <a:pt x="16445" y="23083"/>
                      <a:pt x="16445" y="23083"/>
                    </a:cubicBezTo>
                    <a:cubicBezTo>
                      <a:pt x="18792" y="21144"/>
                      <a:pt x="20854" y="20456"/>
                      <a:pt x="22598" y="20456"/>
                    </a:cubicBezTo>
                    <a:cubicBezTo>
                      <a:pt x="26855" y="20456"/>
                      <a:pt x="29221" y="24551"/>
                      <a:pt x="29221" y="24551"/>
                    </a:cubicBezTo>
                    <a:cubicBezTo>
                      <a:pt x="29221" y="24551"/>
                      <a:pt x="33424" y="19180"/>
                      <a:pt x="32624" y="12275"/>
                    </a:cubicBezTo>
                    <a:cubicBezTo>
                      <a:pt x="31589" y="3503"/>
                      <a:pt x="22584" y="0"/>
                      <a:pt x="22583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95;p43">
                <a:extLst>
                  <a:ext uri="{FF2B5EF4-FFF2-40B4-BE49-F238E27FC236}">
                    <a16:creationId xmlns:a16="http://schemas.microsoft.com/office/drawing/2014/main" id="{81987936-028C-A49F-C2F1-A86DE79B6767}"/>
                  </a:ext>
                </a:extLst>
              </p:cNvPr>
              <p:cNvSpPr/>
              <p:nvPr/>
            </p:nvSpPr>
            <p:spPr>
              <a:xfrm>
                <a:off x="6978871" y="2437495"/>
                <a:ext cx="106015" cy="161943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5047" extrusionOk="0">
                    <a:moveTo>
                      <a:pt x="1374" y="1"/>
                    </a:moveTo>
                    <a:cubicBezTo>
                      <a:pt x="919" y="1"/>
                      <a:pt x="493" y="319"/>
                      <a:pt x="401" y="777"/>
                    </a:cubicBezTo>
                    <a:cubicBezTo>
                      <a:pt x="334" y="1210"/>
                      <a:pt x="1" y="3312"/>
                      <a:pt x="901" y="4379"/>
                    </a:cubicBezTo>
                    <a:cubicBezTo>
                      <a:pt x="1268" y="4813"/>
                      <a:pt x="1769" y="5046"/>
                      <a:pt x="2336" y="5046"/>
                    </a:cubicBezTo>
                    <a:cubicBezTo>
                      <a:pt x="2869" y="5046"/>
                      <a:pt x="3303" y="4646"/>
                      <a:pt x="3303" y="4112"/>
                    </a:cubicBezTo>
                    <a:cubicBezTo>
                      <a:pt x="3303" y="3579"/>
                      <a:pt x="2903" y="3178"/>
                      <a:pt x="2369" y="3178"/>
                    </a:cubicBezTo>
                    <a:cubicBezTo>
                      <a:pt x="2169" y="2978"/>
                      <a:pt x="2136" y="1944"/>
                      <a:pt x="2269" y="1144"/>
                    </a:cubicBezTo>
                    <a:cubicBezTo>
                      <a:pt x="2369" y="610"/>
                      <a:pt x="2035" y="109"/>
                      <a:pt x="1502" y="9"/>
                    </a:cubicBezTo>
                    <a:cubicBezTo>
                      <a:pt x="1459" y="4"/>
                      <a:pt x="1416" y="1"/>
                      <a:pt x="1374" y="1"/>
                    </a:cubicBezTo>
                    <a:close/>
                  </a:path>
                </a:pathLst>
              </a:custGeom>
              <a:solidFill>
                <a:srgbClr val="F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96;p43">
                <a:extLst>
                  <a:ext uri="{FF2B5EF4-FFF2-40B4-BE49-F238E27FC236}">
                    <a16:creationId xmlns:a16="http://schemas.microsoft.com/office/drawing/2014/main" id="{917DA49B-ABE3-869B-3D03-A8791F74A7ED}"/>
                  </a:ext>
                </a:extLst>
              </p:cNvPr>
              <p:cNvSpPr/>
              <p:nvPr/>
            </p:nvSpPr>
            <p:spPr>
              <a:xfrm>
                <a:off x="7212197" y="2446350"/>
                <a:ext cx="62120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03" extrusionOk="0">
                    <a:moveTo>
                      <a:pt x="968" y="0"/>
                    </a:moveTo>
                    <a:cubicBezTo>
                      <a:pt x="434" y="0"/>
                      <a:pt x="1" y="734"/>
                      <a:pt x="1" y="1668"/>
                    </a:cubicBezTo>
                    <a:cubicBezTo>
                      <a:pt x="1" y="2569"/>
                      <a:pt x="434" y="3303"/>
                      <a:pt x="968" y="3303"/>
                    </a:cubicBezTo>
                    <a:cubicBezTo>
                      <a:pt x="1502" y="3303"/>
                      <a:pt x="1935" y="2569"/>
                      <a:pt x="1935" y="1668"/>
                    </a:cubicBezTo>
                    <a:cubicBezTo>
                      <a:pt x="1935" y="734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97;p43">
                <a:extLst>
                  <a:ext uri="{FF2B5EF4-FFF2-40B4-BE49-F238E27FC236}">
                    <a16:creationId xmlns:a16="http://schemas.microsoft.com/office/drawing/2014/main" id="{DB6D5C33-AD6B-CEAA-D952-0C493107911C}"/>
                  </a:ext>
                </a:extLst>
              </p:cNvPr>
              <p:cNvSpPr/>
              <p:nvPr/>
            </p:nvSpPr>
            <p:spPr>
              <a:xfrm>
                <a:off x="7174753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3164" y="0"/>
                    </a:moveTo>
                    <a:cubicBezTo>
                      <a:pt x="1136" y="0"/>
                      <a:pt x="0" y="1983"/>
                      <a:pt x="0" y="1983"/>
                    </a:cubicBezTo>
                    <a:lnTo>
                      <a:pt x="234" y="2217"/>
                    </a:lnTo>
                    <a:cubicBezTo>
                      <a:pt x="1242" y="1425"/>
                      <a:pt x="2128" y="1181"/>
                      <a:pt x="2839" y="1181"/>
                    </a:cubicBezTo>
                    <a:cubicBezTo>
                      <a:pt x="3984" y="1181"/>
                      <a:pt x="4670" y="1816"/>
                      <a:pt x="4670" y="1816"/>
                    </a:cubicBezTo>
                    <a:cubicBezTo>
                      <a:pt x="5170" y="1116"/>
                      <a:pt x="5004" y="515"/>
                      <a:pt x="5004" y="515"/>
                    </a:cubicBezTo>
                    <a:cubicBezTo>
                      <a:pt x="4328" y="146"/>
                      <a:pt x="3714" y="0"/>
                      <a:pt x="3164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98;p43">
                <a:extLst>
                  <a:ext uri="{FF2B5EF4-FFF2-40B4-BE49-F238E27FC236}">
                    <a16:creationId xmlns:a16="http://schemas.microsoft.com/office/drawing/2014/main" id="{AC587F8A-3596-67B4-8F66-990CC23718D0}"/>
                  </a:ext>
                </a:extLst>
              </p:cNvPr>
              <p:cNvSpPr/>
              <p:nvPr/>
            </p:nvSpPr>
            <p:spPr>
              <a:xfrm>
                <a:off x="6764828" y="2446350"/>
                <a:ext cx="62088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303" extrusionOk="0">
                    <a:moveTo>
                      <a:pt x="968" y="0"/>
                    </a:moveTo>
                    <a:cubicBezTo>
                      <a:pt x="434" y="0"/>
                      <a:pt x="0" y="734"/>
                      <a:pt x="0" y="1668"/>
                    </a:cubicBezTo>
                    <a:cubicBezTo>
                      <a:pt x="0" y="2569"/>
                      <a:pt x="434" y="3303"/>
                      <a:pt x="968" y="3303"/>
                    </a:cubicBezTo>
                    <a:cubicBezTo>
                      <a:pt x="1501" y="3303"/>
                      <a:pt x="1935" y="2569"/>
                      <a:pt x="1935" y="1668"/>
                    </a:cubicBezTo>
                    <a:cubicBezTo>
                      <a:pt x="1935" y="734"/>
                      <a:pt x="1501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99;p43">
                <a:extLst>
                  <a:ext uri="{FF2B5EF4-FFF2-40B4-BE49-F238E27FC236}">
                    <a16:creationId xmlns:a16="http://schemas.microsoft.com/office/drawing/2014/main" id="{9FB886AA-072E-B7E9-DE12-5DD9EA6E8C9E}"/>
                  </a:ext>
                </a:extLst>
              </p:cNvPr>
              <p:cNvSpPr/>
              <p:nvPr/>
            </p:nvSpPr>
            <p:spPr>
              <a:xfrm>
                <a:off x="6698475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1977" y="0"/>
                    </a:moveTo>
                    <a:cubicBezTo>
                      <a:pt x="1425" y="0"/>
                      <a:pt x="809" y="146"/>
                      <a:pt x="134" y="515"/>
                    </a:cubicBezTo>
                    <a:cubicBezTo>
                      <a:pt x="134" y="515"/>
                      <a:pt x="0" y="1116"/>
                      <a:pt x="467" y="1816"/>
                    </a:cubicBezTo>
                    <a:cubicBezTo>
                      <a:pt x="467" y="1816"/>
                      <a:pt x="1166" y="1181"/>
                      <a:pt x="2321" y="1181"/>
                    </a:cubicBezTo>
                    <a:cubicBezTo>
                      <a:pt x="3037" y="1181"/>
                      <a:pt x="3928" y="1425"/>
                      <a:pt x="4937" y="2217"/>
                    </a:cubicBezTo>
                    <a:lnTo>
                      <a:pt x="5170" y="1983"/>
                    </a:lnTo>
                    <a:cubicBezTo>
                      <a:pt x="5170" y="1983"/>
                      <a:pt x="4014" y="0"/>
                      <a:pt x="1977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00;p43">
                <a:extLst>
                  <a:ext uri="{FF2B5EF4-FFF2-40B4-BE49-F238E27FC236}">
                    <a16:creationId xmlns:a16="http://schemas.microsoft.com/office/drawing/2014/main" id="{B3A7A78C-205D-400C-0759-18FA803EF710}"/>
                  </a:ext>
                </a:extLst>
              </p:cNvPr>
              <p:cNvSpPr/>
              <p:nvPr/>
            </p:nvSpPr>
            <p:spPr>
              <a:xfrm>
                <a:off x="6928561" y="2634724"/>
                <a:ext cx="32151" cy="5676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9" extrusionOk="0">
                    <a:moveTo>
                      <a:pt x="1" y="0"/>
                    </a:moveTo>
                    <a:lnTo>
                      <a:pt x="501" y="1768"/>
                    </a:lnTo>
                    <a:lnTo>
                      <a:pt x="1002" y="3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01;p43">
                <a:extLst>
                  <a:ext uri="{FF2B5EF4-FFF2-40B4-BE49-F238E27FC236}">
                    <a16:creationId xmlns:a16="http://schemas.microsoft.com/office/drawing/2014/main" id="{123183F9-47A4-5D79-8E40-D09544209EE8}"/>
                  </a:ext>
                </a:extLst>
              </p:cNvPr>
              <p:cNvSpPr/>
              <p:nvPr/>
            </p:nvSpPr>
            <p:spPr>
              <a:xfrm>
                <a:off x="7055940" y="2660393"/>
                <a:ext cx="33210" cy="535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69" extrusionOk="0">
                    <a:moveTo>
                      <a:pt x="1034" y="1"/>
                    </a:moveTo>
                    <a:lnTo>
                      <a:pt x="0" y="134"/>
                    </a:lnTo>
                    <a:lnTo>
                      <a:pt x="301" y="1669"/>
                    </a:ln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02;p43">
                <a:extLst>
                  <a:ext uri="{FF2B5EF4-FFF2-40B4-BE49-F238E27FC236}">
                    <a16:creationId xmlns:a16="http://schemas.microsoft.com/office/drawing/2014/main" id="{053002D5-3C38-690D-5F44-141B79DDDE12}"/>
                  </a:ext>
                </a:extLst>
              </p:cNvPr>
              <p:cNvSpPr/>
              <p:nvPr/>
            </p:nvSpPr>
            <p:spPr>
              <a:xfrm>
                <a:off x="6890058" y="2606874"/>
                <a:ext cx="241904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19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7" y="635"/>
                      <a:pt x="1801" y="1569"/>
                      <a:pt x="3536" y="1869"/>
                    </a:cubicBezTo>
                    <a:cubicBezTo>
                      <a:pt x="3978" y="1944"/>
                      <a:pt x="4403" y="1975"/>
                      <a:pt x="4804" y="1975"/>
                    </a:cubicBezTo>
                    <a:cubicBezTo>
                      <a:pt x="6006" y="1975"/>
                      <a:pt x="6988" y="1694"/>
                      <a:pt x="7539" y="1469"/>
                    </a:cubicBezTo>
                    <a:lnTo>
                      <a:pt x="7539" y="1469"/>
                    </a:lnTo>
                    <a:cubicBezTo>
                      <a:pt x="7061" y="1508"/>
                      <a:pt x="6344" y="1596"/>
                      <a:pt x="5497" y="1596"/>
                    </a:cubicBezTo>
                    <a:cubicBezTo>
                      <a:pt x="4925" y="1596"/>
                      <a:pt x="4294" y="1556"/>
                      <a:pt x="3636" y="1435"/>
                    </a:cubicBezTo>
                    <a:cubicBezTo>
                      <a:pt x="1968" y="1168"/>
                      <a:pt x="667" y="434"/>
                      <a:pt x="0" y="1"/>
                    </a:cubicBezTo>
                    <a:close/>
                  </a:path>
                </a:pathLst>
              </a:custGeom>
              <a:solidFill>
                <a:srgbClr val="3E8B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03;p43">
                <a:extLst>
                  <a:ext uri="{FF2B5EF4-FFF2-40B4-BE49-F238E27FC236}">
                    <a16:creationId xmlns:a16="http://schemas.microsoft.com/office/drawing/2014/main" id="{9F1BBA86-FCB7-7134-97E1-F8C27606401F}"/>
                  </a:ext>
                </a:extLst>
              </p:cNvPr>
              <p:cNvSpPr/>
              <p:nvPr/>
            </p:nvSpPr>
            <p:spPr>
              <a:xfrm>
                <a:off x="6383813" y="2637933"/>
                <a:ext cx="1237326" cy="1468549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45767" extrusionOk="0">
                    <a:moveTo>
                      <a:pt x="38561" y="0"/>
                    </a:moveTo>
                    <a:cubicBezTo>
                      <a:pt x="23350" y="968"/>
                      <a:pt x="5604" y="3102"/>
                      <a:pt x="3469" y="7672"/>
                    </a:cubicBezTo>
                    <a:cubicBezTo>
                      <a:pt x="0" y="15111"/>
                      <a:pt x="8339" y="41196"/>
                      <a:pt x="8339" y="41196"/>
                    </a:cubicBezTo>
                    <a:cubicBezTo>
                      <a:pt x="8339" y="41196"/>
                      <a:pt x="10674" y="35692"/>
                      <a:pt x="15178" y="35559"/>
                    </a:cubicBezTo>
                    <a:cubicBezTo>
                      <a:pt x="15246" y="35556"/>
                      <a:pt x="15314" y="35555"/>
                      <a:pt x="15382" y="35555"/>
                    </a:cubicBezTo>
                    <a:cubicBezTo>
                      <a:pt x="21468" y="35555"/>
                      <a:pt x="26753" y="45766"/>
                      <a:pt x="26753" y="45766"/>
                    </a:cubicBezTo>
                    <a:cubicBezTo>
                      <a:pt x="38061" y="21049"/>
                      <a:pt x="38561" y="0"/>
                      <a:pt x="38561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04;p43">
                <a:extLst>
                  <a:ext uri="{FF2B5EF4-FFF2-40B4-BE49-F238E27FC236}">
                    <a16:creationId xmlns:a16="http://schemas.microsoft.com/office/drawing/2014/main" id="{C46D80E5-EAA6-2382-046F-166A9A5EF3A0}"/>
                  </a:ext>
                </a:extLst>
              </p:cNvPr>
              <p:cNvSpPr/>
              <p:nvPr/>
            </p:nvSpPr>
            <p:spPr>
              <a:xfrm>
                <a:off x="7213255" y="2648617"/>
                <a:ext cx="403558" cy="928019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28922" extrusionOk="0">
                    <a:moveTo>
                      <a:pt x="12577" y="1"/>
                    </a:moveTo>
                    <a:lnTo>
                      <a:pt x="12577" y="1"/>
                    </a:lnTo>
                    <a:cubicBezTo>
                      <a:pt x="11743" y="3070"/>
                      <a:pt x="9975" y="8674"/>
                      <a:pt x="7273" y="14878"/>
                    </a:cubicBezTo>
                    <a:cubicBezTo>
                      <a:pt x="5905" y="17980"/>
                      <a:pt x="4504" y="20816"/>
                      <a:pt x="3237" y="23184"/>
                    </a:cubicBezTo>
                    <a:cubicBezTo>
                      <a:pt x="2603" y="24385"/>
                      <a:pt x="2002" y="25486"/>
                      <a:pt x="1469" y="26420"/>
                    </a:cubicBezTo>
                    <a:cubicBezTo>
                      <a:pt x="902" y="27387"/>
                      <a:pt x="401" y="28221"/>
                      <a:pt x="1" y="28921"/>
                    </a:cubicBezTo>
                    <a:cubicBezTo>
                      <a:pt x="435" y="28221"/>
                      <a:pt x="968" y="27420"/>
                      <a:pt x="1569" y="26486"/>
                    </a:cubicBezTo>
                    <a:cubicBezTo>
                      <a:pt x="2136" y="25552"/>
                      <a:pt x="2770" y="24485"/>
                      <a:pt x="3437" y="23317"/>
                    </a:cubicBezTo>
                    <a:cubicBezTo>
                      <a:pt x="4738" y="20916"/>
                      <a:pt x="6205" y="18114"/>
                      <a:pt x="7540" y="15011"/>
                    </a:cubicBezTo>
                    <a:cubicBezTo>
                      <a:pt x="10275" y="8774"/>
                      <a:pt x="11943" y="3136"/>
                      <a:pt x="1257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05;p43">
                <a:extLst>
                  <a:ext uri="{FF2B5EF4-FFF2-40B4-BE49-F238E27FC236}">
                    <a16:creationId xmlns:a16="http://schemas.microsoft.com/office/drawing/2014/main" id="{D98CAE8C-04B2-8C47-55BB-11977E060A88}"/>
                  </a:ext>
                </a:extLst>
              </p:cNvPr>
              <p:cNvSpPr/>
              <p:nvPr/>
            </p:nvSpPr>
            <p:spPr>
              <a:xfrm>
                <a:off x="7196154" y="2638992"/>
                <a:ext cx="424928" cy="491316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15312" extrusionOk="0">
                    <a:moveTo>
                      <a:pt x="13243" y="1"/>
                    </a:moveTo>
                    <a:lnTo>
                      <a:pt x="13243" y="1"/>
                    </a:lnTo>
                    <a:cubicBezTo>
                      <a:pt x="12109" y="1702"/>
                      <a:pt x="9941" y="4771"/>
                      <a:pt x="7039" y="8040"/>
                    </a:cubicBezTo>
                    <a:cubicBezTo>
                      <a:pt x="4170" y="11309"/>
                      <a:pt x="1468" y="13910"/>
                      <a:pt x="0" y="15311"/>
                    </a:cubicBezTo>
                    <a:cubicBezTo>
                      <a:pt x="1601" y="14044"/>
                      <a:pt x="4403" y="11509"/>
                      <a:pt x="7272" y="8240"/>
                    </a:cubicBezTo>
                    <a:cubicBezTo>
                      <a:pt x="10174" y="4971"/>
                      <a:pt x="12276" y="1802"/>
                      <a:pt x="1324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7" name="Google Shape;1817;p39"/>
          <p:cNvSpPr txBox="1">
            <a:spLocks noGrp="1"/>
          </p:cNvSpPr>
          <p:nvPr>
            <p:ph type="title"/>
          </p:nvPr>
        </p:nvSpPr>
        <p:spPr>
          <a:xfrm>
            <a:off x="1494366" y="2373111"/>
            <a:ext cx="24756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64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C6CB91-8D18-5B6F-48D4-D7394EBF5B10}"/>
              </a:ext>
            </a:extLst>
          </p:cNvPr>
          <p:cNvSpPr/>
          <p:nvPr/>
        </p:nvSpPr>
        <p:spPr>
          <a:xfrm>
            <a:off x="735147" y="206874"/>
            <a:ext cx="6235700" cy="47582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AA8B688A-4DEA-8326-6728-D75942ED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061" y="309592"/>
            <a:ext cx="59958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nổ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bi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id="{80734E50-02FE-F0A0-A78E-C81DA9CA91C3}"/>
              </a:ext>
            </a:extLst>
          </p:cNvPr>
          <p:cNvGrpSpPr/>
          <p:nvPr/>
        </p:nvGrpSpPr>
        <p:grpSpPr>
          <a:xfrm>
            <a:off x="7200900" y="1336505"/>
            <a:ext cx="1840049" cy="2943395"/>
            <a:chOff x="1279871" y="3059509"/>
            <a:chExt cx="2849890" cy="2503795"/>
          </a:xfrm>
        </p:grpSpPr>
        <p:sp>
          <p:nvSpPr>
            <p:cNvPr id="7" name="圆角矩形 72">
              <a:extLst>
                <a:ext uri="{FF2B5EF4-FFF2-40B4-BE49-F238E27FC236}">
                  <a16:creationId xmlns:a16="http://schemas.microsoft.com/office/drawing/2014/main" id="{7B8B13FE-883F-785A-2804-92BC152EC1B1}"/>
                </a:ext>
              </a:extLst>
            </p:cNvPr>
            <p:cNvSpPr/>
            <p:nvPr/>
          </p:nvSpPr>
          <p:spPr>
            <a:xfrm>
              <a:off x="1279873" y="3070572"/>
              <a:ext cx="2849888" cy="2492732"/>
            </a:xfrm>
            <a:prstGeom prst="wedgeRoundRectCallout">
              <a:avLst>
                <a:gd name="adj1" fmla="val -14006"/>
                <a:gd name="adj2" fmla="val 60724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0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EC51BC-F174-4032-1892-40BC680A2CE8}"/>
                </a:ext>
              </a:extLst>
            </p:cNvPr>
            <p:cNvSpPr txBox="1"/>
            <p:nvPr/>
          </p:nvSpPr>
          <p:spPr>
            <a:xfrm>
              <a:off x="1279871" y="3059509"/>
              <a:ext cx="2849890" cy="2389113"/>
            </a:xfrm>
            <a:prstGeom prst="wedgeRoundRectCallout">
              <a:avLst>
                <a:gd name="adj1" fmla="val -55927"/>
                <a:gd name="adj2" fmla="val -50933"/>
                <a:gd name="adj3" fmla="val 16667"/>
              </a:avLst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algn="ctr" defTabSz="685783"/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dơ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altLang="en-US" sz="2400" dirty="0">
                  <a:solidFill>
                    <a:schemeClr val="tx1"/>
                  </a:solidFill>
                  <a:latin typeface="UTM Androgyne" panose="02040603050506020204" pitchFamily="18" charset="0"/>
                  <a:cs typeface="Times New Roman" panose="02020603050405020304" pitchFamily="18" charset="0"/>
                </a:rPr>
                <a:t>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1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D5B90A9-6F5B-1387-CB51-C7DE5489AD8A}"/>
              </a:ext>
            </a:extLst>
          </p:cNvPr>
          <p:cNvSpPr/>
          <p:nvPr/>
        </p:nvSpPr>
        <p:spPr>
          <a:xfrm>
            <a:off x="4230520" y="499895"/>
            <a:ext cx="4699000" cy="4149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C9032-F8B3-AAE4-8D54-F126C541B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612964"/>
            <a:ext cx="3598070" cy="3786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30685-52D0-9774-EE5C-09A570A0F1F8}"/>
              </a:ext>
            </a:extLst>
          </p:cNvPr>
          <p:cNvSpPr txBox="1"/>
          <p:nvPr/>
        </p:nvSpPr>
        <p:spPr>
          <a:xfrm>
            <a:off x="1396508" y="4399183"/>
            <a:ext cx="3175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VN-Zero" panose="02040603050506020204" pitchFamily="18" charset="0"/>
              </a:rPr>
              <a:t>Định</a:t>
            </a:r>
            <a:r>
              <a:rPr lang="en-US" sz="4400" dirty="0">
                <a:latin typeface="SVN-Zero" panose="02040603050506020204" pitchFamily="18" charset="0"/>
              </a:rPr>
              <a:t> </a:t>
            </a:r>
            <a:r>
              <a:rPr lang="en-US" sz="4400" dirty="0" err="1">
                <a:latin typeface="SVN-Zero" panose="02040603050506020204" pitchFamily="18" charset="0"/>
              </a:rPr>
              <a:t>Hải</a:t>
            </a:r>
            <a:endParaRPr lang="vi-VN" sz="4400" dirty="0">
              <a:latin typeface="+mj-lt"/>
            </a:endParaRPr>
          </a:p>
        </p:txBody>
      </p:sp>
      <p:grpSp>
        <p:nvGrpSpPr>
          <p:cNvPr id="6" name="Google Shape;2532;p57">
            <a:extLst>
              <a:ext uri="{FF2B5EF4-FFF2-40B4-BE49-F238E27FC236}">
                <a16:creationId xmlns:a16="http://schemas.microsoft.com/office/drawing/2014/main" id="{867373BF-C56B-D530-1709-3B8A98849285}"/>
              </a:ext>
            </a:extLst>
          </p:cNvPr>
          <p:cNvGrpSpPr/>
          <p:nvPr/>
        </p:nvGrpSpPr>
        <p:grpSpPr>
          <a:xfrm>
            <a:off x="7806470" y="3667666"/>
            <a:ext cx="1747536" cy="1569660"/>
            <a:chOff x="1161146" y="1907236"/>
            <a:chExt cx="1782975" cy="2016457"/>
          </a:xfrm>
        </p:grpSpPr>
        <p:sp>
          <p:nvSpPr>
            <p:cNvPr id="7" name="Google Shape;2533;p57">
              <a:extLst>
                <a:ext uri="{FF2B5EF4-FFF2-40B4-BE49-F238E27FC236}">
                  <a16:creationId xmlns:a16="http://schemas.microsoft.com/office/drawing/2014/main" id="{342A5550-E11F-3E03-F971-027B267F78A4}"/>
                </a:ext>
              </a:extLst>
            </p:cNvPr>
            <p:cNvSpPr/>
            <p:nvPr/>
          </p:nvSpPr>
          <p:spPr>
            <a:xfrm>
              <a:off x="1179103" y="1928895"/>
              <a:ext cx="1742404" cy="1994798"/>
            </a:xfrm>
            <a:custGeom>
              <a:avLst/>
              <a:gdLst/>
              <a:ahLst/>
              <a:cxnLst/>
              <a:rect l="l" t="t" r="r" b="b"/>
              <a:pathLst>
                <a:path w="100239" h="114759" extrusionOk="0">
                  <a:moveTo>
                    <a:pt x="48231" y="1"/>
                  </a:moveTo>
                  <a:cubicBezTo>
                    <a:pt x="46609" y="1"/>
                    <a:pt x="45266" y="552"/>
                    <a:pt x="44232" y="1815"/>
                  </a:cubicBezTo>
                  <a:cubicBezTo>
                    <a:pt x="41597" y="4984"/>
                    <a:pt x="31823" y="33304"/>
                    <a:pt x="27954" y="45780"/>
                  </a:cubicBezTo>
                  <a:cubicBezTo>
                    <a:pt x="25468" y="45526"/>
                    <a:pt x="22814" y="45334"/>
                    <a:pt x="20147" y="45334"/>
                  </a:cubicBezTo>
                  <a:cubicBezTo>
                    <a:pt x="14764" y="45334"/>
                    <a:pt x="9332" y="46116"/>
                    <a:pt x="5138" y="48749"/>
                  </a:cubicBezTo>
                  <a:cubicBezTo>
                    <a:pt x="234" y="51817"/>
                    <a:pt x="1" y="55487"/>
                    <a:pt x="334" y="57388"/>
                  </a:cubicBezTo>
                  <a:cubicBezTo>
                    <a:pt x="1201" y="62759"/>
                    <a:pt x="7606" y="66061"/>
                    <a:pt x="13477" y="67962"/>
                  </a:cubicBezTo>
                  <a:cubicBezTo>
                    <a:pt x="12009" y="70831"/>
                    <a:pt x="10875" y="73867"/>
                    <a:pt x="10141" y="76969"/>
                  </a:cubicBezTo>
                  <a:cubicBezTo>
                    <a:pt x="7840" y="86642"/>
                    <a:pt x="9507" y="96249"/>
                    <a:pt x="14678" y="102721"/>
                  </a:cubicBezTo>
                  <a:cubicBezTo>
                    <a:pt x="18981" y="108124"/>
                    <a:pt x="25319" y="111093"/>
                    <a:pt x="33024" y="111293"/>
                  </a:cubicBezTo>
                  <a:cubicBezTo>
                    <a:pt x="35906" y="113223"/>
                    <a:pt x="39010" y="114200"/>
                    <a:pt x="42079" y="114200"/>
                  </a:cubicBezTo>
                  <a:cubicBezTo>
                    <a:pt x="43308" y="114200"/>
                    <a:pt x="44532" y="114043"/>
                    <a:pt x="45733" y="113728"/>
                  </a:cubicBezTo>
                  <a:cubicBezTo>
                    <a:pt x="46740" y="114417"/>
                    <a:pt x="47916" y="114758"/>
                    <a:pt x="49095" y="114758"/>
                  </a:cubicBezTo>
                  <a:cubicBezTo>
                    <a:pt x="50259" y="114758"/>
                    <a:pt x="51427" y="114425"/>
                    <a:pt x="52438" y="113762"/>
                  </a:cubicBezTo>
                  <a:cubicBezTo>
                    <a:pt x="53640" y="114077"/>
                    <a:pt x="54863" y="114233"/>
                    <a:pt x="56092" y="114233"/>
                  </a:cubicBezTo>
                  <a:cubicBezTo>
                    <a:pt x="59161" y="114233"/>
                    <a:pt x="62265" y="113256"/>
                    <a:pt x="65147" y="111327"/>
                  </a:cubicBezTo>
                  <a:cubicBezTo>
                    <a:pt x="74320" y="111060"/>
                    <a:pt x="81559" y="106890"/>
                    <a:pt x="85662" y="99485"/>
                  </a:cubicBezTo>
                  <a:cubicBezTo>
                    <a:pt x="90865" y="90078"/>
                    <a:pt x="89898" y="76569"/>
                    <a:pt x="83327" y="65594"/>
                  </a:cubicBezTo>
                  <a:cubicBezTo>
                    <a:pt x="92934" y="62525"/>
                    <a:pt x="98438" y="59056"/>
                    <a:pt x="99638" y="55353"/>
                  </a:cubicBezTo>
                  <a:cubicBezTo>
                    <a:pt x="100239" y="53552"/>
                    <a:pt x="99872" y="51617"/>
                    <a:pt x="98671" y="50183"/>
                  </a:cubicBezTo>
                  <a:cubicBezTo>
                    <a:pt x="96442" y="47450"/>
                    <a:pt x="92213" y="46572"/>
                    <a:pt x="85682" y="46572"/>
                  </a:cubicBezTo>
                  <a:cubicBezTo>
                    <a:pt x="81851" y="46572"/>
                    <a:pt x="77228" y="46874"/>
                    <a:pt x="71752" y="47281"/>
                  </a:cubicBezTo>
                  <a:lnTo>
                    <a:pt x="69984" y="43712"/>
                  </a:lnTo>
                  <a:cubicBezTo>
                    <a:pt x="69183" y="42077"/>
                    <a:pt x="68316" y="40343"/>
                    <a:pt x="67415" y="38541"/>
                  </a:cubicBezTo>
                  <a:lnTo>
                    <a:pt x="67315" y="38341"/>
                  </a:lnTo>
                  <a:cubicBezTo>
                    <a:pt x="64947" y="33638"/>
                    <a:pt x="61878" y="27567"/>
                    <a:pt x="60010" y="23464"/>
                  </a:cubicBezTo>
                  <a:lnTo>
                    <a:pt x="60010" y="23464"/>
                  </a:lnTo>
                  <a:lnTo>
                    <a:pt x="60944" y="23631"/>
                  </a:lnTo>
                  <a:cubicBezTo>
                    <a:pt x="63312" y="23998"/>
                    <a:pt x="65080" y="24264"/>
                    <a:pt x="66515" y="24264"/>
                  </a:cubicBezTo>
                  <a:cubicBezTo>
                    <a:pt x="67215" y="25098"/>
                    <a:pt x="68216" y="26599"/>
                    <a:pt x="68783" y="27467"/>
                  </a:cubicBezTo>
                  <a:cubicBezTo>
                    <a:pt x="71093" y="30884"/>
                    <a:pt x="72623" y="33191"/>
                    <a:pt x="75251" y="33191"/>
                  </a:cubicBezTo>
                  <a:cubicBezTo>
                    <a:pt x="75394" y="33191"/>
                    <a:pt x="75539" y="33184"/>
                    <a:pt x="75688" y="33171"/>
                  </a:cubicBezTo>
                  <a:cubicBezTo>
                    <a:pt x="77189" y="33004"/>
                    <a:pt x="78523" y="32037"/>
                    <a:pt x="79090" y="30636"/>
                  </a:cubicBezTo>
                  <a:cubicBezTo>
                    <a:pt x="80792" y="26599"/>
                    <a:pt x="77156" y="15892"/>
                    <a:pt x="73186" y="13257"/>
                  </a:cubicBezTo>
                  <a:lnTo>
                    <a:pt x="72119" y="12556"/>
                  </a:lnTo>
                  <a:lnTo>
                    <a:pt x="71985" y="12456"/>
                  </a:lnTo>
                  <a:cubicBezTo>
                    <a:pt x="69484" y="10721"/>
                    <a:pt x="64246" y="7152"/>
                    <a:pt x="59343" y="4317"/>
                  </a:cubicBezTo>
                  <a:cubicBezTo>
                    <a:pt x="54864" y="1736"/>
                    <a:pt x="51107" y="1"/>
                    <a:pt x="48231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34;p57">
              <a:extLst>
                <a:ext uri="{FF2B5EF4-FFF2-40B4-BE49-F238E27FC236}">
                  <a16:creationId xmlns:a16="http://schemas.microsoft.com/office/drawing/2014/main" id="{16AD4FD0-1C45-372F-1B86-D6DD66F333DA}"/>
                </a:ext>
              </a:extLst>
            </p:cNvPr>
            <p:cNvSpPr/>
            <p:nvPr/>
          </p:nvSpPr>
          <p:spPr>
            <a:xfrm>
              <a:off x="1241732" y="1907236"/>
              <a:ext cx="1689058" cy="1944406"/>
            </a:xfrm>
            <a:custGeom>
              <a:avLst/>
              <a:gdLst/>
              <a:ahLst/>
              <a:cxnLst/>
              <a:rect l="l" t="t" r="r" b="b"/>
              <a:pathLst>
                <a:path w="97170" h="111860" extrusionOk="0">
                  <a:moveTo>
                    <a:pt x="46752" y="0"/>
                  </a:moveTo>
                  <a:cubicBezTo>
                    <a:pt x="45467" y="0"/>
                    <a:pt x="44527" y="439"/>
                    <a:pt x="43831" y="1293"/>
                  </a:cubicBezTo>
                  <a:cubicBezTo>
                    <a:pt x="41496" y="4128"/>
                    <a:pt x="31389" y="33049"/>
                    <a:pt x="27486" y="45892"/>
                  </a:cubicBezTo>
                  <a:cubicBezTo>
                    <a:pt x="24572" y="45573"/>
                    <a:pt x="21581" y="45342"/>
                    <a:pt x="18667" y="45342"/>
                  </a:cubicBezTo>
                  <a:cubicBezTo>
                    <a:pt x="13343" y="45342"/>
                    <a:pt x="8272" y="46113"/>
                    <a:pt x="4370" y="48527"/>
                  </a:cubicBezTo>
                  <a:cubicBezTo>
                    <a:pt x="200" y="51162"/>
                    <a:pt x="0" y="54131"/>
                    <a:pt x="267" y="55699"/>
                  </a:cubicBezTo>
                  <a:cubicBezTo>
                    <a:pt x="1101" y="60869"/>
                    <a:pt x="8306" y="63971"/>
                    <a:pt x="14077" y="65639"/>
                  </a:cubicBezTo>
                  <a:cubicBezTo>
                    <a:pt x="12242" y="68841"/>
                    <a:pt x="10908" y="72277"/>
                    <a:pt x="10041" y="75846"/>
                  </a:cubicBezTo>
                  <a:cubicBezTo>
                    <a:pt x="7806" y="85086"/>
                    <a:pt x="9407" y="94260"/>
                    <a:pt x="14277" y="100364"/>
                  </a:cubicBezTo>
                  <a:cubicBezTo>
                    <a:pt x="18413" y="105534"/>
                    <a:pt x="24484" y="108303"/>
                    <a:pt x="31956" y="108436"/>
                  </a:cubicBezTo>
                  <a:cubicBezTo>
                    <a:pt x="34685" y="110340"/>
                    <a:pt x="37634" y="111313"/>
                    <a:pt x="40544" y="111313"/>
                  </a:cubicBezTo>
                  <a:cubicBezTo>
                    <a:pt x="41867" y="111313"/>
                    <a:pt x="43183" y="111111"/>
                    <a:pt x="44465" y="110705"/>
                  </a:cubicBezTo>
                  <a:cubicBezTo>
                    <a:pt x="45354" y="111476"/>
                    <a:pt x="46454" y="111860"/>
                    <a:pt x="47556" y="111860"/>
                  </a:cubicBezTo>
                  <a:cubicBezTo>
                    <a:pt x="48647" y="111860"/>
                    <a:pt x="49741" y="111485"/>
                    <a:pt x="50636" y="110738"/>
                  </a:cubicBezTo>
                  <a:cubicBezTo>
                    <a:pt x="51909" y="111145"/>
                    <a:pt x="53220" y="111346"/>
                    <a:pt x="54543" y="111346"/>
                  </a:cubicBezTo>
                  <a:cubicBezTo>
                    <a:pt x="57452" y="111346"/>
                    <a:pt x="60417" y="110373"/>
                    <a:pt x="63145" y="108470"/>
                  </a:cubicBezTo>
                  <a:cubicBezTo>
                    <a:pt x="71952" y="108336"/>
                    <a:pt x="78957" y="104400"/>
                    <a:pt x="82826" y="97362"/>
                  </a:cubicBezTo>
                  <a:cubicBezTo>
                    <a:pt x="87963" y="88089"/>
                    <a:pt x="86795" y="74679"/>
                    <a:pt x="79924" y="63938"/>
                  </a:cubicBezTo>
                  <a:cubicBezTo>
                    <a:pt x="79790" y="63738"/>
                    <a:pt x="79657" y="63504"/>
                    <a:pt x="79524" y="63338"/>
                  </a:cubicBezTo>
                  <a:cubicBezTo>
                    <a:pt x="85795" y="61469"/>
                    <a:pt x="95268" y="57934"/>
                    <a:pt x="96703" y="53464"/>
                  </a:cubicBezTo>
                  <a:cubicBezTo>
                    <a:pt x="97170" y="52163"/>
                    <a:pt x="96903" y="50728"/>
                    <a:pt x="96002" y="49661"/>
                  </a:cubicBezTo>
                  <a:cubicBezTo>
                    <a:pt x="94144" y="47379"/>
                    <a:pt x="90392" y="46601"/>
                    <a:pt x="84317" y="46601"/>
                  </a:cubicBezTo>
                  <a:cubicBezTo>
                    <a:pt x="80355" y="46601"/>
                    <a:pt x="75406" y="46932"/>
                    <a:pt x="69350" y="47393"/>
                  </a:cubicBezTo>
                  <a:lnTo>
                    <a:pt x="67148" y="42890"/>
                  </a:lnTo>
                  <a:cubicBezTo>
                    <a:pt x="66314" y="41222"/>
                    <a:pt x="65414" y="39420"/>
                    <a:pt x="64480" y="37552"/>
                  </a:cubicBezTo>
                  <a:cubicBezTo>
                    <a:pt x="61644" y="31948"/>
                    <a:pt x="57641" y="23943"/>
                    <a:pt x="56140" y="20240"/>
                  </a:cubicBezTo>
                  <a:lnTo>
                    <a:pt x="56140" y="20240"/>
                  </a:lnTo>
                  <a:cubicBezTo>
                    <a:pt x="57241" y="20340"/>
                    <a:pt x="58675" y="20574"/>
                    <a:pt x="59676" y="20740"/>
                  </a:cubicBezTo>
                  <a:cubicBezTo>
                    <a:pt x="61876" y="21098"/>
                    <a:pt x="63532" y="21342"/>
                    <a:pt x="64830" y="21342"/>
                  </a:cubicBezTo>
                  <a:cubicBezTo>
                    <a:pt x="65107" y="21342"/>
                    <a:pt x="65368" y="21331"/>
                    <a:pt x="65614" y="21307"/>
                  </a:cubicBezTo>
                  <a:cubicBezTo>
                    <a:pt x="66348" y="22041"/>
                    <a:pt x="67682" y="24009"/>
                    <a:pt x="68482" y="25210"/>
                  </a:cubicBezTo>
                  <a:cubicBezTo>
                    <a:pt x="70640" y="28415"/>
                    <a:pt x="71892" y="30262"/>
                    <a:pt x="73732" y="30262"/>
                  </a:cubicBezTo>
                  <a:cubicBezTo>
                    <a:pt x="73826" y="30262"/>
                    <a:pt x="73922" y="30257"/>
                    <a:pt x="74020" y="30247"/>
                  </a:cubicBezTo>
                  <a:cubicBezTo>
                    <a:pt x="75020" y="30147"/>
                    <a:pt x="75854" y="29513"/>
                    <a:pt x="76221" y="28579"/>
                  </a:cubicBezTo>
                  <a:cubicBezTo>
                    <a:pt x="77689" y="25177"/>
                    <a:pt x="74253" y="15303"/>
                    <a:pt x="70851" y="13035"/>
                  </a:cubicBezTo>
                  <a:cubicBezTo>
                    <a:pt x="70584" y="12835"/>
                    <a:pt x="70184" y="12568"/>
                    <a:pt x="69650" y="12201"/>
                  </a:cubicBezTo>
                  <a:cubicBezTo>
                    <a:pt x="67148" y="10466"/>
                    <a:pt x="61944" y="6897"/>
                    <a:pt x="57074" y="4095"/>
                  </a:cubicBezTo>
                  <a:cubicBezTo>
                    <a:pt x="52249" y="1323"/>
                    <a:pt x="48981" y="0"/>
                    <a:pt x="46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35;p57">
              <a:extLst>
                <a:ext uri="{FF2B5EF4-FFF2-40B4-BE49-F238E27FC236}">
                  <a16:creationId xmlns:a16="http://schemas.microsoft.com/office/drawing/2014/main" id="{16A845EB-0190-3ACA-8C6C-DE34748CA4F3}"/>
                </a:ext>
              </a:extLst>
            </p:cNvPr>
            <p:cNvSpPr/>
            <p:nvPr/>
          </p:nvSpPr>
          <p:spPr>
            <a:xfrm>
              <a:off x="1393464" y="2840624"/>
              <a:ext cx="542925" cy="910965"/>
            </a:xfrm>
            <a:custGeom>
              <a:avLst/>
              <a:gdLst/>
              <a:ahLst/>
              <a:cxnLst/>
              <a:rect l="l" t="t" r="r" b="b"/>
              <a:pathLst>
                <a:path w="31234" h="52407" extrusionOk="0">
                  <a:moveTo>
                    <a:pt x="23196" y="0"/>
                  </a:moveTo>
                  <a:cubicBezTo>
                    <a:pt x="19613" y="0"/>
                    <a:pt x="14972" y="2195"/>
                    <a:pt x="9551" y="9674"/>
                  </a:cubicBezTo>
                  <a:cubicBezTo>
                    <a:pt x="6716" y="13577"/>
                    <a:pt x="4681" y="18013"/>
                    <a:pt x="3547" y="22717"/>
                  </a:cubicBezTo>
                  <a:cubicBezTo>
                    <a:pt x="1" y="37529"/>
                    <a:pt x="6627" y="52406"/>
                    <a:pt x="23653" y="52406"/>
                  </a:cubicBezTo>
                  <a:cubicBezTo>
                    <a:pt x="23766" y="52406"/>
                    <a:pt x="23880" y="52406"/>
                    <a:pt x="23995" y="52404"/>
                  </a:cubicBezTo>
                  <a:lnTo>
                    <a:pt x="24929" y="52404"/>
                  </a:lnTo>
                  <a:cubicBezTo>
                    <a:pt x="25396" y="52371"/>
                    <a:pt x="25863" y="52338"/>
                    <a:pt x="26330" y="52304"/>
                  </a:cubicBezTo>
                  <a:lnTo>
                    <a:pt x="26763" y="47968"/>
                  </a:lnTo>
                  <a:lnTo>
                    <a:pt x="27364" y="42130"/>
                  </a:lnTo>
                  <a:lnTo>
                    <a:pt x="28865" y="27353"/>
                  </a:lnTo>
                  <a:lnTo>
                    <a:pt x="29165" y="24384"/>
                  </a:lnTo>
                  <a:lnTo>
                    <a:pt x="29365" y="22450"/>
                  </a:lnTo>
                  <a:lnTo>
                    <a:pt x="31133" y="5237"/>
                  </a:lnTo>
                  <a:lnTo>
                    <a:pt x="31233" y="4470"/>
                  </a:lnTo>
                  <a:cubicBezTo>
                    <a:pt x="30766" y="3836"/>
                    <a:pt x="30266" y="3236"/>
                    <a:pt x="29699" y="2702"/>
                  </a:cubicBezTo>
                  <a:cubicBezTo>
                    <a:pt x="28335" y="1459"/>
                    <a:pt x="26118" y="0"/>
                    <a:pt x="23196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36;p57">
              <a:extLst>
                <a:ext uri="{FF2B5EF4-FFF2-40B4-BE49-F238E27FC236}">
                  <a16:creationId xmlns:a16="http://schemas.microsoft.com/office/drawing/2014/main" id="{6B67680B-D54C-65B9-1E73-CEE8F11D2381}"/>
                </a:ext>
              </a:extLst>
            </p:cNvPr>
            <p:cNvSpPr/>
            <p:nvPr/>
          </p:nvSpPr>
          <p:spPr>
            <a:xfrm>
              <a:off x="1509926" y="2918654"/>
              <a:ext cx="471101" cy="842964"/>
            </a:xfrm>
            <a:custGeom>
              <a:avLst/>
              <a:gdLst/>
              <a:ahLst/>
              <a:cxnLst/>
              <a:rect l="l" t="t" r="r" b="b"/>
              <a:pathLst>
                <a:path w="27102" h="48495" extrusionOk="0">
                  <a:moveTo>
                    <a:pt x="21989" y="1"/>
                  </a:moveTo>
                  <a:cubicBezTo>
                    <a:pt x="19240" y="1"/>
                    <a:pt x="15354" y="2540"/>
                    <a:pt x="10256" y="11656"/>
                  </a:cubicBezTo>
                  <a:cubicBezTo>
                    <a:pt x="1" y="29944"/>
                    <a:pt x="10656" y="48495"/>
                    <a:pt x="21607" y="48495"/>
                  </a:cubicBezTo>
                  <a:cubicBezTo>
                    <a:pt x="22980" y="48495"/>
                    <a:pt x="24358" y="48203"/>
                    <a:pt x="25701" y="47582"/>
                  </a:cubicBezTo>
                  <a:lnTo>
                    <a:pt x="27102" y="4017"/>
                  </a:lnTo>
                  <a:cubicBezTo>
                    <a:pt x="27102" y="4017"/>
                    <a:pt x="25445" y="1"/>
                    <a:pt x="2198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7;p57">
              <a:extLst>
                <a:ext uri="{FF2B5EF4-FFF2-40B4-BE49-F238E27FC236}">
                  <a16:creationId xmlns:a16="http://schemas.microsoft.com/office/drawing/2014/main" id="{360246FA-6BED-FB02-7946-BEA3ACDE2493}"/>
                </a:ext>
              </a:extLst>
            </p:cNvPr>
            <p:cNvSpPr/>
            <p:nvPr/>
          </p:nvSpPr>
          <p:spPr>
            <a:xfrm>
              <a:off x="2200759" y="2841285"/>
              <a:ext cx="589927" cy="910878"/>
            </a:xfrm>
            <a:custGeom>
              <a:avLst/>
              <a:gdLst/>
              <a:ahLst/>
              <a:cxnLst/>
              <a:rect l="l" t="t" r="r" b="b"/>
              <a:pathLst>
                <a:path w="33938" h="52402" extrusionOk="0">
                  <a:moveTo>
                    <a:pt x="8051" y="1"/>
                  </a:moveTo>
                  <a:cubicBezTo>
                    <a:pt x="5123" y="1"/>
                    <a:pt x="2901" y="1471"/>
                    <a:pt x="1535" y="2731"/>
                  </a:cubicBezTo>
                  <a:cubicBezTo>
                    <a:pt x="968" y="3231"/>
                    <a:pt x="435" y="3832"/>
                    <a:pt x="1" y="4465"/>
                  </a:cubicBezTo>
                  <a:lnTo>
                    <a:pt x="68" y="5166"/>
                  </a:lnTo>
                  <a:lnTo>
                    <a:pt x="1735" y="21478"/>
                  </a:lnTo>
                  <a:lnTo>
                    <a:pt x="1802" y="22212"/>
                  </a:lnTo>
                  <a:lnTo>
                    <a:pt x="2369" y="27649"/>
                  </a:lnTo>
                  <a:lnTo>
                    <a:pt x="3403" y="37889"/>
                  </a:lnTo>
                  <a:lnTo>
                    <a:pt x="4404" y="47330"/>
                  </a:lnTo>
                  <a:lnTo>
                    <a:pt x="4904" y="52300"/>
                  </a:lnTo>
                  <a:cubicBezTo>
                    <a:pt x="5305" y="52333"/>
                    <a:pt x="5805" y="52366"/>
                    <a:pt x="6139" y="52366"/>
                  </a:cubicBezTo>
                  <a:cubicBezTo>
                    <a:pt x="6506" y="52400"/>
                    <a:pt x="6872" y="52400"/>
                    <a:pt x="7239" y="52400"/>
                  </a:cubicBezTo>
                  <a:cubicBezTo>
                    <a:pt x="7345" y="52401"/>
                    <a:pt x="7451" y="52402"/>
                    <a:pt x="7556" y="52402"/>
                  </a:cubicBezTo>
                  <a:cubicBezTo>
                    <a:pt x="29004" y="52402"/>
                    <a:pt x="33938" y="28765"/>
                    <a:pt x="22851" y="11437"/>
                  </a:cubicBezTo>
                  <a:cubicBezTo>
                    <a:pt x="22484" y="10837"/>
                    <a:pt x="22083" y="10270"/>
                    <a:pt x="21683" y="9669"/>
                  </a:cubicBezTo>
                  <a:cubicBezTo>
                    <a:pt x="16269" y="2200"/>
                    <a:pt x="11632" y="1"/>
                    <a:pt x="8051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8;p57">
              <a:extLst>
                <a:ext uri="{FF2B5EF4-FFF2-40B4-BE49-F238E27FC236}">
                  <a16:creationId xmlns:a16="http://schemas.microsoft.com/office/drawing/2014/main" id="{2E979472-8DE5-41E3-F3E3-5A8C10397BE8}"/>
                </a:ext>
              </a:extLst>
            </p:cNvPr>
            <p:cNvSpPr/>
            <p:nvPr/>
          </p:nvSpPr>
          <p:spPr>
            <a:xfrm>
              <a:off x="1649351" y="2877023"/>
              <a:ext cx="401258" cy="924853"/>
            </a:xfrm>
            <a:custGeom>
              <a:avLst/>
              <a:gdLst/>
              <a:ahLst/>
              <a:cxnLst/>
              <a:rect l="l" t="t" r="r" b="b"/>
              <a:pathLst>
                <a:path w="23084" h="53206" extrusionOk="0">
                  <a:moveTo>
                    <a:pt x="17470" y="0"/>
                  </a:moveTo>
                  <a:cubicBezTo>
                    <a:pt x="16707" y="0"/>
                    <a:pt x="15865" y="179"/>
                    <a:pt x="14944" y="608"/>
                  </a:cubicBezTo>
                  <a:cubicBezTo>
                    <a:pt x="13743" y="1209"/>
                    <a:pt x="12676" y="1976"/>
                    <a:pt x="11742" y="2876"/>
                  </a:cubicBezTo>
                  <a:cubicBezTo>
                    <a:pt x="9674" y="4878"/>
                    <a:pt x="7272" y="7980"/>
                    <a:pt x="4604" y="12784"/>
                  </a:cubicBezTo>
                  <a:cubicBezTo>
                    <a:pt x="3002" y="15652"/>
                    <a:pt x="1768" y="18721"/>
                    <a:pt x="1001" y="21890"/>
                  </a:cubicBezTo>
                  <a:cubicBezTo>
                    <a:pt x="334" y="24659"/>
                    <a:pt x="0" y="27461"/>
                    <a:pt x="67" y="30296"/>
                  </a:cubicBezTo>
                  <a:cubicBezTo>
                    <a:pt x="100" y="31397"/>
                    <a:pt x="200" y="32464"/>
                    <a:pt x="334" y="33532"/>
                  </a:cubicBezTo>
                  <a:cubicBezTo>
                    <a:pt x="1201" y="40170"/>
                    <a:pt x="4170" y="45807"/>
                    <a:pt x="8039" y="49310"/>
                  </a:cubicBezTo>
                  <a:cubicBezTo>
                    <a:pt x="8440" y="49677"/>
                    <a:pt x="8840" y="50010"/>
                    <a:pt x="9240" y="50310"/>
                  </a:cubicBezTo>
                  <a:cubicBezTo>
                    <a:pt x="11670" y="52160"/>
                    <a:pt x="14377" y="53205"/>
                    <a:pt x="17103" y="53205"/>
                  </a:cubicBezTo>
                  <a:cubicBezTo>
                    <a:pt x="18605" y="53205"/>
                    <a:pt x="20113" y="52887"/>
                    <a:pt x="21582" y="52212"/>
                  </a:cubicBezTo>
                  <a:lnTo>
                    <a:pt x="21649" y="49577"/>
                  </a:lnTo>
                  <a:lnTo>
                    <a:pt x="21782" y="45674"/>
                  </a:lnTo>
                  <a:lnTo>
                    <a:pt x="21816" y="44139"/>
                  </a:lnTo>
                  <a:lnTo>
                    <a:pt x="22049" y="37535"/>
                  </a:lnTo>
                  <a:lnTo>
                    <a:pt x="22183" y="32965"/>
                  </a:lnTo>
                  <a:lnTo>
                    <a:pt x="22383" y="26460"/>
                  </a:lnTo>
                  <a:lnTo>
                    <a:pt x="22516" y="21857"/>
                  </a:lnTo>
                  <a:lnTo>
                    <a:pt x="23017" y="6079"/>
                  </a:lnTo>
                  <a:lnTo>
                    <a:pt x="23083" y="4411"/>
                  </a:lnTo>
                  <a:cubicBezTo>
                    <a:pt x="22683" y="3510"/>
                    <a:pt x="22116" y="2643"/>
                    <a:pt x="21449" y="1909"/>
                  </a:cubicBezTo>
                  <a:cubicBezTo>
                    <a:pt x="20524" y="914"/>
                    <a:pt x="19197" y="0"/>
                    <a:pt x="17470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9;p57">
              <a:extLst>
                <a:ext uri="{FF2B5EF4-FFF2-40B4-BE49-F238E27FC236}">
                  <a16:creationId xmlns:a16="http://schemas.microsoft.com/office/drawing/2014/main" id="{0A9EFC3C-AE28-6E0C-D3C7-4BC987C7FB39}"/>
                </a:ext>
              </a:extLst>
            </p:cNvPr>
            <p:cNvSpPr/>
            <p:nvPr/>
          </p:nvSpPr>
          <p:spPr>
            <a:xfrm>
              <a:off x="2154382" y="2918654"/>
              <a:ext cx="470492" cy="843121"/>
            </a:xfrm>
            <a:custGeom>
              <a:avLst/>
              <a:gdLst/>
              <a:ahLst/>
              <a:cxnLst/>
              <a:rect l="l" t="t" r="r" b="b"/>
              <a:pathLst>
                <a:path w="27067" h="48504" extrusionOk="0">
                  <a:moveTo>
                    <a:pt x="5113" y="1"/>
                  </a:moveTo>
                  <a:cubicBezTo>
                    <a:pt x="1657" y="1"/>
                    <a:pt x="0" y="4017"/>
                    <a:pt x="0" y="4017"/>
                  </a:cubicBezTo>
                  <a:lnTo>
                    <a:pt x="1368" y="47582"/>
                  </a:lnTo>
                  <a:cubicBezTo>
                    <a:pt x="2719" y="48209"/>
                    <a:pt x="4105" y="48503"/>
                    <a:pt x="5486" y="48503"/>
                  </a:cubicBezTo>
                  <a:cubicBezTo>
                    <a:pt x="16449" y="48503"/>
                    <a:pt x="27066" y="29935"/>
                    <a:pt x="16846" y="11656"/>
                  </a:cubicBezTo>
                  <a:cubicBezTo>
                    <a:pt x="11748" y="2540"/>
                    <a:pt x="7862" y="1"/>
                    <a:pt x="511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40;p57">
              <a:extLst>
                <a:ext uri="{FF2B5EF4-FFF2-40B4-BE49-F238E27FC236}">
                  <a16:creationId xmlns:a16="http://schemas.microsoft.com/office/drawing/2014/main" id="{0013DA31-A7CC-1214-9E24-E3645837C867}"/>
                </a:ext>
              </a:extLst>
            </p:cNvPr>
            <p:cNvSpPr/>
            <p:nvPr/>
          </p:nvSpPr>
          <p:spPr>
            <a:xfrm>
              <a:off x="2085965" y="2878292"/>
              <a:ext cx="452275" cy="924158"/>
            </a:xfrm>
            <a:custGeom>
              <a:avLst/>
              <a:gdLst/>
              <a:ahLst/>
              <a:cxnLst/>
              <a:rect l="l" t="t" r="r" b="b"/>
              <a:pathLst>
                <a:path w="26019" h="53166" extrusionOk="0">
                  <a:moveTo>
                    <a:pt x="5579" y="1"/>
                  </a:moveTo>
                  <a:cubicBezTo>
                    <a:pt x="3877" y="1"/>
                    <a:pt x="2566" y="880"/>
                    <a:pt x="1668" y="1869"/>
                  </a:cubicBezTo>
                  <a:cubicBezTo>
                    <a:pt x="968" y="2603"/>
                    <a:pt x="400" y="3437"/>
                    <a:pt x="0" y="4371"/>
                  </a:cubicBezTo>
                  <a:cubicBezTo>
                    <a:pt x="0" y="4371"/>
                    <a:pt x="0" y="4405"/>
                    <a:pt x="0" y="4405"/>
                  </a:cubicBezTo>
                  <a:lnTo>
                    <a:pt x="34" y="6139"/>
                  </a:lnTo>
                  <a:lnTo>
                    <a:pt x="534" y="21484"/>
                  </a:lnTo>
                  <a:lnTo>
                    <a:pt x="834" y="31057"/>
                  </a:lnTo>
                  <a:lnTo>
                    <a:pt x="901" y="32925"/>
                  </a:lnTo>
                  <a:lnTo>
                    <a:pt x="1034" y="37462"/>
                  </a:lnTo>
                  <a:lnTo>
                    <a:pt x="1301" y="45501"/>
                  </a:lnTo>
                  <a:lnTo>
                    <a:pt x="1368" y="47969"/>
                  </a:lnTo>
                  <a:lnTo>
                    <a:pt x="1401" y="49504"/>
                  </a:lnTo>
                  <a:lnTo>
                    <a:pt x="1501" y="52172"/>
                  </a:lnTo>
                  <a:lnTo>
                    <a:pt x="1535" y="52172"/>
                  </a:lnTo>
                  <a:cubicBezTo>
                    <a:pt x="2993" y="52848"/>
                    <a:pt x="4493" y="53165"/>
                    <a:pt x="5990" y="53165"/>
                  </a:cubicBezTo>
                  <a:cubicBezTo>
                    <a:pt x="8706" y="53165"/>
                    <a:pt x="11413" y="52120"/>
                    <a:pt x="13843" y="50271"/>
                  </a:cubicBezTo>
                  <a:cubicBezTo>
                    <a:pt x="14310" y="49904"/>
                    <a:pt x="14777" y="49504"/>
                    <a:pt x="15244" y="49103"/>
                  </a:cubicBezTo>
                  <a:cubicBezTo>
                    <a:pt x="22083" y="42699"/>
                    <a:pt x="26019" y="29556"/>
                    <a:pt x="20115" y="16113"/>
                  </a:cubicBezTo>
                  <a:cubicBezTo>
                    <a:pt x="19614" y="15012"/>
                    <a:pt x="19047" y="13911"/>
                    <a:pt x="18447" y="12777"/>
                  </a:cubicBezTo>
                  <a:cubicBezTo>
                    <a:pt x="15745" y="7974"/>
                    <a:pt x="13376" y="4838"/>
                    <a:pt x="11308" y="2904"/>
                  </a:cubicBezTo>
                  <a:cubicBezTo>
                    <a:pt x="10374" y="1970"/>
                    <a:pt x="9273" y="1202"/>
                    <a:pt x="8106" y="602"/>
                  </a:cubicBezTo>
                  <a:cubicBezTo>
                    <a:pt x="7186" y="178"/>
                    <a:pt x="6343" y="1"/>
                    <a:pt x="557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41;p57">
              <a:extLst>
                <a:ext uri="{FF2B5EF4-FFF2-40B4-BE49-F238E27FC236}">
                  <a16:creationId xmlns:a16="http://schemas.microsoft.com/office/drawing/2014/main" id="{BD5489E7-B43E-3C3D-3BF3-54378C5DFCA6}"/>
                </a:ext>
              </a:extLst>
            </p:cNvPr>
            <p:cNvSpPr/>
            <p:nvPr/>
          </p:nvSpPr>
          <p:spPr>
            <a:xfrm>
              <a:off x="1974056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39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39" y="45367"/>
                  </a:cubicBezTo>
                  <a:cubicBezTo>
                    <a:pt x="11108" y="45367"/>
                    <a:pt x="14310" y="35193"/>
                    <a:pt x="14310" y="22684"/>
                  </a:cubicBezTo>
                  <a:cubicBezTo>
                    <a:pt x="14310" y="10141"/>
                    <a:pt x="11108" y="1"/>
                    <a:pt x="713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42;p57">
              <a:extLst>
                <a:ext uri="{FF2B5EF4-FFF2-40B4-BE49-F238E27FC236}">
                  <a16:creationId xmlns:a16="http://schemas.microsoft.com/office/drawing/2014/main" id="{7AF2A53A-B799-286F-0BDE-0F95294B4556}"/>
                </a:ext>
              </a:extLst>
            </p:cNvPr>
            <p:cNvSpPr/>
            <p:nvPr/>
          </p:nvSpPr>
          <p:spPr>
            <a:xfrm>
              <a:off x="1912592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72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72" y="45367"/>
                  </a:cubicBezTo>
                  <a:cubicBezTo>
                    <a:pt x="11108" y="45367"/>
                    <a:pt x="14311" y="35193"/>
                    <a:pt x="14311" y="22684"/>
                  </a:cubicBezTo>
                  <a:cubicBezTo>
                    <a:pt x="14311" y="10141"/>
                    <a:pt x="11108" y="1"/>
                    <a:pt x="717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3;p57">
              <a:extLst>
                <a:ext uri="{FF2B5EF4-FFF2-40B4-BE49-F238E27FC236}">
                  <a16:creationId xmlns:a16="http://schemas.microsoft.com/office/drawing/2014/main" id="{7D9ECB41-79A9-C41D-22BB-67690DFDECBF}"/>
                </a:ext>
              </a:extLst>
            </p:cNvPr>
            <p:cNvSpPr/>
            <p:nvPr/>
          </p:nvSpPr>
          <p:spPr>
            <a:xfrm>
              <a:off x="1935780" y="2880621"/>
              <a:ext cx="265587" cy="930659"/>
            </a:xfrm>
            <a:custGeom>
              <a:avLst/>
              <a:gdLst/>
              <a:ahLst/>
              <a:cxnLst/>
              <a:rect l="l" t="t" r="r" b="b"/>
              <a:pathLst>
                <a:path w="15279" h="53540" extrusionOk="0">
                  <a:moveTo>
                    <a:pt x="7639" y="1"/>
                  </a:moveTo>
                  <a:cubicBezTo>
                    <a:pt x="6672" y="1"/>
                    <a:pt x="5771" y="601"/>
                    <a:pt x="4938" y="1702"/>
                  </a:cubicBezTo>
                  <a:cubicBezTo>
                    <a:pt x="3970" y="3103"/>
                    <a:pt x="3203" y="4671"/>
                    <a:pt x="2703" y="6305"/>
                  </a:cubicBezTo>
                  <a:cubicBezTo>
                    <a:pt x="2669" y="6472"/>
                    <a:pt x="2603" y="6606"/>
                    <a:pt x="2569" y="6772"/>
                  </a:cubicBezTo>
                  <a:cubicBezTo>
                    <a:pt x="1302" y="10675"/>
                    <a:pt x="434" y="16012"/>
                    <a:pt x="134" y="22017"/>
                  </a:cubicBezTo>
                  <a:lnTo>
                    <a:pt x="134" y="22217"/>
                  </a:lnTo>
                  <a:cubicBezTo>
                    <a:pt x="101" y="22917"/>
                    <a:pt x="67" y="23584"/>
                    <a:pt x="67" y="24285"/>
                  </a:cubicBezTo>
                  <a:cubicBezTo>
                    <a:pt x="1" y="25119"/>
                    <a:pt x="1" y="25953"/>
                    <a:pt x="1" y="26787"/>
                  </a:cubicBezTo>
                  <a:cubicBezTo>
                    <a:pt x="1" y="30122"/>
                    <a:pt x="201" y="33458"/>
                    <a:pt x="568" y="36794"/>
                  </a:cubicBezTo>
                  <a:cubicBezTo>
                    <a:pt x="801" y="38762"/>
                    <a:pt x="1101" y="40630"/>
                    <a:pt x="1435" y="42365"/>
                  </a:cubicBezTo>
                  <a:cubicBezTo>
                    <a:pt x="1769" y="43999"/>
                    <a:pt x="2202" y="45600"/>
                    <a:pt x="2703" y="47201"/>
                  </a:cubicBezTo>
                  <a:cubicBezTo>
                    <a:pt x="2803" y="47402"/>
                    <a:pt x="2836" y="47602"/>
                    <a:pt x="2936" y="47802"/>
                  </a:cubicBezTo>
                  <a:cubicBezTo>
                    <a:pt x="3436" y="49303"/>
                    <a:pt x="4170" y="50737"/>
                    <a:pt x="5104" y="52005"/>
                  </a:cubicBezTo>
                  <a:cubicBezTo>
                    <a:pt x="5872" y="53006"/>
                    <a:pt x="6772" y="53539"/>
                    <a:pt x="7639" y="53539"/>
                  </a:cubicBezTo>
                  <a:cubicBezTo>
                    <a:pt x="8540" y="53539"/>
                    <a:pt x="9374" y="53006"/>
                    <a:pt x="10175" y="52038"/>
                  </a:cubicBezTo>
                  <a:cubicBezTo>
                    <a:pt x="11175" y="50637"/>
                    <a:pt x="11976" y="49103"/>
                    <a:pt x="12476" y="47435"/>
                  </a:cubicBezTo>
                  <a:cubicBezTo>
                    <a:pt x="12576" y="47235"/>
                    <a:pt x="12643" y="47035"/>
                    <a:pt x="12710" y="46834"/>
                  </a:cubicBezTo>
                  <a:cubicBezTo>
                    <a:pt x="13110" y="45534"/>
                    <a:pt x="13444" y="44199"/>
                    <a:pt x="13744" y="42865"/>
                  </a:cubicBezTo>
                  <a:cubicBezTo>
                    <a:pt x="13911" y="42098"/>
                    <a:pt x="14077" y="41264"/>
                    <a:pt x="14211" y="40430"/>
                  </a:cubicBezTo>
                  <a:cubicBezTo>
                    <a:pt x="14945" y="35893"/>
                    <a:pt x="15278" y="31357"/>
                    <a:pt x="15278" y="26787"/>
                  </a:cubicBezTo>
                  <a:cubicBezTo>
                    <a:pt x="15278" y="26053"/>
                    <a:pt x="15278" y="25352"/>
                    <a:pt x="15245" y="24619"/>
                  </a:cubicBezTo>
                  <a:cubicBezTo>
                    <a:pt x="15212" y="23451"/>
                    <a:pt x="15178" y="22284"/>
                    <a:pt x="15078" y="21183"/>
                  </a:cubicBezTo>
                  <a:cubicBezTo>
                    <a:pt x="15078" y="20883"/>
                    <a:pt x="15045" y="20616"/>
                    <a:pt x="15045" y="20349"/>
                  </a:cubicBezTo>
                  <a:cubicBezTo>
                    <a:pt x="14678" y="14978"/>
                    <a:pt x="13844" y="10275"/>
                    <a:pt x="12710" y="6706"/>
                  </a:cubicBezTo>
                  <a:cubicBezTo>
                    <a:pt x="12643" y="6606"/>
                    <a:pt x="12610" y="6472"/>
                    <a:pt x="12576" y="6372"/>
                  </a:cubicBezTo>
                  <a:cubicBezTo>
                    <a:pt x="12076" y="4704"/>
                    <a:pt x="11309" y="3103"/>
                    <a:pt x="10308" y="1669"/>
                  </a:cubicBezTo>
                  <a:cubicBezTo>
                    <a:pt x="9474" y="601"/>
                    <a:pt x="8573" y="1"/>
                    <a:pt x="763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44;p57">
              <a:extLst>
                <a:ext uri="{FF2B5EF4-FFF2-40B4-BE49-F238E27FC236}">
                  <a16:creationId xmlns:a16="http://schemas.microsoft.com/office/drawing/2014/main" id="{BE771685-7089-078A-1C7F-4073770DD478}"/>
                </a:ext>
              </a:extLst>
            </p:cNvPr>
            <p:cNvSpPr/>
            <p:nvPr/>
          </p:nvSpPr>
          <p:spPr>
            <a:xfrm>
              <a:off x="1676016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5371" y="1"/>
                  </a:moveTo>
                  <a:cubicBezTo>
                    <a:pt x="5371" y="1"/>
                    <a:pt x="1" y="8807"/>
                    <a:pt x="7106" y="14945"/>
                  </a:cubicBezTo>
                  <a:lnTo>
                    <a:pt x="16546" y="11976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45;p57">
              <a:extLst>
                <a:ext uri="{FF2B5EF4-FFF2-40B4-BE49-F238E27FC236}">
                  <a16:creationId xmlns:a16="http://schemas.microsoft.com/office/drawing/2014/main" id="{7F8734DC-1317-C5B6-0C21-787C665E441B}"/>
                </a:ext>
              </a:extLst>
            </p:cNvPr>
            <p:cNvSpPr/>
            <p:nvPr/>
          </p:nvSpPr>
          <p:spPr>
            <a:xfrm>
              <a:off x="2156121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11175" y="1"/>
                  </a:moveTo>
                  <a:lnTo>
                    <a:pt x="0" y="11976"/>
                  </a:lnTo>
                  <a:lnTo>
                    <a:pt x="9407" y="14945"/>
                  </a:lnTo>
                  <a:cubicBezTo>
                    <a:pt x="16545" y="8807"/>
                    <a:pt x="11175" y="1"/>
                    <a:pt x="11175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46;p57">
              <a:extLst>
                <a:ext uri="{FF2B5EF4-FFF2-40B4-BE49-F238E27FC236}">
                  <a16:creationId xmlns:a16="http://schemas.microsoft.com/office/drawing/2014/main" id="{C620C703-75CE-A4AF-9A62-F774A6776C19}"/>
                </a:ext>
              </a:extLst>
            </p:cNvPr>
            <p:cNvSpPr/>
            <p:nvPr/>
          </p:nvSpPr>
          <p:spPr>
            <a:xfrm>
              <a:off x="1982748" y="3325944"/>
              <a:ext cx="137443" cy="124094"/>
            </a:xfrm>
            <a:custGeom>
              <a:avLst/>
              <a:gdLst/>
              <a:ahLst/>
              <a:cxnLst/>
              <a:rect l="l" t="t" r="r" b="b"/>
              <a:pathLst>
                <a:path w="7907" h="7139" extrusionOk="0">
                  <a:moveTo>
                    <a:pt x="3536" y="0"/>
                  </a:moveTo>
                  <a:lnTo>
                    <a:pt x="1" y="7139"/>
                  </a:lnTo>
                  <a:lnTo>
                    <a:pt x="7906" y="713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47;p57">
              <a:extLst>
                <a:ext uri="{FF2B5EF4-FFF2-40B4-BE49-F238E27FC236}">
                  <a16:creationId xmlns:a16="http://schemas.microsoft.com/office/drawing/2014/main" id="{33BEE34E-54CE-2B60-0A8D-B37A805159E4}"/>
                </a:ext>
              </a:extLst>
            </p:cNvPr>
            <p:cNvSpPr/>
            <p:nvPr/>
          </p:nvSpPr>
          <p:spPr>
            <a:xfrm>
              <a:off x="1627901" y="3387982"/>
              <a:ext cx="845398" cy="325296"/>
            </a:xfrm>
            <a:custGeom>
              <a:avLst/>
              <a:gdLst/>
              <a:ahLst/>
              <a:cxnLst/>
              <a:rect l="l" t="t" r="r" b="b"/>
              <a:pathLst>
                <a:path w="48635" h="18714" extrusionOk="0">
                  <a:moveTo>
                    <a:pt x="0" y="0"/>
                  </a:moveTo>
                  <a:cubicBezTo>
                    <a:pt x="0" y="1"/>
                    <a:pt x="4203" y="17046"/>
                    <a:pt x="21349" y="18714"/>
                  </a:cubicBezTo>
                  <a:lnTo>
                    <a:pt x="21349" y="14744"/>
                  </a:lnTo>
                  <a:lnTo>
                    <a:pt x="26586" y="14744"/>
                  </a:lnTo>
                  <a:lnTo>
                    <a:pt x="26586" y="18714"/>
                  </a:lnTo>
                  <a:cubicBezTo>
                    <a:pt x="47100" y="17146"/>
                    <a:pt x="48635" y="1"/>
                    <a:pt x="48635" y="0"/>
                  </a:cubicBezTo>
                  <a:lnTo>
                    <a:pt x="48635" y="0"/>
                  </a:lnTo>
                  <a:cubicBezTo>
                    <a:pt x="44432" y="3203"/>
                    <a:pt x="39662" y="5571"/>
                    <a:pt x="34591" y="6972"/>
                  </a:cubicBezTo>
                  <a:lnTo>
                    <a:pt x="35025" y="10975"/>
                  </a:lnTo>
                  <a:lnTo>
                    <a:pt x="29388" y="11475"/>
                  </a:lnTo>
                  <a:lnTo>
                    <a:pt x="28954" y="8006"/>
                  </a:lnTo>
                  <a:cubicBezTo>
                    <a:pt x="27640" y="8152"/>
                    <a:pt x="26318" y="8223"/>
                    <a:pt x="24994" y="8223"/>
                  </a:cubicBezTo>
                  <a:cubicBezTo>
                    <a:pt x="22689" y="8223"/>
                    <a:pt x="20381" y="8009"/>
                    <a:pt x="18113" y="7606"/>
                  </a:cubicBezTo>
                  <a:lnTo>
                    <a:pt x="17913" y="10975"/>
                  </a:lnTo>
                  <a:lnTo>
                    <a:pt x="12409" y="10541"/>
                  </a:lnTo>
                  <a:lnTo>
                    <a:pt x="12676" y="6272"/>
                  </a:lnTo>
                  <a:cubicBezTo>
                    <a:pt x="8139" y="4871"/>
                    <a:pt x="3869" y="2769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8;p57">
              <a:extLst>
                <a:ext uri="{FF2B5EF4-FFF2-40B4-BE49-F238E27FC236}">
                  <a16:creationId xmlns:a16="http://schemas.microsoft.com/office/drawing/2014/main" id="{253C0810-4E1E-4606-F6BA-D1AA758370D5}"/>
                </a:ext>
              </a:extLst>
            </p:cNvPr>
            <p:cNvSpPr/>
            <p:nvPr/>
          </p:nvSpPr>
          <p:spPr>
            <a:xfrm>
              <a:off x="1455675" y="2839842"/>
              <a:ext cx="1142291" cy="424637"/>
            </a:xfrm>
            <a:custGeom>
              <a:avLst/>
              <a:gdLst/>
              <a:ahLst/>
              <a:cxnLst/>
              <a:rect l="l" t="t" r="r" b="b"/>
              <a:pathLst>
                <a:path w="65715" h="24429" extrusionOk="0">
                  <a:moveTo>
                    <a:pt x="19607" y="1"/>
                  </a:moveTo>
                  <a:cubicBezTo>
                    <a:pt x="16030" y="1"/>
                    <a:pt x="11401" y="2197"/>
                    <a:pt x="6005" y="9686"/>
                  </a:cubicBezTo>
                  <a:cubicBezTo>
                    <a:pt x="3170" y="13588"/>
                    <a:pt x="1135" y="18025"/>
                    <a:pt x="1" y="22728"/>
                  </a:cubicBezTo>
                  <a:cubicBezTo>
                    <a:pt x="3604" y="23229"/>
                    <a:pt x="7006" y="23595"/>
                    <a:pt x="10275" y="23862"/>
                  </a:cubicBezTo>
                  <a:lnTo>
                    <a:pt x="12176" y="24029"/>
                  </a:lnTo>
                  <a:cubicBezTo>
                    <a:pt x="13677" y="24129"/>
                    <a:pt x="15145" y="24196"/>
                    <a:pt x="16579" y="24263"/>
                  </a:cubicBezTo>
                  <a:cubicBezTo>
                    <a:pt x="18768" y="24377"/>
                    <a:pt x="20878" y="24428"/>
                    <a:pt x="22890" y="24428"/>
                  </a:cubicBezTo>
                  <a:cubicBezTo>
                    <a:pt x="23821" y="24428"/>
                    <a:pt x="24732" y="24417"/>
                    <a:pt x="25619" y="24396"/>
                  </a:cubicBezTo>
                  <a:lnTo>
                    <a:pt x="26453" y="24396"/>
                  </a:lnTo>
                  <a:cubicBezTo>
                    <a:pt x="26853" y="24363"/>
                    <a:pt x="27220" y="24329"/>
                    <a:pt x="27587" y="24329"/>
                  </a:cubicBezTo>
                  <a:lnTo>
                    <a:pt x="27787" y="24329"/>
                  </a:lnTo>
                  <a:cubicBezTo>
                    <a:pt x="28455" y="24329"/>
                    <a:pt x="29088" y="24296"/>
                    <a:pt x="29756" y="24263"/>
                  </a:cubicBezTo>
                  <a:lnTo>
                    <a:pt x="30022" y="24263"/>
                  </a:lnTo>
                  <a:cubicBezTo>
                    <a:pt x="31290" y="24163"/>
                    <a:pt x="32524" y="24096"/>
                    <a:pt x="33692" y="23962"/>
                  </a:cubicBezTo>
                  <a:cubicBezTo>
                    <a:pt x="34759" y="23862"/>
                    <a:pt x="35827" y="23762"/>
                    <a:pt x="36827" y="23629"/>
                  </a:cubicBezTo>
                  <a:cubicBezTo>
                    <a:pt x="38061" y="23462"/>
                    <a:pt x="39229" y="23295"/>
                    <a:pt x="40363" y="23095"/>
                  </a:cubicBezTo>
                  <a:lnTo>
                    <a:pt x="40697" y="23062"/>
                  </a:lnTo>
                  <a:cubicBezTo>
                    <a:pt x="41364" y="22928"/>
                    <a:pt x="42064" y="22828"/>
                    <a:pt x="42698" y="22695"/>
                  </a:cubicBezTo>
                  <a:cubicBezTo>
                    <a:pt x="43065" y="22628"/>
                    <a:pt x="43399" y="22528"/>
                    <a:pt x="43732" y="22461"/>
                  </a:cubicBezTo>
                  <a:lnTo>
                    <a:pt x="43832" y="22461"/>
                  </a:lnTo>
                  <a:lnTo>
                    <a:pt x="44666" y="22295"/>
                  </a:lnTo>
                  <a:cubicBezTo>
                    <a:pt x="47602" y="21627"/>
                    <a:pt x="50504" y="20727"/>
                    <a:pt x="53306" y="19626"/>
                  </a:cubicBezTo>
                  <a:cubicBezTo>
                    <a:pt x="54406" y="19192"/>
                    <a:pt x="55441" y="18759"/>
                    <a:pt x="56408" y="18292"/>
                  </a:cubicBezTo>
                  <a:cubicBezTo>
                    <a:pt x="56875" y="18058"/>
                    <a:pt x="57342" y="17825"/>
                    <a:pt x="57809" y="17558"/>
                  </a:cubicBezTo>
                  <a:cubicBezTo>
                    <a:pt x="62479" y="15056"/>
                    <a:pt x="64814" y="12588"/>
                    <a:pt x="65715" y="11487"/>
                  </a:cubicBezTo>
                  <a:cubicBezTo>
                    <a:pt x="65314" y="10920"/>
                    <a:pt x="64914" y="10319"/>
                    <a:pt x="64547" y="9719"/>
                  </a:cubicBezTo>
                  <a:cubicBezTo>
                    <a:pt x="59151" y="2231"/>
                    <a:pt x="54523" y="34"/>
                    <a:pt x="50945" y="34"/>
                  </a:cubicBezTo>
                  <a:cubicBezTo>
                    <a:pt x="48020" y="34"/>
                    <a:pt x="45798" y="1502"/>
                    <a:pt x="44433" y="2747"/>
                  </a:cubicBezTo>
                  <a:cubicBezTo>
                    <a:pt x="43513" y="2323"/>
                    <a:pt x="42670" y="2146"/>
                    <a:pt x="41905" y="2146"/>
                  </a:cubicBezTo>
                  <a:cubicBezTo>
                    <a:pt x="40203" y="2146"/>
                    <a:pt x="38893" y="3025"/>
                    <a:pt x="37995" y="4015"/>
                  </a:cubicBezTo>
                  <a:cubicBezTo>
                    <a:pt x="37161" y="2914"/>
                    <a:pt x="36260" y="2314"/>
                    <a:pt x="35293" y="2314"/>
                  </a:cubicBezTo>
                  <a:cubicBezTo>
                    <a:pt x="34359" y="2314"/>
                    <a:pt x="33458" y="2914"/>
                    <a:pt x="32624" y="4015"/>
                  </a:cubicBezTo>
                  <a:cubicBezTo>
                    <a:pt x="31699" y="3020"/>
                    <a:pt x="30389" y="2106"/>
                    <a:pt x="28660" y="2106"/>
                  </a:cubicBezTo>
                  <a:cubicBezTo>
                    <a:pt x="27896" y="2106"/>
                    <a:pt x="27050" y="2284"/>
                    <a:pt x="26120" y="2714"/>
                  </a:cubicBezTo>
                  <a:cubicBezTo>
                    <a:pt x="24754" y="1469"/>
                    <a:pt x="22532" y="1"/>
                    <a:pt x="1960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49;p57">
              <a:extLst>
                <a:ext uri="{FF2B5EF4-FFF2-40B4-BE49-F238E27FC236}">
                  <a16:creationId xmlns:a16="http://schemas.microsoft.com/office/drawing/2014/main" id="{C87D6AEE-B11B-8737-89D1-1099E927530C}"/>
                </a:ext>
              </a:extLst>
            </p:cNvPr>
            <p:cNvSpPr/>
            <p:nvPr/>
          </p:nvSpPr>
          <p:spPr>
            <a:xfrm>
              <a:off x="1474814" y="2895640"/>
              <a:ext cx="489404" cy="318986"/>
            </a:xfrm>
            <a:custGeom>
              <a:avLst/>
              <a:gdLst/>
              <a:ahLst/>
              <a:cxnLst/>
              <a:rect l="l" t="t" r="r" b="b"/>
              <a:pathLst>
                <a:path w="28155" h="18351" extrusionOk="0">
                  <a:moveTo>
                    <a:pt x="19651" y="0"/>
                  </a:moveTo>
                  <a:cubicBezTo>
                    <a:pt x="16737" y="0"/>
                    <a:pt x="13839" y="767"/>
                    <a:pt x="11309" y="2272"/>
                  </a:cubicBezTo>
                  <a:cubicBezTo>
                    <a:pt x="7106" y="4741"/>
                    <a:pt x="4237" y="8710"/>
                    <a:pt x="2169" y="12913"/>
                  </a:cubicBezTo>
                  <a:cubicBezTo>
                    <a:pt x="1302" y="14648"/>
                    <a:pt x="568" y="16483"/>
                    <a:pt x="1" y="18351"/>
                  </a:cubicBezTo>
                  <a:cubicBezTo>
                    <a:pt x="368" y="17450"/>
                    <a:pt x="768" y="16549"/>
                    <a:pt x="1202" y="15649"/>
                  </a:cubicBezTo>
                  <a:cubicBezTo>
                    <a:pt x="3270" y="11479"/>
                    <a:pt x="6138" y="7476"/>
                    <a:pt x="10341" y="5008"/>
                  </a:cubicBezTo>
                  <a:cubicBezTo>
                    <a:pt x="12875" y="3533"/>
                    <a:pt x="15748" y="2736"/>
                    <a:pt x="18693" y="2736"/>
                  </a:cubicBezTo>
                  <a:cubicBezTo>
                    <a:pt x="18811" y="2736"/>
                    <a:pt x="18929" y="2737"/>
                    <a:pt x="19048" y="2739"/>
                  </a:cubicBezTo>
                  <a:cubicBezTo>
                    <a:pt x="20615" y="2773"/>
                    <a:pt x="22150" y="3073"/>
                    <a:pt x="23618" y="3640"/>
                  </a:cubicBezTo>
                  <a:cubicBezTo>
                    <a:pt x="23751" y="3673"/>
                    <a:pt x="23985" y="3774"/>
                    <a:pt x="24285" y="3940"/>
                  </a:cubicBezTo>
                  <a:cubicBezTo>
                    <a:pt x="25185" y="4374"/>
                    <a:pt x="26620" y="5208"/>
                    <a:pt x="26853" y="5808"/>
                  </a:cubicBezTo>
                  <a:cubicBezTo>
                    <a:pt x="27220" y="4908"/>
                    <a:pt x="27654" y="4040"/>
                    <a:pt x="28154" y="3206"/>
                  </a:cubicBezTo>
                  <a:cubicBezTo>
                    <a:pt x="28121" y="3106"/>
                    <a:pt x="28054" y="3006"/>
                    <a:pt x="27987" y="2940"/>
                  </a:cubicBezTo>
                  <a:cubicBezTo>
                    <a:pt x="27954" y="3040"/>
                    <a:pt x="27921" y="3173"/>
                    <a:pt x="27887" y="3273"/>
                  </a:cubicBezTo>
                  <a:cubicBezTo>
                    <a:pt x="28021" y="2706"/>
                    <a:pt x="26286" y="1705"/>
                    <a:pt x="25252" y="1172"/>
                  </a:cubicBezTo>
                  <a:cubicBezTo>
                    <a:pt x="24985" y="1038"/>
                    <a:pt x="24752" y="938"/>
                    <a:pt x="24618" y="871"/>
                  </a:cubicBezTo>
                  <a:cubicBezTo>
                    <a:pt x="23151" y="304"/>
                    <a:pt x="21583" y="38"/>
                    <a:pt x="20015" y="4"/>
                  </a:cubicBezTo>
                  <a:cubicBezTo>
                    <a:pt x="19894" y="2"/>
                    <a:pt x="19772" y="0"/>
                    <a:pt x="1965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50;p57">
              <a:extLst>
                <a:ext uri="{FF2B5EF4-FFF2-40B4-BE49-F238E27FC236}">
                  <a16:creationId xmlns:a16="http://schemas.microsoft.com/office/drawing/2014/main" id="{13AB5F8F-FE4D-F3A9-655E-D6C8ABDBE520}"/>
                </a:ext>
              </a:extLst>
            </p:cNvPr>
            <p:cNvSpPr/>
            <p:nvPr/>
          </p:nvSpPr>
          <p:spPr>
            <a:xfrm>
              <a:off x="2337020" y="2897135"/>
              <a:ext cx="374019" cy="660170"/>
            </a:xfrm>
            <a:custGeom>
              <a:avLst/>
              <a:gdLst/>
              <a:ahLst/>
              <a:cxnLst/>
              <a:rect l="l" t="t" r="r" b="b"/>
              <a:pathLst>
                <a:path w="21517" h="37979" extrusionOk="0">
                  <a:moveTo>
                    <a:pt x="4234" y="1"/>
                  </a:moveTo>
                  <a:cubicBezTo>
                    <a:pt x="2647" y="1"/>
                    <a:pt x="1138" y="538"/>
                    <a:pt x="1" y="1853"/>
                  </a:cubicBezTo>
                  <a:lnTo>
                    <a:pt x="1" y="2653"/>
                  </a:lnTo>
                  <a:cubicBezTo>
                    <a:pt x="1" y="3020"/>
                    <a:pt x="34" y="3354"/>
                    <a:pt x="34" y="3721"/>
                  </a:cubicBezTo>
                  <a:cubicBezTo>
                    <a:pt x="993" y="3050"/>
                    <a:pt x="2109" y="2762"/>
                    <a:pt x="3268" y="2762"/>
                  </a:cubicBezTo>
                  <a:cubicBezTo>
                    <a:pt x="6141" y="2762"/>
                    <a:pt x="9278" y="4531"/>
                    <a:pt x="10942" y="6623"/>
                  </a:cubicBezTo>
                  <a:cubicBezTo>
                    <a:pt x="18080" y="15596"/>
                    <a:pt x="20382" y="27338"/>
                    <a:pt x="17146" y="37979"/>
                  </a:cubicBezTo>
                  <a:cubicBezTo>
                    <a:pt x="17380" y="37445"/>
                    <a:pt x="17547" y="36878"/>
                    <a:pt x="17747" y="36344"/>
                  </a:cubicBezTo>
                  <a:cubicBezTo>
                    <a:pt x="21516" y="25370"/>
                    <a:pt x="19281" y="13161"/>
                    <a:pt x="11909" y="3854"/>
                  </a:cubicBezTo>
                  <a:cubicBezTo>
                    <a:pt x="10253" y="1768"/>
                    <a:pt x="7114" y="1"/>
                    <a:pt x="423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51;p57">
              <a:extLst>
                <a:ext uri="{FF2B5EF4-FFF2-40B4-BE49-F238E27FC236}">
                  <a16:creationId xmlns:a16="http://schemas.microsoft.com/office/drawing/2014/main" id="{044197C5-2BDF-CFF2-B94E-531F3DC3CA9A}"/>
                </a:ext>
              </a:extLst>
            </p:cNvPr>
            <p:cNvSpPr/>
            <p:nvPr/>
          </p:nvSpPr>
          <p:spPr>
            <a:xfrm>
              <a:off x="1847651" y="3017613"/>
              <a:ext cx="38276" cy="70608"/>
            </a:xfrm>
            <a:custGeom>
              <a:avLst/>
              <a:gdLst/>
              <a:ahLst/>
              <a:cxnLst/>
              <a:rect l="l" t="t" r="r" b="b"/>
              <a:pathLst>
                <a:path w="2202" h="4062" extrusionOk="0">
                  <a:moveTo>
                    <a:pt x="2048" y="1"/>
                  </a:moveTo>
                  <a:cubicBezTo>
                    <a:pt x="2010" y="1"/>
                    <a:pt x="1968" y="9"/>
                    <a:pt x="1935" y="26"/>
                  </a:cubicBezTo>
                  <a:cubicBezTo>
                    <a:pt x="934" y="1093"/>
                    <a:pt x="267" y="2461"/>
                    <a:pt x="0" y="3895"/>
                  </a:cubicBezTo>
                  <a:cubicBezTo>
                    <a:pt x="0" y="3962"/>
                    <a:pt x="34" y="4028"/>
                    <a:pt x="134" y="4062"/>
                  </a:cubicBezTo>
                  <a:cubicBezTo>
                    <a:pt x="201" y="4062"/>
                    <a:pt x="267" y="4028"/>
                    <a:pt x="301" y="3928"/>
                  </a:cubicBezTo>
                  <a:cubicBezTo>
                    <a:pt x="534" y="2561"/>
                    <a:pt x="1168" y="1260"/>
                    <a:pt x="2135" y="226"/>
                  </a:cubicBezTo>
                  <a:cubicBezTo>
                    <a:pt x="2202" y="192"/>
                    <a:pt x="2202" y="92"/>
                    <a:pt x="2135" y="26"/>
                  </a:cubicBezTo>
                  <a:cubicBezTo>
                    <a:pt x="2119" y="9"/>
                    <a:pt x="2085" y="1"/>
                    <a:pt x="20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52;p57">
              <a:extLst>
                <a:ext uri="{FF2B5EF4-FFF2-40B4-BE49-F238E27FC236}">
                  <a16:creationId xmlns:a16="http://schemas.microsoft.com/office/drawing/2014/main" id="{98EBF816-8D80-BFC2-8141-E4E8FA6605E9}"/>
                </a:ext>
              </a:extLst>
            </p:cNvPr>
            <p:cNvSpPr/>
            <p:nvPr/>
          </p:nvSpPr>
          <p:spPr>
            <a:xfrm>
              <a:off x="1550775" y="3275326"/>
              <a:ext cx="20511" cy="67444"/>
            </a:xfrm>
            <a:custGeom>
              <a:avLst/>
              <a:gdLst/>
              <a:ahLst/>
              <a:cxnLst/>
              <a:rect l="l" t="t" r="r" b="b"/>
              <a:pathLst>
                <a:path w="1180" h="3880" extrusionOk="0">
                  <a:moveTo>
                    <a:pt x="993" y="0"/>
                  </a:moveTo>
                  <a:cubicBezTo>
                    <a:pt x="947" y="0"/>
                    <a:pt x="900" y="23"/>
                    <a:pt x="868" y="77"/>
                  </a:cubicBezTo>
                  <a:cubicBezTo>
                    <a:pt x="267" y="1211"/>
                    <a:pt x="1" y="2479"/>
                    <a:pt x="101" y="3746"/>
                  </a:cubicBezTo>
                  <a:cubicBezTo>
                    <a:pt x="101" y="3813"/>
                    <a:pt x="134" y="3880"/>
                    <a:pt x="201" y="3880"/>
                  </a:cubicBezTo>
                  <a:lnTo>
                    <a:pt x="234" y="3880"/>
                  </a:lnTo>
                  <a:cubicBezTo>
                    <a:pt x="301" y="3880"/>
                    <a:pt x="367" y="3813"/>
                    <a:pt x="367" y="3746"/>
                  </a:cubicBezTo>
                  <a:cubicBezTo>
                    <a:pt x="301" y="2512"/>
                    <a:pt x="534" y="1311"/>
                    <a:pt x="1135" y="210"/>
                  </a:cubicBezTo>
                  <a:cubicBezTo>
                    <a:pt x="1180" y="98"/>
                    <a:pt x="1088" y="0"/>
                    <a:pt x="993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53;p57">
              <a:extLst>
                <a:ext uri="{FF2B5EF4-FFF2-40B4-BE49-F238E27FC236}">
                  <a16:creationId xmlns:a16="http://schemas.microsoft.com/office/drawing/2014/main" id="{615F0198-FF46-9647-7E22-ED0F571B2385}"/>
                </a:ext>
              </a:extLst>
            </p:cNvPr>
            <p:cNvSpPr/>
            <p:nvPr/>
          </p:nvSpPr>
          <p:spPr>
            <a:xfrm>
              <a:off x="2270932" y="3686596"/>
              <a:ext cx="29585" cy="53938"/>
            </a:xfrm>
            <a:custGeom>
              <a:avLst/>
              <a:gdLst/>
              <a:ahLst/>
              <a:cxnLst/>
              <a:rect l="l" t="t" r="r" b="b"/>
              <a:pathLst>
                <a:path w="1702" h="3103" extrusionOk="0">
                  <a:moveTo>
                    <a:pt x="1568" y="0"/>
                  </a:moveTo>
                  <a:cubicBezTo>
                    <a:pt x="1501" y="0"/>
                    <a:pt x="1434" y="67"/>
                    <a:pt x="1401" y="134"/>
                  </a:cubicBezTo>
                  <a:cubicBezTo>
                    <a:pt x="1368" y="1201"/>
                    <a:pt x="867" y="2169"/>
                    <a:pt x="67" y="2836"/>
                  </a:cubicBezTo>
                  <a:cubicBezTo>
                    <a:pt x="0" y="2903"/>
                    <a:pt x="0" y="3003"/>
                    <a:pt x="33" y="3036"/>
                  </a:cubicBezTo>
                  <a:cubicBezTo>
                    <a:pt x="67" y="3069"/>
                    <a:pt x="67" y="3103"/>
                    <a:pt x="134" y="3103"/>
                  </a:cubicBezTo>
                  <a:cubicBezTo>
                    <a:pt x="167" y="3103"/>
                    <a:pt x="200" y="3103"/>
                    <a:pt x="234" y="3069"/>
                  </a:cubicBezTo>
                  <a:cubicBezTo>
                    <a:pt x="1101" y="2335"/>
                    <a:pt x="1635" y="1301"/>
                    <a:pt x="1701" y="167"/>
                  </a:cubicBezTo>
                  <a:cubicBezTo>
                    <a:pt x="1701" y="67"/>
                    <a:pt x="1635" y="0"/>
                    <a:pt x="15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4;p57">
              <a:extLst>
                <a:ext uri="{FF2B5EF4-FFF2-40B4-BE49-F238E27FC236}">
                  <a16:creationId xmlns:a16="http://schemas.microsoft.com/office/drawing/2014/main" id="{A9B0D359-F61C-C285-01A5-19BFA6C186E6}"/>
                </a:ext>
              </a:extLst>
            </p:cNvPr>
            <p:cNvSpPr/>
            <p:nvPr/>
          </p:nvSpPr>
          <p:spPr>
            <a:xfrm>
              <a:off x="2582287" y="3180226"/>
              <a:ext cx="23223" cy="87173"/>
            </a:xfrm>
            <a:custGeom>
              <a:avLst/>
              <a:gdLst/>
              <a:ahLst/>
              <a:cxnLst/>
              <a:rect l="l" t="t" r="r" b="b"/>
              <a:pathLst>
                <a:path w="1336" h="5015" extrusionOk="0">
                  <a:moveTo>
                    <a:pt x="203" y="1"/>
                  </a:moveTo>
                  <a:cubicBezTo>
                    <a:pt x="100" y="1"/>
                    <a:pt x="0" y="98"/>
                    <a:pt x="68" y="211"/>
                  </a:cubicBezTo>
                  <a:cubicBezTo>
                    <a:pt x="801" y="1645"/>
                    <a:pt x="1068" y="3246"/>
                    <a:pt x="801" y="4847"/>
                  </a:cubicBezTo>
                  <a:cubicBezTo>
                    <a:pt x="768" y="4914"/>
                    <a:pt x="835" y="4981"/>
                    <a:pt x="902" y="5014"/>
                  </a:cubicBezTo>
                  <a:cubicBezTo>
                    <a:pt x="968" y="5014"/>
                    <a:pt x="1035" y="4947"/>
                    <a:pt x="1035" y="4881"/>
                  </a:cubicBezTo>
                  <a:cubicBezTo>
                    <a:pt x="1335" y="3246"/>
                    <a:pt x="1068" y="1545"/>
                    <a:pt x="334" y="77"/>
                  </a:cubicBezTo>
                  <a:cubicBezTo>
                    <a:pt x="302" y="23"/>
                    <a:pt x="252" y="1"/>
                    <a:pt x="20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5;p57">
              <a:extLst>
                <a:ext uri="{FF2B5EF4-FFF2-40B4-BE49-F238E27FC236}">
                  <a16:creationId xmlns:a16="http://schemas.microsoft.com/office/drawing/2014/main" id="{0D12F7E3-61A3-571B-9C63-10A48C9736DC}"/>
                </a:ext>
              </a:extLst>
            </p:cNvPr>
            <p:cNvSpPr/>
            <p:nvPr/>
          </p:nvSpPr>
          <p:spPr>
            <a:xfrm>
              <a:off x="2399650" y="3305067"/>
              <a:ext cx="24944" cy="81767"/>
            </a:xfrm>
            <a:custGeom>
              <a:avLst/>
              <a:gdLst/>
              <a:ahLst/>
              <a:cxnLst/>
              <a:rect l="l" t="t" r="r" b="b"/>
              <a:pathLst>
                <a:path w="1435" h="4704" extrusionOk="0">
                  <a:moveTo>
                    <a:pt x="340" y="0"/>
                  </a:moveTo>
                  <a:cubicBezTo>
                    <a:pt x="293" y="0"/>
                    <a:pt x="245" y="12"/>
                    <a:pt x="201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701" y="1602"/>
                    <a:pt x="868" y="3036"/>
                    <a:pt x="534" y="4370"/>
                  </a:cubicBezTo>
                  <a:cubicBezTo>
                    <a:pt x="467" y="4504"/>
                    <a:pt x="567" y="4637"/>
                    <a:pt x="701" y="4704"/>
                  </a:cubicBezTo>
                  <a:lnTo>
                    <a:pt x="801" y="4704"/>
                  </a:lnTo>
                  <a:cubicBezTo>
                    <a:pt x="934" y="4670"/>
                    <a:pt x="1001" y="4604"/>
                    <a:pt x="1034" y="4504"/>
                  </a:cubicBezTo>
                  <a:cubicBezTo>
                    <a:pt x="1435" y="3036"/>
                    <a:pt x="1268" y="1468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56;p57">
              <a:extLst>
                <a:ext uri="{FF2B5EF4-FFF2-40B4-BE49-F238E27FC236}">
                  <a16:creationId xmlns:a16="http://schemas.microsoft.com/office/drawing/2014/main" id="{9712F1C1-CFB8-E87D-0823-EE8D9E6E9D72}"/>
                </a:ext>
              </a:extLst>
            </p:cNvPr>
            <p:cNvSpPr/>
            <p:nvPr/>
          </p:nvSpPr>
          <p:spPr>
            <a:xfrm>
              <a:off x="2477349" y="3051335"/>
              <a:ext cx="35391" cy="30715"/>
            </a:xfrm>
            <a:custGeom>
              <a:avLst/>
              <a:gdLst/>
              <a:ahLst/>
              <a:cxnLst/>
              <a:rect l="l" t="t" r="r" b="b"/>
              <a:pathLst>
                <a:path w="2036" h="1767" extrusionOk="0">
                  <a:moveTo>
                    <a:pt x="955" y="362"/>
                  </a:moveTo>
                  <a:cubicBezTo>
                    <a:pt x="1014" y="362"/>
                    <a:pt x="1074" y="370"/>
                    <a:pt x="1134" y="387"/>
                  </a:cubicBezTo>
                  <a:cubicBezTo>
                    <a:pt x="1368" y="454"/>
                    <a:pt x="1568" y="687"/>
                    <a:pt x="1601" y="921"/>
                  </a:cubicBezTo>
                  <a:cubicBezTo>
                    <a:pt x="1635" y="1088"/>
                    <a:pt x="1601" y="1221"/>
                    <a:pt x="1501" y="1321"/>
                  </a:cubicBezTo>
                  <a:cubicBezTo>
                    <a:pt x="1404" y="1377"/>
                    <a:pt x="1301" y="1404"/>
                    <a:pt x="1201" y="1404"/>
                  </a:cubicBezTo>
                  <a:cubicBezTo>
                    <a:pt x="1062" y="1404"/>
                    <a:pt x="931" y="1352"/>
                    <a:pt x="834" y="1255"/>
                  </a:cubicBezTo>
                  <a:cubicBezTo>
                    <a:pt x="634" y="1054"/>
                    <a:pt x="534" y="821"/>
                    <a:pt x="501" y="554"/>
                  </a:cubicBezTo>
                  <a:cubicBezTo>
                    <a:pt x="624" y="430"/>
                    <a:pt x="785" y="362"/>
                    <a:pt x="955" y="362"/>
                  </a:cubicBezTo>
                  <a:close/>
                  <a:moveTo>
                    <a:pt x="1011" y="0"/>
                  </a:moveTo>
                  <a:cubicBezTo>
                    <a:pt x="722" y="0"/>
                    <a:pt x="446" y="101"/>
                    <a:pt x="234" y="287"/>
                  </a:cubicBezTo>
                  <a:cubicBezTo>
                    <a:pt x="200" y="321"/>
                    <a:pt x="167" y="387"/>
                    <a:pt x="134" y="421"/>
                  </a:cubicBezTo>
                  <a:cubicBezTo>
                    <a:pt x="0" y="621"/>
                    <a:pt x="0" y="854"/>
                    <a:pt x="67" y="1054"/>
                  </a:cubicBezTo>
                  <a:cubicBezTo>
                    <a:pt x="117" y="1129"/>
                    <a:pt x="186" y="1167"/>
                    <a:pt x="245" y="1167"/>
                  </a:cubicBezTo>
                  <a:cubicBezTo>
                    <a:pt x="265" y="1167"/>
                    <a:pt x="284" y="1163"/>
                    <a:pt x="300" y="1154"/>
                  </a:cubicBezTo>
                  <a:cubicBezTo>
                    <a:pt x="367" y="1288"/>
                    <a:pt x="467" y="1388"/>
                    <a:pt x="567" y="1488"/>
                  </a:cubicBezTo>
                  <a:cubicBezTo>
                    <a:pt x="701" y="1621"/>
                    <a:pt x="901" y="1722"/>
                    <a:pt x="1068" y="1755"/>
                  </a:cubicBezTo>
                  <a:cubicBezTo>
                    <a:pt x="1120" y="1762"/>
                    <a:pt x="1173" y="1766"/>
                    <a:pt x="1224" y="1766"/>
                  </a:cubicBezTo>
                  <a:cubicBezTo>
                    <a:pt x="1403" y="1766"/>
                    <a:pt x="1572" y="1717"/>
                    <a:pt x="1701" y="1588"/>
                  </a:cubicBezTo>
                  <a:cubicBezTo>
                    <a:pt x="1935" y="1421"/>
                    <a:pt x="2035" y="1154"/>
                    <a:pt x="1968" y="854"/>
                  </a:cubicBezTo>
                  <a:cubicBezTo>
                    <a:pt x="1902" y="487"/>
                    <a:pt x="1601" y="154"/>
                    <a:pt x="1234" y="20"/>
                  </a:cubicBezTo>
                  <a:cubicBezTo>
                    <a:pt x="1160" y="7"/>
                    <a:pt x="1085" y="0"/>
                    <a:pt x="101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57;p57">
              <a:extLst>
                <a:ext uri="{FF2B5EF4-FFF2-40B4-BE49-F238E27FC236}">
                  <a16:creationId xmlns:a16="http://schemas.microsoft.com/office/drawing/2014/main" id="{E52293E7-F76B-7C59-DB44-3D0267B3DAFB}"/>
                </a:ext>
              </a:extLst>
            </p:cNvPr>
            <p:cNvSpPr/>
            <p:nvPr/>
          </p:nvSpPr>
          <p:spPr>
            <a:xfrm>
              <a:off x="2466902" y="3133067"/>
              <a:ext cx="29602" cy="28212"/>
            </a:xfrm>
            <a:custGeom>
              <a:avLst/>
              <a:gdLst/>
              <a:ahLst/>
              <a:cxnLst/>
              <a:rect l="l" t="t" r="r" b="b"/>
              <a:pathLst>
                <a:path w="1703" h="1623" extrusionOk="0">
                  <a:moveTo>
                    <a:pt x="884" y="345"/>
                  </a:moveTo>
                  <a:cubicBezTo>
                    <a:pt x="958" y="345"/>
                    <a:pt x="1033" y="361"/>
                    <a:pt x="1102" y="389"/>
                  </a:cubicBezTo>
                  <a:cubicBezTo>
                    <a:pt x="1235" y="522"/>
                    <a:pt x="1302" y="689"/>
                    <a:pt x="1235" y="889"/>
                  </a:cubicBezTo>
                  <a:cubicBezTo>
                    <a:pt x="1235" y="1114"/>
                    <a:pt x="1046" y="1244"/>
                    <a:pt x="856" y="1244"/>
                  </a:cubicBezTo>
                  <a:cubicBezTo>
                    <a:pt x="708" y="1244"/>
                    <a:pt x="560" y="1165"/>
                    <a:pt x="501" y="989"/>
                  </a:cubicBezTo>
                  <a:cubicBezTo>
                    <a:pt x="434" y="856"/>
                    <a:pt x="401" y="722"/>
                    <a:pt x="468" y="589"/>
                  </a:cubicBezTo>
                  <a:cubicBezTo>
                    <a:pt x="501" y="522"/>
                    <a:pt x="535" y="489"/>
                    <a:pt x="601" y="455"/>
                  </a:cubicBezTo>
                  <a:cubicBezTo>
                    <a:pt x="679" y="377"/>
                    <a:pt x="780" y="345"/>
                    <a:pt x="884" y="345"/>
                  </a:cubicBezTo>
                  <a:close/>
                  <a:moveTo>
                    <a:pt x="873" y="1"/>
                  </a:moveTo>
                  <a:cubicBezTo>
                    <a:pt x="707" y="1"/>
                    <a:pt x="541" y="50"/>
                    <a:pt x="401" y="155"/>
                  </a:cubicBezTo>
                  <a:cubicBezTo>
                    <a:pt x="368" y="188"/>
                    <a:pt x="334" y="222"/>
                    <a:pt x="301" y="255"/>
                  </a:cubicBezTo>
                  <a:cubicBezTo>
                    <a:pt x="268" y="255"/>
                    <a:pt x="268" y="255"/>
                    <a:pt x="234" y="289"/>
                  </a:cubicBezTo>
                  <a:cubicBezTo>
                    <a:pt x="201" y="322"/>
                    <a:pt x="201" y="355"/>
                    <a:pt x="168" y="389"/>
                  </a:cubicBezTo>
                  <a:cubicBezTo>
                    <a:pt x="34" y="555"/>
                    <a:pt x="1" y="756"/>
                    <a:pt x="34" y="989"/>
                  </a:cubicBezTo>
                  <a:cubicBezTo>
                    <a:pt x="34" y="1056"/>
                    <a:pt x="101" y="1089"/>
                    <a:pt x="168" y="1122"/>
                  </a:cubicBezTo>
                  <a:cubicBezTo>
                    <a:pt x="168" y="1156"/>
                    <a:pt x="168" y="1156"/>
                    <a:pt x="201" y="1189"/>
                  </a:cubicBezTo>
                  <a:cubicBezTo>
                    <a:pt x="301" y="1389"/>
                    <a:pt x="501" y="1556"/>
                    <a:pt x="768" y="1589"/>
                  </a:cubicBezTo>
                  <a:cubicBezTo>
                    <a:pt x="835" y="1623"/>
                    <a:pt x="901" y="1623"/>
                    <a:pt x="968" y="1623"/>
                  </a:cubicBezTo>
                  <a:cubicBezTo>
                    <a:pt x="1302" y="1556"/>
                    <a:pt x="1535" y="1289"/>
                    <a:pt x="1602" y="989"/>
                  </a:cubicBezTo>
                  <a:cubicBezTo>
                    <a:pt x="1702" y="655"/>
                    <a:pt x="1569" y="322"/>
                    <a:pt x="1302" y="122"/>
                  </a:cubicBezTo>
                  <a:cubicBezTo>
                    <a:pt x="1174" y="42"/>
                    <a:pt x="1024" y="1"/>
                    <a:pt x="87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58;p57">
              <a:extLst>
                <a:ext uri="{FF2B5EF4-FFF2-40B4-BE49-F238E27FC236}">
                  <a16:creationId xmlns:a16="http://schemas.microsoft.com/office/drawing/2014/main" id="{3CC24323-FBE1-54CC-63C0-6730DE3C9359}"/>
                </a:ext>
              </a:extLst>
            </p:cNvPr>
            <p:cNvSpPr/>
            <p:nvPr/>
          </p:nvSpPr>
          <p:spPr>
            <a:xfrm>
              <a:off x="2524890" y="3105655"/>
              <a:ext cx="23206" cy="22006"/>
            </a:xfrm>
            <a:custGeom>
              <a:avLst/>
              <a:gdLst/>
              <a:ahLst/>
              <a:cxnLst/>
              <a:rect l="l" t="t" r="r" b="b"/>
              <a:pathLst>
                <a:path w="1335" h="1266" extrusionOk="0">
                  <a:moveTo>
                    <a:pt x="688" y="351"/>
                  </a:moveTo>
                  <a:cubicBezTo>
                    <a:pt x="714" y="351"/>
                    <a:pt x="741" y="356"/>
                    <a:pt x="768" y="364"/>
                  </a:cubicBezTo>
                  <a:cubicBezTo>
                    <a:pt x="834" y="398"/>
                    <a:pt x="935" y="431"/>
                    <a:pt x="968" y="531"/>
                  </a:cubicBezTo>
                  <a:cubicBezTo>
                    <a:pt x="968" y="598"/>
                    <a:pt x="968" y="698"/>
                    <a:pt x="901" y="765"/>
                  </a:cubicBezTo>
                  <a:cubicBezTo>
                    <a:pt x="853" y="860"/>
                    <a:pt x="768" y="903"/>
                    <a:pt x="684" y="903"/>
                  </a:cubicBezTo>
                  <a:cubicBezTo>
                    <a:pt x="592" y="903"/>
                    <a:pt x="502" y="852"/>
                    <a:pt x="468" y="765"/>
                  </a:cubicBezTo>
                  <a:cubicBezTo>
                    <a:pt x="434" y="665"/>
                    <a:pt x="401" y="565"/>
                    <a:pt x="434" y="498"/>
                  </a:cubicBezTo>
                  <a:cubicBezTo>
                    <a:pt x="434" y="465"/>
                    <a:pt x="434" y="465"/>
                    <a:pt x="434" y="465"/>
                  </a:cubicBezTo>
                  <a:lnTo>
                    <a:pt x="501" y="431"/>
                  </a:lnTo>
                  <a:cubicBezTo>
                    <a:pt x="550" y="382"/>
                    <a:pt x="616" y="351"/>
                    <a:pt x="688" y="351"/>
                  </a:cubicBezTo>
                  <a:close/>
                  <a:moveTo>
                    <a:pt x="661" y="1"/>
                  </a:moveTo>
                  <a:cubicBezTo>
                    <a:pt x="511" y="1"/>
                    <a:pt x="358" y="52"/>
                    <a:pt x="234" y="164"/>
                  </a:cubicBezTo>
                  <a:cubicBezTo>
                    <a:pt x="201" y="164"/>
                    <a:pt x="201" y="198"/>
                    <a:pt x="201" y="264"/>
                  </a:cubicBezTo>
                  <a:cubicBezTo>
                    <a:pt x="167" y="264"/>
                    <a:pt x="134" y="298"/>
                    <a:pt x="101" y="331"/>
                  </a:cubicBezTo>
                  <a:cubicBezTo>
                    <a:pt x="1" y="531"/>
                    <a:pt x="34" y="731"/>
                    <a:pt x="134" y="932"/>
                  </a:cubicBezTo>
                  <a:cubicBezTo>
                    <a:pt x="234" y="1098"/>
                    <a:pt x="401" y="1232"/>
                    <a:pt x="568" y="1265"/>
                  </a:cubicBezTo>
                  <a:lnTo>
                    <a:pt x="634" y="1265"/>
                  </a:lnTo>
                  <a:cubicBezTo>
                    <a:pt x="868" y="1265"/>
                    <a:pt x="1068" y="1165"/>
                    <a:pt x="1168" y="998"/>
                  </a:cubicBezTo>
                  <a:cubicBezTo>
                    <a:pt x="1301" y="831"/>
                    <a:pt x="1335" y="598"/>
                    <a:pt x="1268" y="398"/>
                  </a:cubicBezTo>
                  <a:cubicBezTo>
                    <a:pt x="1164" y="147"/>
                    <a:pt x="915" y="1"/>
                    <a:pt x="66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59;p57">
              <a:extLst>
                <a:ext uri="{FF2B5EF4-FFF2-40B4-BE49-F238E27FC236}">
                  <a16:creationId xmlns:a16="http://schemas.microsoft.com/office/drawing/2014/main" id="{074F544E-243C-5B48-95E5-F5E07F3E38AB}"/>
                </a:ext>
              </a:extLst>
            </p:cNvPr>
            <p:cNvSpPr/>
            <p:nvPr/>
          </p:nvSpPr>
          <p:spPr>
            <a:xfrm>
              <a:off x="1622669" y="3094583"/>
              <a:ext cx="39458" cy="35686"/>
            </a:xfrm>
            <a:custGeom>
              <a:avLst/>
              <a:gdLst/>
              <a:ahLst/>
              <a:cxnLst/>
              <a:rect l="l" t="t" r="r" b="b"/>
              <a:pathLst>
                <a:path w="2270" h="2053" extrusionOk="0">
                  <a:moveTo>
                    <a:pt x="1168" y="534"/>
                  </a:moveTo>
                  <a:cubicBezTo>
                    <a:pt x="1368" y="534"/>
                    <a:pt x="1535" y="668"/>
                    <a:pt x="1602" y="835"/>
                  </a:cubicBezTo>
                  <a:cubicBezTo>
                    <a:pt x="1702" y="1001"/>
                    <a:pt x="1702" y="1202"/>
                    <a:pt x="1602" y="1368"/>
                  </a:cubicBezTo>
                  <a:cubicBezTo>
                    <a:pt x="1504" y="1466"/>
                    <a:pt x="1389" y="1528"/>
                    <a:pt x="1255" y="1528"/>
                  </a:cubicBezTo>
                  <a:cubicBezTo>
                    <a:pt x="1206" y="1528"/>
                    <a:pt x="1155" y="1520"/>
                    <a:pt x="1102" y="1502"/>
                  </a:cubicBezTo>
                  <a:cubicBezTo>
                    <a:pt x="935" y="1468"/>
                    <a:pt x="801" y="1335"/>
                    <a:pt x="768" y="1135"/>
                  </a:cubicBezTo>
                  <a:cubicBezTo>
                    <a:pt x="768" y="1068"/>
                    <a:pt x="701" y="1001"/>
                    <a:pt x="668" y="968"/>
                  </a:cubicBezTo>
                  <a:lnTo>
                    <a:pt x="635" y="968"/>
                  </a:lnTo>
                  <a:cubicBezTo>
                    <a:pt x="668" y="935"/>
                    <a:pt x="668" y="868"/>
                    <a:pt x="701" y="835"/>
                  </a:cubicBezTo>
                  <a:cubicBezTo>
                    <a:pt x="801" y="668"/>
                    <a:pt x="968" y="534"/>
                    <a:pt x="1168" y="534"/>
                  </a:cubicBezTo>
                  <a:close/>
                  <a:moveTo>
                    <a:pt x="1135" y="1"/>
                  </a:moveTo>
                  <a:cubicBezTo>
                    <a:pt x="735" y="34"/>
                    <a:pt x="401" y="234"/>
                    <a:pt x="234" y="601"/>
                  </a:cubicBezTo>
                  <a:cubicBezTo>
                    <a:pt x="34" y="935"/>
                    <a:pt x="1" y="1368"/>
                    <a:pt x="201" y="1702"/>
                  </a:cubicBezTo>
                  <a:cubicBezTo>
                    <a:pt x="245" y="1791"/>
                    <a:pt x="334" y="1835"/>
                    <a:pt x="428" y="1835"/>
                  </a:cubicBezTo>
                  <a:cubicBezTo>
                    <a:pt x="475" y="1835"/>
                    <a:pt x="523" y="1824"/>
                    <a:pt x="568" y="1802"/>
                  </a:cubicBezTo>
                  <a:cubicBezTo>
                    <a:pt x="668" y="1902"/>
                    <a:pt x="801" y="1969"/>
                    <a:pt x="935" y="2002"/>
                  </a:cubicBezTo>
                  <a:lnTo>
                    <a:pt x="1068" y="2036"/>
                  </a:lnTo>
                  <a:cubicBezTo>
                    <a:pt x="1130" y="2047"/>
                    <a:pt x="1192" y="2052"/>
                    <a:pt x="1254" y="2052"/>
                  </a:cubicBezTo>
                  <a:cubicBezTo>
                    <a:pt x="1555" y="2052"/>
                    <a:pt x="1842" y="1918"/>
                    <a:pt x="2036" y="1669"/>
                  </a:cubicBezTo>
                  <a:cubicBezTo>
                    <a:pt x="2269" y="1368"/>
                    <a:pt x="2269" y="935"/>
                    <a:pt x="2069" y="601"/>
                  </a:cubicBezTo>
                  <a:cubicBezTo>
                    <a:pt x="1902" y="234"/>
                    <a:pt x="1535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60;p57">
              <a:extLst>
                <a:ext uri="{FF2B5EF4-FFF2-40B4-BE49-F238E27FC236}">
                  <a16:creationId xmlns:a16="http://schemas.microsoft.com/office/drawing/2014/main" id="{0B5F3F73-B73B-3ED7-F365-B8C5C587E381}"/>
                </a:ext>
              </a:extLst>
            </p:cNvPr>
            <p:cNvSpPr/>
            <p:nvPr/>
          </p:nvSpPr>
          <p:spPr>
            <a:xfrm>
              <a:off x="1161146" y="1946920"/>
              <a:ext cx="1782975" cy="1116217"/>
            </a:xfrm>
            <a:custGeom>
              <a:avLst/>
              <a:gdLst/>
              <a:ahLst/>
              <a:cxnLst/>
              <a:rect l="l" t="t" r="r" b="b"/>
              <a:pathLst>
                <a:path w="102573" h="64215" extrusionOk="0">
                  <a:moveTo>
                    <a:pt x="51443" y="1"/>
                  </a:moveTo>
                  <a:cubicBezTo>
                    <a:pt x="50897" y="1"/>
                    <a:pt x="50484" y="139"/>
                    <a:pt x="50235" y="444"/>
                  </a:cubicBezTo>
                  <a:cubicBezTo>
                    <a:pt x="48267" y="2846"/>
                    <a:pt x="37660" y="32768"/>
                    <a:pt x="33757" y="46110"/>
                  </a:cubicBezTo>
                  <a:cubicBezTo>
                    <a:pt x="30242" y="45673"/>
                    <a:pt x="26695" y="45356"/>
                    <a:pt x="23343" y="45356"/>
                  </a:cubicBezTo>
                  <a:cubicBezTo>
                    <a:pt x="18266" y="45356"/>
                    <a:pt x="13636" y="46082"/>
                    <a:pt x="10240" y="48212"/>
                  </a:cubicBezTo>
                  <a:cubicBezTo>
                    <a:pt x="0" y="54596"/>
                    <a:pt x="15752" y="64214"/>
                    <a:pt x="43991" y="64214"/>
                  </a:cubicBezTo>
                  <a:cubicBezTo>
                    <a:pt x="45556" y="64214"/>
                    <a:pt x="47161" y="64185"/>
                    <a:pt x="48801" y="64123"/>
                  </a:cubicBezTo>
                  <a:cubicBezTo>
                    <a:pt x="80057" y="62923"/>
                    <a:pt x="102573" y="53349"/>
                    <a:pt x="98870" y="48812"/>
                  </a:cubicBezTo>
                  <a:cubicBezTo>
                    <a:pt x="97511" y="47154"/>
                    <a:pt x="93884" y="46606"/>
                    <a:pt x="88838" y="46606"/>
                  </a:cubicBezTo>
                  <a:cubicBezTo>
                    <a:pt x="84345" y="46606"/>
                    <a:pt x="78728" y="47040"/>
                    <a:pt x="72585" y="47511"/>
                  </a:cubicBezTo>
                  <a:cubicBezTo>
                    <a:pt x="68782" y="39272"/>
                    <a:pt x="57074" y="17423"/>
                    <a:pt x="57908" y="16089"/>
                  </a:cubicBezTo>
                  <a:cubicBezTo>
                    <a:pt x="58134" y="15727"/>
                    <a:pt x="58772" y="15592"/>
                    <a:pt x="59653" y="15592"/>
                  </a:cubicBezTo>
                  <a:cubicBezTo>
                    <a:pt x="62243" y="15592"/>
                    <a:pt x="66934" y="16760"/>
                    <a:pt x="69446" y="16760"/>
                  </a:cubicBezTo>
                  <a:cubicBezTo>
                    <a:pt x="69856" y="16760"/>
                    <a:pt x="70208" y="16729"/>
                    <a:pt x="70483" y="16656"/>
                  </a:cubicBezTo>
                  <a:cubicBezTo>
                    <a:pt x="70527" y="16645"/>
                    <a:pt x="70572" y="16640"/>
                    <a:pt x="70619" y="16640"/>
                  </a:cubicBezTo>
                  <a:cubicBezTo>
                    <a:pt x="72555" y="16640"/>
                    <a:pt x="76961" y="25703"/>
                    <a:pt x="78394" y="25703"/>
                  </a:cubicBezTo>
                  <a:cubicBezTo>
                    <a:pt x="78533" y="25703"/>
                    <a:pt x="78644" y="25617"/>
                    <a:pt x="78722" y="25429"/>
                  </a:cubicBezTo>
                  <a:cubicBezTo>
                    <a:pt x="79656" y="23261"/>
                    <a:pt x="76888" y="14421"/>
                    <a:pt x="74186" y="12653"/>
                  </a:cubicBezTo>
                  <a:cubicBezTo>
                    <a:pt x="71786" y="11063"/>
                    <a:pt x="56324" y="1"/>
                    <a:pt x="51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1;p57">
              <a:extLst>
                <a:ext uri="{FF2B5EF4-FFF2-40B4-BE49-F238E27FC236}">
                  <a16:creationId xmlns:a16="http://schemas.microsoft.com/office/drawing/2014/main" id="{302DAB6A-A7DB-8E60-4AE9-B93A913F6ECE}"/>
                </a:ext>
              </a:extLst>
            </p:cNvPr>
            <p:cNvSpPr/>
            <p:nvPr/>
          </p:nvSpPr>
          <p:spPr>
            <a:xfrm>
              <a:off x="1720081" y="2670728"/>
              <a:ext cx="725389" cy="261103"/>
            </a:xfrm>
            <a:custGeom>
              <a:avLst/>
              <a:gdLst/>
              <a:ahLst/>
              <a:cxnLst/>
              <a:rect l="l" t="t" r="r" b="b"/>
              <a:pathLst>
                <a:path w="41731" h="15021" extrusionOk="0">
                  <a:moveTo>
                    <a:pt x="37594" y="1"/>
                  </a:moveTo>
                  <a:cubicBezTo>
                    <a:pt x="31156" y="1902"/>
                    <a:pt x="24485" y="2903"/>
                    <a:pt x="17747" y="2936"/>
                  </a:cubicBezTo>
                  <a:cubicBezTo>
                    <a:pt x="14078" y="2936"/>
                    <a:pt x="10408" y="2703"/>
                    <a:pt x="6739" y="2202"/>
                  </a:cubicBezTo>
                  <a:cubicBezTo>
                    <a:pt x="5338" y="2002"/>
                    <a:pt x="3904" y="1769"/>
                    <a:pt x="2503" y="1502"/>
                  </a:cubicBezTo>
                  <a:cubicBezTo>
                    <a:pt x="968" y="6539"/>
                    <a:pt x="1" y="10141"/>
                    <a:pt x="234" y="10742"/>
                  </a:cubicBezTo>
                  <a:cubicBezTo>
                    <a:pt x="844" y="12514"/>
                    <a:pt x="5099" y="15020"/>
                    <a:pt x="14848" y="15020"/>
                  </a:cubicBezTo>
                  <a:cubicBezTo>
                    <a:pt x="16292" y="15020"/>
                    <a:pt x="17857" y="14965"/>
                    <a:pt x="19548" y="14845"/>
                  </a:cubicBezTo>
                  <a:cubicBezTo>
                    <a:pt x="32624" y="13911"/>
                    <a:pt x="41097" y="10241"/>
                    <a:pt x="41564" y="8940"/>
                  </a:cubicBezTo>
                  <a:cubicBezTo>
                    <a:pt x="41731" y="8507"/>
                    <a:pt x="39963" y="4804"/>
                    <a:pt x="37594" y="1"/>
                  </a:cubicBezTo>
                  <a:close/>
                </a:path>
              </a:pathLst>
            </a:custGeom>
            <a:solidFill>
              <a:srgbClr val="1B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62;p57">
              <a:extLst>
                <a:ext uri="{FF2B5EF4-FFF2-40B4-BE49-F238E27FC236}">
                  <a16:creationId xmlns:a16="http://schemas.microsoft.com/office/drawing/2014/main" id="{C34F2D97-C2F4-81D9-C997-574CAACBC0F8}"/>
                </a:ext>
              </a:extLst>
            </p:cNvPr>
            <p:cNvSpPr/>
            <p:nvPr/>
          </p:nvSpPr>
          <p:spPr>
            <a:xfrm>
              <a:off x="1935207" y="2691535"/>
              <a:ext cx="278329" cy="252568"/>
            </a:xfrm>
            <a:custGeom>
              <a:avLst/>
              <a:gdLst/>
              <a:ahLst/>
              <a:cxnLst/>
              <a:rect l="l" t="t" r="r" b="b"/>
              <a:pathLst>
                <a:path w="16012" h="14530" extrusionOk="0">
                  <a:moveTo>
                    <a:pt x="13543" y="2373"/>
                  </a:moveTo>
                  <a:lnTo>
                    <a:pt x="13543" y="3307"/>
                  </a:lnTo>
                  <a:lnTo>
                    <a:pt x="13610" y="5975"/>
                  </a:lnTo>
                  <a:lnTo>
                    <a:pt x="13610" y="5975"/>
                  </a:lnTo>
                  <a:cubicBezTo>
                    <a:pt x="13610" y="5974"/>
                    <a:pt x="13606" y="5974"/>
                    <a:pt x="13597" y="5974"/>
                  </a:cubicBezTo>
                  <a:cubicBezTo>
                    <a:pt x="13357" y="5974"/>
                    <a:pt x="9859" y="6411"/>
                    <a:pt x="9440" y="6476"/>
                  </a:cubicBezTo>
                  <a:cubicBezTo>
                    <a:pt x="9274" y="6509"/>
                    <a:pt x="9107" y="6542"/>
                    <a:pt x="8940" y="6609"/>
                  </a:cubicBezTo>
                  <a:cubicBezTo>
                    <a:pt x="8807" y="6643"/>
                    <a:pt x="8707" y="6709"/>
                    <a:pt x="8606" y="6776"/>
                  </a:cubicBezTo>
                  <a:cubicBezTo>
                    <a:pt x="8473" y="6909"/>
                    <a:pt x="8406" y="7110"/>
                    <a:pt x="8406" y="7310"/>
                  </a:cubicBezTo>
                  <a:cubicBezTo>
                    <a:pt x="8406" y="7510"/>
                    <a:pt x="8506" y="7677"/>
                    <a:pt x="8640" y="7843"/>
                  </a:cubicBezTo>
                  <a:cubicBezTo>
                    <a:pt x="8890" y="7982"/>
                    <a:pt x="9163" y="8052"/>
                    <a:pt x="9441" y="8052"/>
                  </a:cubicBezTo>
                  <a:cubicBezTo>
                    <a:pt x="9496" y="8052"/>
                    <a:pt x="9552" y="8049"/>
                    <a:pt x="9607" y="8044"/>
                  </a:cubicBezTo>
                  <a:cubicBezTo>
                    <a:pt x="9941" y="8044"/>
                    <a:pt x="13677" y="8044"/>
                    <a:pt x="13677" y="7877"/>
                  </a:cubicBezTo>
                  <a:cubicBezTo>
                    <a:pt x="13677" y="8344"/>
                    <a:pt x="13710" y="8844"/>
                    <a:pt x="13710" y="9311"/>
                  </a:cubicBezTo>
                  <a:cubicBezTo>
                    <a:pt x="13743" y="9778"/>
                    <a:pt x="13777" y="10312"/>
                    <a:pt x="13810" y="10846"/>
                  </a:cubicBezTo>
                  <a:cubicBezTo>
                    <a:pt x="13810" y="11079"/>
                    <a:pt x="13844" y="11346"/>
                    <a:pt x="13877" y="11613"/>
                  </a:cubicBezTo>
                  <a:cubicBezTo>
                    <a:pt x="11775" y="11880"/>
                    <a:pt x="9674" y="12080"/>
                    <a:pt x="7539" y="12213"/>
                  </a:cubicBezTo>
                  <a:cubicBezTo>
                    <a:pt x="6505" y="12247"/>
                    <a:pt x="5471" y="12313"/>
                    <a:pt x="4403" y="12347"/>
                  </a:cubicBezTo>
                  <a:cubicBezTo>
                    <a:pt x="4281" y="12341"/>
                    <a:pt x="4158" y="12338"/>
                    <a:pt x="4033" y="12338"/>
                  </a:cubicBezTo>
                  <a:cubicBezTo>
                    <a:pt x="3480" y="12338"/>
                    <a:pt x="2913" y="12392"/>
                    <a:pt x="2369" y="12447"/>
                  </a:cubicBezTo>
                  <a:cubicBezTo>
                    <a:pt x="2402" y="11713"/>
                    <a:pt x="2369" y="10946"/>
                    <a:pt x="2369" y="10212"/>
                  </a:cubicBezTo>
                  <a:lnTo>
                    <a:pt x="2369" y="7276"/>
                  </a:lnTo>
                  <a:cubicBezTo>
                    <a:pt x="2369" y="6309"/>
                    <a:pt x="2402" y="5408"/>
                    <a:pt x="2469" y="4474"/>
                  </a:cubicBezTo>
                  <a:cubicBezTo>
                    <a:pt x="2502" y="3974"/>
                    <a:pt x="2535" y="3474"/>
                    <a:pt x="2569" y="2973"/>
                  </a:cubicBezTo>
                  <a:cubicBezTo>
                    <a:pt x="2569" y="2773"/>
                    <a:pt x="2602" y="2606"/>
                    <a:pt x="2602" y="2440"/>
                  </a:cubicBezTo>
                  <a:lnTo>
                    <a:pt x="3002" y="2440"/>
                  </a:lnTo>
                  <a:cubicBezTo>
                    <a:pt x="3503" y="2473"/>
                    <a:pt x="4037" y="2473"/>
                    <a:pt x="4537" y="2506"/>
                  </a:cubicBezTo>
                  <a:lnTo>
                    <a:pt x="7672" y="2506"/>
                  </a:lnTo>
                  <a:lnTo>
                    <a:pt x="10741" y="2440"/>
                  </a:lnTo>
                  <a:cubicBezTo>
                    <a:pt x="11675" y="2440"/>
                    <a:pt x="12609" y="2440"/>
                    <a:pt x="13543" y="2373"/>
                  </a:cubicBezTo>
                  <a:close/>
                  <a:moveTo>
                    <a:pt x="14219" y="1"/>
                  </a:moveTo>
                  <a:cubicBezTo>
                    <a:pt x="14183" y="1"/>
                    <a:pt x="14147" y="2"/>
                    <a:pt x="14110" y="4"/>
                  </a:cubicBezTo>
                  <a:cubicBezTo>
                    <a:pt x="13510" y="4"/>
                    <a:pt x="12910" y="71"/>
                    <a:pt x="12309" y="71"/>
                  </a:cubicBezTo>
                  <a:lnTo>
                    <a:pt x="9674" y="171"/>
                  </a:lnTo>
                  <a:cubicBezTo>
                    <a:pt x="7439" y="238"/>
                    <a:pt x="5237" y="271"/>
                    <a:pt x="3002" y="338"/>
                  </a:cubicBezTo>
                  <a:cubicBezTo>
                    <a:pt x="2712" y="338"/>
                    <a:pt x="2391" y="307"/>
                    <a:pt x="2073" y="307"/>
                  </a:cubicBezTo>
                  <a:cubicBezTo>
                    <a:pt x="1661" y="307"/>
                    <a:pt x="1255" y="360"/>
                    <a:pt x="934" y="605"/>
                  </a:cubicBezTo>
                  <a:cubicBezTo>
                    <a:pt x="401" y="1039"/>
                    <a:pt x="334" y="1872"/>
                    <a:pt x="267" y="2440"/>
                  </a:cubicBezTo>
                  <a:cubicBezTo>
                    <a:pt x="167" y="3207"/>
                    <a:pt x="200" y="4007"/>
                    <a:pt x="167" y="4775"/>
                  </a:cubicBezTo>
                  <a:cubicBezTo>
                    <a:pt x="100" y="5842"/>
                    <a:pt x="67" y="6876"/>
                    <a:pt x="34" y="7943"/>
                  </a:cubicBezTo>
                  <a:cubicBezTo>
                    <a:pt x="0" y="9011"/>
                    <a:pt x="34" y="9945"/>
                    <a:pt x="34" y="10946"/>
                  </a:cubicBezTo>
                  <a:cubicBezTo>
                    <a:pt x="34" y="11579"/>
                    <a:pt x="34" y="12247"/>
                    <a:pt x="100" y="12880"/>
                  </a:cubicBezTo>
                  <a:cubicBezTo>
                    <a:pt x="134" y="13347"/>
                    <a:pt x="234" y="14014"/>
                    <a:pt x="667" y="14315"/>
                  </a:cubicBezTo>
                  <a:cubicBezTo>
                    <a:pt x="901" y="14448"/>
                    <a:pt x="1201" y="14515"/>
                    <a:pt x="1501" y="14515"/>
                  </a:cubicBezTo>
                  <a:cubicBezTo>
                    <a:pt x="1837" y="14525"/>
                    <a:pt x="2173" y="14530"/>
                    <a:pt x="2509" y="14530"/>
                  </a:cubicBezTo>
                  <a:cubicBezTo>
                    <a:pt x="5509" y="14530"/>
                    <a:pt x="8505" y="14158"/>
                    <a:pt x="11475" y="13948"/>
                  </a:cubicBezTo>
                  <a:cubicBezTo>
                    <a:pt x="12109" y="13881"/>
                    <a:pt x="12743" y="13848"/>
                    <a:pt x="13377" y="13781"/>
                  </a:cubicBezTo>
                  <a:cubicBezTo>
                    <a:pt x="13944" y="13781"/>
                    <a:pt x="14511" y="13714"/>
                    <a:pt x="15078" y="13614"/>
                  </a:cubicBezTo>
                  <a:cubicBezTo>
                    <a:pt x="15845" y="13414"/>
                    <a:pt x="15945" y="12880"/>
                    <a:pt x="15978" y="12146"/>
                  </a:cubicBezTo>
                  <a:cubicBezTo>
                    <a:pt x="16012" y="11546"/>
                    <a:pt x="15978" y="10979"/>
                    <a:pt x="15945" y="10379"/>
                  </a:cubicBezTo>
                  <a:cubicBezTo>
                    <a:pt x="15912" y="9344"/>
                    <a:pt x="15845" y="8310"/>
                    <a:pt x="15812" y="7243"/>
                  </a:cubicBezTo>
                  <a:cubicBezTo>
                    <a:pt x="15712" y="5475"/>
                    <a:pt x="15611" y="3640"/>
                    <a:pt x="15678" y="1872"/>
                  </a:cubicBezTo>
                  <a:cubicBezTo>
                    <a:pt x="15745" y="1439"/>
                    <a:pt x="15678" y="1005"/>
                    <a:pt x="15511" y="605"/>
                  </a:cubicBezTo>
                  <a:cubicBezTo>
                    <a:pt x="15478" y="605"/>
                    <a:pt x="15478" y="572"/>
                    <a:pt x="15445" y="538"/>
                  </a:cubicBezTo>
                  <a:cubicBezTo>
                    <a:pt x="15135" y="198"/>
                    <a:pt x="14682" y="1"/>
                    <a:pt x="14219" y="1"/>
                  </a:cubicBezTo>
                  <a:close/>
                </a:path>
              </a:pathLst>
            </a:custGeom>
            <a:solidFill>
              <a:srgbClr val="E38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CB2537B-4711-7EAD-9A13-3B07F52D2F8D}"/>
              </a:ext>
            </a:extLst>
          </p:cNvPr>
          <p:cNvSpPr txBox="1"/>
          <p:nvPr/>
        </p:nvSpPr>
        <p:spPr>
          <a:xfrm>
            <a:off x="4250410" y="535644"/>
            <a:ext cx="4593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 Nhà thơ Định Hải tên thật là Nguyễn Biểu, sinh năm 1937, quê ở xã Định Hải, huyện Yên Định, tỉnh Thanh Hóa.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548761-8DB4-3BFC-C120-F597B707589F}"/>
              </a:ext>
            </a:extLst>
          </p:cNvPr>
          <p:cNvSpPr/>
          <p:nvPr/>
        </p:nvSpPr>
        <p:spPr>
          <a:xfrm>
            <a:off x="4250410" y="2100250"/>
            <a:ext cx="4527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- Là một trong những nhà thơ có nhiều cống hiến cho nền văn học thiếu nhi Việt Nam.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93D1B7-EE73-88B3-7566-2103CF173194}"/>
              </a:ext>
            </a:extLst>
          </p:cNvPr>
          <p:cNvSpPr txBox="1"/>
          <p:nvPr/>
        </p:nvSpPr>
        <p:spPr>
          <a:xfrm>
            <a:off x="4250410" y="3126193"/>
            <a:ext cx="440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 Các tác phẩm tiêu biểu: Chồng nụ chồng hoa; Nắng xuân trên rẻo cao; Bao nhiêu điều lạ,...</a:t>
            </a:r>
          </a:p>
        </p:txBody>
      </p:sp>
    </p:spTree>
    <p:extLst>
      <p:ext uri="{BB962C8B-B14F-4D97-AF65-F5344CB8AC3E}">
        <p14:creationId xmlns:p14="http://schemas.microsoft.com/office/powerpoint/2010/main" val="19586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6720EE5-3D78-9BE6-43DB-867033957FC7}"/>
              </a:ext>
            </a:extLst>
          </p:cNvPr>
          <p:cNvSpPr/>
          <p:nvPr/>
        </p:nvSpPr>
        <p:spPr>
          <a:xfrm>
            <a:off x="1863505" y="2388612"/>
            <a:ext cx="4355212" cy="24028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标题 5">
            <a:extLst>
              <a:ext uri="{FF2B5EF4-FFF2-40B4-BE49-F238E27FC236}">
                <a16:creationId xmlns:a16="http://schemas.microsoft.com/office/drawing/2014/main" id="{40EB7BCA-1906-02DF-6F03-57F4F4D47D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94691" y="2720789"/>
            <a:ext cx="3817059" cy="1994392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altLang="zh-C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Crocante" panose="02000000000000000000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LUYỆN ĐỌC</a:t>
            </a:r>
          </a:p>
        </p:txBody>
      </p:sp>
      <p:grpSp>
        <p:nvGrpSpPr>
          <p:cNvPr id="98" name="Google Shape;2033;p43">
            <a:extLst>
              <a:ext uri="{FF2B5EF4-FFF2-40B4-BE49-F238E27FC236}">
                <a16:creationId xmlns:a16="http://schemas.microsoft.com/office/drawing/2014/main" id="{1E5CF2D4-B8D3-8D73-8BA4-A3436E5AB357}"/>
              </a:ext>
            </a:extLst>
          </p:cNvPr>
          <p:cNvGrpSpPr/>
          <p:nvPr/>
        </p:nvGrpSpPr>
        <p:grpSpPr>
          <a:xfrm>
            <a:off x="5382697" y="1402996"/>
            <a:ext cx="1020151" cy="579377"/>
            <a:chOff x="5410450" y="2571738"/>
            <a:chExt cx="1239250" cy="703725"/>
          </a:xfrm>
        </p:grpSpPr>
        <p:sp>
          <p:nvSpPr>
            <p:cNvPr id="99" name="Google Shape;2034;p43">
              <a:extLst>
                <a:ext uri="{FF2B5EF4-FFF2-40B4-BE49-F238E27FC236}">
                  <a16:creationId xmlns:a16="http://schemas.microsoft.com/office/drawing/2014/main" id="{AA578A94-B0E9-0C18-369B-50CA8010C135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35;p43">
              <a:extLst>
                <a:ext uri="{FF2B5EF4-FFF2-40B4-BE49-F238E27FC236}">
                  <a16:creationId xmlns:a16="http://schemas.microsoft.com/office/drawing/2014/main" id="{68F80B35-A26C-9647-A4AF-39675570AA7E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36;p43">
              <a:extLst>
                <a:ext uri="{FF2B5EF4-FFF2-40B4-BE49-F238E27FC236}">
                  <a16:creationId xmlns:a16="http://schemas.microsoft.com/office/drawing/2014/main" id="{070D8801-E753-9E7F-CADD-609AC84F5304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37;p43">
              <a:extLst>
                <a:ext uri="{FF2B5EF4-FFF2-40B4-BE49-F238E27FC236}">
                  <a16:creationId xmlns:a16="http://schemas.microsoft.com/office/drawing/2014/main" id="{E031BCC7-8495-5667-3459-0C570696B4F0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38;p43">
              <a:extLst>
                <a:ext uri="{FF2B5EF4-FFF2-40B4-BE49-F238E27FC236}">
                  <a16:creationId xmlns:a16="http://schemas.microsoft.com/office/drawing/2014/main" id="{7655C2F6-A949-DDD8-5884-CEA762D75FA7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39;p43">
              <a:extLst>
                <a:ext uri="{FF2B5EF4-FFF2-40B4-BE49-F238E27FC236}">
                  <a16:creationId xmlns:a16="http://schemas.microsoft.com/office/drawing/2014/main" id="{1BD07068-F88B-DD07-9E6D-F115F99CF26C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40;p43">
              <a:extLst>
                <a:ext uri="{FF2B5EF4-FFF2-40B4-BE49-F238E27FC236}">
                  <a16:creationId xmlns:a16="http://schemas.microsoft.com/office/drawing/2014/main" id="{E91F0B80-6B5A-DCB2-27C6-CF601A9F531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41;p43">
              <a:extLst>
                <a:ext uri="{FF2B5EF4-FFF2-40B4-BE49-F238E27FC236}">
                  <a16:creationId xmlns:a16="http://schemas.microsoft.com/office/drawing/2014/main" id="{F41EDB28-4A3A-156D-B5D4-F20944060176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42;p43">
              <a:extLst>
                <a:ext uri="{FF2B5EF4-FFF2-40B4-BE49-F238E27FC236}">
                  <a16:creationId xmlns:a16="http://schemas.microsoft.com/office/drawing/2014/main" id="{1D4C30DC-CAE1-091B-2881-2C57C0BAA7D2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43;p43">
              <a:extLst>
                <a:ext uri="{FF2B5EF4-FFF2-40B4-BE49-F238E27FC236}">
                  <a16:creationId xmlns:a16="http://schemas.microsoft.com/office/drawing/2014/main" id="{F196DEF3-E59C-5B6C-EADD-A9C43412ADE9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44;p43">
              <a:extLst>
                <a:ext uri="{FF2B5EF4-FFF2-40B4-BE49-F238E27FC236}">
                  <a16:creationId xmlns:a16="http://schemas.microsoft.com/office/drawing/2014/main" id="{085A10F2-B9C0-3FCB-5E9D-6580524EB24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45;p43">
              <a:extLst>
                <a:ext uri="{FF2B5EF4-FFF2-40B4-BE49-F238E27FC236}">
                  <a16:creationId xmlns:a16="http://schemas.microsoft.com/office/drawing/2014/main" id="{AC461C9F-8939-C637-0AFF-A8E2A206E547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46;p43">
              <a:extLst>
                <a:ext uri="{FF2B5EF4-FFF2-40B4-BE49-F238E27FC236}">
                  <a16:creationId xmlns:a16="http://schemas.microsoft.com/office/drawing/2014/main" id="{875DB5B9-1F41-49F3-2A10-4F7F684F3EFF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47;p43">
              <a:extLst>
                <a:ext uri="{FF2B5EF4-FFF2-40B4-BE49-F238E27FC236}">
                  <a16:creationId xmlns:a16="http://schemas.microsoft.com/office/drawing/2014/main" id="{AB959F64-D568-8645-7762-ED693081E1BE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48;p43">
              <a:extLst>
                <a:ext uri="{FF2B5EF4-FFF2-40B4-BE49-F238E27FC236}">
                  <a16:creationId xmlns:a16="http://schemas.microsoft.com/office/drawing/2014/main" id="{44A41DD6-3636-09D8-F896-DB5A9047ABA6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049;p43">
            <a:extLst>
              <a:ext uri="{FF2B5EF4-FFF2-40B4-BE49-F238E27FC236}">
                <a16:creationId xmlns:a16="http://schemas.microsoft.com/office/drawing/2014/main" id="{94659A34-14D1-BD77-1BD0-15090E2E2AA6}"/>
              </a:ext>
            </a:extLst>
          </p:cNvPr>
          <p:cNvGrpSpPr/>
          <p:nvPr/>
        </p:nvGrpSpPr>
        <p:grpSpPr>
          <a:xfrm>
            <a:off x="7906997" y="3478898"/>
            <a:ext cx="565842" cy="321321"/>
            <a:chOff x="5410450" y="2571738"/>
            <a:chExt cx="1239250" cy="703725"/>
          </a:xfrm>
        </p:grpSpPr>
        <p:sp>
          <p:nvSpPr>
            <p:cNvPr id="116" name="Google Shape;2050;p43">
              <a:extLst>
                <a:ext uri="{FF2B5EF4-FFF2-40B4-BE49-F238E27FC236}">
                  <a16:creationId xmlns:a16="http://schemas.microsoft.com/office/drawing/2014/main" id="{F3F0DF8B-9CDB-84A4-4DE0-7D74BBF483F7}"/>
                </a:ext>
              </a:extLst>
            </p:cNvPr>
            <p:cNvSpPr/>
            <p:nvPr/>
          </p:nvSpPr>
          <p:spPr>
            <a:xfrm>
              <a:off x="5410450" y="2612388"/>
              <a:ext cx="1234225" cy="663075"/>
            </a:xfrm>
            <a:custGeom>
              <a:avLst/>
              <a:gdLst/>
              <a:ahLst/>
              <a:cxnLst/>
              <a:rect l="l" t="t" r="r" b="b"/>
              <a:pathLst>
                <a:path w="49369" h="26523" extrusionOk="0">
                  <a:moveTo>
                    <a:pt x="25885" y="7928"/>
                  </a:moveTo>
                  <a:lnTo>
                    <a:pt x="25885" y="7928"/>
                  </a:lnTo>
                  <a:cubicBezTo>
                    <a:pt x="24951" y="8962"/>
                    <a:pt x="24051" y="10097"/>
                    <a:pt x="23250" y="11197"/>
                  </a:cubicBezTo>
                  <a:cubicBezTo>
                    <a:pt x="23217" y="10564"/>
                    <a:pt x="23117" y="9963"/>
                    <a:pt x="22983" y="9396"/>
                  </a:cubicBezTo>
                  <a:cubicBezTo>
                    <a:pt x="24151" y="8929"/>
                    <a:pt x="25118" y="8429"/>
                    <a:pt x="25885" y="7928"/>
                  </a:cubicBezTo>
                  <a:close/>
                  <a:moveTo>
                    <a:pt x="10956" y="1"/>
                  </a:moveTo>
                  <a:cubicBezTo>
                    <a:pt x="10809" y="1"/>
                    <a:pt x="10664" y="17"/>
                    <a:pt x="10508" y="56"/>
                  </a:cubicBezTo>
                  <a:cubicBezTo>
                    <a:pt x="9340" y="323"/>
                    <a:pt x="8440" y="1123"/>
                    <a:pt x="7939" y="2291"/>
                  </a:cubicBezTo>
                  <a:cubicBezTo>
                    <a:pt x="7406" y="3592"/>
                    <a:pt x="7472" y="5226"/>
                    <a:pt x="8173" y="6294"/>
                  </a:cubicBezTo>
                  <a:cubicBezTo>
                    <a:pt x="8473" y="6794"/>
                    <a:pt x="8873" y="7228"/>
                    <a:pt x="9274" y="7561"/>
                  </a:cubicBezTo>
                  <a:cubicBezTo>
                    <a:pt x="9107" y="7828"/>
                    <a:pt x="8940" y="8095"/>
                    <a:pt x="8807" y="8362"/>
                  </a:cubicBezTo>
                  <a:cubicBezTo>
                    <a:pt x="7839" y="7561"/>
                    <a:pt x="6939" y="7128"/>
                    <a:pt x="6105" y="6994"/>
                  </a:cubicBezTo>
                  <a:lnTo>
                    <a:pt x="5504" y="6994"/>
                  </a:lnTo>
                  <a:cubicBezTo>
                    <a:pt x="2035" y="7261"/>
                    <a:pt x="801" y="10363"/>
                    <a:pt x="634" y="12065"/>
                  </a:cubicBezTo>
                  <a:cubicBezTo>
                    <a:pt x="234" y="13666"/>
                    <a:pt x="67" y="16601"/>
                    <a:pt x="67" y="16735"/>
                  </a:cubicBezTo>
                  <a:lnTo>
                    <a:pt x="0" y="17969"/>
                  </a:lnTo>
                  <a:lnTo>
                    <a:pt x="3002" y="18336"/>
                  </a:lnTo>
                  <a:lnTo>
                    <a:pt x="3236" y="17569"/>
                  </a:lnTo>
                  <a:cubicBezTo>
                    <a:pt x="3303" y="17569"/>
                    <a:pt x="3429" y="17554"/>
                    <a:pt x="3614" y="17554"/>
                  </a:cubicBezTo>
                  <a:cubicBezTo>
                    <a:pt x="3707" y="17554"/>
                    <a:pt x="3814" y="17557"/>
                    <a:pt x="3936" y="17569"/>
                  </a:cubicBezTo>
                  <a:cubicBezTo>
                    <a:pt x="4003" y="17602"/>
                    <a:pt x="4070" y="17602"/>
                    <a:pt x="4137" y="17602"/>
                  </a:cubicBezTo>
                  <a:cubicBezTo>
                    <a:pt x="5271" y="17802"/>
                    <a:pt x="6271" y="19103"/>
                    <a:pt x="6572" y="19603"/>
                  </a:cubicBezTo>
                  <a:lnTo>
                    <a:pt x="7039" y="20404"/>
                  </a:lnTo>
                  <a:lnTo>
                    <a:pt x="7939" y="20237"/>
                  </a:lnTo>
                  <a:cubicBezTo>
                    <a:pt x="7973" y="20237"/>
                    <a:pt x="9674" y="19937"/>
                    <a:pt x="11509" y="19904"/>
                  </a:cubicBezTo>
                  <a:cubicBezTo>
                    <a:pt x="12176" y="20137"/>
                    <a:pt x="12876" y="20304"/>
                    <a:pt x="13677" y="20404"/>
                  </a:cubicBezTo>
                  <a:cubicBezTo>
                    <a:pt x="13844" y="21505"/>
                    <a:pt x="14311" y="22906"/>
                    <a:pt x="15411" y="24173"/>
                  </a:cubicBezTo>
                  <a:cubicBezTo>
                    <a:pt x="16479" y="25374"/>
                    <a:pt x="18247" y="26175"/>
                    <a:pt x="20382" y="26442"/>
                  </a:cubicBezTo>
                  <a:cubicBezTo>
                    <a:pt x="20858" y="26496"/>
                    <a:pt x="21339" y="26523"/>
                    <a:pt x="21813" y="26523"/>
                  </a:cubicBezTo>
                  <a:cubicBezTo>
                    <a:pt x="23097" y="26523"/>
                    <a:pt x="24326" y="26322"/>
                    <a:pt x="25252" y="25908"/>
                  </a:cubicBezTo>
                  <a:cubicBezTo>
                    <a:pt x="26386" y="25441"/>
                    <a:pt x="27120" y="24507"/>
                    <a:pt x="27353" y="23306"/>
                  </a:cubicBezTo>
                  <a:cubicBezTo>
                    <a:pt x="27653" y="21738"/>
                    <a:pt x="27086" y="19837"/>
                    <a:pt x="25986" y="18403"/>
                  </a:cubicBezTo>
                  <a:cubicBezTo>
                    <a:pt x="27274" y="17700"/>
                    <a:pt x="29307" y="16920"/>
                    <a:pt x="32107" y="16920"/>
                  </a:cubicBezTo>
                  <a:cubicBezTo>
                    <a:pt x="32498" y="16920"/>
                    <a:pt x="32904" y="16935"/>
                    <a:pt x="33324" y="16968"/>
                  </a:cubicBezTo>
                  <a:lnTo>
                    <a:pt x="33958" y="17035"/>
                  </a:lnTo>
                  <a:lnTo>
                    <a:pt x="34392" y="16568"/>
                  </a:lnTo>
                  <a:cubicBezTo>
                    <a:pt x="34423" y="16506"/>
                    <a:pt x="37679" y="13043"/>
                    <a:pt x="41775" y="13043"/>
                  </a:cubicBezTo>
                  <a:cubicBezTo>
                    <a:pt x="42067" y="13043"/>
                    <a:pt x="42364" y="13061"/>
                    <a:pt x="42664" y="13099"/>
                  </a:cubicBezTo>
                  <a:cubicBezTo>
                    <a:pt x="43365" y="13165"/>
                    <a:pt x="44098" y="13399"/>
                    <a:pt x="44799" y="13699"/>
                  </a:cubicBezTo>
                  <a:lnTo>
                    <a:pt x="49369" y="15834"/>
                  </a:lnTo>
                  <a:lnTo>
                    <a:pt x="49369" y="15834"/>
                  </a:lnTo>
                  <a:lnTo>
                    <a:pt x="46433" y="11731"/>
                  </a:lnTo>
                  <a:cubicBezTo>
                    <a:pt x="46233" y="11431"/>
                    <a:pt x="40996" y="4226"/>
                    <a:pt x="34925" y="3492"/>
                  </a:cubicBezTo>
                  <a:cubicBezTo>
                    <a:pt x="34510" y="3443"/>
                    <a:pt x="34095" y="3412"/>
                    <a:pt x="33693" y="3412"/>
                  </a:cubicBezTo>
                  <a:cubicBezTo>
                    <a:pt x="33546" y="3412"/>
                    <a:pt x="33400" y="3416"/>
                    <a:pt x="33257" y="3425"/>
                  </a:cubicBezTo>
                  <a:cubicBezTo>
                    <a:pt x="31423" y="3592"/>
                    <a:pt x="29621" y="4559"/>
                    <a:pt x="27954" y="5960"/>
                  </a:cubicBezTo>
                  <a:cubicBezTo>
                    <a:pt x="28087" y="5760"/>
                    <a:pt x="28154" y="5527"/>
                    <a:pt x="28187" y="5327"/>
                  </a:cubicBezTo>
                  <a:cubicBezTo>
                    <a:pt x="28421" y="4326"/>
                    <a:pt x="28187" y="3225"/>
                    <a:pt x="27553" y="2324"/>
                  </a:cubicBezTo>
                  <a:cubicBezTo>
                    <a:pt x="26819" y="1290"/>
                    <a:pt x="25685" y="623"/>
                    <a:pt x="24451" y="456"/>
                  </a:cubicBezTo>
                  <a:cubicBezTo>
                    <a:pt x="24289" y="440"/>
                    <a:pt x="24125" y="432"/>
                    <a:pt x="23961" y="432"/>
                  </a:cubicBezTo>
                  <a:cubicBezTo>
                    <a:pt x="23446" y="432"/>
                    <a:pt x="22922" y="513"/>
                    <a:pt x="22416" y="690"/>
                  </a:cubicBezTo>
                  <a:cubicBezTo>
                    <a:pt x="20648" y="1290"/>
                    <a:pt x="19714" y="3158"/>
                    <a:pt x="19214" y="5026"/>
                  </a:cubicBezTo>
                  <a:cubicBezTo>
                    <a:pt x="18580" y="4826"/>
                    <a:pt x="17913" y="4726"/>
                    <a:pt x="17379" y="4659"/>
                  </a:cubicBezTo>
                  <a:cubicBezTo>
                    <a:pt x="16812" y="4581"/>
                    <a:pt x="16237" y="4546"/>
                    <a:pt x="15669" y="4546"/>
                  </a:cubicBezTo>
                  <a:cubicBezTo>
                    <a:pt x="15035" y="4546"/>
                    <a:pt x="14408" y="4589"/>
                    <a:pt x="13810" y="4659"/>
                  </a:cubicBezTo>
                  <a:cubicBezTo>
                    <a:pt x="13577" y="1724"/>
                    <a:pt x="12743" y="189"/>
                    <a:pt x="11275" y="23"/>
                  </a:cubicBezTo>
                  <a:cubicBezTo>
                    <a:pt x="11165" y="9"/>
                    <a:pt x="11060" y="1"/>
                    <a:pt x="10956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51;p43">
              <a:extLst>
                <a:ext uri="{FF2B5EF4-FFF2-40B4-BE49-F238E27FC236}">
                  <a16:creationId xmlns:a16="http://schemas.microsoft.com/office/drawing/2014/main" id="{04898A3D-915F-3828-271A-64FD401726E0}"/>
                </a:ext>
              </a:extLst>
            </p:cNvPr>
            <p:cNvSpPr/>
            <p:nvPr/>
          </p:nvSpPr>
          <p:spPr>
            <a:xfrm>
              <a:off x="5415450" y="2571738"/>
              <a:ext cx="1234250" cy="662875"/>
            </a:xfrm>
            <a:custGeom>
              <a:avLst/>
              <a:gdLst/>
              <a:ahLst/>
              <a:cxnLst/>
              <a:rect l="l" t="t" r="r" b="b"/>
              <a:pathLst>
                <a:path w="49370" h="26515" extrusionOk="0">
                  <a:moveTo>
                    <a:pt x="25886" y="7953"/>
                  </a:moveTo>
                  <a:cubicBezTo>
                    <a:pt x="24952" y="8987"/>
                    <a:pt x="24051" y="10088"/>
                    <a:pt x="23250" y="11189"/>
                  </a:cubicBezTo>
                  <a:cubicBezTo>
                    <a:pt x="23217" y="10555"/>
                    <a:pt x="23117" y="9955"/>
                    <a:pt x="22984" y="9388"/>
                  </a:cubicBezTo>
                  <a:cubicBezTo>
                    <a:pt x="24151" y="8921"/>
                    <a:pt x="25118" y="8420"/>
                    <a:pt x="25886" y="7953"/>
                  </a:cubicBezTo>
                  <a:close/>
                  <a:moveTo>
                    <a:pt x="11048" y="0"/>
                  </a:moveTo>
                  <a:cubicBezTo>
                    <a:pt x="10869" y="0"/>
                    <a:pt x="10697" y="24"/>
                    <a:pt x="10508" y="48"/>
                  </a:cubicBezTo>
                  <a:cubicBezTo>
                    <a:pt x="9340" y="314"/>
                    <a:pt x="8440" y="1115"/>
                    <a:pt x="7939" y="2282"/>
                  </a:cubicBezTo>
                  <a:cubicBezTo>
                    <a:pt x="7406" y="3617"/>
                    <a:pt x="7472" y="5218"/>
                    <a:pt x="8173" y="6319"/>
                  </a:cubicBezTo>
                  <a:cubicBezTo>
                    <a:pt x="8473" y="6819"/>
                    <a:pt x="8873" y="7219"/>
                    <a:pt x="9274" y="7553"/>
                  </a:cubicBezTo>
                  <a:cubicBezTo>
                    <a:pt x="9107" y="7820"/>
                    <a:pt x="8940" y="8087"/>
                    <a:pt x="8807" y="8354"/>
                  </a:cubicBezTo>
                  <a:cubicBezTo>
                    <a:pt x="7839" y="7553"/>
                    <a:pt x="6939" y="7119"/>
                    <a:pt x="6105" y="7019"/>
                  </a:cubicBezTo>
                  <a:cubicBezTo>
                    <a:pt x="5905" y="6986"/>
                    <a:pt x="5705" y="6986"/>
                    <a:pt x="5504" y="6986"/>
                  </a:cubicBezTo>
                  <a:cubicBezTo>
                    <a:pt x="2035" y="7253"/>
                    <a:pt x="801" y="10355"/>
                    <a:pt x="634" y="12056"/>
                  </a:cubicBezTo>
                  <a:cubicBezTo>
                    <a:pt x="234" y="13657"/>
                    <a:pt x="67" y="16593"/>
                    <a:pt x="67" y="16726"/>
                  </a:cubicBezTo>
                  <a:lnTo>
                    <a:pt x="0" y="17960"/>
                  </a:lnTo>
                  <a:lnTo>
                    <a:pt x="3003" y="18327"/>
                  </a:lnTo>
                  <a:lnTo>
                    <a:pt x="3236" y="17560"/>
                  </a:lnTo>
                  <a:cubicBezTo>
                    <a:pt x="3286" y="17560"/>
                    <a:pt x="3370" y="17552"/>
                    <a:pt x="3486" y="17552"/>
                  </a:cubicBezTo>
                  <a:cubicBezTo>
                    <a:pt x="3603" y="17552"/>
                    <a:pt x="3753" y="17560"/>
                    <a:pt x="3937" y="17593"/>
                  </a:cubicBezTo>
                  <a:lnTo>
                    <a:pt x="4137" y="17593"/>
                  </a:lnTo>
                  <a:cubicBezTo>
                    <a:pt x="5271" y="17794"/>
                    <a:pt x="6272" y="19095"/>
                    <a:pt x="6572" y="19595"/>
                  </a:cubicBezTo>
                  <a:lnTo>
                    <a:pt x="7039" y="20395"/>
                  </a:lnTo>
                  <a:lnTo>
                    <a:pt x="7939" y="20229"/>
                  </a:lnTo>
                  <a:cubicBezTo>
                    <a:pt x="7973" y="20229"/>
                    <a:pt x="9674" y="19928"/>
                    <a:pt x="11509" y="19895"/>
                  </a:cubicBezTo>
                  <a:cubicBezTo>
                    <a:pt x="12176" y="20129"/>
                    <a:pt x="12876" y="20295"/>
                    <a:pt x="13677" y="20429"/>
                  </a:cubicBezTo>
                  <a:cubicBezTo>
                    <a:pt x="13844" y="21496"/>
                    <a:pt x="14311" y="22897"/>
                    <a:pt x="15411" y="24165"/>
                  </a:cubicBezTo>
                  <a:cubicBezTo>
                    <a:pt x="16479" y="25366"/>
                    <a:pt x="18247" y="26166"/>
                    <a:pt x="20382" y="26433"/>
                  </a:cubicBezTo>
                  <a:cubicBezTo>
                    <a:pt x="20858" y="26487"/>
                    <a:pt x="21339" y="26514"/>
                    <a:pt x="21813" y="26514"/>
                  </a:cubicBezTo>
                  <a:cubicBezTo>
                    <a:pt x="23099" y="26514"/>
                    <a:pt x="24335" y="26314"/>
                    <a:pt x="25285" y="25899"/>
                  </a:cubicBezTo>
                  <a:cubicBezTo>
                    <a:pt x="26386" y="25466"/>
                    <a:pt x="27120" y="24532"/>
                    <a:pt x="27353" y="23298"/>
                  </a:cubicBezTo>
                  <a:cubicBezTo>
                    <a:pt x="27654" y="21730"/>
                    <a:pt x="27086" y="19828"/>
                    <a:pt x="25986" y="18427"/>
                  </a:cubicBezTo>
                  <a:cubicBezTo>
                    <a:pt x="27274" y="17695"/>
                    <a:pt x="29308" y="16912"/>
                    <a:pt x="32110" y="16912"/>
                  </a:cubicBezTo>
                  <a:cubicBezTo>
                    <a:pt x="32500" y="16912"/>
                    <a:pt x="32904" y="16927"/>
                    <a:pt x="33324" y="16960"/>
                  </a:cubicBezTo>
                  <a:lnTo>
                    <a:pt x="33958" y="17026"/>
                  </a:lnTo>
                  <a:lnTo>
                    <a:pt x="34392" y="16559"/>
                  </a:lnTo>
                  <a:cubicBezTo>
                    <a:pt x="34454" y="16528"/>
                    <a:pt x="37687" y="13035"/>
                    <a:pt x="41782" y="13035"/>
                  </a:cubicBezTo>
                  <a:cubicBezTo>
                    <a:pt x="42072" y="13035"/>
                    <a:pt x="42366" y="13053"/>
                    <a:pt x="42664" y="13090"/>
                  </a:cubicBezTo>
                  <a:cubicBezTo>
                    <a:pt x="43365" y="13190"/>
                    <a:pt x="44099" y="13390"/>
                    <a:pt x="44799" y="13724"/>
                  </a:cubicBezTo>
                  <a:lnTo>
                    <a:pt x="49369" y="15859"/>
                  </a:lnTo>
                  <a:lnTo>
                    <a:pt x="49369" y="15859"/>
                  </a:lnTo>
                  <a:lnTo>
                    <a:pt x="46434" y="11756"/>
                  </a:lnTo>
                  <a:cubicBezTo>
                    <a:pt x="46233" y="11422"/>
                    <a:pt x="40996" y="4217"/>
                    <a:pt x="34925" y="3483"/>
                  </a:cubicBezTo>
                  <a:cubicBezTo>
                    <a:pt x="34575" y="3442"/>
                    <a:pt x="34224" y="3414"/>
                    <a:pt x="33882" y="3414"/>
                  </a:cubicBezTo>
                  <a:cubicBezTo>
                    <a:pt x="33670" y="3414"/>
                    <a:pt x="33461" y="3425"/>
                    <a:pt x="33258" y="3450"/>
                  </a:cubicBezTo>
                  <a:cubicBezTo>
                    <a:pt x="31423" y="3583"/>
                    <a:pt x="29622" y="4551"/>
                    <a:pt x="27954" y="5952"/>
                  </a:cubicBezTo>
                  <a:cubicBezTo>
                    <a:pt x="28087" y="5752"/>
                    <a:pt x="28154" y="5551"/>
                    <a:pt x="28187" y="5318"/>
                  </a:cubicBezTo>
                  <a:cubicBezTo>
                    <a:pt x="28421" y="4317"/>
                    <a:pt x="28187" y="3250"/>
                    <a:pt x="27553" y="2316"/>
                  </a:cubicBezTo>
                  <a:cubicBezTo>
                    <a:pt x="26820" y="1315"/>
                    <a:pt x="25685" y="615"/>
                    <a:pt x="24451" y="481"/>
                  </a:cubicBezTo>
                  <a:cubicBezTo>
                    <a:pt x="24251" y="451"/>
                    <a:pt x="24048" y="436"/>
                    <a:pt x="23844" y="436"/>
                  </a:cubicBezTo>
                  <a:cubicBezTo>
                    <a:pt x="23367" y="436"/>
                    <a:pt x="22883" y="518"/>
                    <a:pt x="22416" y="681"/>
                  </a:cubicBezTo>
                  <a:cubicBezTo>
                    <a:pt x="20649" y="1282"/>
                    <a:pt x="19715" y="3150"/>
                    <a:pt x="19214" y="5018"/>
                  </a:cubicBezTo>
                  <a:cubicBezTo>
                    <a:pt x="18580" y="4818"/>
                    <a:pt x="17913" y="4718"/>
                    <a:pt x="17380" y="4651"/>
                  </a:cubicBezTo>
                  <a:cubicBezTo>
                    <a:pt x="16779" y="4584"/>
                    <a:pt x="16170" y="4551"/>
                    <a:pt x="15570" y="4551"/>
                  </a:cubicBezTo>
                  <a:cubicBezTo>
                    <a:pt x="14969" y="4551"/>
                    <a:pt x="14377" y="4584"/>
                    <a:pt x="13810" y="4651"/>
                  </a:cubicBezTo>
                  <a:cubicBezTo>
                    <a:pt x="13577" y="1715"/>
                    <a:pt x="12743" y="214"/>
                    <a:pt x="11275" y="14"/>
                  </a:cubicBezTo>
                  <a:cubicBezTo>
                    <a:pt x="11197" y="4"/>
                    <a:pt x="11122" y="0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52;p43">
              <a:extLst>
                <a:ext uri="{FF2B5EF4-FFF2-40B4-BE49-F238E27FC236}">
                  <a16:creationId xmlns:a16="http://schemas.microsoft.com/office/drawing/2014/main" id="{8F9BC12E-861B-D297-0F05-450526C74969}"/>
                </a:ext>
              </a:extLst>
            </p:cNvPr>
            <p:cNvSpPr/>
            <p:nvPr/>
          </p:nvSpPr>
          <p:spPr>
            <a:xfrm>
              <a:off x="5449650" y="2806513"/>
              <a:ext cx="415300" cy="297650"/>
            </a:xfrm>
            <a:custGeom>
              <a:avLst/>
              <a:gdLst/>
              <a:ahLst/>
              <a:cxnLst/>
              <a:rect l="l" t="t" r="r" b="b"/>
              <a:pathLst>
                <a:path w="16612" h="11906" extrusionOk="0">
                  <a:moveTo>
                    <a:pt x="4152" y="0"/>
                  </a:moveTo>
                  <a:cubicBezTo>
                    <a:pt x="2143" y="0"/>
                    <a:pt x="0" y="7268"/>
                    <a:pt x="0" y="7268"/>
                  </a:cubicBezTo>
                  <a:lnTo>
                    <a:pt x="667" y="7335"/>
                  </a:lnTo>
                  <a:cubicBezTo>
                    <a:pt x="667" y="7335"/>
                    <a:pt x="857" y="6694"/>
                    <a:pt x="2139" y="6694"/>
                  </a:cubicBezTo>
                  <a:cubicBezTo>
                    <a:pt x="2376" y="6694"/>
                    <a:pt x="2651" y="6716"/>
                    <a:pt x="2969" y="6768"/>
                  </a:cubicBezTo>
                  <a:cubicBezTo>
                    <a:pt x="5004" y="7068"/>
                    <a:pt x="6338" y="9403"/>
                    <a:pt x="6338" y="9403"/>
                  </a:cubicBezTo>
                  <a:cubicBezTo>
                    <a:pt x="6338" y="9403"/>
                    <a:pt x="8403" y="9021"/>
                    <a:pt x="10497" y="9021"/>
                  </a:cubicBezTo>
                  <a:cubicBezTo>
                    <a:pt x="11905" y="9021"/>
                    <a:pt x="13326" y="9194"/>
                    <a:pt x="14144" y="9770"/>
                  </a:cubicBezTo>
                  <a:cubicBezTo>
                    <a:pt x="15117" y="10457"/>
                    <a:pt x="15724" y="10975"/>
                    <a:pt x="16093" y="11329"/>
                  </a:cubicBezTo>
                  <a:lnTo>
                    <a:pt x="16093" y="11329"/>
                  </a:lnTo>
                  <a:cubicBezTo>
                    <a:pt x="13997" y="9014"/>
                    <a:pt x="6185" y="491"/>
                    <a:pt x="4370" y="30"/>
                  </a:cubicBezTo>
                  <a:cubicBezTo>
                    <a:pt x="4297" y="10"/>
                    <a:pt x="4225" y="0"/>
                    <a:pt x="4152" y="0"/>
                  </a:cubicBezTo>
                  <a:close/>
                  <a:moveTo>
                    <a:pt x="16093" y="11329"/>
                  </a:moveTo>
                  <a:cubicBezTo>
                    <a:pt x="16424" y="11694"/>
                    <a:pt x="16612" y="11905"/>
                    <a:pt x="16612" y="11905"/>
                  </a:cubicBezTo>
                  <a:cubicBezTo>
                    <a:pt x="16612" y="11905"/>
                    <a:pt x="16494" y="11715"/>
                    <a:pt x="16093" y="11329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53;p43">
              <a:extLst>
                <a:ext uri="{FF2B5EF4-FFF2-40B4-BE49-F238E27FC236}">
                  <a16:creationId xmlns:a16="http://schemas.microsoft.com/office/drawing/2014/main" id="{AA51B879-F9F4-F691-8236-83DA68F20E2A}"/>
                </a:ext>
              </a:extLst>
            </p:cNvPr>
            <p:cNvSpPr/>
            <p:nvPr/>
          </p:nvSpPr>
          <p:spPr>
            <a:xfrm>
              <a:off x="5962500" y="2724513"/>
              <a:ext cx="587125" cy="309600"/>
            </a:xfrm>
            <a:custGeom>
              <a:avLst/>
              <a:gdLst/>
              <a:ahLst/>
              <a:cxnLst/>
              <a:rect l="l" t="t" r="r" b="b"/>
              <a:pathLst>
                <a:path w="23485" h="12384" extrusionOk="0">
                  <a:moveTo>
                    <a:pt x="12802" y="0"/>
                  </a:moveTo>
                  <a:cubicBezTo>
                    <a:pt x="12461" y="0"/>
                    <a:pt x="12118" y="24"/>
                    <a:pt x="11776" y="74"/>
                  </a:cubicBezTo>
                  <a:cubicBezTo>
                    <a:pt x="5905" y="975"/>
                    <a:pt x="1" y="10582"/>
                    <a:pt x="1" y="10582"/>
                  </a:cubicBezTo>
                  <a:cubicBezTo>
                    <a:pt x="1" y="10582"/>
                    <a:pt x="468" y="12250"/>
                    <a:pt x="1569" y="12383"/>
                  </a:cubicBezTo>
                  <a:cubicBezTo>
                    <a:pt x="1569" y="12383"/>
                    <a:pt x="4424" y="9326"/>
                    <a:pt x="10188" y="9326"/>
                  </a:cubicBezTo>
                  <a:cubicBezTo>
                    <a:pt x="10623" y="9326"/>
                    <a:pt x="11074" y="9343"/>
                    <a:pt x="11542" y="9381"/>
                  </a:cubicBezTo>
                  <a:cubicBezTo>
                    <a:pt x="11542" y="9381"/>
                    <a:pt x="15198" y="5444"/>
                    <a:pt x="19914" y="5444"/>
                  </a:cubicBezTo>
                  <a:cubicBezTo>
                    <a:pt x="21055" y="5444"/>
                    <a:pt x="22257" y="5674"/>
                    <a:pt x="23484" y="6245"/>
                  </a:cubicBezTo>
                  <a:cubicBezTo>
                    <a:pt x="23484" y="6245"/>
                    <a:pt x="18334" y="0"/>
                    <a:pt x="12802" y="0"/>
                  </a:cubicBezTo>
                  <a:close/>
                </a:path>
              </a:pathLst>
            </a:custGeom>
            <a:solidFill>
              <a:srgbClr val="434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54;p43">
              <a:extLst>
                <a:ext uri="{FF2B5EF4-FFF2-40B4-BE49-F238E27FC236}">
                  <a16:creationId xmlns:a16="http://schemas.microsoft.com/office/drawing/2014/main" id="{9BBD0429-2603-384F-11A7-5705FEB96C7F}"/>
                </a:ext>
              </a:extLst>
            </p:cNvPr>
            <p:cNvSpPr/>
            <p:nvPr/>
          </p:nvSpPr>
          <p:spPr>
            <a:xfrm>
              <a:off x="5780700" y="2993213"/>
              <a:ext cx="307750" cy="204300"/>
            </a:xfrm>
            <a:custGeom>
              <a:avLst/>
              <a:gdLst/>
              <a:ahLst/>
              <a:cxnLst/>
              <a:rect l="l" t="t" r="r" b="b"/>
              <a:pathLst>
                <a:path w="12310" h="8172" extrusionOk="0">
                  <a:moveTo>
                    <a:pt x="5138" y="1"/>
                  </a:moveTo>
                  <a:lnTo>
                    <a:pt x="301" y="1702"/>
                  </a:lnTo>
                  <a:cubicBezTo>
                    <a:pt x="301" y="1702"/>
                    <a:pt x="1" y="4204"/>
                    <a:pt x="1802" y="6272"/>
                  </a:cubicBezTo>
                  <a:cubicBezTo>
                    <a:pt x="2959" y="7600"/>
                    <a:pt x="5177" y="8172"/>
                    <a:pt x="7189" y="8172"/>
                  </a:cubicBezTo>
                  <a:cubicBezTo>
                    <a:pt x="8309" y="8172"/>
                    <a:pt x="9366" y="7995"/>
                    <a:pt x="10141" y="7673"/>
                  </a:cubicBezTo>
                  <a:cubicBezTo>
                    <a:pt x="12310" y="6772"/>
                    <a:pt x="11609" y="3436"/>
                    <a:pt x="9908" y="1769"/>
                  </a:cubicBezTo>
                  <a:cubicBezTo>
                    <a:pt x="8240" y="134"/>
                    <a:pt x="5138" y="1"/>
                    <a:pt x="5138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55;p43">
              <a:extLst>
                <a:ext uri="{FF2B5EF4-FFF2-40B4-BE49-F238E27FC236}">
                  <a16:creationId xmlns:a16="http://schemas.microsoft.com/office/drawing/2014/main" id="{624618E2-8475-C57F-5E2F-1149EEEA3491}"/>
                </a:ext>
              </a:extLst>
            </p:cNvPr>
            <p:cNvSpPr/>
            <p:nvPr/>
          </p:nvSpPr>
          <p:spPr>
            <a:xfrm>
              <a:off x="5591550" y="2601513"/>
              <a:ext cx="505275" cy="447675"/>
            </a:xfrm>
            <a:custGeom>
              <a:avLst/>
              <a:gdLst/>
              <a:ahLst/>
              <a:cxnLst/>
              <a:rect l="l" t="t" r="r" b="b"/>
              <a:pathLst>
                <a:path w="20211" h="17907" extrusionOk="0">
                  <a:moveTo>
                    <a:pt x="3962" y="0"/>
                  </a:moveTo>
                  <a:cubicBezTo>
                    <a:pt x="3899" y="0"/>
                    <a:pt x="3833" y="8"/>
                    <a:pt x="3764" y="24"/>
                  </a:cubicBezTo>
                  <a:cubicBezTo>
                    <a:pt x="1829" y="458"/>
                    <a:pt x="1463" y="3026"/>
                    <a:pt x="2230" y="4260"/>
                  </a:cubicBezTo>
                  <a:cubicBezTo>
                    <a:pt x="2730" y="5094"/>
                    <a:pt x="3597" y="5595"/>
                    <a:pt x="4131" y="5862"/>
                  </a:cubicBezTo>
                  <a:cubicBezTo>
                    <a:pt x="2763" y="7329"/>
                    <a:pt x="1996" y="10031"/>
                    <a:pt x="1996" y="10031"/>
                  </a:cubicBezTo>
                  <a:cubicBezTo>
                    <a:pt x="1" y="17015"/>
                    <a:pt x="5646" y="17907"/>
                    <a:pt x="8918" y="17907"/>
                  </a:cubicBezTo>
                  <a:cubicBezTo>
                    <a:pt x="9366" y="17907"/>
                    <a:pt x="9769" y="17890"/>
                    <a:pt x="10102" y="17870"/>
                  </a:cubicBezTo>
                  <a:cubicBezTo>
                    <a:pt x="12837" y="17703"/>
                    <a:pt x="15139" y="15602"/>
                    <a:pt x="15039" y="12800"/>
                  </a:cubicBezTo>
                  <a:cubicBezTo>
                    <a:pt x="14972" y="10865"/>
                    <a:pt x="14905" y="8764"/>
                    <a:pt x="14305" y="7263"/>
                  </a:cubicBezTo>
                  <a:cubicBezTo>
                    <a:pt x="15306" y="6896"/>
                    <a:pt x="19509" y="5295"/>
                    <a:pt x="19842" y="3693"/>
                  </a:cubicBezTo>
                  <a:cubicBezTo>
                    <a:pt x="20211" y="2163"/>
                    <a:pt x="18749" y="416"/>
                    <a:pt x="16849" y="416"/>
                  </a:cubicBezTo>
                  <a:cubicBezTo>
                    <a:pt x="16513" y="416"/>
                    <a:pt x="16162" y="471"/>
                    <a:pt x="15806" y="591"/>
                  </a:cubicBezTo>
                  <a:cubicBezTo>
                    <a:pt x="14005" y="1225"/>
                    <a:pt x="13338" y="4127"/>
                    <a:pt x="13138" y="5595"/>
                  </a:cubicBezTo>
                  <a:cubicBezTo>
                    <a:pt x="12161" y="4883"/>
                    <a:pt x="10316" y="4530"/>
                    <a:pt x="8549" y="4530"/>
                  </a:cubicBezTo>
                  <a:cubicBezTo>
                    <a:pt x="7418" y="4530"/>
                    <a:pt x="6319" y="4675"/>
                    <a:pt x="5499" y="4961"/>
                  </a:cubicBezTo>
                  <a:cubicBezTo>
                    <a:pt x="5499" y="3685"/>
                    <a:pt x="5346" y="0"/>
                    <a:pt x="3962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56;p43">
              <a:extLst>
                <a:ext uri="{FF2B5EF4-FFF2-40B4-BE49-F238E27FC236}">
                  <a16:creationId xmlns:a16="http://schemas.microsoft.com/office/drawing/2014/main" id="{EC8F7BDF-F399-CDEF-2DDD-D55951BEEE5D}"/>
                </a:ext>
              </a:extLst>
            </p:cNvPr>
            <p:cNvSpPr/>
            <p:nvPr/>
          </p:nvSpPr>
          <p:spPr>
            <a:xfrm>
              <a:off x="5938325" y="2685863"/>
              <a:ext cx="611300" cy="321550"/>
            </a:xfrm>
            <a:custGeom>
              <a:avLst/>
              <a:gdLst/>
              <a:ahLst/>
              <a:cxnLst/>
              <a:rect l="l" t="t" r="r" b="b"/>
              <a:pathLst>
                <a:path w="24452" h="12862" extrusionOk="0">
                  <a:moveTo>
                    <a:pt x="12947" y="0"/>
                  </a:moveTo>
                  <a:cubicBezTo>
                    <a:pt x="12779" y="0"/>
                    <a:pt x="12611" y="6"/>
                    <a:pt x="12443" y="19"/>
                  </a:cubicBezTo>
                  <a:cubicBezTo>
                    <a:pt x="6338" y="519"/>
                    <a:pt x="0" y="12695"/>
                    <a:pt x="0" y="12695"/>
                  </a:cubicBezTo>
                  <a:lnTo>
                    <a:pt x="1301" y="12862"/>
                  </a:lnTo>
                  <a:cubicBezTo>
                    <a:pt x="1301" y="12862"/>
                    <a:pt x="2569" y="9893"/>
                    <a:pt x="6372" y="8192"/>
                  </a:cubicBezTo>
                  <a:cubicBezTo>
                    <a:pt x="6989" y="7918"/>
                    <a:pt x="7566" y="7803"/>
                    <a:pt x="8101" y="7803"/>
                  </a:cubicBezTo>
                  <a:cubicBezTo>
                    <a:pt x="10889" y="7803"/>
                    <a:pt x="12509" y="10927"/>
                    <a:pt x="12509" y="10927"/>
                  </a:cubicBezTo>
                  <a:cubicBezTo>
                    <a:pt x="12509" y="10927"/>
                    <a:pt x="9474" y="3355"/>
                    <a:pt x="13176" y="2454"/>
                  </a:cubicBezTo>
                  <a:cubicBezTo>
                    <a:pt x="13418" y="2398"/>
                    <a:pt x="13677" y="2371"/>
                    <a:pt x="13948" y="2371"/>
                  </a:cubicBezTo>
                  <a:cubicBezTo>
                    <a:pt x="17836" y="2371"/>
                    <a:pt x="24451" y="7791"/>
                    <a:pt x="24451" y="7791"/>
                  </a:cubicBezTo>
                  <a:cubicBezTo>
                    <a:pt x="24451" y="7791"/>
                    <a:pt x="18868" y="0"/>
                    <a:pt x="12947" y="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57;p43">
              <a:extLst>
                <a:ext uri="{FF2B5EF4-FFF2-40B4-BE49-F238E27FC236}">
                  <a16:creationId xmlns:a16="http://schemas.microsoft.com/office/drawing/2014/main" id="{648626D2-F87C-6E74-6666-C5C3B7A16332}"/>
                </a:ext>
              </a:extLst>
            </p:cNvPr>
            <p:cNvSpPr/>
            <p:nvPr/>
          </p:nvSpPr>
          <p:spPr>
            <a:xfrm>
              <a:off x="5449650" y="2775438"/>
              <a:ext cx="353600" cy="275350"/>
            </a:xfrm>
            <a:custGeom>
              <a:avLst/>
              <a:gdLst/>
              <a:ahLst/>
              <a:cxnLst/>
              <a:rect l="l" t="t" r="r" b="b"/>
              <a:pathLst>
                <a:path w="14144" h="11014" extrusionOk="0">
                  <a:moveTo>
                    <a:pt x="4356" y="1"/>
                  </a:moveTo>
                  <a:cubicBezTo>
                    <a:pt x="4316" y="1"/>
                    <a:pt x="4276" y="2"/>
                    <a:pt x="4236" y="5"/>
                  </a:cubicBezTo>
                  <a:cubicBezTo>
                    <a:pt x="867" y="272"/>
                    <a:pt x="567" y="4008"/>
                    <a:pt x="567" y="4008"/>
                  </a:cubicBezTo>
                  <a:cubicBezTo>
                    <a:pt x="167" y="5443"/>
                    <a:pt x="0" y="8511"/>
                    <a:pt x="0" y="8511"/>
                  </a:cubicBezTo>
                  <a:cubicBezTo>
                    <a:pt x="0" y="8511"/>
                    <a:pt x="1715" y="3055"/>
                    <a:pt x="4180" y="3055"/>
                  </a:cubicBezTo>
                  <a:cubicBezTo>
                    <a:pt x="4265" y="3055"/>
                    <a:pt x="4350" y="3061"/>
                    <a:pt x="4437" y="3074"/>
                  </a:cubicBezTo>
                  <a:cubicBezTo>
                    <a:pt x="7072" y="3475"/>
                    <a:pt x="14144" y="11013"/>
                    <a:pt x="14144" y="11013"/>
                  </a:cubicBezTo>
                  <a:cubicBezTo>
                    <a:pt x="14144" y="11013"/>
                    <a:pt x="7758" y="1"/>
                    <a:pt x="4356" y="1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58;p43">
              <a:extLst>
                <a:ext uri="{FF2B5EF4-FFF2-40B4-BE49-F238E27FC236}">
                  <a16:creationId xmlns:a16="http://schemas.microsoft.com/office/drawing/2014/main" id="{45E9230C-74ED-F0E9-E53A-37CCB28CD695}"/>
                </a:ext>
              </a:extLst>
            </p:cNvPr>
            <p:cNvSpPr/>
            <p:nvPr/>
          </p:nvSpPr>
          <p:spPr>
            <a:xfrm>
              <a:off x="5671475" y="2817113"/>
              <a:ext cx="57550" cy="71175"/>
            </a:xfrm>
            <a:custGeom>
              <a:avLst/>
              <a:gdLst/>
              <a:ahLst/>
              <a:cxnLst/>
              <a:rect l="l" t="t" r="r" b="b"/>
              <a:pathLst>
                <a:path w="2302" h="2847" extrusionOk="0">
                  <a:moveTo>
                    <a:pt x="1239" y="1"/>
                  </a:moveTo>
                  <a:cubicBezTo>
                    <a:pt x="678" y="1"/>
                    <a:pt x="195" y="549"/>
                    <a:pt x="100" y="1307"/>
                  </a:cubicBezTo>
                  <a:cubicBezTo>
                    <a:pt x="0" y="2074"/>
                    <a:pt x="400" y="2775"/>
                    <a:pt x="967" y="2842"/>
                  </a:cubicBezTo>
                  <a:cubicBezTo>
                    <a:pt x="1000" y="2845"/>
                    <a:pt x="1032" y="2847"/>
                    <a:pt x="1063" y="2847"/>
                  </a:cubicBezTo>
                  <a:cubicBezTo>
                    <a:pt x="1624" y="2847"/>
                    <a:pt x="2107" y="2298"/>
                    <a:pt x="2202" y="1541"/>
                  </a:cubicBezTo>
                  <a:cubicBezTo>
                    <a:pt x="2302" y="773"/>
                    <a:pt x="1901" y="73"/>
                    <a:pt x="1334" y="6"/>
                  </a:cubicBezTo>
                  <a:cubicBezTo>
                    <a:pt x="1302" y="3"/>
                    <a:pt x="1270" y="1"/>
                    <a:pt x="1239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59;p43">
              <a:extLst>
                <a:ext uri="{FF2B5EF4-FFF2-40B4-BE49-F238E27FC236}">
                  <a16:creationId xmlns:a16="http://schemas.microsoft.com/office/drawing/2014/main" id="{24194F29-5EB7-E84B-2F7D-92BB76EA0A4C}"/>
                </a:ext>
              </a:extLst>
            </p:cNvPr>
            <p:cNvSpPr/>
            <p:nvPr/>
          </p:nvSpPr>
          <p:spPr>
            <a:xfrm>
              <a:off x="5803225" y="2809613"/>
              <a:ext cx="57575" cy="71175"/>
            </a:xfrm>
            <a:custGeom>
              <a:avLst/>
              <a:gdLst/>
              <a:ahLst/>
              <a:cxnLst/>
              <a:rect l="l" t="t" r="r" b="b"/>
              <a:pathLst>
                <a:path w="2303" h="2847" extrusionOk="0">
                  <a:moveTo>
                    <a:pt x="1244" y="1"/>
                  </a:moveTo>
                  <a:cubicBezTo>
                    <a:pt x="708" y="1"/>
                    <a:pt x="195" y="549"/>
                    <a:pt x="101" y="1307"/>
                  </a:cubicBezTo>
                  <a:cubicBezTo>
                    <a:pt x="1" y="2074"/>
                    <a:pt x="401" y="2775"/>
                    <a:pt x="1001" y="2841"/>
                  </a:cubicBezTo>
                  <a:cubicBezTo>
                    <a:pt x="1032" y="2845"/>
                    <a:pt x="1062" y="2847"/>
                    <a:pt x="1092" y="2847"/>
                  </a:cubicBezTo>
                  <a:cubicBezTo>
                    <a:pt x="1628" y="2847"/>
                    <a:pt x="2141" y="2298"/>
                    <a:pt x="2235" y="1540"/>
                  </a:cubicBezTo>
                  <a:cubicBezTo>
                    <a:pt x="2302" y="773"/>
                    <a:pt x="1935" y="73"/>
                    <a:pt x="1335" y="6"/>
                  </a:cubicBezTo>
                  <a:cubicBezTo>
                    <a:pt x="1304" y="2"/>
                    <a:pt x="1274" y="1"/>
                    <a:pt x="1244" y="1"/>
                  </a:cubicBezTo>
                  <a:close/>
                </a:path>
              </a:pathLst>
            </a:custGeom>
            <a:solidFill>
              <a:srgbClr val="F5E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60;p43">
              <a:extLst>
                <a:ext uri="{FF2B5EF4-FFF2-40B4-BE49-F238E27FC236}">
                  <a16:creationId xmlns:a16="http://schemas.microsoft.com/office/drawing/2014/main" id="{A50EB8F2-44E6-E798-DB46-73593CDD75CD}"/>
                </a:ext>
              </a:extLst>
            </p:cNvPr>
            <p:cNvSpPr/>
            <p:nvPr/>
          </p:nvSpPr>
          <p:spPr>
            <a:xfrm>
              <a:off x="5732025" y="28785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74" y="1"/>
                  </a:moveTo>
                  <a:cubicBezTo>
                    <a:pt x="55" y="1"/>
                    <a:pt x="1" y="322"/>
                    <a:pt x="113" y="750"/>
                  </a:cubicBezTo>
                  <a:lnTo>
                    <a:pt x="380" y="1850"/>
                  </a:lnTo>
                  <a:cubicBezTo>
                    <a:pt x="380" y="1850"/>
                    <a:pt x="614" y="783"/>
                    <a:pt x="380" y="249"/>
                  </a:cubicBezTo>
                  <a:cubicBezTo>
                    <a:pt x="304" y="75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61;p43">
              <a:extLst>
                <a:ext uri="{FF2B5EF4-FFF2-40B4-BE49-F238E27FC236}">
                  <a16:creationId xmlns:a16="http://schemas.microsoft.com/office/drawing/2014/main" id="{9594712D-ED93-3A0F-133C-0189AEAE701B}"/>
                </a:ext>
              </a:extLst>
            </p:cNvPr>
            <p:cNvSpPr/>
            <p:nvPr/>
          </p:nvSpPr>
          <p:spPr>
            <a:xfrm>
              <a:off x="5750375" y="2881088"/>
              <a:ext cx="15350" cy="46275"/>
            </a:xfrm>
            <a:custGeom>
              <a:avLst/>
              <a:gdLst/>
              <a:ahLst/>
              <a:cxnLst/>
              <a:rect l="l" t="t" r="r" b="b"/>
              <a:pathLst>
                <a:path w="614" h="1851" extrusionOk="0">
                  <a:moveTo>
                    <a:pt x="189" y="1"/>
                  </a:moveTo>
                  <a:cubicBezTo>
                    <a:pt x="70" y="1"/>
                    <a:pt x="1" y="322"/>
                    <a:pt x="113" y="750"/>
                  </a:cubicBezTo>
                  <a:lnTo>
                    <a:pt x="413" y="1850"/>
                  </a:lnTo>
                  <a:cubicBezTo>
                    <a:pt x="413" y="1850"/>
                    <a:pt x="613" y="783"/>
                    <a:pt x="380" y="249"/>
                  </a:cubicBezTo>
                  <a:cubicBezTo>
                    <a:pt x="315" y="76"/>
                    <a:pt x="246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62;p43">
              <a:extLst>
                <a:ext uri="{FF2B5EF4-FFF2-40B4-BE49-F238E27FC236}">
                  <a16:creationId xmlns:a16="http://schemas.microsoft.com/office/drawing/2014/main" id="{1BB6E0CC-3DC0-63B1-6078-514C24D8234C}"/>
                </a:ext>
              </a:extLst>
            </p:cNvPr>
            <p:cNvSpPr/>
            <p:nvPr/>
          </p:nvSpPr>
          <p:spPr>
            <a:xfrm>
              <a:off x="5707325" y="2932338"/>
              <a:ext cx="113450" cy="57650"/>
            </a:xfrm>
            <a:custGeom>
              <a:avLst/>
              <a:gdLst/>
              <a:ahLst/>
              <a:cxnLst/>
              <a:rect l="l" t="t" r="r" b="b"/>
              <a:pathLst>
                <a:path w="4538" h="2306" extrusionOk="0">
                  <a:moveTo>
                    <a:pt x="434" y="1"/>
                  </a:moveTo>
                  <a:cubicBezTo>
                    <a:pt x="0" y="2035"/>
                    <a:pt x="1301" y="2302"/>
                    <a:pt x="1301" y="2302"/>
                  </a:cubicBezTo>
                  <a:lnTo>
                    <a:pt x="1702" y="1368"/>
                  </a:lnTo>
                  <a:lnTo>
                    <a:pt x="2002" y="2269"/>
                  </a:lnTo>
                  <a:lnTo>
                    <a:pt x="2769" y="2202"/>
                  </a:lnTo>
                  <a:lnTo>
                    <a:pt x="2969" y="1268"/>
                  </a:lnTo>
                  <a:lnTo>
                    <a:pt x="3536" y="2302"/>
                  </a:lnTo>
                  <a:cubicBezTo>
                    <a:pt x="3536" y="2302"/>
                    <a:pt x="3557" y="2305"/>
                    <a:pt x="3592" y="2305"/>
                  </a:cubicBezTo>
                  <a:cubicBezTo>
                    <a:pt x="3761" y="2305"/>
                    <a:pt x="4265" y="2236"/>
                    <a:pt x="4404" y="1435"/>
                  </a:cubicBezTo>
                  <a:cubicBezTo>
                    <a:pt x="4537" y="501"/>
                    <a:pt x="4237" y="34"/>
                    <a:pt x="4237" y="34"/>
                  </a:cubicBezTo>
                  <a:cubicBezTo>
                    <a:pt x="4070" y="1135"/>
                    <a:pt x="3636" y="1368"/>
                    <a:pt x="3636" y="1368"/>
                  </a:cubicBezTo>
                  <a:lnTo>
                    <a:pt x="3503" y="634"/>
                  </a:lnTo>
                  <a:cubicBezTo>
                    <a:pt x="2809" y="688"/>
                    <a:pt x="2286" y="704"/>
                    <a:pt x="1908" y="704"/>
                  </a:cubicBezTo>
                  <a:cubicBezTo>
                    <a:pt x="1341" y="704"/>
                    <a:pt x="1101" y="668"/>
                    <a:pt x="1101" y="668"/>
                  </a:cubicBezTo>
                  <a:lnTo>
                    <a:pt x="1035" y="1235"/>
                  </a:lnTo>
                  <a:cubicBezTo>
                    <a:pt x="434" y="8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63;p43">
              <a:extLst>
                <a:ext uri="{FF2B5EF4-FFF2-40B4-BE49-F238E27FC236}">
                  <a16:creationId xmlns:a16="http://schemas.microsoft.com/office/drawing/2014/main" id="{12B72FF3-DDF9-B4FB-B3D0-4681A9396D73}"/>
                </a:ext>
              </a:extLst>
            </p:cNvPr>
            <p:cNvSpPr/>
            <p:nvPr/>
          </p:nvSpPr>
          <p:spPr>
            <a:xfrm>
              <a:off x="5939150" y="2648863"/>
              <a:ext cx="165150" cy="111700"/>
            </a:xfrm>
            <a:custGeom>
              <a:avLst/>
              <a:gdLst/>
              <a:ahLst/>
              <a:cxnLst/>
              <a:rect l="l" t="t" r="r" b="b"/>
              <a:pathLst>
                <a:path w="6606" h="4468" extrusionOk="0">
                  <a:moveTo>
                    <a:pt x="3093" y="1"/>
                  </a:moveTo>
                  <a:cubicBezTo>
                    <a:pt x="758" y="1"/>
                    <a:pt x="1" y="3701"/>
                    <a:pt x="1" y="3701"/>
                  </a:cubicBezTo>
                  <a:lnTo>
                    <a:pt x="301" y="4468"/>
                  </a:lnTo>
                  <a:cubicBezTo>
                    <a:pt x="301" y="4468"/>
                    <a:pt x="6605" y="865"/>
                    <a:pt x="3770" y="98"/>
                  </a:cubicBezTo>
                  <a:cubicBezTo>
                    <a:pt x="3531" y="31"/>
                    <a:pt x="3306" y="1"/>
                    <a:pt x="3093" y="1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64;p43">
              <a:extLst>
                <a:ext uri="{FF2B5EF4-FFF2-40B4-BE49-F238E27FC236}">
                  <a16:creationId xmlns:a16="http://schemas.microsoft.com/office/drawing/2014/main" id="{9A2E4F19-F570-0153-D20C-05D8EEF573F1}"/>
                </a:ext>
              </a:extLst>
            </p:cNvPr>
            <p:cNvSpPr/>
            <p:nvPr/>
          </p:nvSpPr>
          <p:spPr>
            <a:xfrm>
              <a:off x="5660050" y="2635363"/>
              <a:ext cx="47300" cy="102700"/>
            </a:xfrm>
            <a:custGeom>
              <a:avLst/>
              <a:gdLst/>
              <a:ahLst/>
              <a:cxnLst/>
              <a:rect l="l" t="t" r="r" b="b"/>
              <a:pathLst>
                <a:path w="1892" h="4108" extrusionOk="0">
                  <a:moveTo>
                    <a:pt x="772" y="0"/>
                  </a:moveTo>
                  <a:cubicBezTo>
                    <a:pt x="113" y="0"/>
                    <a:pt x="1" y="759"/>
                    <a:pt x="257" y="2039"/>
                  </a:cubicBezTo>
                  <a:cubicBezTo>
                    <a:pt x="490" y="3373"/>
                    <a:pt x="1625" y="4107"/>
                    <a:pt x="1625" y="4107"/>
                  </a:cubicBezTo>
                  <a:lnTo>
                    <a:pt x="1891" y="3840"/>
                  </a:lnTo>
                  <a:cubicBezTo>
                    <a:pt x="1891" y="3840"/>
                    <a:pt x="1591" y="38"/>
                    <a:pt x="857" y="4"/>
                  </a:cubicBezTo>
                  <a:cubicBezTo>
                    <a:pt x="828" y="2"/>
                    <a:pt x="799" y="0"/>
                    <a:pt x="772" y="0"/>
                  </a:cubicBezTo>
                  <a:close/>
                </a:path>
              </a:pathLst>
            </a:custGeom>
            <a:solidFill>
              <a:srgbClr val="933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2082;p43">
            <a:extLst>
              <a:ext uri="{FF2B5EF4-FFF2-40B4-BE49-F238E27FC236}">
                <a16:creationId xmlns:a16="http://schemas.microsoft.com/office/drawing/2014/main" id="{F454781B-5CF5-3946-20F1-EE3D85F20D92}"/>
              </a:ext>
            </a:extLst>
          </p:cNvPr>
          <p:cNvGrpSpPr/>
          <p:nvPr/>
        </p:nvGrpSpPr>
        <p:grpSpPr>
          <a:xfrm>
            <a:off x="6402850" y="1575600"/>
            <a:ext cx="1451360" cy="2999154"/>
            <a:chOff x="6402850" y="1575600"/>
            <a:chExt cx="1451360" cy="2999154"/>
          </a:xfrm>
        </p:grpSpPr>
        <p:sp>
          <p:nvSpPr>
            <p:cNvPr id="132" name="Google Shape;2083;p43">
              <a:extLst>
                <a:ext uri="{FF2B5EF4-FFF2-40B4-BE49-F238E27FC236}">
                  <a16:creationId xmlns:a16="http://schemas.microsoft.com/office/drawing/2014/main" id="{8DDE5715-FE6D-67C8-AF85-E512932D4A7B}"/>
                </a:ext>
              </a:extLst>
            </p:cNvPr>
            <p:cNvSpPr/>
            <p:nvPr/>
          </p:nvSpPr>
          <p:spPr>
            <a:xfrm>
              <a:off x="6440895" y="1575600"/>
              <a:ext cx="1413316" cy="2999154"/>
            </a:xfrm>
            <a:custGeom>
              <a:avLst/>
              <a:gdLst/>
              <a:ahLst/>
              <a:cxnLst/>
              <a:rect l="l" t="t" r="r" b="b"/>
              <a:pathLst>
                <a:path w="42831" h="93468" extrusionOk="0">
                  <a:moveTo>
                    <a:pt x="23850" y="0"/>
                  </a:moveTo>
                  <a:cubicBezTo>
                    <a:pt x="23951" y="301"/>
                    <a:pt x="24051" y="567"/>
                    <a:pt x="24151" y="868"/>
                  </a:cubicBezTo>
                  <a:cubicBezTo>
                    <a:pt x="24217" y="1168"/>
                    <a:pt x="24351" y="1468"/>
                    <a:pt x="24418" y="1735"/>
                  </a:cubicBezTo>
                  <a:lnTo>
                    <a:pt x="24518" y="2169"/>
                  </a:lnTo>
                  <a:lnTo>
                    <a:pt x="24551" y="2369"/>
                  </a:lnTo>
                  <a:lnTo>
                    <a:pt x="24551" y="2502"/>
                  </a:lnTo>
                  <a:cubicBezTo>
                    <a:pt x="24584" y="2669"/>
                    <a:pt x="24618" y="2836"/>
                    <a:pt x="24618" y="3003"/>
                  </a:cubicBezTo>
                  <a:cubicBezTo>
                    <a:pt x="24618" y="3636"/>
                    <a:pt x="24484" y="4237"/>
                    <a:pt x="24184" y="4770"/>
                  </a:cubicBezTo>
                  <a:cubicBezTo>
                    <a:pt x="23550" y="5805"/>
                    <a:pt x="22183" y="6405"/>
                    <a:pt x="20815" y="6705"/>
                  </a:cubicBezTo>
                  <a:cubicBezTo>
                    <a:pt x="19381" y="7039"/>
                    <a:pt x="17880" y="7139"/>
                    <a:pt x="16312" y="7172"/>
                  </a:cubicBezTo>
                  <a:cubicBezTo>
                    <a:pt x="14744" y="7206"/>
                    <a:pt x="13109" y="7206"/>
                    <a:pt x="11408" y="7506"/>
                  </a:cubicBezTo>
                  <a:cubicBezTo>
                    <a:pt x="10574" y="7606"/>
                    <a:pt x="9740" y="7839"/>
                    <a:pt x="8873" y="8106"/>
                  </a:cubicBezTo>
                  <a:cubicBezTo>
                    <a:pt x="8039" y="8440"/>
                    <a:pt x="7239" y="8840"/>
                    <a:pt x="6471" y="9407"/>
                  </a:cubicBezTo>
                  <a:cubicBezTo>
                    <a:pt x="6271" y="9541"/>
                    <a:pt x="6104" y="9707"/>
                    <a:pt x="5938" y="9841"/>
                  </a:cubicBezTo>
                  <a:lnTo>
                    <a:pt x="5671" y="10074"/>
                  </a:lnTo>
                  <a:cubicBezTo>
                    <a:pt x="5604" y="10174"/>
                    <a:pt x="5504" y="10274"/>
                    <a:pt x="5437" y="10341"/>
                  </a:cubicBezTo>
                  <a:lnTo>
                    <a:pt x="4970" y="10908"/>
                  </a:lnTo>
                  <a:lnTo>
                    <a:pt x="4570" y="11509"/>
                  </a:lnTo>
                  <a:lnTo>
                    <a:pt x="4403" y="11809"/>
                  </a:lnTo>
                  <a:lnTo>
                    <a:pt x="4236" y="12142"/>
                  </a:lnTo>
                  <a:lnTo>
                    <a:pt x="3936" y="12810"/>
                  </a:lnTo>
                  <a:cubicBezTo>
                    <a:pt x="3769" y="13243"/>
                    <a:pt x="3636" y="13677"/>
                    <a:pt x="3503" y="14144"/>
                  </a:cubicBezTo>
                  <a:cubicBezTo>
                    <a:pt x="3002" y="15978"/>
                    <a:pt x="2902" y="17947"/>
                    <a:pt x="3202" y="19915"/>
                  </a:cubicBezTo>
                  <a:cubicBezTo>
                    <a:pt x="3336" y="20915"/>
                    <a:pt x="3569" y="21883"/>
                    <a:pt x="3903" y="22850"/>
                  </a:cubicBezTo>
                  <a:cubicBezTo>
                    <a:pt x="3970" y="23084"/>
                    <a:pt x="4036" y="23317"/>
                    <a:pt x="4136" y="23517"/>
                  </a:cubicBezTo>
                  <a:cubicBezTo>
                    <a:pt x="3870" y="23384"/>
                    <a:pt x="3603" y="23284"/>
                    <a:pt x="3302" y="23150"/>
                  </a:cubicBezTo>
                  <a:cubicBezTo>
                    <a:pt x="3102" y="23084"/>
                    <a:pt x="2902" y="23017"/>
                    <a:pt x="2702" y="22950"/>
                  </a:cubicBezTo>
                  <a:cubicBezTo>
                    <a:pt x="2602" y="22917"/>
                    <a:pt x="2502" y="22883"/>
                    <a:pt x="2402" y="22850"/>
                  </a:cubicBezTo>
                  <a:cubicBezTo>
                    <a:pt x="2235" y="22817"/>
                    <a:pt x="2035" y="22783"/>
                    <a:pt x="1835" y="22717"/>
                  </a:cubicBezTo>
                  <a:lnTo>
                    <a:pt x="1434" y="22717"/>
                  </a:lnTo>
                  <a:lnTo>
                    <a:pt x="1234" y="22750"/>
                  </a:lnTo>
                  <a:cubicBezTo>
                    <a:pt x="1201" y="22783"/>
                    <a:pt x="1134" y="22817"/>
                    <a:pt x="1068" y="22850"/>
                  </a:cubicBezTo>
                  <a:cubicBezTo>
                    <a:pt x="834" y="22983"/>
                    <a:pt x="667" y="23217"/>
                    <a:pt x="601" y="23484"/>
                  </a:cubicBezTo>
                  <a:cubicBezTo>
                    <a:pt x="567" y="23617"/>
                    <a:pt x="567" y="23784"/>
                    <a:pt x="534" y="23917"/>
                  </a:cubicBezTo>
                  <a:cubicBezTo>
                    <a:pt x="567" y="24051"/>
                    <a:pt x="534" y="24218"/>
                    <a:pt x="567" y="24384"/>
                  </a:cubicBezTo>
                  <a:lnTo>
                    <a:pt x="601" y="24551"/>
                  </a:lnTo>
                  <a:cubicBezTo>
                    <a:pt x="601" y="24585"/>
                    <a:pt x="601" y="24651"/>
                    <a:pt x="634" y="24685"/>
                  </a:cubicBezTo>
                  <a:cubicBezTo>
                    <a:pt x="634" y="24785"/>
                    <a:pt x="667" y="24885"/>
                    <a:pt x="667" y="24952"/>
                  </a:cubicBezTo>
                  <a:cubicBezTo>
                    <a:pt x="867" y="25685"/>
                    <a:pt x="1168" y="26353"/>
                    <a:pt x="1535" y="26986"/>
                  </a:cubicBezTo>
                  <a:cubicBezTo>
                    <a:pt x="1901" y="27620"/>
                    <a:pt x="2335" y="28221"/>
                    <a:pt x="2869" y="28754"/>
                  </a:cubicBezTo>
                  <a:cubicBezTo>
                    <a:pt x="3403" y="29288"/>
                    <a:pt x="4036" y="29788"/>
                    <a:pt x="4770" y="30122"/>
                  </a:cubicBezTo>
                  <a:cubicBezTo>
                    <a:pt x="5170" y="30289"/>
                    <a:pt x="5571" y="30422"/>
                    <a:pt x="5971" y="30489"/>
                  </a:cubicBezTo>
                  <a:lnTo>
                    <a:pt x="6104" y="30489"/>
                  </a:lnTo>
                  <a:lnTo>
                    <a:pt x="6138" y="30522"/>
                  </a:lnTo>
                  <a:cubicBezTo>
                    <a:pt x="6138" y="30522"/>
                    <a:pt x="6138" y="30522"/>
                    <a:pt x="6138" y="30556"/>
                  </a:cubicBezTo>
                  <a:cubicBezTo>
                    <a:pt x="6371" y="31289"/>
                    <a:pt x="6605" y="32023"/>
                    <a:pt x="6872" y="32757"/>
                  </a:cubicBezTo>
                  <a:cubicBezTo>
                    <a:pt x="7172" y="33491"/>
                    <a:pt x="7472" y="34225"/>
                    <a:pt x="7839" y="34925"/>
                  </a:cubicBezTo>
                  <a:cubicBezTo>
                    <a:pt x="8006" y="35292"/>
                    <a:pt x="8173" y="35659"/>
                    <a:pt x="8373" y="36026"/>
                  </a:cubicBezTo>
                  <a:cubicBezTo>
                    <a:pt x="8439" y="36126"/>
                    <a:pt x="8506" y="36226"/>
                    <a:pt x="8540" y="36326"/>
                  </a:cubicBezTo>
                  <a:lnTo>
                    <a:pt x="8506" y="36326"/>
                  </a:lnTo>
                  <a:lnTo>
                    <a:pt x="8273" y="36393"/>
                  </a:lnTo>
                  <a:cubicBezTo>
                    <a:pt x="7872" y="36527"/>
                    <a:pt x="7472" y="36660"/>
                    <a:pt x="7072" y="36793"/>
                  </a:cubicBezTo>
                  <a:cubicBezTo>
                    <a:pt x="6271" y="37060"/>
                    <a:pt x="5471" y="37360"/>
                    <a:pt x="4703" y="37761"/>
                  </a:cubicBezTo>
                  <a:cubicBezTo>
                    <a:pt x="3936" y="38161"/>
                    <a:pt x="3136" y="38561"/>
                    <a:pt x="2435" y="39228"/>
                  </a:cubicBezTo>
                  <a:cubicBezTo>
                    <a:pt x="2068" y="39562"/>
                    <a:pt x="1735" y="39962"/>
                    <a:pt x="1501" y="40463"/>
                  </a:cubicBezTo>
                  <a:cubicBezTo>
                    <a:pt x="1334" y="40896"/>
                    <a:pt x="1134" y="41330"/>
                    <a:pt x="1034" y="41797"/>
                  </a:cubicBezTo>
                  <a:cubicBezTo>
                    <a:pt x="567" y="43598"/>
                    <a:pt x="534" y="45366"/>
                    <a:pt x="601" y="47167"/>
                  </a:cubicBezTo>
                  <a:cubicBezTo>
                    <a:pt x="634" y="48969"/>
                    <a:pt x="834" y="50770"/>
                    <a:pt x="1101" y="52571"/>
                  </a:cubicBezTo>
                  <a:cubicBezTo>
                    <a:pt x="1601" y="56174"/>
                    <a:pt x="2368" y="59843"/>
                    <a:pt x="3236" y="63513"/>
                  </a:cubicBezTo>
                  <a:cubicBezTo>
                    <a:pt x="3703" y="65347"/>
                    <a:pt x="4170" y="67215"/>
                    <a:pt x="4670" y="69083"/>
                  </a:cubicBezTo>
                  <a:cubicBezTo>
                    <a:pt x="4937" y="70017"/>
                    <a:pt x="5204" y="70951"/>
                    <a:pt x="5471" y="71885"/>
                  </a:cubicBezTo>
                  <a:cubicBezTo>
                    <a:pt x="5671" y="72519"/>
                    <a:pt x="5871" y="73119"/>
                    <a:pt x="6038" y="73753"/>
                  </a:cubicBezTo>
                  <a:cubicBezTo>
                    <a:pt x="6338" y="74687"/>
                    <a:pt x="6605" y="75588"/>
                    <a:pt x="6905" y="76488"/>
                  </a:cubicBezTo>
                  <a:cubicBezTo>
                    <a:pt x="7205" y="75821"/>
                    <a:pt x="7539" y="75054"/>
                    <a:pt x="7806" y="74420"/>
                  </a:cubicBezTo>
                  <a:cubicBezTo>
                    <a:pt x="7972" y="74153"/>
                    <a:pt x="8139" y="73820"/>
                    <a:pt x="8273" y="73586"/>
                  </a:cubicBezTo>
                  <a:lnTo>
                    <a:pt x="8506" y="73219"/>
                  </a:lnTo>
                  <a:lnTo>
                    <a:pt x="8540" y="73119"/>
                  </a:lnTo>
                  <a:lnTo>
                    <a:pt x="8573" y="73086"/>
                  </a:lnTo>
                  <a:lnTo>
                    <a:pt x="8640" y="72986"/>
                  </a:lnTo>
                  <a:cubicBezTo>
                    <a:pt x="8973" y="72486"/>
                    <a:pt x="9340" y="72019"/>
                    <a:pt x="9740" y="71585"/>
                  </a:cubicBezTo>
                  <a:cubicBezTo>
                    <a:pt x="9941" y="71351"/>
                    <a:pt x="10141" y="71151"/>
                    <a:pt x="10374" y="70951"/>
                  </a:cubicBezTo>
                  <a:cubicBezTo>
                    <a:pt x="10474" y="70851"/>
                    <a:pt x="10608" y="70751"/>
                    <a:pt x="10708" y="70684"/>
                  </a:cubicBezTo>
                  <a:lnTo>
                    <a:pt x="10975" y="70484"/>
                  </a:lnTo>
                  <a:cubicBezTo>
                    <a:pt x="11008" y="70451"/>
                    <a:pt x="11008" y="70451"/>
                    <a:pt x="11008" y="70451"/>
                  </a:cubicBezTo>
                  <a:cubicBezTo>
                    <a:pt x="11375" y="72953"/>
                    <a:pt x="11775" y="75488"/>
                    <a:pt x="12175" y="78023"/>
                  </a:cubicBezTo>
                  <a:cubicBezTo>
                    <a:pt x="12776" y="81926"/>
                    <a:pt x="13376" y="85828"/>
                    <a:pt x="13843" y="88697"/>
                  </a:cubicBezTo>
                  <a:cubicBezTo>
                    <a:pt x="8740" y="90465"/>
                    <a:pt x="3669" y="92200"/>
                    <a:pt x="0" y="93467"/>
                  </a:cubicBezTo>
                  <a:cubicBezTo>
                    <a:pt x="5838" y="93467"/>
                    <a:pt x="11608" y="93434"/>
                    <a:pt x="15711" y="93434"/>
                  </a:cubicBezTo>
                  <a:cubicBezTo>
                    <a:pt x="15911" y="93200"/>
                    <a:pt x="16078" y="93000"/>
                    <a:pt x="16212" y="92767"/>
                  </a:cubicBezTo>
                  <a:lnTo>
                    <a:pt x="16245" y="92767"/>
                  </a:lnTo>
                  <a:lnTo>
                    <a:pt x="16212" y="92733"/>
                  </a:lnTo>
                  <a:cubicBezTo>
                    <a:pt x="16212" y="92733"/>
                    <a:pt x="16206" y="92717"/>
                    <a:pt x="16211" y="92717"/>
                  </a:cubicBezTo>
                  <a:lnTo>
                    <a:pt x="16211" y="92717"/>
                  </a:lnTo>
                  <a:cubicBezTo>
                    <a:pt x="16217" y="92717"/>
                    <a:pt x="16245" y="92753"/>
                    <a:pt x="16345" y="92934"/>
                  </a:cubicBezTo>
                  <a:cubicBezTo>
                    <a:pt x="16445" y="93100"/>
                    <a:pt x="16545" y="93300"/>
                    <a:pt x="16645" y="93434"/>
                  </a:cubicBezTo>
                  <a:lnTo>
                    <a:pt x="18814" y="93434"/>
                  </a:lnTo>
                  <a:lnTo>
                    <a:pt x="18814" y="93334"/>
                  </a:lnTo>
                  <a:lnTo>
                    <a:pt x="20114" y="93334"/>
                  </a:lnTo>
                  <a:cubicBezTo>
                    <a:pt x="20248" y="93067"/>
                    <a:pt x="20415" y="92833"/>
                    <a:pt x="20548" y="92633"/>
                  </a:cubicBezTo>
                  <a:cubicBezTo>
                    <a:pt x="20548" y="92600"/>
                    <a:pt x="20581" y="92567"/>
                    <a:pt x="20581" y="92567"/>
                  </a:cubicBezTo>
                  <a:cubicBezTo>
                    <a:pt x="20815" y="92833"/>
                    <a:pt x="21015" y="93134"/>
                    <a:pt x="21149" y="93334"/>
                  </a:cubicBezTo>
                  <a:cubicBezTo>
                    <a:pt x="26753" y="93300"/>
                    <a:pt x="32190" y="93300"/>
                    <a:pt x="35759" y="93267"/>
                  </a:cubicBezTo>
                  <a:cubicBezTo>
                    <a:pt x="30789" y="91566"/>
                    <a:pt x="25919" y="89931"/>
                    <a:pt x="22750" y="88864"/>
                  </a:cubicBezTo>
                  <a:cubicBezTo>
                    <a:pt x="23150" y="86095"/>
                    <a:pt x="23550" y="83393"/>
                    <a:pt x="23951" y="80958"/>
                  </a:cubicBezTo>
                  <a:cubicBezTo>
                    <a:pt x="24084" y="79991"/>
                    <a:pt x="24217" y="79090"/>
                    <a:pt x="24317" y="78256"/>
                  </a:cubicBezTo>
                  <a:cubicBezTo>
                    <a:pt x="24317" y="78141"/>
                    <a:pt x="24334" y="78098"/>
                    <a:pt x="24360" y="78098"/>
                  </a:cubicBezTo>
                  <a:cubicBezTo>
                    <a:pt x="24416" y="78098"/>
                    <a:pt x="24516" y="78299"/>
                    <a:pt x="24584" y="78390"/>
                  </a:cubicBezTo>
                  <a:cubicBezTo>
                    <a:pt x="24618" y="78457"/>
                    <a:pt x="24684" y="78557"/>
                    <a:pt x="24718" y="78623"/>
                  </a:cubicBezTo>
                  <a:cubicBezTo>
                    <a:pt x="24751" y="78690"/>
                    <a:pt x="24784" y="78757"/>
                    <a:pt x="24818" y="78790"/>
                  </a:cubicBezTo>
                  <a:cubicBezTo>
                    <a:pt x="24885" y="78890"/>
                    <a:pt x="24951" y="78990"/>
                    <a:pt x="24985" y="79124"/>
                  </a:cubicBezTo>
                  <a:lnTo>
                    <a:pt x="25452" y="79958"/>
                  </a:lnTo>
                  <a:lnTo>
                    <a:pt x="25852" y="79090"/>
                  </a:lnTo>
                  <a:cubicBezTo>
                    <a:pt x="26552" y="77523"/>
                    <a:pt x="27220" y="75988"/>
                    <a:pt x="27820" y="74487"/>
                  </a:cubicBezTo>
                  <a:cubicBezTo>
                    <a:pt x="28120" y="73720"/>
                    <a:pt x="28420" y="72953"/>
                    <a:pt x="28721" y="72252"/>
                  </a:cubicBezTo>
                  <a:lnTo>
                    <a:pt x="28787" y="72019"/>
                  </a:lnTo>
                  <a:lnTo>
                    <a:pt x="28821" y="71952"/>
                  </a:lnTo>
                  <a:cubicBezTo>
                    <a:pt x="28821" y="71952"/>
                    <a:pt x="28821" y="71909"/>
                    <a:pt x="28838" y="71909"/>
                  </a:cubicBezTo>
                  <a:cubicBezTo>
                    <a:pt x="28842" y="71909"/>
                    <a:pt x="28847" y="71912"/>
                    <a:pt x="28854" y="71919"/>
                  </a:cubicBezTo>
                  <a:lnTo>
                    <a:pt x="28987" y="71985"/>
                  </a:lnTo>
                  <a:lnTo>
                    <a:pt x="29221" y="72085"/>
                  </a:lnTo>
                  <a:cubicBezTo>
                    <a:pt x="29388" y="72185"/>
                    <a:pt x="29521" y="72285"/>
                    <a:pt x="29688" y="72386"/>
                  </a:cubicBezTo>
                  <a:cubicBezTo>
                    <a:pt x="30956" y="73119"/>
                    <a:pt x="32056" y="74020"/>
                    <a:pt x="32990" y="74921"/>
                  </a:cubicBezTo>
                  <a:cubicBezTo>
                    <a:pt x="33491" y="75354"/>
                    <a:pt x="33924" y="75821"/>
                    <a:pt x="34325" y="76288"/>
                  </a:cubicBezTo>
                  <a:cubicBezTo>
                    <a:pt x="34425" y="76388"/>
                    <a:pt x="34525" y="76522"/>
                    <a:pt x="34625" y="76622"/>
                  </a:cubicBezTo>
                  <a:cubicBezTo>
                    <a:pt x="34725" y="76755"/>
                    <a:pt x="34892" y="76989"/>
                    <a:pt x="35025" y="77156"/>
                  </a:cubicBezTo>
                  <a:cubicBezTo>
                    <a:pt x="35292" y="77489"/>
                    <a:pt x="35559" y="77889"/>
                    <a:pt x="35826" y="78256"/>
                  </a:cubicBezTo>
                  <a:cubicBezTo>
                    <a:pt x="35826" y="78223"/>
                    <a:pt x="35859" y="78256"/>
                    <a:pt x="35859" y="78190"/>
                  </a:cubicBezTo>
                  <a:lnTo>
                    <a:pt x="35926" y="78056"/>
                  </a:lnTo>
                  <a:lnTo>
                    <a:pt x="36026" y="77823"/>
                  </a:lnTo>
                  <a:lnTo>
                    <a:pt x="36226" y="77322"/>
                  </a:lnTo>
                  <a:cubicBezTo>
                    <a:pt x="36359" y="76989"/>
                    <a:pt x="36459" y="76655"/>
                    <a:pt x="36593" y="76322"/>
                  </a:cubicBezTo>
                  <a:cubicBezTo>
                    <a:pt x="36760" y="75855"/>
                    <a:pt x="36893" y="75388"/>
                    <a:pt x="37060" y="74921"/>
                  </a:cubicBezTo>
                  <a:cubicBezTo>
                    <a:pt x="37193" y="74454"/>
                    <a:pt x="37327" y="73987"/>
                    <a:pt x="37460" y="73520"/>
                  </a:cubicBezTo>
                  <a:cubicBezTo>
                    <a:pt x="37594" y="73086"/>
                    <a:pt x="37727" y="72619"/>
                    <a:pt x="37827" y="72152"/>
                  </a:cubicBezTo>
                  <a:cubicBezTo>
                    <a:pt x="38094" y="71251"/>
                    <a:pt x="38261" y="70351"/>
                    <a:pt x="38461" y="69450"/>
                  </a:cubicBezTo>
                  <a:cubicBezTo>
                    <a:pt x="38628" y="68549"/>
                    <a:pt x="38828" y="67682"/>
                    <a:pt x="38995" y="66815"/>
                  </a:cubicBezTo>
                  <a:cubicBezTo>
                    <a:pt x="39562" y="63312"/>
                    <a:pt x="39895" y="60010"/>
                    <a:pt x="39995" y="56874"/>
                  </a:cubicBezTo>
                  <a:cubicBezTo>
                    <a:pt x="39995" y="56474"/>
                    <a:pt x="40029" y="56107"/>
                    <a:pt x="40029" y="55707"/>
                  </a:cubicBezTo>
                  <a:cubicBezTo>
                    <a:pt x="40029" y="55340"/>
                    <a:pt x="40029" y="54973"/>
                    <a:pt x="40029" y="54573"/>
                  </a:cubicBezTo>
                  <a:cubicBezTo>
                    <a:pt x="40029" y="53839"/>
                    <a:pt x="40029" y="53072"/>
                    <a:pt x="40029" y="52338"/>
                  </a:cubicBezTo>
                  <a:cubicBezTo>
                    <a:pt x="40029" y="51604"/>
                    <a:pt x="39962" y="50903"/>
                    <a:pt x="39929" y="50203"/>
                  </a:cubicBezTo>
                  <a:cubicBezTo>
                    <a:pt x="39895" y="49502"/>
                    <a:pt x="39862" y="48802"/>
                    <a:pt x="39829" y="48101"/>
                  </a:cubicBezTo>
                  <a:cubicBezTo>
                    <a:pt x="39662" y="46767"/>
                    <a:pt x="39562" y="45433"/>
                    <a:pt x="39395" y="44199"/>
                  </a:cubicBezTo>
                  <a:cubicBezTo>
                    <a:pt x="39295" y="43565"/>
                    <a:pt x="39228" y="42931"/>
                    <a:pt x="39128" y="42331"/>
                  </a:cubicBezTo>
                  <a:cubicBezTo>
                    <a:pt x="39095" y="42030"/>
                    <a:pt x="39028" y="41730"/>
                    <a:pt x="38995" y="41430"/>
                  </a:cubicBezTo>
                  <a:cubicBezTo>
                    <a:pt x="38961" y="41163"/>
                    <a:pt x="38895" y="40896"/>
                    <a:pt x="38895" y="40629"/>
                  </a:cubicBezTo>
                  <a:cubicBezTo>
                    <a:pt x="39128" y="40629"/>
                    <a:pt x="39362" y="40596"/>
                    <a:pt x="39628" y="40563"/>
                  </a:cubicBezTo>
                  <a:cubicBezTo>
                    <a:pt x="39895" y="40496"/>
                    <a:pt x="40129" y="40463"/>
                    <a:pt x="40396" y="40363"/>
                  </a:cubicBezTo>
                  <a:cubicBezTo>
                    <a:pt x="40863" y="40229"/>
                    <a:pt x="41330" y="40029"/>
                    <a:pt x="41730" y="39796"/>
                  </a:cubicBezTo>
                  <a:cubicBezTo>
                    <a:pt x="41930" y="39662"/>
                    <a:pt x="42097" y="39562"/>
                    <a:pt x="42264" y="39395"/>
                  </a:cubicBezTo>
                  <a:cubicBezTo>
                    <a:pt x="42430" y="39262"/>
                    <a:pt x="42631" y="39095"/>
                    <a:pt x="42631" y="38895"/>
                  </a:cubicBezTo>
                  <a:cubicBezTo>
                    <a:pt x="42664" y="38428"/>
                    <a:pt x="42430" y="38094"/>
                    <a:pt x="42364" y="37727"/>
                  </a:cubicBezTo>
                  <a:cubicBezTo>
                    <a:pt x="42330" y="37394"/>
                    <a:pt x="42531" y="37127"/>
                    <a:pt x="42631" y="36893"/>
                  </a:cubicBezTo>
                  <a:cubicBezTo>
                    <a:pt x="42731" y="36727"/>
                    <a:pt x="42797" y="36560"/>
                    <a:pt x="42831" y="36393"/>
                  </a:cubicBezTo>
                  <a:cubicBezTo>
                    <a:pt x="42831" y="36293"/>
                    <a:pt x="42831" y="36260"/>
                    <a:pt x="42831" y="36160"/>
                  </a:cubicBezTo>
                  <a:cubicBezTo>
                    <a:pt x="42797" y="36093"/>
                    <a:pt x="42797" y="36026"/>
                    <a:pt x="42764" y="35993"/>
                  </a:cubicBezTo>
                  <a:cubicBezTo>
                    <a:pt x="42764" y="35959"/>
                    <a:pt x="42731" y="35926"/>
                    <a:pt x="42731" y="35893"/>
                  </a:cubicBezTo>
                  <a:cubicBezTo>
                    <a:pt x="42731" y="35859"/>
                    <a:pt x="42697" y="35859"/>
                    <a:pt x="42697" y="35826"/>
                  </a:cubicBezTo>
                  <a:lnTo>
                    <a:pt x="42664" y="35793"/>
                  </a:lnTo>
                  <a:cubicBezTo>
                    <a:pt x="42597" y="35659"/>
                    <a:pt x="42464" y="35559"/>
                    <a:pt x="42364" y="35426"/>
                  </a:cubicBezTo>
                  <a:cubicBezTo>
                    <a:pt x="42164" y="35059"/>
                    <a:pt x="42564" y="34692"/>
                    <a:pt x="42464" y="34091"/>
                  </a:cubicBezTo>
                  <a:cubicBezTo>
                    <a:pt x="42464" y="33825"/>
                    <a:pt x="42264" y="33624"/>
                    <a:pt x="41997" y="33458"/>
                  </a:cubicBezTo>
                  <a:cubicBezTo>
                    <a:pt x="41763" y="33258"/>
                    <a:pt x="41396" y="33091"/>
                    <a:pt x="40929" y="32924"/>
                  </a:cubicBezTo>
                  <a:cubicBezTo>
                    <a:pt x="40896" y="32924"/>
                    <a:pt x="40863" y="32924"/>
                    <a:pt x="40796" y="32891"/>
                  </a:cubicBezTo>
                  <a:cubicBezTo>
                    <a:pt x="40796" y="32857"/>
                    <a:pt x="40763" y="32824"/>
                    <a:pt x="40729" y="32791"/>
                  </a:cubicBezTo>
                  <a:cubicBezTo>
                    <a:pt x="40496" y="32490"/>
                    <a:pt x="40229" y="32190"/>
                    <a:pt x="39862" y="32023"/>
                  </a:cubicBezTo>
                  <a:cubicBezTo>
                    <a:pt x="39712" y="31948"/>
                    <a:pt x="39562" y="31911"/>
                    <a:pt x="39398" y="31911"/>
                  </a:cubicBezTo>
                  <a:cubicBezTo>
                    <a:pt x="39343" y="31911"/>
                    <a:pt x="39287" y="31915"/>
                    <a:pt x="39228" y="31923"/>
                  </a:cubicBezTo>
                  <a:cubicBezTo>
                    <a:pt x="39028" y="31990"/>
                    <a:pt x="38861" y="32090"/>
                    <a:pt x="38661" y="32157"/>
                  </a:cubicBezTo>
                  <a:cubicBezTo>
                    <a:pt x="38294" y="32357"/>
                    <a:pt x="37927" y="32590"/>
                    <a:pt x="37527" y="32824"/>
                  </a:cubicBezTo>
                  <a:cubicBezTo>
                    <a:pt x="37460" y="32891"/>
                    <a:pt x="37360" y="32924"/>
                    <a:pt x="37260" y="32991"/>
                  </a:cubicBezTo>
                  <a:lnTo>
                    <a:pt x="37193" y="33057"/>
                  </a:lnTo>
                  <a:cubicBezTo>
                    <a:pt x="37193" y="33024"/>
                    <a:pt x="37160" y="33024"/>
                    <a:pt x="37160" y="33024"/>
                  </a:cubicBezTo>
                  <a:lnTo>
                    <a:pt x="36993" y="33057"/>
                  </a:lnTo>
                  <a:cubicBezTo>
                    <a:pt x="36760" y="33057"/>
                    <a:pt x="36526" y="33091"/>
                    <a:pt x="36259" y="33091"/>
                  </a:cubicBezTo>
                  <a:cubicBezTo>
                    <a:pt x="34391" y="33224"/>
                    <a:pt x="32123" y="33391"/>
                    <a:pt x="29154" y="33558"/>
                  </a:cubicBezTo>
                  <a:cubicBezTo>
                    <a:pt x="29221" y="33391"/>
                    <a:pt x="29321" y="33191"/>
                    <a:pt x="29421" y="32991"/>
                  </a:cubicBezTo>
                  <a:lnTo>
                    <a:pt x="29521" y="32690"/>
                  </a:lnTo>
                  <a:lnTo>
                    <a:pt x="29688" y="32324"/>
                  </a:lnTo>
                  <a:cubicBezTo>
                    <a:pt x="29888" y="31790"/>
                    <a:pt x="30055" y="31289"/>
                    <a:pt x="30222" y="30722"/>
                  </a:cubicBezTo>
                  <a:cubicBezTo>
                    <a:pt x="30322" y="30489"/>
                    <a:pt x="30388" y="30255"/>
                    <a:pt x="30455" y="30022"/>
                  </a:cubicBezTo>
                  <a:lnTo>
                    <a:pt x="30789" y="30022"/>
                  </a:lnTo>
                  <a:cubicBezTo>
                    <a:pt x="30922" y="29989"/>
                    <a:pt x="31122" y="29955"/>
                    <a:pt x="31256" y="29922"/>
                  </a:cubicBezTo>
                  <a:cubicBezTo>
                    <a:pt x="31890" y="29788"/>
                    <a:pt x="32490" y="29488"/>
                    <a:pt x="33057" y="29055"/>
                  </a:cubicBezTo>
                  <a:cubicBezTo>
                    <a:pt x="34158" y="28221"/>
                    <a:pt x="35092" y="27020"/>
                    <a:pt x="35692" y="25452"/>
                  </a:cubicBezTo>
                  <a:cubicBezTo>
                    <a:pt x="35759" y="25252"/>
                    <a:pt x="35826" y="25052"/>
                    <a:pt x="35892" y="24851"/>
                  </a:cubicBezTo>
                  <a:cubicBezTo>
                    <a:pt x="35926" y="24618"/>
                    <a:pt x="35992" y="24451"/>
                    <a:pt x="35992" y="24151"/>
                  </a:cubicBezTo>
                  <a:cubicBezTo>
                    <a:pt x="36026" y="23884"/>
                    <a:pt x="35992" y="23584"/>
                    <a:pt x="35859" y="23350"/>
                  </a:cubicBezTo>
                  <a:cubicBezTo>
                    <a:pt x="35792" y="23250"/>
                    <a:pt x="35659" y="23150"/>
                    <a:pt x="35525" y="23117"/>
                  </a:cubicBezTo>
                  <a:cubicBezTo>
                    <a:pt x="35499" y="23110"/>
                    <a:pt x="35472" y="23108"/>
                    <a:pt x="35445" y="23108"/>
                  </a:cubicBezTo>
                  <a:cubicBezTo>
                    <a:pt x="35339" y="23108"/>
                    <a:pt x="35232" y="23150"/>
                    <a:pt x="35125" y="23150"/>
                  </a:cubicBezTo>
                  <a:cubicBezTo>
                    <a:pt x="34958" y="23184"/>
                    <a:pt x="34825" y="23184"/>
                    <a:pt x="34692" y="23250"/>
                  </a:cubicBezTo>
                  <a:cubicBezTo>
                    <a:pt x="34558" y="23284"/>
                    <a:pt x="34458" y="23317"/>
                    <a:pt x="34325" y="23350"/>
                  </a:cubicBezTo>
                  <a:cubicBezTo>
                    <a:pt x="34124" y="23417"/>
                    <a:pt x="33858" y="23484"/>
                    <a:pt x="33657" y="23584"/>
                  </a:cubicBezTo>
                  <a:cubicBezTo>
                    <a:pt x="33391" y="23684"/>
                    <a:pt x="33090" y="23817"/>
                    <a:pt x="32824" y="23984"/>
                  </a:cubicBezTo>
                  <a:cubicBezTo>
                    <a:pt x="32690" y="24051"/>
                    <a:pt x="32557" y="24151"/>
                    <a:pt x="32423" y="24251"/>
                  </a:cubicBezTo>
                  <a:lnTo>
                    <a:pt x="32256" y="24384"/>
                  </a:lnTo>
                  <a:lnTo>
                    <a:pt x="32156" y="24451"/>
                  </a:lnTo>
                  <a:lnTo>
                    <a:pt x="32123" y="24485"/>
                  </a:lnTo>
                  <a:cubicBezTo>
                    <a:pt x="32090" y="24485"/>
                    <a:pt x="32123" y="24451"/>
                    <a:pt x="32156" y="24451"/>
                  </a:cubicBezTo>
                  <a:cubicBezTo>
                    <a:pt x="32357" y="24184"/>
                    <a:pt x="32523" y="23884"/>
                    <a:pt x="32690" y="23617"/>
                  </a:cubicBezTo>
                  <a:cubicBezTo>
                    <a:pt x="32790" y="23484"/>
                    <a:pt x="32857" y="23317"/>
                    <a:pt x="32957" y="23184"/>
                  </a:cubicBezTo>
                  <a:cubicBezTo>
                    <a:pt x="33024" y="23017"/>
                    <a:pt x="33124" y="22850"/>
                    <a:pt x="33224" y="22683"/>
                  </a:cubicBezTo>
                  <a:lnTo>
                    <a:pt x="33557" y="21916"/>
                  </a:lnTo>
                  <a:cubicBezTo>
                    <a:pt x="33657" y="21649"/>
                    <a:pt x="33791" y="21416"/>
                    <a:pt x="33891" y="21149"/>
                  </a:cubicBezTo>
                  <a:cubicBezTo>
                    <a:pt x="34291" y="20081"/>
                    <a:pt x="34625" y="18981"/>
                    <a:pt x="34858" y="17780"/>
                  </a:cubicBezTo>
                  <a:cubicBezTo>
                    <a:pt x="35092" y="16612"/>
                    <a:pt x="35159" y="15345"/>
                    <a:pt x="35125" y="14044"/>
                  </a:cubicBezTo>
                  <a:cubicBezTo>
                    <a:pt x="35092" y="13710"/>
                    <a:pt x="35058" y="13410"/>
                    <a:pt x="35058" y="13076"/>
                  </a:cubicBezTo>
                  <a:cubicBezTo>
                    <a:pt x="34992" y="12743"/>
                    <a:pt x="34925" y="12409"/>
                    <a:pt x="34892" y="12076"/>
                  </a:cubicBezTo>
                  <a:cubicBezTo>
                    <a:pt x="34792" y="11409"/>
                    <a:pt x="34558" y="10741"/>
                    <a:pt x="34391" y="10074"/>
                  </a:cubicBezTo>
                  <a:cubicBezTo>
                    <a:pt x="33891" y="8773"/>
                    <a:pt x="33257" y="7439"/>
                    <a:pt x="32323" y="6238"/>
                  </a:cubicBezTo>
                  <a:cubicBezTo>
                    <a:pt x="31423" y="5004"/>
                    <a:pt x="30322" y="3903"/>
                    <a:pt x="29021" y="2869"/>
                  </a:cubicBezTo>
                  <a:cubicBezTo>
                    <a:pt x="28387" y="2369"/>
                    <a:pt x="27687" y="1902"/>
                    <a:pt x="26986" y="1468"/>
                  </a:cubicBezTo>
                  <a:cubicBezTo>
                    <a:pt x="26786" y="1368"/>
                    <a:pt x="26619" y="1268"/>
                    <a:pt x="26419" y="1135"/>
                  </a:cubicBezTo>
                  <a:cubicBezTo>
                    <a:pt x="26152" y="1001"/>
                    <a:pt x="25852" y="834"/>
                    <a:pt x="25552" y="701"/>
                  </a:cubicBezTo>
                  <a:cubicBezTo>
                    <a:pt x="25251" y="534"/>
                    <a:pt x="24951" y="434"/>
                    <a:pt x="24651" y="301"/>
                  </a:cubicBezTo>
                  <a:lnTo>
                    <a:pt x="24217" y="100"/>
                  </a:lnTo>
                  <a:lnTo>
                    <a:pt x="23984" y="34"/>
                  </a:lnTo>
                  <a:cubicBezTo>
                    <a:pt x="23951" y="0"/>
                    <a:pt x="23917" y="0"/>
                    <a:pt x="23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804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2084;p43">
              <a:extLst>
                <a:ext uri="{FF2B5EF4-FFF2-40B4-BE49-F238E27FC236}">
                  <a16:creationId xmlns:a16="http://schemas.microsoft.com/office/drawing/2014/main" id="{E66E7184-0383-7E5F-62FC-34E2247E86F5}"/>
                </a:ext>
              </a:extLst>
            </p:cNvPr>
            <p:cNvGrpSpPr/>
            <p:nvPr/>
          </p:nvGrpSpPr>
          <p:grpSpPr>
            <a:xfrm>
              <a:off x="6402850" y="1600845"/>
              <a:ext cx="1451355" cy="2948667"/>
              <a:chOff x="6383813" y="1600833"/>
              <a:chExt cx="1451355" cy="2948667"/>
            </a:xfrm>
          </p:grpSpPr>
          <p:sp>
            <p:nvSpPr>
              <p:cNvPr id="134" name="Google Shape;2085;p43">
                <a:extLst>
                  <a:ext uri="{FF2B5EF4-FFF2-40B4-BE49-F238E27FC236}">
                    <a16:creationId xmlns:a16="http://schemas.microsoft.com/office/drawing/2014/main" id="{7DE856A3-FF4F-90AB-4E8D-3FCD27822589}"/>
                  </a:ext>
                </a:extLst>
              </p:cNvPr>
              <p:cNvSpPr/>
              <p:nvPr/>
            </p:nvSpPr>
            <p:spPr>
              <a:xfrm>
                <a:off x="7155469" y="2638992"/>
                <a:ext cx="679698" cy="142357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44366" extrusionOk="0">
                    <a:moveTo>
                      <a:pt x="14511" y="1"/>
                    </a:moveTo>
                    <a:lnTo>
                      <a:pt x="1" y="36894"/>
                    </a:lnTo>
                    <a:cubicBezTo>
                      <a:pt x="165" y="36887"/>
                      <a:pt x="329" y="36883"/>
                      <a:pt x="491" y="36883"/>
                    </a:cubicBezTo>
                    <a:cubicBezTo>
                      <a:pt x="8087" y="36883"/>
                      <a:pt x="13043" y="44366"/>
                      <a:pt x="13043" y="44366"/>
                    </a:cubicBezTo>
                    <a:cubicBezTo>
                      <a:pt x="13043" y="44366"/>
                      <a:pt x="21182" y="25686"/>
                      <a:pt x="14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86;p43">
                <a:extLst>
                  <a:ext uri="{FF2B5EF4-FFF2-40B4-BE49-F238E27FC236}">
                    <a16:creationId xmlns:a16="http://schemas.microsoft.com/office/drawing/2014/main" id="{B2930719-33AB-0C48-9323-933A4CB60EAF}"/>
                  </a:ext>
                </a:extLst>
              </p:cNvPr>
              <p:cNvSpPr/>
              <p:nvPr/>
            </p:nvSpPr>
            <p:spPr>
              <a:xfrm>
                <a:off x="6573246" y="4419481"/>
                <a:ext cx="432443" cy="130019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1540" y="1"/>
                    </a:moveTo>
                    <a:cubicBezTo>
                      <a:pt x="11109" y="1"/>
                      <a:pt x="10624" y="156"/>
                      <a:pt x="10108" y="582"/>
                    </a:cubicBezTo>
                    <a:lnTo>
                      <a:pt x="0" y="4051"/>
                    </a:lnTo>
                    <a:lnTo>
                      <a:pt x="10775" y="4051"/>
                    </a:lnTo>
                    <a:lnTo>
                      <a:pt x="11709" y="2784"/>
                    </a:lnTo>
                    <a:lnTo>
                      <a:pt x="12509" y="4051"/>
                    </a:lnTo>
                    <a:lnTo>
                      <a:pt x="13477" y="4051"/>
                    </a:lnTo>
                    <a:lnTo>
                      <a:pt x="13477" y="1116"/>
                    </a:lnTo>
                    <a:cubicBezTo>
                      <a:pt x="13477" y="1116"/>
                      <a:pt x="12698" y="1"/>
                      <a:pt x="11540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87;p43">
                <a:extLst>
                  <a:ext uri="{FF2B5EF4-FFF2-40B4-BE49-F238E27FC236}">
                    <a16:creationId xmlns:a16="http://schemas.microsoft.com/office/drawing/2014/main" id="{E0709311-BD9C-CAF9-7C27-95CC944B3122}"/>
                  </a:ext>
                </a:extLst>
              </p:cNvPr>
              <p:cNvSpPr/>
              <p:nvPr/>
            </p:nvSpPr>
            <p:spPr>
              <a:xfrm>
                <a:off x="6773395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0" y="1"/>
                    </a:moveTo>
                    <a:lnTo>
                      <a:pt x="3870" y="25052"/>
                    </a:lnTo>
                    <a:lnTo>
                      <a:pt x="7239" y="25586"/>
                    </a:lnTo>
                    <a:lnTo>
                      <a:pt x="7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88;p43">
                <a:extLst>
                  <a:ext uri="{FF2B5EF4-FFF2-40B4-BE49-F238E27FC236}">
                    <a16:creationId xmlns:a16="http://schemas.microsoft.com/office/drawing/2014/main" id="{401A307D-2697-06FA-3930-E4062CC26E23}"/>
                  </a:ext>
                </a:extLst>
              </p:cNvPr>
              <p:cNvSpPr/>
              <p:nvPr/>
            </p:nvSpPr>
            <p:spPr>
              <a:xfrm>
                <a:off x="7029181" y="4419481"/>
                <a:ext cx="432436" cy="130016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4052" extrusionOk="0">
                    <a:moveTo>
                      <a:pt x="1937" y="1"/>
                    </a:moveTo>
                    <a:cubicBezTo>
                      <a:pt x="779" y="1"/>
                      <a:pt x="0" y="1116"/>
                      <a:pt x="0" y="1116"/>
                    </a:cubicBezTo>
                    <a:lnTo>
                      <a:pt x="0" y="4051"/>
                    </a:lnTo>
                    <a:lnTo>
                      <a:pt x="968" y="4051"/>
                    </a:lnTo>
                    <a:lnTo>
                      <a:pt x="1768" y="2784"/>
                    </a:lnTo>
                    <a:lnTo>
                      <a:pt x="2702" y="4051"/>
                    </a:lnTo>
                    <a:lnTo>
                      <a:pt x="13477" y="4051"/>
                    </a:lnTo>
                    <a:lnTo>
                      <a:pt x="3370" y="582"/>
                    </a:lnTo>
                    <a:cubicBezTo>
                      <a:pt x="2853" y="156"/>
                      <a:pt x="2368" y="1"/>
                      <a:pt x="1937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89;p43">
                <a:extLst>
                  <a:ext uri="{FF2B5EF4-FFF2-40B4-BE49-F238E27FC236}">
                    <a16:creationId xmlns:a16="http://schemas.microsoft.com/office/drawing/2014/main" id="{6E09F75C-352D-1D7F-DA20-C7280E5F31FA}"/>
                  </a:ext>
                </a:extLst>
              </p:cNvPr>
              <p:cNvSpPr/>
              <p:nvPr/>
            </p:nvSpPr>
            <p:spPr>
              <a:xfrm>
                <a:off x="7015256" y="3634349"/>
                <a:ext cx="246203" cy="820977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25586" extrusionOk="0">
                    <a:moveTo>
                      <a:pt x="1" y="1"/>
                    </a:moveTo>
                    <a:lnTo>
                      <a:pt x="434" y="25586"/>
                    </a:lnTo>
                    <a:lnTo>
                      <a:pt x="3804" y="25052"/>
                    </a:lnTo>
                    <a:lnTo>
                      <a:pt x="76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90;p43">
                <a:extLst>
                  <a:ext uri="{FF2B5EF4-FFF2-40B4-BE49-F238E27FC236}">
                    <a16:creationId xmlns:a16="http://schemas.microsoft.com/office/drawing/2014/main" id="{D1765DD4-3CEB-3B72-C090-BE271E877777}"/>
                  </a:ext>
                </a:extLst>
              </p:cNvPr>
              <p:cNvSpPr/>
              <p:nvPr/>
            </p:nvSpPr>
            <p:spPr>
              <a:xfrm>
                <a:off x="7536485" y="2602607"/>
                <a:ext cx="266546" cy="274632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8559" extrusionOk="0">
                    <a:moveTo>
                      <a:pt x="4838" y="0"/>
                    </a:moveTo>
                    <a:cubicBezTo>
                      <a:pt x="4070" y="0"/>
                      <a:pt x="1602" y="1902"/>
                      <a:pt x="1602" y="1902"/>
                    </a:cubicBezTo>
                    <a:lnTo>
                      <a:pt x="1" y="7506"/>
                    </a:lnTo>
                    <a:cubicBezTo>
                      <a:pt x="1506" y="8285"/>
                      <a:pt x="2839" y="8559"/>
                      <a:pt x="3962" y="8559"/>
                    </a:cubicBezTo>
                    <a:cubicBezTo>
                      <a:pt x="6298" y="8559"/>
                      <a:pt x="7726" y="7376"/>
                      <a:pt x="7906" y="7105"/>
                    </a:cubicBezTo>
                    <a:cubicBezTo>
                      <a:pt x="8207" y="6705"/>
                      <a:pt x="7840" y="6171"/>
                      <a:pt x="7773" y="5704"/>
                    </a:cubicBezTo>
                    <a:cubicBezTo>
                      <a:pt x="7673" y="5237"/>
                      <a:pt x="8307" y="4737"/>
                      <a:pt x="8240" y="4170"/>
                    </a:cubicBezTo>
                    <a:cubicBezTo>
                      <a:pt x="8140" y="3636"/>
                      <a:pt x="7740" y="3570"/>
                      <a:pt x="7706" y="3236"/>
                    </a:cubicBezTo>
                    <a:cubicBezTo>
                      <a:pt x="7673" y="2902"/>
                      <a:pt x="7940" y="2702"/>
                      <a:pt x="7873" y="2069"/>
                    </a:cubicBezTo>
                    <a:cubicBezTo>
                      <a:pt x="7773" y="1401"/>
                      <a:pt x="6172" y="934"/>
                      <a:pt x="6172" y="934"/>
                    </a:cubicBezTo>
                    <a:cubicBezTo>
                      <a:pt x="6172" y="934"/>
                      <a:pt x="5571" y="0"/>
                      <a:pt x="4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91;p43">
                <a:extLst>
                  <a:ext uri="{FF2B5EF4-FFF2-40B4-BE49-F238E27FC236}">
                    <a16:creationId xmlns:a16="http://schemas.microsoft.com/office/drawing/2014/main" id="{21B9F0C6-7D3B-CDA3-85E0-290732347FA4}"/>
                  </a:ext>
                </a:extLst>
              </p:cNvPr>
              <p:cNvSpPr/>
              <p:nvPr/>
            </p:nvSpPr>
            <p:spPr>
              <a:xfrm>
                <a:off x="7385587" y="2325099"/>
                <a:ext cx="219122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6498" extrusionOk="0">
                    <a:moveTo>
                      <a:pt x="5464" y="1"/>
                    </a:moveTo>
                    <a:cubicBezTo>
                      <a:pt x="5435" y="1"/>
                      <a:pt x="5404" y="4"/>
                      <a:pt x="5371" y="10"/>
                    </a:cubicBezTo>
                    <a:cubicBezTo>
                      <a:pt x="3036" y="477"/>
                      <a:pt x="1368" y="1978"/>
                      <a:pt x="1368" y="1978"/>
                    </a:cubicBezTo>
                    <a:lnTo>
                      <a:pt x="0" y="6481"/>
                    </a:lnTo>
                    <a:cubicBezTo>
                      <a:pt x="121" y="6492"/>
                      <a:pt x="240" y="6497"/>
                      <a:pt x="358" y="6497"/>
                    </a:cubicBezTo>
                    <a:cubicBezTo>
                      <a:pt x="4483" y="6497"/>
                      <a:pt x="6828" y="1"/>
                      <a:pt x="5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92;p43">
                <a:extLst>
                  <a:ext uri="{FF2B5EF4-FFF2-40B4-BE49-F238E27FC236}">
                    <a16:creationId xmlns:a16="http://schemas.microsoft.com/office/drawing/2014/main" id="{578C526C-83A8-6810-B472-8231B3F34584}"/>
                  </a:ext>
                </a:extLst>
              </p:cNvPr>
              <p:cNvSpPr/>
              <p:nvPr/>
            </p:nvSpPr>
            <p:spPr>
              <a:xfrm>
                <a:off x="6434380" y="2325099"/>
                <a:ext cx="219186" cy="20850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6498" extrusionOk="0">
                    <a:moveTo>
                      <a:pt x="1335" y="1"/>
                    </a:moveTo>
                    <a:cubicBezTo>
                      <a:pt x="0" y="1"/>
                      <a:pt x="2317" y="6497"/>
                      <a:pt x="6470" y="6497"/>
                    </a:cubicBezTo>
                    <a:cubicBezTo>
                      <a:pt x="6589" y="6497"/>
                      <a:pt x="6709" y="6492"/>
                      <a:pt x="6830" y="6481"/>
                    </a:cubicBezTo>
                    <a:lnTo>
                      <a:pt x="5429" y="1978"/>
                    </a:lnTo>
                    <a:cubicBezTo>
                      <a:pt x="5429" y="1978"/>
                      <a:pt x="3795" y="477"/>
                      <a:pt x="1426" y="10"/>
                    </a:cubicBezTo>
                    <a:cubicBezTo>
                      <a:pt x="1394" y="4"/>
                      <a:pt x="1364" y="1"/>
                      <a:pt x="1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93;p43">
                <a:extLst>
                  <a:ext uri="{FF2B5EF4-FFF2-40B4-BE49-F238E27FC236}">
                    <a16:creationId xmlns:a16="http://schemas.microsoft.com/office/drawing/2014/main" id="{8CA392E4-9D40-9579-295C-37A7ABAE3AED}"/>
                  </a:ext>
                </a:extLst>
              </p:cNvPr>
              <p:cNvSpPr/>
              <p:nvPr/>
            </p:nvSpPr>
            <p:spPr>
              <a:xfrm>
                <a:off x="6595706" y="2097324"/>
                <a:ext cx="847737" cy="851042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26523" extrusionOk="0">
                    <a:moveTo>
                      <a:pt x="12543" y="0"/>
                    </a:moveTo>
                    <a:cubicBezTo>
                      <a:pt x="4715" y="0"/>
                      <a:pt x="1" y="3173"/>
                      <a:pt x="1" y="3173"/>
                    </a:cubicBezTo>
                    <a:cubicBezTo>
                      <a:pt x="1" y="16049"/>
                      <a:pt x="5905" y="26523"/>
                      <a:pt x="13210" y="26523"/>
                    </a:cubicBezTo>
                    <a:cubicBezTo>
                      <a:pt x="20515" y="26523"/>
                      <a:pt x="26420" y="16082"/>
                      <a:pt x="26420" y="3173"/>
                    </a:cubicBezTo>
                    <a:cubicBezTo>
                      <a:pt x="21149" y="793"/>
                      <a:pt x="16457" y="0"/>
                      <a:pt x="125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94;p43">
                <a:extLst>
                  <a:ext uri="{FF2B5EF4-FFF2-40B4-BE49-F238E27FC236}">
                    <a16:creationId xmlns:a16="http://schemas.microsoft.com/office/drawing/2014/main" id="{9244E3AC-2725-91A9-408B-244D1BD4FB8A}"/>
                  </a:ext>
                </a:extLst>
              </p:cNvPr>
              <p:cNvSpPr/>
              <p:nvPr/>
            </p:nvSpPr>
            <p:spPr>
              <a:xfrm>
                <a:off x="6491909" y="1600833"/>
                <a:ext cx="1072507" cy="787767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4551" extrusionOk="0">
                    <a:moveTo>
                      <a:pt x="22583" y="0"/>
                    </a:moveTo>
                    <a:lnTo>
                      <a:pt x="22583" y="0"/>
                    </a:lnTo>
                    <a:cubicBezTo>
                      <a:pt x="24751" y="5871"/>
                      <a:pt x="19047" y="6738"/>
                      <a:pt x="14911" y="6905"/>
                    </a:cubicBezTo>
                    <a:cubicBezTo>
                      <a:pt x="10941" y="7038"/>
                      <a:pt x="4503" y="6772"/>
                      <a:pt x="2435" y="12275"/>
                    </a:cubicBezTo>
                    <a:cubicBezTo>
                      <a:pt x="0" y="18713"/>
                      <a:pt x="3636" y="24551"/>
                      <a:pt x="3636" y="24551"/>
                    </a:cubicBezTo>
                    <a:cubicBezTo>
                      <a:pt x="5217" y="21128"/>
                      <a:pt x="7401" y="20055"/>
                      <a:pt x="9519" y="20055"/>
                    </a:cubicBezTo>
                    <a:cubicBezTo>
                      <a:pt x="13077" y="20055"/>
                      <a:pt x="16445" y="23083"/>
                      <a:pt x="16445" y="23083"/>
                    </a:cubicBezTo>
                    <a:cubicBezTo>
                      <a:pt x="18792" y="21144"/>
                      <a:pt x="20854" y="20456"/>
                      <a:pt x="22598" y="20456"/>
                    </a:cubicBezTo>
                    <a:cubicBezTo>
                      <a:pt x="26855" y="20456"/>
                      <a:pt x="29221" y="24551"/>
                      <a:pt x="29221" y="24551"/>
                    </a:cubicBezTo>
                    <a:cubicBezTo>
                      <a:pt x="29221" y="24551"/>
                      <a:pt x="33424" y="19180"/>
                      <a:pt x="32624" y="12275"/>
                    </a:cubicBezTo>
                    <a:cubicBezTo>
                      <a:pt x="31589" y="3503"/>
                      <a:pt x="22584" y="0"/>
                      <a:pt x="22583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95;p43">
                <a:extLst>
                  <a:ext uri="{FF2B5EF4-FFF2-40B4-BE49-F238E27FC236}">
                    <a16:creationId xmlns:a16="http://schemas.microsoft.com/office/drawing/2014/main" id="{81987936-028C-A49F-C2F1-A86DE79B6767}"/>
                  </a:ext>
                </a:extLst>
              </p:cNvPr>
              <p:cNvSpPr/>
              <p:nvPr/>
            </p:nvSpPr>
            <p:spPr>
              <a:xfrm>
                <a:off x="6978871" y="2437495"/>
                <a:ext cx="106015" cy="161943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5047" extrusionOk="0">
                    <a:moveTo>
                      <a:pt x="1374" y="1"/>
                    </a:moveTo>
                    <a:cubicBezTo>
                      <a:pt x="919" y="1"/>
                      <a:pt x="493" y="319"/>
                      <a:pt x="401" y="777"/>
                    </a:cubicBezTo>
                    <a:cubicBezTo>
                      <a:pt x="334" y="1210"/>
                      <a:pt x="1" y="3312"/>
                      <a:pt x="901" y="4379"/>
                    </a:cubicBezTo>
                    <a:cubicBezTo>
                      <a:pt x="1268" y="4813"/>
                      <a:pt x="1769" y="5046"/>
                      <a:pt x="2336" y="5046"/>
                    </a:cubicBezTo>
                    <a:cubicBezTo>
                      <a:pt x="2869" y="5046"/>
                      <a:pt x="3303" y="4646"/>
                      <a:pt x="3303" y="4112"/>
                    </a:cubicBezTo>
                    <a:cubicBezTo>
                      <a:pt x="3303" y="3579"/>
                      <a:pt x="2903" y="3178"/>
                      <a:pt x="2369" y="3178"/>
                    </a:cubicBezTo>
                    <a:cubicBezTo>
                      <a:pt x="2169" y="2978"/>
                      <a:pt x="2136" y="1944"/>
                      <a:pt x="2269" y="1144"/>
                    </a:cubicBezTo>
                    <a:cubicBezTo>
                      <a:pt x="2369" y="610"/>
                      <a:pt x="2035" y="109"/>
                      <a:pt x="1502" y="9"/>
                    </a:cubicBezTo>
                    <a:cubicBezTo>
                      <a:pt x="1459" y="4"/>
                      <a:pt x="1416" y="1"/>
                      <a:pt x="1374" y="1"/>
                    </a:cubicBezTo>
                    <a:close/>
                  </a:path>
                </a:pathLst>
              </a:custGeom>
              <a:solidFill>
                <a:srgbClr val="F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96;p43">
                <a:extLst>
                  <a:ext uri="{FF2B5EF4-FFF2-40B4-BE49-F238E27FC236}">
                    <a16:creationId xmlns:a16="http://schemas.microsoft.com/office/drawing/2014/main" id="{917DA49B-ABE3-869B-3D03-A8791F74A7ED}"/>
                  </a:ext>
                </a:extLst>
              </p:cNvPr>
              <p:cNvSpPr/>
              <p:nvPr/>
            </p:nvSpPr>
            <p:spPr>
              <a:xfrm>
                <a:off x="7212197" y="2446350"/>
                <a:ext cx="62120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03" extrusionOk="0">
                    <a:moveTo>
                      <a:pt x="968" y="0"/>
                    </a:moveTo>
                    <a:cubicBezTo>
                      <a:pt x="434" y="0"/>
                      <a:pt x="1" y="734"/>
                      <a:pt x="1" y="1668"/>
                    </a:cubicBezTo>
                    <a:cubicBezTo>
                      <a:pt x="1" y="2569"/>
                      <a:pt x="434" y="3303"/>
                      <a:pt x="968" y="3303"/>
                    </a:cubicBezTo>
                    <a:cubicBezTo>
                      <a:pt x="1502" y="3303"/>
                      <a:pt x="1935" y="2569"/>
                      <a:pt x="1935" y="1668"/>
                    </a:cubicBezTo>
                    <a:cubicBezTo>
                      <a:pt x="1935" y="734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97;p43">
                <a:extLst>
                  <a:ext uri="{FF2B5EF4-FFF2-40B4-BE49-F238E27FC236}">
                    <a16:creationId xmlns:a16="http://schemas.microsoft.com/office/drawing/2014/main" id="{DB6D5C33-AD6B-CEAA-D952-0C493107911C}"/>
                  </a:ext>
                </a:extLst>
              </p:cNvPr>
              <p:cNvSpPr/>
              <p:nvPr/>
            </p:nvSpPr>
            <p:spPr>
              <a:xfrm>
                <a:off x="7174753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3164" y="0"/>
                    </a:moveTo>
                    <a:cubicBezTo>
                      <a:pt x="1136" y="0"/>
                      <a:pt x="0" y="1983"/>
                      <a:pt x="0" y="1983"/>
                    </a:cubicBezTo>
                    <a:lnTo>
                      <a:pt x="234" y="2217"/>
                    </a:lnTo>
                    <a:cubicBezTo>
                      <a:pt x="1242" y="1425"/>
                      <a:pt x="2128" y="1181"/>
                      <a:pt x="2839" y="1181"/>
                    </a:cubicBezTo>
                    <a:cubicBezTo>
                      <a:pt x="3984" y="1181"/>
                      <a:pt x="4670" y="1816"/>
                      <a:pt x="4670" y="1816"/>
                    </a:cubicBezTo>
                    <a:cubicBezTo>
                      <a:pt x="5170" y="1116"/>
                      <a:pt x="5004" y="515"/>
                      <a:pt x="5004" y="515"/>
                    </a:cubicBezTo>
                    <a:cubicBezTo>
                      <a:pt x="4328" y="146"/>
                      <a:pt x="3714" y="0"/>
                      <a:pt x="3164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98;p43">
                <a:extLst>
                  <a:ext uri="{FF2B5EF4-FFF2-40B4-BE49-F238E27FC236}">
                    <a16:creationId xmlns:a16="http://schemas.microsoft.com/office/drawing/2014/main" id="{AC587F8A-3596-67B4-8F66-990CC23718D0}"/>
                  </a:ext>
                </a:extLst>
              </p:cNvPr>
              <p:cNvSpPr/>
              <p:nvPr/>
            </p:nvSpPr>
            <p:spPr>
              <a:xfrm>
                <a:off x="6764828" y="2446350"/>
                <a:ext cx="62088" cy="10598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303" extrusionOk="0">
                    <a:moveTo>
                      <a:pt x="968" y="0"/>
                    </a:moveTo>
                    <a:cubicBezTo>
                      <a:pt x="434" y="0"/>
                      <a:pt x="0" y="734"/>
                      <a:pt x="0" y="1668"/>
                    </a:cubicBezTo>
                    <a:cubicBezTo>
                      <a:pt x="0" y="2569"/>
                      <a:pt x="434" y="3303"/>
                      <a:pt x="968" y="3303"/>
                    </a:cubicBezTo>
                    <a:cubicBezTo>
                      <a:pt x="1501" y="3303"/>
                      <a:pt x="1935" y="2569"/>
                      <a:pt x="1935" y="1668"/>
                    </a:cubicBezTo>
                    <a:cubicBezTo>
                      <a:pt x="1935" y="734"/>
                      <a:pt x="1501" y="0"/>
                      <a:pt x="9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99;p43">
                <a:extLst>
                  <a:ext uri="{FF2B5EF4-FFF2-40B4-BE49-F238E27FC236}">
                    <a16:creationId xmlns:a16="http://schemas.microsoft.com/office/drawing/2014/main" id="{9FB886AA-072E-B7E9-DE12-5DD9EA6E8C9E}"/>
                  </a:ext>
                </a:extLst>
              </p:cNvPr>
              <p:cNvSpPr/>
              <p:nvPr/>
            </p:nvSpPr>
            <p:spPr>
              <a:xfrm>
                <a:off x="6698475" y="2373099"/>
                <a:ext cx="165922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2217" extrusionOk="0">
                    <a:moveTo>
                      <a:pt x="1977" y="0"/>
                    </a:moveTo>
                    <a:cubicBezTo>
                      <a:pt x="1425" y="0"/>
                      <a:pt x="809" y="146"/>
                      <a:pt x="134" y="515"/>
                    </a:cubicBezTo>
                    <a:cubicBezTo>
                      <a:pt x="134" y="515"/>
                      <a:pt x="0" y="1116"/>
                      <a:pt x="467" y="1816"/>
                    </a:cubicBezTo>
                    <a:cubicBezTo>
                      <a:pt x="467" y="1816"/>
                      <a:pt x="1166" y="1181"/>
                      <a:pt x="2321" y="1181"/>
                    </a:cubicBezTo>
                    <a:cubicBezTo>
                      <a:pt x="3037" y="1181"/>
                      <a:pt x="3928" y="1425"/>
                      <a:pt x="4937" y="2217"/>
                    </a:cubicBezTo>
                    <a:lnTo>
                      <a:pt x="5170" y="1983"/>
                    </a:lnTo>
                    <a:cubicBezTo>
                      <a:pt x="5170" y="1983"/>
                      <a:pt x="4014" y="0"/>
                      <a:pt x="1977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00;p43">
                <a:extLst>
                  <a:ext uri="{FF2B5EF4-FFF2-40B4-BE49-F238E27FC236}">
                    <a16:creationId xmlns:a16="http://schemas.microsoft.com/office/drawing/2014/main" id="{B3A7A78C-205D-400C-0759-18FA803EF710}"/>
                  </a:ext>
                </a:extLst>
              </p:cNvPr>
              <p:cNvSpPr/>
              <p:nvPr/>
            </p:nvSpPr>
            <p:spPr>
              <a:xfrm>
                <a:off x="6928561" y="2634724"/>
                <a:ext cx="32151" cy="5676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9" extrusionOk="0">
                    <a:moveTo>
                      <a:pt x="1" y="0"/>
                    </a:moveTo>
                    <a:lnTo>
                      <a:pt x="501" y="1768"/>
                    </a:lnTo>
                    <a:lnTo>
                      <a:pt x="1002" y="3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01;p43">
                <a:extLst>
                  <a:ext uri="{FF2B5EF4-FFF2-40B4-BE49-F238E27FC236}">
                    <a16:creationId xmlns:a16="http://schemas.microsoft.com/office/drawing/2014/main" id="{123183F9-47A4-5D79-8E40-D09544209EE8}"/>
                  </a:ext>
                </a:extLst>
              </p:cNvPr>
              <p:cNvSpPr/>
              <p:nvPr/>
            </p:nvSpPr>
            <p:spPr>
              <a:xfrm>
                <a:off x="7055940" y="2660393"/>
                <a:ext cx="33210" cy="535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69" extrusionOk="0">
                    <a:moveTo>
                      <a:pt x="1034" y="1"/>
                    </a:moveTo>
                    <a:lnTo>
                      <a:pt x="0" y="134"/>
                    </a:lnTo>
                    <a:lnTo>
                      <a:pt x="301" y="1669"/>
                    </a:ln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02;p43">
                <a:extLst>
                  <a:ext uri="{FF2B5EF4-FFF2-40B4-BE49-F238E27FC236}">
                    <a16:creationId xmlns:a16="http://schemas.microsoft.com/office/drawing/2014/main" id="{053002D5-3C38-690D-5F44-141B79DDDE12}"/>
                  </a:ext>
                </a:extLst>
              </p:cNvPr>
              <p:cNvSpPr/>
              <p:nvPr/>
            </p:nvSpPr>
            <p:spPr>
              <a:xfrm>
                <a:off x="6890058" y="2606874"/>
                <a:ext cx="241904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19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7" y="635"/>
                      <a:pt x="1801" y="1569"/>
                      <a:pt x="3536" y="1869"/>
                    </a:cubicBezTo>
                    <a:cubicBezTo>
                      <a:pt x="3978" y="1944"/>
                      <a:pt x="4403" y="1975"/>
                      <a:pt x="4804" y="1975"/>
                    </a:cubicBezTo>
                    <a:cubicBezTo>
                      <a:pt x="6006" y="1975"/>
                      <a:pt x="6988" y="1694"/>
                      <a:pt x="7539" y="1469"/>
                    </a:cubicBezTo>
                    <a:lnTo>
                      <a:pt x="7539" y="1469"/>
                    </a:lnTo>
                    <a:cubicBezTo>
                      <a:pt x="7061" y="1508"/>
                      <a:pt x="6344" y="1596"/>
                      <a:pt x="5497" y="1596"/>
                    </a:cubicBezTo>
                    <a:cubicBezTo>
                      <a:pt x="4925" y="1596"/>
                      <a:pt x="4294" y="1556"/>
                      <a:pt x="3636" y="1435"/>
                    </a:cubicBezTo>
                    <a:cubicBezTo>
                      <a:pt x="1968" y="1168"/>
                      <a:pt x="667" y="434"/>
                      <a:pt x="0" y="1"/>
                    </a:cubicBezTo>
                    <a:close/>
                  </a:path>
                </a:pathLst>
              </a:custGeom>
              <a:solidFill>
                <a:srgbClr val="3E8B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03;p43">
                <a:extLst>
                  <a:ext uri="{FF2B5EF4-FFF2-40B4-BE49-F238E27FC236}">
                    <a16:creationId xmlns:a16="http://schemas.microsoft.com/office/drawing/2014/main" id="{9F1BBA86-FCB7-7134-97E1-F8C27606401F}"/>
                  </a:ext>
                </a:extLst>
              </p:cNvPr>
              <p:cNvSpPr/>
              <p:nvPr/>
            </p:nvSpPr>
            <p:spPr>
              <a:xfrm>
                <a:off x="6383813" y="2637933"/>
                <a:ext cx="1237326" cy="1468549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45767" extrusionOk="0">
                    <a:moveTo>
                      <a:pt x="38561" y="0"/>
                    </a:moveTo>
                    <a:cubicBezTo>
                      <a:pt x="23350" y="968"/>
                      <a:pt x="5604" y="3102"/>
                      <a:pt x="3469" y="7672"/>
                    </a:cubicBezTo>
                    <a:cubicBezTo>
                      <a:pt x="0" y="15111"/>
                      <a:pt x="8339" y="41196"/>
                      <a:pt x="8339" y="41196"/>
                    </a:cubicBezTo>
                    <a:cubicBezTo>
                      <a:pt x="8339" y="41196"/>
                      <a:pt x="10674" y="35692"/>
                      <a:pt x="15178" y="35559"/>
                    </a:cubicBezTo>
                    <a:cubicBezTo>
                      <a:pt x="15246" y="35556"/>
                      <a:pt x="15314" y="35555"/>
                      <a:pt x="15382" y="35555"/>
                    </a:cubicBezTo>
                    <a:cubicBezTo>
                      <a:pt x="21468" y="35555"/>
                      <a:pt x="26753" y="45766"/>
                      <a:pt x="26753" y="45766"/>
                    </a:cubicBezTo>
                    <a:cubicBezTo>
                      <a:pt x="38061" y="21049"/>
                      <a:pt x="38561" y="0"/>
                      <a:pt x="38561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04;p43">
                <a:extLst>
                  <a:ext uri="{FF2B5EF4-FFF2-40B4-BE49-F238E27FC236}">
                    <a16:creationId xmlns:a16="http://schemas.microsoft.com/office/drawing/2014/main" id="{C46D80E5-EAA6-2382-046F-166A9A5EF3A0}"/>
                  </a:ext>
                </a:extLst>
              </p:cNvPr>
              <p:cNvSpPr/>
              <p:nvPr/>
            </p:nvSpPr>
            <p:spPr>
              <a:xfrm>
                <a:off x="7213255" y="2648617"/>
                <a:ext cx="403558" cy="928019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28922" extrusionOk="0">
                    <a:moveTo>
                      <a:pt x="12577" y="1"/>
                    </a:moveTo>
                    <a:lnTo>
                      <a:pt x="12577" y="1"/>
                    </a:lnTo>
                    <a:cubicBezTo>
                      <a:pt x="11743" y="3070"/>
                      <a:pt x="9975" y="8674"/>
                      <a:pt x="7273" y="14878"/>
                    </a:cubicBezTo>
                    <a:cubicBezTo>
                      <a:pt x="5905" y="17980"/>
                      <a:pt x="4504" y="20816"/>
                      <a:pt x="3237" y="23184"/>
                    </a:cubicBezTo>
                    <a:cubicBezTo>
                      <a:pt x="2603" y="24385"/>
                      <a:pt x="2002" y="25486"/>
                      <a:pt x="1469" y="26420"/>
                    </a:cubicBezTo>
                    <a:cubicBezTo>
                      <a:pt x="902" y="27387"/>
                      <a:pt x="401" y="28221"/>
                      <a:pt x="1" y="28921"/>
                    </a:cubicBezTo>
                    <a:cubicBezTo>
                      <a:pt x="435" y="28221"/>
                      <a:pt x="968" y="27420"/>
                      <a:pt x="1569" y="26486"/>
                    </a:cubicBezTo>
                    <a:cubicBezTo>
                      <a:pt x="2136" y="25552"/>
                      <a:pt x="2770" y="24485"/>
                      <a:pt x="3437" y="23317"/>
                    </a:cubicBezTo>
                    <a:cubicBezTo>
                      <a:pt x="4738" y="20916"/>
                      <a:pt x="6205" y="18114"/>
                      <a:pt x="7540" y="15011"/>
                    </a:cubicBezTo>
                    <a:cubicBezTo>
                      <a:pt x="10275" y="8774"/>
                      <a:pt x="11943" y="3136"/>
                      <a:pt x="1257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05;p43">
                <a:extLst>
                  <a:ext uri="{FF2B5EF4-FFF2-40B4-BE49-F238E27FC236}">
                    <a16:creationId xmlns:a16="http://schemas.microsoft.com/office/drawing/2014/main" id="{D98CAE8C-04B2-8C47-55BB-11977E060A88}"/>
                  </a:ext>
                </a:extLst>
              </p:cNvPr>
              <p:cNvSpPr/>
              <p:nvPr/>
            </p:nvSpPr>
            <p:spPr>
              <a:xfrm>
                <a:off x="7196154" y="2638992"/>
                <a:ext cx="424928" cy="491316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15312" extrusionOk="0">
                    <a:moveTo>
                      <a:pt x="13243" y="1"/>
                    </a:moveTo>
                    <a:lnTo>
                      <a:pt x="13243" y="1"/>
                    </a:lnTo>
                    <a:cubicBezTo>
                      <a:pt x="12109" y="1702"/>
                      <a:pt x="9941" y="4771"/>
                      <a:pt x="7039" y="8040"/>
                    </a:cubicBezTo>
                    <a:cubicBezTo>
                      <a:pt x="4170" y="11309"/>
                      <a:pt x="1468" y="13910"/>
                      <a:pt x="0" y="15311"/>
                    </a:cubicBezTo>
                    <a:cubicBezTo>
                      <a:pt x="1601" y="14044"/>
                      <a:pt x="4403" y="11509"/>
                      <a:pt x="7272" y="8240"/>
                    </a:cubicBezTo>
                    <a:cubicBezTo>
                      <a:pt x="10174" y="4971"/>
                      <a:pt x="12276" y="1802"/>
                      <a:pt x="1324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7" name="Google Shape;1817;p39"/>
          <p:cNvSpPr txBox="1">
            <a:spLocks noGrp="1"/>
          </p:cNvSpPr>
          <p:nvPr>
            <p:ph type="title"/>
          </p:nvPr>
        </p:nvSpPr>
        <p:spPr>
          <a:xfrm>
            <a:off x="1056891" y="1611795"/>
            <a:ext cx="24756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04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CF5353-B13B-F768-79AE-C64C70A8D47A}"/>
              </a:ext>
            </a:extLst>
          </p:cNvPr>
          <p:cNvSpPr/>
          <p:nvPr/>
        </p:nvSpPr>
        <p:spPr>
          <a:xfrm>
            <a:off x="481700" y="281029"/>
            <a:ext cx="8395651" cy="4851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1700" y="854650"/>
            <a:ext cx="8256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338" y="399793"/>
            <a:ext cx="694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Nếu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lạ</a:t>
            </a:r>
            <a:endParaRPr lang="en-US" sz="3200" b="1" dirty="0">
              <a:solidFill>
                <a:prstClr val="black"/>
              </a:solidFill>
              <a:latin typeface="UTM Beautiful Caps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B8783-EE15-E590-7B69-241C7B9069D4}"/>
              </a:ext>
            </a:extLst>
          </p:cNvPr>
          <p:cNvSpPr txBox="1"/>
          <p:nvPr/>
        </p:nvSpPr>
        <p:spPr>
          <a:xfrm>
            <a:off x="974426" y="1217224"/>
            <a:ext cx="5184874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hạt giống nảy mầm nhanh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Chớp mắt thành cây đầy quả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 hồ hái chén ngọt lành.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 dậy thành người lớn ngay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lặn xuống đáy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ngồi lái máy bay.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5BBC3-1D7F-F85B-25EB-AE551388DE5A}"/>
              </a:ext>
            </a:extLst>
          </p:cNvPr>
          <p:cNvSpPr txBox="1"/>
          <p:nvPr/>
        </p:nvSpPr>
        <p:spPr>
          <a:xfrm>
            <a:off x="4965555" y="971003"/>
            <a:ext cx="5310488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Hái triệu vì sao xuống cùng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Đúc thành ông mặt trời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Mãi mãi không còn mùa đông.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Hóa trái bom thành trái ngon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ruột không còn thuốc nổ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 toàn kẹo với bi tròn.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                                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 Hải</a:t>
            </a:r>
          </a:p>
        </p:txBody>
      </p:sp>
      <p:grpSp>
        <p:nvGrpSpPr>
          <p:cNvPr id="9" name="Google Shape;2532;p57">
            <a:extLst>
              <a:ext uri="{FF2B5EF4-FFF2-40B4-BE49-F238E27FC236}">
                <a16:creationId xmlns:a16="http://schemas.microsoft.com/office/drawing/2014/main" id="{66513E58-1526-5E29-45E0-31ED70219EB9}"/>
              </a:ext>
            </a:extLst>
          </p:cNvPr>
          <p:cNvGrpSpPr/>
          <p:nvPr/>
        </p:nvGrpSpPr>
        <p:grpSpPr>
          <a:xfrm>
            <a:off x="633022" y="2571750"/>
            <a:ext cx="2225738" cy="2517200"/>
            <a:chOff x="1161146" y="1907236"/>
            <a:chExt cx="1782975" cy="2016457"/>
          </a:xfrm>
        </p:grpSpPr>
        <p:sp>
          <p:nvSpPr>
            <p:cNvPr id="10" name="Google Shape;2533;p57">
              <a:extLst>
                <a:ext uri="{FF2B5EF4-FFF2-40B4-BE49-F238E27FC236}">
                  <a16:creationId xmlns:a16="http://schemas.microsoft.com/office/drawing/2014/main" id="{99FFF630-27F7-CA5D-E666-3EB0675E16C5}"/>
                </a:ext>
              </a:extLst>
            </p:cNvPr>
            <p:cNvSpPr/>
            <p:nvPr/>
          </p:nvSpPr>
          <p:spPr>
            <a:xfrm>
              <a:off x="1179103" y="1928895"/>
              <a:ext cx="1742404" cy="1994798"/>
            </a:xfrm>
            <a:custGeom>
              <a:avLst/>
              <a:gdLst/>
              <a:ahLst/>
              <a:cxnLst/>
              <a:rect l="l" t="t" r="r" b="b"/>
              <a:pathLst>
                <a:path w="100239" h="114759" extrusionOk="0">
                  <a:moveTo>
                    <a:pt x="48231" y="1"/>
                  </a:moveTo>
                  <a:cubicBezTo>
                    <a:pt x="46609" y="1"/>
                    <a:pt x="45266" y="552"/>
                    <a:pt x="44232" y="1815"/>
                  </a:cubicBezTo>
                  <a:cubicBezTo>
                    <a:pt x="41597" y="4984"/>
                    <a:pt x="31823" y="33304"/>
                    <a:pt x="27954" y="45780"/>
                  </a:cubicBezTo>
                  <a:cubicBezTo>
                    <a:pt x="25468" y="45526"/>
                    <a:pt x="22814" y="45334"/>
                    <a:pt x="20147" y="45334"/>
                  </a:cubicBezTo>
                  <a:cubicBezTo>
                    <a:pt x="14764" y="45334"/>
                    <a:pt x="9332" y="46116"/>
                    <a:pt x="5138" y="48749"/>
                  </a:cubicBezTo>
                  <a:cubicBezTo>
                    <a:pt x="234" y="51817"/>
                    <a:pt x="1" y="55487"/>
                    <a:pt x="334" y="57388"/>
                  </a:cubicBezTo>
                  <a:cubicBezTo>
                    <a:pt x="1201" y="62759"/>
                    <a:pt x="7606" y="66061"/>
                    <a:pt x="13477" y="67962"/>
                  </a:cubicBezTo>
                  <a:cubicBezTo>
                    <a:pt x="12009" y="70831"/>
                    <a:pt x="10875" y="73867"/>
                    <a:pt x="10141" y="76969"/>
                  </a:cubicBezTo>
                  <a:cubicBezTo>
                    <a:pt x="7840" y="86642"/>
                    <a:pt x="9507" y="96249"/>
                    <a:pt x="14678" y="102721"/>
                  </a:cubicBezTo>
                  <a:cubicBezTo>
                    <a:pt x="18981" y="108124"/>
                    <a:pt x="25319" y="111093"/>
                    <a:pt x="33024" y="111293"/>
                  </a:cubicBezTo>
                  <a:cubicBezTo>
                    <a:pt x="35906" y="113223"/>
                    <a:pt x="39010" y="114200"/>
                    <a:pt x="42079" y="114200"/>
                  </a:cubicBezTo>
                  <a:cubicBezTo>
                    <a:pt x="43308" y="114200"/>
                    <a:pt x="44532" y="114043"/>
                    <a:pt x="45733" y="113728"/>
                  </a:cubicBezTo>
                  <a:cubicBezTo>
                    <a:pt x="46740" y="114417"/>
                    <a:pt x="47916" y="114758"/>
                    <a:pt x="49095" y="114758"/>
                  </a:cubicBezTo>
                  <a:cubicBezTo>
                    <a:pt x="50259" y="114758"/>
                    <a:pt x="51427" y="114425"/>
                    <a:pt x="52438" y="113762"/>
                  </a:cubicBezTo>
                  <a:cubicBezTo>
                    <a:pt x="53640" y="114077"/>
                    <a:pt x="54863" y="114233"/>
                    <a:pt x="56092" y="114233"/>
                  </a:cubicBezTo>
                  <a:cubicBezTo>
                    <a:pt x="59161" y="114233"/>
                    <a:pt x="62265" y="113256"/>
                    <a:pt x="65147" y="111327"/>
                  </a:cubicBezTo>
                  <a:cubicBezTo>
                    <a:pt x="74320" y="111060"/>
                    <a:pt x="81559" y="106890"/>
                    <a:pt x="85662" y="99485"/>
                  </a:cubicBezTo>
                  <a:cubicBezTo>
                    <a:pt x="90865" y="90078"/>
                    <a:pt x="89898" y="76569"/>
                    <a:pt x="83327" y="65594"/>
                  </a:cubicBezTo>
                  <a:cubicBezTo>
                    <a:pt x="92934" y="62525"/>
                    <a:pt x="98438" y="59056"/>
                    <a:pt x="99638" y="55353"/>
                  </a:cubicBezTo>
                  <a:cubicBezTo>
                    <a:pt x="100239" y="53552"/>
                    <a:pt x="99872" y="51617"/>
                    <a:pt x="98671" y="50183"/>
                  </a:cubicBezTo>
                  <a:cubicBezTo>
                    <a:pt x="96442" y="47450"/>
                    <a:pt x="92213" y="46572"/>
                    <a:pt x="85682" y="46572"/>
                  </a:cubicBezTo>
                  <a:cubicBezTo>
                    <a:pt x="81851" y="46572"/>
                    <a:pt x="77228" y="46874"/>
                    <a:pt x="71752" y="47281"/>
                  </a:cubicBezTo>
                  <a:lnTo>
                    <a:pt x="69984" y="43712"/>
                  </a:lnTo>
                  <a:cubicBezTo>
                    <a:pt x="69183" y="42077"/>
                    <a:pt x="68316" y="40343"/>
                    <a:pt x="67415" y="38541"/>
                  </a:cubicBezTo>
                  <a:lnTo>
                    <a:pt x="67315" y="38341"/>
                  </a:lnTo>
                  <a:cubicBezTo>
                    <a:pt x="64947" y="33638"/>
                    <a:pt x="61878" y="27567"/>
                    <a:pt x="60010" y="23464"/>
                  </a:cubicBezTo>
                  <a:lnTo>
                    <a:pt x="60010" y="23464"/>
                  </a:lnTo>
                  <a:lnTo>
                    <a:pt x="60944" y="23631"/>
                  </a:lnTo>
                  <a:cubicBezTo>
                    <a:pt x="63312" y="23998"/>
                    <a:pt x="65080" y="24264"/>
                    <a:pt x="66515" y="24264"/>
                  </a:cubicBezTo>
                  <a:cubicBezTo>
                    <a:pt x="67215" y="25098"/>
                    <a:pt x="68216" y="26599"/>
                    <a:pt x="68783" y="27467"/>
                  </a:cubicBezTo>
                  <a:cubicBezTo>
                    <a:pt x="71093" y="30884"/>
                    <a:pt x="72623" y="33191"/>
                    <a:pt x="75251" y="33191"/>
                  </a:cubicBezTo>
                  <a:cubicBezTo>
                    <a:pt x="75394" y="33191"/>
                    <a:pt x="75539" y="33184"/>
                    <a:pt x="75688" y="33171"/>
                  </a:cubicBezTo>
                  <a:cubicBezTo>
                    <a:pt x="77189" y="33004"/>
                    <a:pt x="78523" y="32037"/>
                    <a:pt x="79090" y="30636"/>
                  </a:cubicBezTo>
                  <a:cubicBezTo>
                    <a:pt x="80792" y="26599"/>
                    <a:pt x="77156" y="15892"/>
                    <a:pt x="73186" y="13257"/>
                  </a:cubicBezTo>
                  <a:lnTo>
                    <a:pt x="72119" y="12556"/>
                  </a:lnTo>
                  <a:lnTo>
                    <a:pt x="71985" y="12456"/>
                  </a:lnTo>
                  <a:cubicBezTo>
                    <a:pt x="69484" y="10721"/>
                    <a:pt x="64246" y="7152"/>
                    <a:pt x="59343" y="4317"/>
                  </a:cubicBezTo>
                  <a:cubicBezTo>
                    <a:pt x="54864" y="1736"/>
                    <a:pt x="51107" y="1"/>
                    <a:pt x="48231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4;p57">
              <a:extLst>
                <a:ext uri="{FF2B5EF4-FFF2-40B4-BE49-F238E27FC236}">
                  <a16:creationId xmlns:a16="http://schemas.microsoft.com/office/drawing/2014/main" id="{C833CC7B-AA50-8C6B-0CA9-EE0AC0DD7F01}"/>
                </a:ext>
              </a:extLst>
            </p:cNvPr>
            <p:cNvSpPr/>
            <p:nvPr/>
          </p:nvSpPr>
          <p:spPr>
            <a:xfrm>
              <a:off x="1241732" y="1907236"/>
              <a:ext cx="1689058" cy="1944406"/>
            </a:xfrm>
            <a:custGeom>
              <a:avLst/>
              <a:gdLst/>
              <a:ahLst/>
              <a:cxnLst/>
              <a:rect l="l" t="t" r="r" b="b"/>
              <a:pathLst>
                <a:path w="97170" h="111860" extrusionOk="0">
                  <a:moveTo>
                    <a:pt x="46752" y="0"/>
                  </a:moveTo>
                  <a:cubicBezTo>
                    <a:pt x="45467" y="0"/>
                    <a:pt x="44527" y="439"/>
                    <a:pt x="43831" y="1293"/>
                  </a:cubicBezTo>
                  <a:cubicBezTo>
                    <a:pt x="41496" y="4128"/>
                    <a:pt x="31389" y="33049"/>
                    <a:pt x="27486" y="45892"/>
                  </a:cubicBezTo>
                  <a:cubicBezTo>
                    <a:pt x="24572" y="45573"/>
                    <a:pt x="21581" y="45342"/>
                    <a:pt x="18667" y="45342"/>
                  </a:cubicBezTo>
                  <a:cubicBezTo>
                    <a:pt x="13343" y="45342"/>
                    <a:pt x="8272" y="46113"/>
                    <a:pt x="4370" y="48527"/>
                  </a:cubicBezTo>
                  <a:cubicBezTo>
                    <a:pt x="200" y="51162"/>
                    <a:pt x="0" y="54131"/>
                    <a:pt x="267" y="55699"/>
                  </a:cubicBezTo>
                  <a:cubicBezTo>
                    <a:pt x="1101" y="60869"/>
                    <a:pt x="8306" y="63971"/>
                    <a:pt x="14077" y="65639"/>
                  </a:cubicBezTo>
                  <a:cubicBezTo>
                    <a:pt x="12242" y="68841"/>
                    <a:pt x="10908" y="72277"/>
                    <a:pt x="10041" y="75846"/>
                  </a:cubicBezTo>
                  <a:cubicBezTo>
                    <a:pt x="7806" y="85086"/>
                    <a:pt x="9407" y="94260"/>
                    <a:pt x="14277" y="100364"/>
                  </a:cubicBezTo>
                  <a:cubicBezTo>
                    <a:pt x="18413" y="105534"/>
                    <a:pt x="24484" y="108303"/>
                    <a:pt x="31956" y="108436"/>
                  </a:cubicBezTo>
                  <a:cubicBezTo>
                    <a:pt x="34685" y="110340"/>
                    <a:pt x="37634" y="111313"/>
                    <a:pt x="40544" y="111313"/>
                  </a:cubicBezTo>
                  <a:cubicBezTo>
                    <a:pt x="41867" y="111313"/>
                    <a:pt x="43183" y="111111"/>
                    <a:pt x="44465" y="110705"/>
                  </a:cubicBezTo>
                  <a:cubicBezTo>
                    <a:pt x="45354" y="111476"/>
                    <a:pt x="46454" y="111860"/>
                    <a:pt x="47556" y="111860"/>
                  </a:cubicBezTo>
                  <a:cubicBezTo>
                    <a:pt x="48647" y="111860"/>
                    <a:pt x="49741" y="111485"/>
                    <a:pt x="50636" y="110738"/>
                  </a:cubicBezTo>
                  <a:cubicBezTo>
                    <a:pt x="51909" y="111145"/>
                    <a:pt x="53220" y="111346"/>
                    <a:pt x="54543" y="111346"/>
                  </a:cubicBezTo>
                  <a:cubicBezTo>
                    <a:pt x="57452" y="111346"/>
                    <a:pt x="60417" y="110373"/>
                    <a:pt x="63145" y="108470"/>
                  </a:cubicBezTo>
                  <a:cubicBezTo>
                    <a:pt x="71952" y="108336"/>
                    <a:pt x="78957" y="104400"/>
                    <a:pt x="82826" y="97362"/>
                  </a:cubicBezTo>
                  <a:cubicBezTo>
                    <a:pt x="87963" y="88089"/>
                    <a:pt x="86795" y="74679"/>
                    <a:pt x="79924" y="63938"/>
                  </a:cubicBezTo>
                  <a:cubicBezTo>
                    <a:pt x="79790" y="63738"/>
                    <a:pt x="79657" y="63504"/>
                    <a:pt x="79524" y="63338"/>
                  </a:cubicBezTo>
                  <a:cubicBezTo>
                    <a:pt x="85795" y="61469"/>
                    <a:pt x="95268" y="57934"/>
                    <a:pt x="96703" y="53464"/>
                  </a:cubicBezTo>
                  <a:cubicBezTo>
                    <a:pt x="97170" y="52163"/>
                    <a:pt x="96903" y="50728"/>
                    <a:pt x="96002" y="49661"/>
                  </a:cubicBezTo>
                  <a:cubicBezTo>
                    <a:pt x="94144" y="47379"/>
                    <a:pt x="90392" y="46601"/>
                    <a:pt x="84317" y="46601"/>
                  </a:cubicBezTo>
                  <a:cubicBezTo>
                    <a:pt x="80355" y="46601"/>
                    <a:pt x="75406" y="46932"/>
                    <a:pt x="69350" y="47393"/>
                  </a:cubicBezTo>
                  <a:lnTo>
                    <a:pt x="67148" y="42890"/>
                  </a:lnTo>
                  <a:cubicBezTo>
                    <a:pt x="66314" y="41222"/>
                    <a:pt x="65414" y="39420"/>
                    <a:pt x="64480" y="37552"/>
                  </a:cubicBezTo>
                  <a:cubicBezTo>
                    <a:pt x="61644" y="31948"/>
                    <a:pt x="57641" y="23943"/>
                    <a:pt x="56140" y="20240"/>
                  </a:cubicBezTo>
                  <a:lnTo>
                    <a:pt x="56140" y="20240"/>
                  </a:lnTo>
                  <a:cubicBezTo>
                    <a:pt x="57241" y="20340"/>
                    <a:pt x="58675" y="20574"/>
                    <a:pt x="59676" y="20740"/>
                  </a:cubicBezTo>
                  <a:cubicBezTo>
                    <a:pt x="61876" y="21098"/>
                    <a:pt x="63532" y="21342"/>
                    <a:pt x="64830" y="21342"/>
                  </a:cubicBezTo>
                  <a:cubicBezTo>
                    <a:pt x="65107" y="21342"/>
                    <a:pt x="65368" y="21331"/>
                    <a:pt x="65614" y="21307"/>
                  </a:cubicBezTo>
                  <a:cubicBezTo>
                    <a:pt x="66348" y="22041"/>
                    <a:pt x="67682" y="24009"/>
                    <a:pt x="68482" y="25210"/>
                  </a:cubicBezTo>
                  <a:cubicBezTo>
                    <a:pt x="70640" y="28415"/>
                    <a:pt x="71892" y="30262"/>
                    <a:pt x="73732" y="30262"/>
                  </a:cubicBezTo>
                  <a:cubicBezTo>
                    <a:pt x="73826" y="30262"/>
                    <a:pt x="73922" y="30257"/>
                    <a:pt x="74020" y="30247"/>
                  </a:cubicBezTo>
                  <a:cubicBezTo>
                    <a:pt x="75020" y="30147"/>
                    <a:pt x="75854" y="29513"/>
                    <a:pt x="76221" y="28579"/>
                  </a:cubicBezTo>
                  <a:cubicBezTo>
                    <a:pt x="77689" y="25177"/>
                    <a:pt x="74253" y="15303"/>
                    <a:pt x="70851" y="13035"/>
                  </a:cubicBezTo>
                  <a:cubicBezTo>
                    <a:pt x="70584" y="12835"/>
                    <a:pt x="70184" y="12568"/>
                    <a:pt x="69650" y="12201"/>
                  </a:cubicBezTo>
                  <a:cubicBezTo>
                    <a:pt x="67148" y="10466"/>
                    <a:pt x="61944" y="6897"/>
                    <a:pt x="57074" y="4095"/>
                  </a:cubicBezTo>
                  <a:cubicBezTo>
                    <a:pt x="52249" y="1323"/>
                    <a:pt x="48981" y="0"/>
                    <a:pt x="46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35;p57">
              <a:extLst>
                <a:ext uri="{FF2B5EF4-FFF2-40B4-BE49-F238E27FC236}">
                  <a16:creationId xmlns:a16="http://schemas.microsoft.com/office/drawing/2014/main" id="{2C5988FB-F54B-790F-3CDA-3BE783DEEE91}"/>
                </a:ext>
              </a:extLst>
            </p:cNvPr>
            <p:cNvSpPr/>
            <p:nvPr/>
          </p:nvSpPr>
          <p:spPr>
            <a:xfrm>
              <a:off x="1393464" y="2840624"/>
              <a:ext cx="542925" cy="910965"/>
            </a:xfrm>
            <a:custGeom>
              <a:avLst/>
              <a:gdLst/>
              <a:ahLst/>
              <a:cxnLst/>
              <a:rect l="l" t="t" r="r" b="b"/>
              <a:pathLst>
                <a:path w="31234" h="52407" extrusionOk="0">
                  <a:moveTo>
                    <a:pt x="23196" y="0"/>
                  </a:moveTo>
                  <a:cubicBezTo>
                    <a:pt x="19613" y="0"/>
                    <a:pt x="14972" y="2195"/>
                    <a:pt x="9551" y="9674"/>
                  </a:cubicBezTo>
                  <a:cubicBezTo>
                    <a:pt x="6716" y="13577"/>
                    <a:pt x="4681" y="18013"/>
                    <a:pt x="3547" y="22717"/>
                  </a:cubicBezTo>
                  <a:cubicBezTo>
                    <a:pt x="1" y="37529"/>
                    <a:pt x="6627" y="52406"/>
                    <a:pt x="23653" y="52406"/>
                  </a:cubicBezTo>
                  <a:cubicBezTo>
                    <a:pt x="23766" y="52406"/>
                    <a:pt x="23880" y="52406"/>
                    <a:pt x="23995" y="52404"/>
                  </a:cubicBezTo>
                  <a:lnTo>
                    <a:pt x="24929" y="52404"/>
                  </a:lnTo>
                  <a:cubicBezTo>
                    <a:pt x="25396" y="52371"/>
                    <a:pt x="25863" y="52338"/>
                    <a:pt x="26330" y="52304"/>
                  </a:cubicBezTo>
                  <a:lnTo>
                    <a:pt x="26763" y="47968"/>
                  </a:lnTo>
                  <a:lnTo>
                    <a:pt x="27364" y="42130"/>
                  </a:lnTo>
                  <a:lnTo>
                    <a:pt x="28865" y="27353"/>
                  </a:lnTo>
                  <a:lnTo>
                    <a:pt x="29165" y="24384"/>
                  </a:lnTo>
                  <a:lnTo>
                    <a:pt x="29365" y="22450"/>
                  </a:lnTo>
                  <a:lnTo>
                    <a:pt x="31133" y="5237"/>
                  </a:lnTo>
                  <a:lnTo>
                    <a:pt x="31233" y="4470"/>
                  </a:lnTo>
                  <a:cubicBezTo>
                    <a:pt x="30766" y="3836"/>
                    <a:pt x="30266" y="3236"/>
                    <a:pt x="29699" y="2702"/>
                  </a:cubicBezTo>
                  <a:cubicBezTo>
                    <a:pt x="28335" y="1459"/>
                    <a:pt x="26118" y="0"/>
                    <a:pt x="23196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6;p57">
              <a:extLst>
                <a:ext uri="{FF2B5EF4-FFF2-40B4-BE49-F238E27FC236}">
                  <a16:creationId xmlns:a16="http://schemas.microsoft.com/office/drawing/2014/main" id="{0D7B2B95-DBC6-794D-C90E-371A961194B6}"/>
                </a:ext>
              </a:extLst>
            </p:cNvPr>
            <p:cNvSpPr/>
            <p:nvPr/>
          </p:nvSpPr>
          <p:spPr>
            <a:xfrm>
              <a:off x="1509926" y="2918654"/>
              <a:ext cx="471101" cy="842964"/>
            </a:xfrm>
            <a:custGeom>
              <a:avLst/>
              <a:gdLst/>
              <a:ahLst/>
              <a:cxnLst/>
              <a:rect l="l" t="t" r="r" b="b"/>
              <a:pathLst>
                <a:path w="27102" h="48495" extrusionOk="0">
                  <a:moveTo>
                    <a:pt x="21989" y="1"/>
                  </a:moveTo>
                  <a:cubicBezTo>
                    <a:pt x="19240" y="1"/>
                    <a:pt x="15354" y="2540"/>
                    <a:pt x="10256" y="11656"/>
                  </a:cubicBezTo>
                  <a:cubicBezTo>
                    <a:pt x="1" y="29944"/>
                    <a:pt x="10656" y="48495"/>
                    <a:pt x="21607" y="48495"/>
                  </a:cubicBezTo>
                  <a:cubicBezTo>
                    <a:pt x="22980" y="48495"/>
                    <a:pt x="24358" y="48203"/>
                    <a:pt x="25701" y="47582"/>
                  </a:cubicBezTo>
                  <a:lnTo>
                    <a:pt x="27102" y="4017"/>
                  </a:lnTo>
                  <a:cubicBezTo>
                    <a:pt x="27102" y="4017"/>
                    <a:pt x="25445" y="1"/>
                    <a:pt x="2198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37;p57">
              <a:extLst>
                <a:ext uri="{FF2B5EF4-FFF2-40B4-BE49-F238E27FC236}">
                  <a16:creationId xmlns:a16="http://schemas.microsoft.com/office/drawing/2014/main" id="{A26142B1-53AE-5B1C-AD86-062038265469}"/>
                </a:ext>
              </a:extLst>
            </p:cNvPr>
            <p:cNvSpPr/>
            <p:nvPr/>
          </p:nvSpPr>
          <p:spPr>
            <a:xfrm>
              <a:off x="2200759" y="2841285"/>
              <a:ext cx="589927" cy="910878"/>
            </a:xfrm>
            <a:custGeom>
              <a:avLst/>
              <a:gdLst/>
              <a:ahLst/>
              <a:cxnLst/>
              <a:rect l="l" t="t" r="r" b="b"/>
              <a:pathLst>
                <a:path w="33938" h="52402" extrusionOk="0">
                  <a:moveTo>
                    <a:pt x="8051" y="1"/>
                  </a:moveTo>
                  <a:cubicBezTo>
                    <a:pt x="5123" y="1"/>
                    <a:pt x="2901" y="1471"/>
                    <a:pt x="1535" y="2731"/>
                  </a:cubicBezTo>
                  <a:cubicBezTo>
                    <a:pt x="968" y="3231"/>
                    <a:pt x="435" y="3832"/>
                    <a:pt x="1" y="4465"/>
                  </a:cubicBezTo>
                  <a:lnTo>
                    <a:pt x="68" y="5166"/>
                  </a:lnTo>
                  <a:lnTo>
                    <a:pt x="1735" y="21478"/>
                  </a:lnTo>
                  <a:lnTo>
                    <a:pt x="1802" y="22212"/>
                  </a:lnTo>
                  <a:lnTo>
                    <a:pt x="2369" y="27649"/>
                  </a:lnTo>
                  <a:lnTo>
                    <a:pt x="3403" y="37889"/>
                  </a:lnTo>
                  <a:lnTo>
                    <a:pt x="4404" y="47330"/>
                  </a:lnTo>
                  <a:lnTo>
                    <a:pt x="4904" y="52300"/>
                  </a:lnTo>
                  <a:cubicBezTo>
                    <a:pt x="5305" y="52333"/>
                    <a:pt x="5805" y="52366"/>
                    <a:pt x="6139" y="52366"/>
                  </a:cubicBezTo>
                  <a:cubicBezTo>
                    <a:pt x="6506" y="52400"/>
                    <a:pt x="6872" y="52400"/>
                    <a:pt x="7239" y="52400"/>
                  </a:cubicBezTo>
                  <a:cubicBezTo>
                    <a:pt x="7345" y="52401"/>
                    <a:pt x="7451" y="52402"/>
                    <a:pt x="7556" y="52402"/>
                  </a:cubicBezTo>
                  <a:cubicBezTo>
                    <a:pt x="29004" y="52402"/>
                    <a:pt x="33938" y="28765"/>
                    <a:pt x="22851" y="11437"/>
                  </a:cubicBezTo>
                  <a:cubicBezTo>
                    <a:pt x="22484" y="10837"/>
                    <a:pt x="22083" y="10270"/>
                    <a:pt x="21683" y="9669"/>
                  </a:cubicBezTo>
                  <a:cubicBezTo>
                    <a:pt x="16269" y="2200"/>
                    <a:pt x="11632" y="1"/>
                    <a:pt x="8051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38;p57">
              <a:extLst>
                <a:ext uri="{FF2B5EF4-FFF2-40B4-BE49-F238E27FC236}">
                  <a16:creationId xmlns:a16="http://schemas.microsoft.com/office/drawing/2014/main" id="{537E84A5-9507-992D-D50A-8B48F1239886}"/>
                </a:ext>
              </a:extLst>
            </p:cNvPr>
            <p:cNvSpPr/>
            <p:nvPr/>
          </p:nvSpPr>
          <p:spPr>
            <a:xfrm>
              <a:off x="1649351" y="2877023"/>
              <a:ext cx="401258" cy="924853"/>
            </a:xfrm>
            <a:custGeom>
              <a:avLst/>
              <a:gdLst/>
              <a:ahLst/>
              <a:cxnLst/>
              <a:rect l="l" t="t" r="r" b="b"/>
              <a:pathLst>
                <a:path w="23084" h="53206" extrusionOk="0">
                  <a:moveTo>
                    <a:pt x="17470" y="0"/>
                  </a:moveTo>
                  <a:cubicBezTo>
                    <a:pt x="16707" y="0"/>
                    <a:pt x="15865" y="179"/>
                    <a:pt x="14944" y="608"/>
                  </a:cubicBezTo>
                  <a:cubicBezTo>
                    <a:pt x="13743" y="1209"/>
                    <a:pt x="12676" y="1976"/>
                    <a:pt x="11742" y="2876"/>
                  </a:cubicBezTo>
                  <a:cubicBezTo>
                    <a:pt x="9674" y="4878"/>
                    <a:pt x="7272" y="7980"/>
                    <a:pt x="4604" y="12784"/>
                  </a:cubicBezTo>
                  <a:cubicBezTo>
                    <a:pt x="3002" y="15652"/>
                    <a:pt x="1768" y="18721"/>
                    <a:pt x="1001" y="21890"/>
                  </a:cubicBezTo>
                  <a:cubicBezTo>
                    <a:pt x="334" y="24659"/>
                    <a:pt x="0" y="27461"/>
                    <a:pt x="67" y="30296"/>
                  </a:cubicBezTo>
                  <a:cubicBezTo>
                    <a:pt x="100" y="31397"/>
                    <a:pt x="200" y="32464"/>
                    <a:pt x="334" y="33532"/>
                  </a:cubicBezTo>
                  <a:cubicBezTo>
                    <a:pt x="1201" y="40170"/>
                    <a:pt x="4170" y="45807"/>
                    <a:pt x="8039" y="49310"/>
                  </a:cubicBezTo>
                  <a:cubicBezTo>
                    <a:pt x="8440" y="49677"/>
                    <a:pt x="8840" y="50010"/>
                    <a:pt x="9240" y="50310"/>
                  </a:cubicBezTo>
                  <a:cubicBezTo>
                    <a:pt x="11670" y="52160"/>
                    <a:pt x="14377" y="53205"/>
                    <a:pt x="17103" y="53205"/>
                  </a:cubicBezTo>
                  <a:cubicBezTo>
                    <a:pt x="18605" y="53205"/>
                    <a:pt x="20113" y="52887"/>
                    <a:pt x="21582" y="52212"/>
                  </a:cubicBezTo>
                  <a:lnTo>
                    <a:pt x="21649" y="49577"/>
                  </a:lnTo>
                  <a:lnTo>
                    <a:pt x="21782" y="45674"/>
                  </a:lnTo>
                  <a:lnTo>
                    <a:pt x="21816" y="44139"/>
                  </a:lnTo>
                  <a:lnTo>
                    <a:pt x="22049" y="37535"/>
                  </a:lnTo>
                  <a:lnTo>
                    <a:pt x="22183" y="32965"/>
                  </a:lnTo>
                  <a:lnTo>
                    <a:pt x="22383" y="26460"/>
                  </a:lnTo>
                  <a:lnTo>
                    <a:pt x="22516" y="21857"/>
                  </a:lnTo>
                  <a:lnTo>
                    <a:pt x="23017" y="6079"/>
                  </a:lnTo>
                  <a:lnTo>
                    <a:pt x="23083" y="4411"/>
                  </a:lnTo>
                  <a:cubicBezTo>
                    <a:pt x="22683" y="3510"/>
                    <a:pt x="22116" y="2643"/>
                    <a:pt x="21449" y="1909"/>
                  </a:cubicBezTo>
                  <a:cubicBezTo>
                    <a:pt x="20524" y="914"/>
                    <a:pt x="19197" y="0"/>
                    <a:pt x="17470" y="0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39;p57">
              <a:extLst>
                <a:ext uri="{FF2B5EF4-FFF2-40B4-BE49-F238E27FC236}">
                  <a16:creationId xmlns:a16="http://schemas.microsoft.com/office/drawing/2014/main" id="{D3DDB554-3DDB-E3CB-4CF4-425D1AB9A543}"/>
                </a:ext>
              </a:extLst>
            </p:cNvPr>
            <p:cNvSpPr/>
            <p:nvPr/>
          </p:nvSpPr>
          <p:spPr>
            <a:xfrm>
              <a:off x="2154382" y="2918654"/>
              <a:ext cx="470492" cy="843121"/>
            </a:xfrm>
            <a:custGeom>
              <a:avLst/>
              <a:gdLst/>
              <a:ahLst/>
              <a:cxnLst/>
              <a:rect l="l" t="t" r="r" b="b"/>
              <a:pathLst>
                <a:path w="27067" h="48504" extrusionOk="0">
                  <a:moveTo>
                    <a:pt x="5113" y="1"/>
                  </a:moveTo>
                  <a:cubicBezTo>
                    <a:pt x="1657" y="1"/>
                    <a:pt x="0" y="4017"/>
                    <a:pt x="0" y="4017"/>
                  </a:cubicBezTo>
                  <a:lnTo>
                    <a:pt x="1368" y="47582"/>
                  </a:lnTo>
                  <a:cubicBezTo>
                    <a:pt x="2719" y="48209"/>
                    <a:pt x="4105" y="48503"/>
                    <a:pt x="5486" y="48503"/>
                  </a:cubicBezTo>
                  <a:cubicBezTo>
                    <a:pt x="16449" y="48503"/>
                    <a:pt x="27066" y="29935"/>
                    <a:pt x="16846" y="11656"/>
                  </a:cubicBezTo>
                  <a:cubicBezTo>
                    <a:pt x="11748" y="2540"/>
                    <a:pt x="7862" y="1"/>
                    <a:pt x="5113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0;p57">
              <a:extLst>
                <a:ext uri="{FF2B5EF4-FFF2-40B4-BE49-F238E27FC236}">
                  <a16:creationId xmlns:a16="http://schemas.microsoft.com/office/drawing/2014/main" id="{DC6EA6E8-6342-BD62-0823-39C8922C9DC3}"/>
                </a:ext>
              </a:extLst>
            </p:cNvPr>
            <p:cNvSpPr/>
            <p:nvPr/>
          </p:nvSpPr>
          <p:spPr>
            <a:xfrm>
              <a:off x="2085965" y="2878292"/>
              <a:ext cx="452275" cy="924158"/>
            </a:xfrm>
            <a:custGeom>
              <a:avLst/>
              <a:gdLst/>
              <a:ahLst/>
              <a:cxnLst/>
              <a:rect l="l" t="t" r="r" b="b"/>
              <a:pathLst>
                <a:path w="26019" h="53166" extrusionOk="0">
                  <a:moveTo>
                    <a:pt x="5579" y="1"/>
                  </a:moveTo>
                  <a:cubicBezTo>
                    <a:pt x="3877" y="1"/>
                    <a:pt x="2566" y="880"/>
                    <a:pt x="1668" y="1869"/>
                  </a:cubicBezTo>
                  <a:cubicBezTo>
                    <a:pt x="968" y="2603"/>
                    <a:pt x="400" y="3437"/>
                    <a:pt x="0" y="4371"/>
                  </a:cubicBezTo>
                  <a:cubicBezTo>
                    <a:pt x="0" y="4371"/>
                    <a:pt x="0" y="4405"/>
                    <a:pt x="0" y="4405"/>
                  </a:cubicBezTo>
                  <a:lnTo>
                    <a:pt x="34" y="6139"/>
                  </a:lnTo>
                  <a:lnTo>
                    <a:pt x="534" y="21484"/>
                  </a:lnTo>
                  <a:lnTo>
                    <a:pt x="834" y="31057"/>
                  </a:lnTo>
                  <a:lnTo>
                    <a:pt x="901" y="32925"/>
                  </a:lnTo>
                  <a:lnTo>
                    <a:pt x="1034" y="37462"/>
                  </a:lnTo>
                  <a:lnTo>
                    <a:pt x="1301" y="45501"/>
                  </a:lnTo>
                  <a:lnTo>
                    <a:pt x="1368" y="47969"/>
                  </a:lnTo>
                  <a:lnTo>
                    <a:pt x="1401" y="49504"/>
                  </a:lnTo>
                  <a:lnTo>
                    <a:pt x="1501" y="52172"/>
                  </a:lnTo>
                  <a:lnTo>
                    <a:pt x="1535" y="52172"/>
                  </a:lnTo>
                  <a:cubicBezTo>
                    <a:pt x="2993" y="52848"/>
                    <a:pt x="4493" y="53165"/>
                    <a:pt x="5990" y="53165"/>
                  </a:cubicBezTo>
                  <a:cubicBezTo>
                    <a:pt x="8706" y="53165"/>
                    <a:pt x="11413" y="52120"/>
                    <a:pt x="13843" y="50271"/>
                  </a:cubicBezTo>
                  <a:cubicBezTo>
                    <a:pt x="14310" y="49904"/>
                    <a:pt x="14777" y="49504"/>
                    <a:pt x="15244" y="49103"/>
                  </a:cubicBezTo>
                  <a:cubicBezTo>
                    <a:pt x="22083" y="42699"/>
                    <a:pt x="26019" y="29556"/>
                    <a:pt x="20115" y="16113"/>
                  </a:cubicBezTo>
                  <a:cubicBezTo>
                    <a:pt x="19614" y="15012"/>
                    <a:pt x="19047" y="13911"/>
                    <a:pt x="18447" y="12777"/>
                  </a:cubicBezTo>
                  <a:cubicBezTo>
                    <a:pt x="15745" y="7974"/>
                    <a:pt x="13376" y="4838"/>
                    <a:pt x="11308" y="2904"/>
                  </a:cubicBezTo>
                  <a:cubicBezTo>
                    <a:pt x="10374" y="1970"/>
                    <a:pt x="9273" y="1202"/>
                    <a:pt x="8106" y="602"/>
                  </a:cubicBezTo>
                  <a:cubicBezTo>
                    <a:pt x="7186" y="178"/>
                    <a:pt x="6343" y="1"/>
                    <a:pt x="557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41;p57">
              <a:extLst>
                <a:ext uri="{FF2B5EF4-FFF2-40B4-BE49-F238E27FC236}">
                  <a16:creationId xmlns:a16="http://schemas.microsoft.com/office/drawing/2014/main" id="{F0A3CC8C-4989-9AC9-0C4B-5C961E9BEDA9}"/>
                </a:ext>
              </a:extLst>
            </p:cNvPr>
            <p:cNvSpPr/>
            <p:nvPr/>
          </p:nvSpPr>
          <p:spPr>
            <a:xfrm>
              <a:off x="1974056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39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39" y="45367"/>
                  </a:cubicBezTo>
                  <a:cubicBezTo>
                    <a:pt x="11108" y="45367"/>
                    <a:pt x="14310" y="35193"/>
                    <a:pt x="14310" y="22684"/>
                  </a:cubicBezTo>
                  <a:cubicBezTo>
                    <a:pt x="14310" y="10141"/>
                    <a:pt x="11108" y="1"/>
                    <a:pt x="7139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42;p57">
              <a:extLst>
                <a:ext uri="{FF2B5EF4-FFF2-40B4-BE49-F238E27FC236}">
                  <a16:creationId xmlns:a16="http://schemas.microsoft.com/office/drawing/2014/main" id="{AF8E4B50-4B0F-30D0-7D70-D13B0FFA94EC}"/>
                </a:ext>
              </a:extLst>
            </p:cNvPr>
            <p:cNvSpPr/>
            <p:nvPr/>
          </p:nvSpPr>
          <p:spPr>
            <a:xfrm>
              <a:off x="1912592" y="2951942"/>
              <a:ext cx="248761" cy="788592"/>
            </a:xfrm>
            <a:custGeom>
              <a:avLst/>
              <a:gdLst/>
              <a:ahLst/>
              <a:cxnLst/>
              <a:rect l="l" t="t" r="r" b="b"/>
              <a:pathLst>
                <a:path w="14311" h="45367" extrusionOk="0">
                  <a:moveTo>
                    <a:pt x="7172" y="1"/>
                  </a:moveTo>
                  <a:cubicBezTo>
                    <a:pt x="3203" y="1"/>
                    <a:pt x="0" y="10141"/>
                    <a:pt x="0" y="22684"/>
                  </a:cubicBezTo>
                  <a:cubicBezTo>
                    <a:pt x="0" y="35193"/>
                    <a:pt x="3203" y="45367"/>
                    <a:pt x="7172" y="45367"/>
                  </a:cubicBezTo>
                  <a:cubicBezTo>
                    <a:pt x="11108" y="45367"/>
                    <a:pt x="14311" y="35193"/>
                    <a:pt x="14311" y="22684"/>
                  </a:cubicBezTo>
                  <a:cubicBezTo>
                    <a:pt x="14311" y="10141"/>
                    <a:pt x="11108" y="1"/>
                    <a:pt x="7172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43;p57">
              <a:extLst>
                <a:ext uri="{FF2B5EF4-FFF2-40B4-BE49-F238E27FC236}">
                  <a16:creationId xmlns:a16="http://schemas.microsoft.com/office/drawing/2014/main" id="{DA57944C-E9D2-7218-D940-5D0EE892D741}"/>
                </a:ext>
              </a:extLst>
            </p:cNvPr>
            <p:cNvSpPr/>
            <p:nvPr/>
          </p:nvSpPr>
          <p:spPr>
            <a:xfrm>
              <a:off x="1935780" y="2880621"/>
              <a:ext cx="265587" cy="930659"/>
            </a:xfrm>
            <a:custGeom>
              <a:avLst/>
              <a:gdLst/>
              <a:ahLst/>
              <a:cxnLst/>
              <a:rect l="l" t="t" r="r" b="b"/>
              <a:pathLst>
                <a:path w="15279" h="53540" extrusionOk="0">
                  <a:moveTo>
                    <a:pt x="7639" y="1"/>
                  </a:moveTo>
                  <a:cubicBezTo>
                    <a:pt x="6672" y="1"/>
                    <a:pt x="5771" y="601"/>
                    <a:pt x="4938" y="1702"/>
                  </a:cubicBezTo>
                  <a:cubicBezTo>
                    <a:pt x="3970" y="3103"/>
                    <a:pt x="3203" y="4671"/>
                    <a:pt x="2703" y="6305"/>
                  </a:cubicBezTo>
                  <a:cubicBezTo>
                    <a:pt x="2669" y="6472"/>
                    <a:pt x="2603" y="6606"/>
                    <a:pt x="2569" y="6772"/>
                  </a:cubicBezTo>
                  <a:cubicBezTo>
                    <a:pt x="1302" y="10675"/>
                    <a:pt x="434" y="16012"/>
                    <a:pt x="134" y="22017"/>
                  </a:cubicBezTo>
                  <a:lnTo>
                    <a:pt x="134" y="22217"/>
                  </a:lnTo>
                  <a:cubicBezTo>
                    <a:pt x="101" y="22917"/>
                    <a:pt x="67" y="23584"/>
                    <a:pt x="67" y="24285"/>
                  </a:cubicBezTo>
                  <a:cubicBezTo>
                    <a:pt x="1" y="25119"/>
                    <a:pt x="1" y="25953"/>
                    <a:pt x="1" y="26787"/>
                  </a:cubicBezTo>
                  <a:cubicBezTo>
                    <a:pt x="1" y="30122"/>
                    <a:pt x="201" y="33458"/>
                    <a:pt x="568" y="36794"/>
                  </a:cubicBezTo>
                  <a:cubicBezTo>
                    <a:pt x="801" y="38762"/>
                    <a:pt x="1101" y="40630"/>
                    <a:pt x="1435" y="42365"/>
                  </a:cubicBezTo>
                  <a:cubicBezTo>
                    <a:pt x="1769" y="43999"/>
                    <a:pt x="2202" y="45600"/>
                    <a:pt x="2703" y="47201"/>
                  </a:cubicBezTo>
                  <a:cubicBezTo>
                    <a:pt x="2803" y="47402"/>
                    <a:pt x="2836" y="47602"/>
                    <a:pt x="2936" y="47802"/>
                  </a:cubicBezTo>
                  <a:cubicBezTo>
                    <a:pt x="3436" y="49303"/>
                    <a:pt x="4170" y="50737"/>
                    <a:pt x="5104" y="52005"/>
                  </a:cubicBezTo>
                  <a:cubicBezTo>
                    <a:pt x="5872" y="53006"/>
                    <a:pt x="6772" y="53539"/>
                    <a:pt x="7639" y="53539"/>
                  </a:cubicBezTo>
                  <a:cubicBezTo>
                    <a:pt x="8540" y="53539"/>
                    <a:pt x="9374" y="53006"/>
                    <a:pt x="10175" y="52038"/>
                  </a:cubicBezTo>
                  <a:cubicBezTo>
                    <a:pt x="11175" y="50637"/>
                    <a:pt x="11976" y="49103"/>
                    <a:pt x="12476" y="47435"/>
                  </a:cubicBezTo>
                  <a:cubicBezTo>
                    <a:pt x="12576" y="47235"/>
                    <a:pt x="12643" y="47035"/>
                    <a:pt x="12710" y="46834"/>
                  </a:cubicBezTo>
                  <a:cubicBezTo>
                    <a:pt x="13110" y="45534"/>
                    <a:pt x="13444" y="44199"/>
                    <a:pt x="13744" y="42865"/>
                  </a:cubicBezTo>
                  <a:cubicBezTo>
                    <a:pt x="13911" y="42098"/>
                    <a:pt x="14077" y="41264"/>
                    <a:pt x="14211" y="40430"/>
                  </a:cubicBezTo>
                  <a:cubicBezTo>
                    <a:pt x="14945" y="35893"/>
                    <a:pt x="15278" y="31357"/>
                    <a:pt x="15278" y="26787"/>
                  </a:cubicBezTo>
                  <a:cubicBezTo>
                    <a:pt x="15278" y="26053"/>
                    <a:pt x="15278" y="25352"/>
                    <a:pt x="15245" y="24619"/>
                  </a:cubicBezTo>
                  <a:cubicBezTo>
                    <a:pt x="15212" y="23451"/>
                    <a:pt x="15178" y="22284"/>
                    <a:pt x="15078" y="21183"/>
                  </a:cubicBezTo>
                  <a:cubicBezTo>
                    <a:pt x="15078" y="20883"/>
                    <a:pt x="15045" y="20616"/>
                    <a:pt x="15045" y="20349"/>
                  </a:cubicBezTo>
                  <a:cubicBezTo>
                    <a:pt x="14678" y="14978"/>
                    <a:pt x="13844" y="10275"/>
                    <a:pt x="12710" y="6706"/>
                  </a:cubicBezTo>
                  <a:cubicBezTo>
                    <a:pt x="12643" y="6606"/>
                    <a:pt x="12610" y="6472"/>
                    <a:pt x="12576" y="6372"/>
                  </a:cubicBezTo>
                  <a:cubicBezTo>
                    <a:pt x="12076" y="4704"/>
                    <a:pt x="11309" y="3103"/>
                    <a:pt x="10308" y="1669"/>
                  </a:cubicBezTo>
                  <a:cubicBezTo>
                    <a:pt x="9474" y="601"/>
                    <a:pt x="8573" y="1"/>
                    <a:pt x="7639" y="1"/>
                  </a:cubicBezTo>
                  <a:close/>
                </a:path>
              </a:pathLst>
            </a:custGeom>
            <a:solidFill>
              <a:srgbClr val="DF7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44;p57">
              <a:extLst>
                <a:ext uri="{FF2B5EF4-FFF2-40B4-BE49-F238E27FC236}">
                  <a16:creationId xmlns:a16="http://schemas.microsoft.com/office/drawing/2014/main" id="{B615A628-0204-D846-60FC-A5E2F8E2164E}"/>
                </a:ext>
              </a:extLst>
            </p:cNvPr>
            <p:cNvSpPr/>
            <p:nvPr/>
          </p:nvSpPr>
          <p:spPr>
            <a:xfrm>
              <a:off x="1676016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5371" y="1"/>
                  </a:moveTo>
                  <a:cubicBezTo>
                    <a:pt x="5371" y="1"/>
                    <a:pt x="1" y="8807"/>
                    <a:pt x="7106" y="14945"/>
                  </a:cubicBezTo>
                  <a:lnTo>
                    <a:pt x="16546" y="11976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5;p57">
              <a:extLst>
                <a:ext uri="{FF2B5EF4-FFF2-40B4-BE49-F238E27FC236}">
                  <a16:creationId xmlns:a16="http://schemas.microsoft.com/office/drawing/2014/main" id="{246D7FFD-8B4B-9A56-C453-7156A0AE21A6}"/>
                </a:ext>
              </a:extLst>
            </p:cNvPr>
            <p:cNvSpPr/>
            <p:nvPr/>
          </p:nvSpPr>
          <p:spPr>
            <a:xfrm>
              <a:off x="2156121" y="3086465"/>
              <a:ext cx="287611" cy="259781"/>
            </a:xfrm>
            <a:custGeom>
              <a:avLst/>
              <a:gdLst/>
              <a:ahLst/>
              <a:cxnLst/>
              <a:rect l="l" t="t" r="r" b="b"/>
              <a:pathLst>
                <a:path w="16546" h="14945" extrusionOk="0">
                  <a:moveTo>
                    <a:pt x="11175" y="1"/>
                  </a:moveTo>
                  <a:lnTo>
                    <a:pt x="0" y="11976"/>
                  </a:lnTo>
                  <a:lnTo>
                    <a:pt x="9407" y="14945"/>
                  </a:lnTo>
                  <a:cubicBezTo>
                    <a:pt x="16545" y="8807"/>
                    <a:pt x="11175" y="1"/>
                    <a:pt x="11175" y="1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46;p57">
              <a:extLst>
                <a:ext uri="{FF2B5EF4-FFF2-40B4-BE49-F238E27FC236}">
                  <a16:creationId xmlns:a16="http://schemas.microsoft.com/office/drawing/2014/main" id="{AF61D432-E29E-0E89-1548-2902E7742CE6}"/>
                </a:ext>
              </a:extLst>
            </p:cNvPr>
            <p:cNvSpPr/>
            <p:nvPr/>
          </p:nvSpPr>
          <p:spPr>
            <a:xfrm>
              <a:off x="1982748" y="3325944"/>
              <a:ext cx="137443" cy="124094"/>
            </a:xfrm>
            <a:custGeom>
              <a:avLst/>
              <a:gdLst/>
              <a:ahLst/>
              <a:cxnLst/>
              <a:rect l="l" t="t" r="r" b="b"/>
              <a:pathLst>
                <a:path w="7907" h="7139" extrusionOk="0">
                  <a:moveTo>
                    <a:pt x="3536" y="0"/>
                  </a:moveTo>
                  <a:lnTo>
                    <a:pt x="1" y="7139"/>
                  </a:lnTo>
                  <a:lnTo>
                    <a:pt x="7906" y="713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47;p57">
              <a:extLst>
                <a:ext uri="{FF2B5EF4-FFF2-40B4-BE49-F238E27FC236}">
                  <a16:creationId xmlns:a16="http://schemas.microsoft.com/office/drawing/2014/main" id="{925C2E58-2FBE-A51B-D9B7-486C17F491BD}"/>
                </a:ext>
              </a:extLst>
            </p:cNvPr>
            <p:cNvSpPr/>
            <p:nvPr/>
          </p:nvSpPr>
          <p:spPr>
            <a:xfrm>
              <a:off x="1627901" y="3387982"/>
              <a:ext cx="845398" cy="325296"/>
            </a:xfrm>
            <a:custGeom>
              <a:avLst/>
              <a:gdLst/>
              <a:ahLst/>
              <a:cxnLst/>
              <a:rect l="l" t="t" r="r" b="b"/>
              <a:pathLst>
                <a:path w="48635" h="18714" extrusionOk="0">
                  <a:moveTo>
                    <a:pt x="0" y="0"/>
                  </a:moveTo>
                  <a:cubicBezTo>
                    <a:pt x="0" y="1"/>
                    <a:pt x="4203" y="17046"/>
                    <a:pt x="21349" y="18714"/>
                  </a:cubicBezTo>
                  <a:lnTo>
                    <a:pt x="21349" y="14744"/>
                  </a:lnTo>
                  <a:lnTo>
                    <a:pt x="26586" y="14744"/>
                  </a:lnTo>
                  <a:lnTo>
                    <a:pt x="26586" y="18714"/>
                  </a:lnTo>
                  <a:cubicBezTo>
                    <a:pt x="47100" y="17146"/>
                    <a:pt x="48635" y="1"/>
                    <a:pt x="48635" y="0"/>
                  </a:cubicBezTo>
                  <a:lnTo>
                    <a:pt x="48635" y="0"/>
                  </a:lnTo>
                  <a:cubicBezTo>
                    <a:pt x="44432" y="3203"/>
                    <a:pt x="39662" y="5571"/>
                    <a:pt x="34591" y="6972"/>
                  </a:cubicBezTo>
                  <a:lnTo>
                    <a:pt x="35025" y="10975"/>
                  </a:lnTo>
                  <a:lnTo>
                    <a:pt x="29388" y="11475"/>
                  </a:lnTo>
                  <a:lnTo>
                    <a:pt x="28954" y="8006"/>
                  </a:lnTo>
                  <a:cubicBezTo>
                    <a:pt x="27640" y="8152"/>
                    <a:pt x="26318" y="8223"/>
                    <a:pt x="24994" y="8223"/>
                  </a:cubicBezTo>
                  <a:cubicBezTo>
                    <a:pt x="22689" y="8223"/>
                    <a:pt x="20381" y="8009"/>
                    <a:pt x="18113" y="7606"/>
                  </a:cubicBezTo>
                  <a:lnTo>
                    <a:pt x="17913" y="10975"/>
                  </a:lnTo>
                  <a:lnTo>
                    <a:pt x="12409" y="10541"/>
                  </a:lnTo>
                  <a:lnTo>
                    <a:pt x="12676" y="6272"/>
                  </a:lnTo>
                  <a:cubicBezTo>
                    <a:pt x="8139" y="4871"/>
                    <a:pt x="3869" y="2769"/>
                    <a:pt x="0" y="0"/>
                  </a:cubicBezTo>
                  <a:close/>
                </a:path>
              </a:pathLst>
            </a:custGeom>
            <a:solidFill>
              <a:srgbClr val="24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48;p57">
              <a:extLst>
                <a:ext uri="{FF2B5EF4-FFF2-40B4-BE49-F238E27FC236}">
                  <a16:creationId xmlns:a16="http://schemas.microsoft.com/office/drawing/2014/main" id="{D1F65D82-DB6E-8F0C-AA06-8915BBE6CC9D}"/>
                </a:ext>
              </a:extLst>
            </p:cNvPr>
            <p:cNvSpPr/>
            <p:nvPr/>
          </p:nvSpPr>
          <p:spPr>
            <a:xfrm>
              <a:off x="1455675" y="2839842"/>
              <a:ext cx="1142291" cy="424637"/>
            </a:xfrm>
            <a:custGeom>
              <a:avLst/>
              <a:gdLst/>
              <a:ahLst/>
              <a:cxnLst/>
              <a:rect l="l" t="t" r="r" b="b"/>
              <a:pathLst>
                <a:path w="65715" h="24429" extrusionOk="0">
                  <a:moveTo>
                    <a:pt x="19607" y="1"/>
                  </a:moveTo>
                  <a:cubicBezTo>
                    <a:pt x="16030" y="1"/>
                    <a:pt x="11401" y="2197"/>
                    <a:pt x="6005" y="9686"/>
                  </a:cubicBezTo>
                  <a:cubicBezTo>
                    <a:pt x="3170" y="13588"/>
                    <a:pt x="1135" y="18025"/>
                    <a:pt x="1" y="22728"/>
                  </a:cubicBezTo>
                  <a:cubicBezTo>
                    <a:pt x="3604" y="23229"/>
                    <a:pt x="7006" y="23595"/>
                    <a:pt x="10275" y="23862"/>
                  </a:cubicBezTo>
                  <a:lnTo>
                    <a:pt x="12176" y="24029"/>
                  </a:lnTo>
                  <a:cubicBezTo>
                    <a:pt x="13677" y="24129"/>
                    <a:pt x="15145" y="24196"/>
                    <a:pt x="16579" y="24263"/>
                  </a:cubicBezTo>
                  <a:cubicBezTo>
                    <a:pt x="18768" y="24377"/>
                    <a:pt x="20878" y="24428"/>
                    <a:pt x="22890" y="24428"/>
                  </a:cubicBezTo>
                  <a:cubicBezTo>
                    <a:pt x="23821" y="24428"/>
                    <a:pt x="24732" y="24417"/>
                    <a:pt x="25619" y="24396"/>
                  </a:cubicBezTo>
                  <a:lnTo>
                    <a:pt x="26453" y="24396"/>
                  </a:lnTo>
                  <a:cubicBezTo>
                    <a:pt x="26853" y="24363"/>
                    <a:pt x="27220" y="24329"/>
                    <a:pt x="27587" y="24329"/>
                  </a:cubicBezTo>
                  <a:lnTo>
                    <a:pt x="27787" y="24329"/>
                  </a:lnTo>
                  <a:cubicBezTo>
                    <a:pt x="28455" y="24329"/>
                    <a:pt x="29088" y="24296"/>
                    <a:pt x="29756" y="24263"/>
                  </a:cubicBezTo>
                  <a:lnTo>
                    <a:pt x="30022" y="24263"/>
                  </a:lnTo>
                  <a:cubicBezTo>
                    <a:pt x="31290" y="24163"/>
                    <a:pt x="32524" y="24096"/>
                    <a:pt x="33692" y="23962"/>
                  </a:cubicBezTo>
                  <a:cubicBezTo>
                    <a:pt x="34759" y="23862"/>
                    <a:pt x="35827" y="23762"/>
                    <a:pt x="36827" y="23629"/>
                  </a:cubicBezTo>
                  <a:cubicBezTo>
                    <a:pt x="38061" y="23462"/>
                    <a:pt x="39229" y="23295"/>
                    <a:pt x="40363" y="23095"/>
                  </a:cubicBezTo>
                  <a:lnTo>
                    <a:pt x="40697" y="23062"/>
                  </a:lnTo>
                  <a:cubicBezTo>
                    <a:pt x="41364" y="22928"/>
                    <a:pt x="42064" y="22828"/>
                    <a:pt x="42698" y="22695"/>
                  </a:cubicBezTo>
                  <a:cubicBezTo>
                    <a:pt x="43065" y="22628"/>
                    <a:pt x="43399" y="22528"/>
                    <a:pt x="43732" y="22461"/>
                  </a:cubicBezTo>
                  <a:lnTo>
                    <a:pt x="43832" y="22461"/>
                  </a:lnTo>
                  <a:lnTo>
                    <a:pt x="44666" y="22295"/>
                  </a:lnTo>
                  <a:cubicBezTo>
                    <a:pt x="47602" y="21627"/>
                    <a:pt x="50504" y="20727"/>
                    <a:pt x="53306" y="19626"/>
                  </a:cubicBezTo>
                  <a:cubicBezTo>
                    <a:pt x="54406" y="19192"/>
                    <a:pt x="55441" y="18759"/>
                    <a:pt x="56408" y="18292"/>
                  </a:cubicBezTo>
                  <a:cubicBezTo>
                    <a:pt x="56875" y="18058"/>
                    <a:pt x="57342" y="17825"/>
                    <a:pt x="57809" y="17558"/>
                  </a:cubicBezTo>
                  <a:cubicBezTo>
                    <a:pt x="62479" y="15056"/>
                    <a:pt x="64814" y="12588"/>
                    <a:pt x="65715" y="11487"/>
                  </a:cubicBezTo>
                  <a:cubicBezTo>
                    <a:pt x="65314" y="10920"/>
                    <a:pt x="64914" y="10319"/>
                    <a:pt x="64547" y="9719"/>
                  </a:cubicBezTo>
                  <a:cubicBezTo>
                    <a:pt x="59151" y="2231"/>
                    <a:pt x="54523" y="34"/>
                    <a:pt x="50945" y="34"/>
                  </a:cubicBezTo>
                  <a:cubicBezTo>
                    <a:pt x="48020" y="34"/>
                    <a:pt x="45798" y="1502"/>
                    <a:pt x="44433" y="2747"/>
                  </a:cubicBezTo>
                  <a:cubicBezTo>
                    <a:pt x="43513" y="2323"/>
                    <a:pt x="42670" y="2146"/>
                    <a:pt x="41905" y="2146"/>
                  </a:cubicBezTo>
                  <a:cubicBezTo>
                    <a:pt x="40203" y="2146"/>
                    <a:pt x="38893" y="3025"/>
                    <a:pt x="37995" y="4015"/>
                  </a:cubicBezTo>
                  <a:cubicBezTo>
                    <a:pt x="37161" y="2914"/>
                    <a:pt x="36260" y="2314"/>
                    <a:pt x="35293" y="2314"/>
                  </a:cubicBezTo>
                  <a:cubicBezTo>
                    <a:pt x="34359" y="2314"/>
                    <a:pt x="33458" y="2914"/>
                    <a:pt x="32624" y="4015"/>
                  </a:cubicBezTo>
                  <a:cubicBezTo>
                    <a:pt x="31699" y="3020"/>
                    <a:pt x="30389" y="2106"/>
                    <a:pt x="28660" y="2106"/>
                  </a:cubicBezTo>
                  <a:cubicBezTo>
                    <a:pt x="27896" y="2106"/>
                    <a:pt x="27050" y="2284"/>
                    <a:pt x="26120" y="2714"/>
                  </a:cubicBezTo>
                  <a:cubicBezTo>
                    <a:pt x="24754" y="1469"/>
                    <a:pt x="22532" y="1"/>
                    <a:pt x="1960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49;p57">
              <a:extLst>
                <a:ext uri="{FF2B5EF4-FFF2-40B4-BE49-F238E27FC236}">
                  <a16:creationId xmlns:a16="http://schemas.microsoft.com/office/drawing/2014/main" id="{2F4152E7-6A11-9726-B692-8D1972C5B826}"/>
                </a:ext>
              </a:extLst>
            </p:cNvPr>
            <p:cNvSpPr/>
            <p:nvPr/>
          </p:nvSpPr>
          <p:spPr>
            <a:xfrm>
              <a:off x="1474814" y="2895640"/>
              <a:ext cx="489404" cy="318986"/>
            </a:xfrm>
            <a:custGeom>
              <a:avLst/>
              <a:gdLst/>
              <a:ahLst/>
              <a:cxnLst/>
              <a:rect l="l" t="t" r="r" b="b"/>
              <a:pathLst>
                <a:path w="28155" h="18351" extrusionOk="0">
                  <a:moveTo>
                    <a:pt x="19651" y="0"/>
                  </a:moveTo>
                  <a:cubicBezTo>
                    <a:pt x="16737" y="0"/>
                    <a:pt x="13839" y="767"/>
                    <a:pt x="11309" y="2272"/>
                  </a:cubicBezTo>
                  <a:cubicBezTo>
                    <a:pt x="7106" y="4741"/>
                    <a:pt x="4237" y="8710"/>
                    <a:pt x="2169" y="12913"/>
                  </a:cubicBezTo>
                  <a:cubicBezTo>
                    <a:pt x="1302" y="14648"/>
                    <a:pt x="568" y="16483"/>
                    <a:pt x="1" y="18351"/>
                  </a:cubicBezTo>
                  <a:cubicBezTo>
                    <a:pt x="368" y="17450"/>
                    <a:pt x="768" y="16549"/>
                    <a:pt x="1202" y="15649"/>
                  </a:cubicBezTo>
                  <a:cubicBezTo>
                    <a:pt x="3270" y="11479"/>
                    <a:pt x="6138" y="7476"/>
                    <a:pt x="10341" y="5008"/>
                  </a:cubicBezTo>
                  <a:cubicBezTo>
                    <a:pt x="12875" y="3533"/>
                    <a:pt x="15748" y="2736"/>
                    <a:pt x="18693" y="2736"/>
                  </a:cubicBezTo>
                  <a:cubicBezTo>
                    <a:pt x="18811" y="2736"/>
                    <a:pt x="18929" y="2737"/>
                    <a:pt x="19048" y="2739"/>
                  </a:cubicBezTo>
                  <a:cubicBezTo>
                    <a:pt x="20615" y="2773"/>
                    <a:pt x="22150" y="3073"/>
                    <a:pt x="23618" y="3640"/>
                  </a:cubicBezTo>
                  <a:cubicBezTo>
                    <a:pt x="23751" y="3673"/>
                    <a:pt x="23985" y="3774"/>
                    <a:pt x="24285" y="3940"/>
                  </a:cubicBezTo>
                  <a:cubicBezTo>
                    <a:pt x="25185" y="4374"/>
                    <a:pt x="26620" y="5208"/>
                    <a:pt x="26853" y="5808"/>
                  </a:cubicBezTo>
                  <a:cubicBezTo>
                    <a:pt x="27220" y="4908"/>
                    <a:pt x="27654" y="4040"/>
                    <a:pt x="28154" y="3206"/>
                  </a:cubicBezTo>
                  <a:cubicBezTo>
                    <a:pt x="28121" y="3106"/>
                    <a:pt x="28054" y="3006"/>
                    <a:pt x="27987" y="2940"/>
                  </a:cubicBezTo>
                  <a:cubicBezTo>
                    <a:pt x="27954" y="3040"/>
                    <a:pt x="27921" y="3173"/>
                    <a:pt x="27887" y="3273"/>
                  </a:cubicBezTo>
                  <a:cubicBezTo>
                    <a:pt x="28021" y="2706"/>
                    <a:pt x="26286" y="1705"/>
                    <a:pt x="25252" y="1172"/>
                  </a:cubicBezTo>
                  <a:cubicBezTo>
                    <a:pt x="24985" y="1038"/>
                    <a:pt x="24752" y="938"/>
                    <a:pt x="24618" y="871"/>
                  </a:cubicBezTo>
                  <a:cubicBezTo>
                    <a:pt x="23151" y="304"/>
                    <a:pt x="21583" y="38"/>
                    <a:pt x="20015" y="4"/>
                  </a:cubicBezTo>
                  <a:cubicBezTo>
                    <a:pt x="19894" y="2"/>
                    <a:pt x="19772" y="0"/>
                    <a:pt x="19651" y="0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50;p57">
              <a:extLst>
                <a:ext uri="{FF2B5EF4-FFF2-40B4-BE49-F238E27FC236}">
                  <a16:creationId xmlns:a16="http://schemas.microsoft.com/office/drawing/2014/main" id="{E393FE7C-72C2-17E0-D2A4-9DC1C31AB996}"/>
                </a:ext>
              </a:extLst>
            </p:cNvPr>
            <p:cNvSpPr/>
            <p:nvPr/>
          </p:nvSpPr>
          <p:spPr>
            <a:xfrm>
              <a:off x="2337020" y="2897135"/>
              <a:ext cx="374019" cy="660170"/>
            </a:xfrm>
            <a:custGeom>
              <a:avLst/>
              <a:gdLst/>
              <a:ahLst/>
              <a:cxnLst/>
              <a:rect l="l" t="t" r="r" b="b"/>
              <a:pathLst>
                <a:path w="21517" h="37979" extrusionOk="0">
                  <a:moveTo>
                    <a:pt x="4234" y="1"/>
                  </a:moveTo>
                  <a:cubicBezTo>
                    <a:pt x="2647" y="1"/>
                    <a:pt x="1138" y="538"/>
                    <a:pt x="1" y="1853"/>
                  </a:cubicBezTo>
                  <a:lnTo>
                    <a:pt x="1" y="2653"/>
                  </a:lnTo>
                  <a:cubicBezTo>
                    <a:pt x="1" y="3020"/>
                    <a:pt x="34" y="3354"/>
                    <a:pt x="34" y="3721"/>
                  </a:cubicBezTo>
                  <a:cubicBezTo>
                    <a:pt x="993" y="3050"/>
                    <a:pt x="2109" y="2762"/>
                    <a:pt x="3268" y="2762"/>
                  </a:cubicBezTo>
                  <a:cubicBezTo>
                    <a:pt x="6141" y="2762"/>
                    <a:pt x="9278" y="4531"/>
                    <a:pt x="10942" y="6623"/>
                  </a:cubicBezTo>
                  <a:cubicBezTo>
                    <a:pt x="18080" y="15596"/>
                    <a:pt x="20382" y="27338"/>
                    <a:pt x="17146" y="37979"/>
                  </a:cubicBezTo>
                  <a:cubicBezTo>
                    <a:pt x="17380" y="37445"/>
                    <a:pt x="17547" y="36878"/>
                    <a:pt x="17747" y="36344"/>
                  </a:cubicBezTo>
                  <a:cubicBezTo>
                    <a:pt x="21516" y="25370"/>
                    <a:pt x="19281" y="13161"/>
                    <a:pt x="11909" y="3854"/>
                  </a:cubicBezTo>
                  <a:cubicBezTo>
                    <a:pt x="10253" y="1768"/>
                    <a:pt x="7114" y="1"/>
                    <a:pt x="4234" y="1"/>
                  </a:cubicBezTo>
                  <a:close/>
                </a:path>
              </a:pathLst>
            </a:custGeom>
            <a:solidFill>
              <a:srgbClr val="D35B30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1;p57">
              <a:extLst>
                <a:ext uri="{FF2B5EF4-FFF2-40B4-BE49-F238E27FC236}">
                  <a16:creationId xmlns:a16="http://schemas.microsoft.com/office/drawing/2014/main" id="{1164F61B-4C69-DC97-EBF8-E9CC68E5D08B}"/>
                </a:ext>
              </a:extLst>
            </p:cNvPr>
            <p:cNvSpPr/>
            <p:nvPr/>
          </p:nvSpPr>
          <p:spPr>
            <a:xfrm>
              <a:off x="1847651" y="3017613"/>
              <a:ext cx="38276" cy="70608"/>
            </a:xfrm>
            <a:custGeom>
              <a:avLst/>
              <a:gdLst/>
              <a:ahLst/>
              <a:cxnLst/>
              <a:rect l="l" t="t" r="r" b="b"/>
              <a:pathLst>
                <a:path w="2202" h="4062" extrusionOk="0">
                  <a:moveTo>
                    <a:pt x="2048" y="1"/>
                  </a:moveTo>
                  <a:cubicBezTo>
                    <a:pt x="2010" y="1"/>
                    <a:pt x="1968" y="9"/>
                    <a:pt x="1935" y="26"/>
                  </a:cubicBezTo>
                  <a:cubicBezTo>
                    <a:pt x="934" y="1093"/>
                    <a:pt x="267" y="2461"/>
                    <a:pt x="0" y="3895"/>
                  </a:cubicBezTo>
                  <a:cubicBezTo>
                    <a:pt x="0" y="3962"/>
                    <a:pt x="34" y="4028"/>
                    <a:pt x="134" y="4062"/>
                  </a:cubicBezTo>
                  <a:cubicBezTo>
                    <a:pt x="201" y="4062"/>
                    <a:pt x="267" y="4028"/>
                    <a:pt x="301" y="3928"/>
                  </a:cubicBezTo>
                  <a:cubicBezTo>
                    <a:pt x="534" y="2561"/>
                    <a:pt x="1168" y="1260"/>
                    <a:pt x="2135" y="226"/>
                  </a:cubicBezTo>
                  <a:cubicBezTo>
                    <a:pt x="2202" y="192"/>
                    <a:pt x="2202" y="92"/>
                    <a:pt x="2135" y="26"/>
                  </a:cubicBezTo>
                  <a:cubicBezTo>
                    <a:pt x="2119" y="9"/>
                    <a:pt x="2085" y="1"/>
                    <a:pt x="2048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2;p57">
              <a:extLst>
                <a:ext uri="{FF2B5EF4-FFF2-40B4-BE49-F238E27FC236}">
                  <a16:creationId xmlns:a16="http://schemas.microsoft.com/office/drawing/2014/main" id="{F0445071-FDA7-D637-9361-A0FB06F862CA}"/>
                </a:ext>
              </a:extLst>
            </p:cNvPr>
            <p:cNvSpPr/>
            <p:nvPr/>
          </p:nvSpPr>
          <p:spPr>
            <a:xfrm>
              <a:off x="1550775" y="3275326"/>
              <a:ext cx="20511" cy="67444"/>
            </a:xfrm>
            <a:custGeom>
              <a:avLst/>
              <a:gdLst/>
              <a:ahLst/>
              <a:cxnLst/>
              <a:rect l="l" t="t" r="r" b="b"/>
              <a:pathLst>
                <a:path w="1180" h="3880" extrusionOk="0">
                  <a:moveTo>
                    <a:pt x="993" y="0"/>
                  </a:moveTo>
                  <a:cubicBezTo>
                    <a:pt x="947" y="0"/>
                    <a:pt x="900" y="23"/>
                    <a:pt x="868" y="77"/>
                  </a:cubicBezTo>
                  <a:cubicBezTo>
                    <a:pt x="267" y="1211"/>
                    <a:pt x="1" y="2479"/>
                    <a:pt x="101" y="3746"/>
                  </a:cubicBezTo>
                  <a:cubicBezTo>
                    <a:pt x="101" y="3813"/>
                    <a:pt x="134" y="3880"/>
                    <a:pt x="201" y="3880"/>
                  </a:cubicBezTo>
                  <a:lnTo>
                    <a:pt x="234" y="3880"/>
                  </a:lnTo>
                  <a:cubicBezTo>
                    <a:pt x="301" y="3880"/>
                    <a:pt x="367" y="3813"/>
                    <a:pt x="367" y="3746"/>
                  </a:cubicBezTo>
                  <a:cubicBezTo>
                    <a:pt x="301" y="2512"/>
                    <a:pt x="534" y="1311"/>
                    <a:pt x="1135" y="210"/>
                  </a:cubicBezTo>
                  <a:cubicBezTo>
                    <a:pt x="1180" y="98"/>
                    <a:pt x="1088" y="0"/>
                    <a:pt x="993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53;p57">
              <a:extLst>
                <a:ext uri="{FF2B5EF4-FFF2-40B4-BE49-F238E27FC236}">
                  <a16:creationId xmlns:a16="http://schemas.microsoft.com/office/drawing/2014/main" id="{BC4BCFF1-C417-AE3B-F055-CE752F31C959}"/>
                </a:ext>
              </a:extLst>
            </p:cNvPr>
            <p:cNvSpPr/>
            <p:nvPr/>
          </p:nvSpPr>
          <p:spPr>
            <a:xfrm>
              <a:off x="2270932" y="3686596"/>
              <a:ext cx="29585" cy="53938"/>
            </a:xfrm>
            <a:custGeom>
              <a:avLst/>
              <a:gdLst/>
              <a:ahLst/>
              <a:cxnLst/>
              <a:rect l="l" t="t" r="r" b="b"/>
              <a:pathLst>
                <a:path w="1702" h="3103" extrusionOk="0">
                  <a:moveTo>
                    <a:pt x="1568" y="0"/>
                  </a:moveTo>
                  <a:cubicBezTo>
                    <a:pt x="1501" y="0"/>
                    <a:pt x="1434" y="67"/>
                    <a:pt x="1401" y="134"/>
                  </a:cubicBezTo>
                  <a:cubicBezTo>
                    <a:pt x="1368" y="1201"/>
                    <a:pt x="867" y="2169"/>
                    <a:pt x="67" y="2836"/>
                  </a:cubicBezTo>
                  <a:cubicBezTo>
                    <a:pt x="0" y="2903"/>
                    <a:pt x="0" y="3003"/>
                    <a:pt x="33" y="3036"/>
                  </a:cubicBezTo>
                  <a:cubicBezTo>
                    <a:pt x="67" y="3069"/>
                    <a:pt x="67" y="3103"/>
                    <a:pt x="134" y="3103"/>
                  </a:cubicBezTo>
                  <a:cubicBezTo>
                    <a:pt x="167" y="3103"/>
                    <a:pt x="200" y="3103"/>
                    <a:pt x="234" y="3069"/>
                  </a:cubicBezTo>
                  <a:cubicBezTo>
                    <a:pt x="1101" y="2335"/>
                    <a:pt x="1635" y="1301"/>
                    <a:pt x="1701" y="167"/>
                  </a:cubicBezTo>
                  <a:cubicBezTo>
                    <a:pt x="1701" y="67"/>
                    <a:pt x="1635" y="0"/>
                    <a:pt x="1568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54;p57">
              <a:extLst>
                <a:ext uri="{FF2B5EF4-FFF2-40B4-BE49-F238E27FC236}">
                  <a16:creationId xmlns:a16="http://schemas.microsoft.com/office/drawing/2014/main" id="{78E43065-4D8B-326C-2D75-17FA0AA5B4AC}"/>
                </a:ext>
              </a:extLst>
            </p:cNvPr>
            <p:cNvSpPr/>
            <p:nvPr/>
          </p:nvSpPr>
          <p:spPr>
            <a:xfrm>
              <a:off x="2582287" y="3180226"/>
              <a:ext cx="23223" cy="87173"/>
            </a:xfrm>
            <a:custGeom>
              <a:avLst/>
              <a:gdLst/>
              <a:ahLst/>
              <a:cxnLst/>
              <a:rect l="l" t="t" r="r" b="b"/>
              <a:pathLst>
                <a:path w="1336" h="5015" extrusionOk="0">
                  <a:moveTo>
                    <a:pt x="203" y="1"/>
                  </a:moveTo>
                  <a:cubicBezTo>
                    <a:pt x="100" y="1"/>
                    <a:pt x="0" y="98"/>
                    <a:pt x="68" y="211"/>
                  </a:cubicBezTo>
                  <a:cubicBezTo>
                    <a:pt x="801" y="1645"/>
                    <a:pt x="1068" y="3246"/>
                    <a:pt x="801" y="4847"/>
                  </a:cubicBezTo>
                  <a:cubicBezTo>
                    <a:pt x="768" y="4914"/>
                    <a:pt x="835" y="4981"/>
                    <a:pt x="902" y="5014"/>
                  </a:cubicBezTo>
                  <a:cubicBezTo>
                    <a:pt x="968" y="5014"/>
                    <a:pt x="1035" y="4947"/>
                    <a:pt x="1035" y="4881"/>
                  </a:cubicBezTo>
                  <a:cubicBezTo>
                    <a:pt x="1335" y="3246"/>
                    <a:pt x="1068" y="1545"/>
                    <a:pt x="334" y="77"/>
                  </a:cubicBezTo>
                  <a:cubicBezTo>
                    <a:pt x="302" y="23"/>
                    <a:pt x="252" y="1"/>
                    <a:pt x="20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55;p57">
              <a:extLst>
                <a:ext uri="{FF2B5EF4-FFF2-40B4-BE49-F238E27FC236}">
                  <a16:creationId xmlns:a16="http://schemas.microsoft.com/office/drawing/2014/main" id="{3A7BB78E-E1A6-E579-8CD0-30FCE158EFAD}"/>
                </a:ext>
              </a:extLst>
            </p:cNvPr>
            <p:cNvSpPr/>
            <p:nvPr/>
          </p:nvSpPr>
          <p:spPr>
            <a:xfrm>
              <a:off x="2399650" y="3305067"/>
              <a:ext cx="24944" cy="81767"/>
            </a:xfrm>
            <a:custGeom>
              <a:avLst/>
              <a:gdLst/>
              <a:ahLst/>
              <a:cxnLst/>
              <a:rect l="l" t="t" r="r" b="b"/>
              <a:pathLst>
                <a:path w="1435" h="4704" extrusionOk="0">
                  <a:moveTo>
                    <a:pt x="340" y="0"/>
                  </a:moveTo>
                  <a:cubicBezTo>
                    <a:pt x="293" y="0"/>
                    <a:pt x="245" y="12"/>
                    <a:pt x="201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701" y="1602"/>
                    <a:pt x="868" y="3036"/>
                    <a:pt x="534" y="4370"/>
                  </a:cubicBezTo>
                  <a:cubicBezTo>
                    <a:pt x="467" y="4504"/>
                    <a:pt x="567" y="4637"/>
                    <a:pt x="701" y="4704"/>
                  </a:cubicBezTo>
                  <a:lnTo>
                    <a:pt x="801" y="4704"/>
                  </a:lnTo>
                  <a:cubicBezTo>
                    <a:pt x="934" y="4670"/>
                    <a:pt x="1001" y="4604"/>
                    <a:pt x="1034" y="4504"/>
                  </a:cubicBezTo>
                  <a:cubicBezTo>
                    <a:pt x="1435" y="3036"/>
                    <a:pt x="1268" y="1468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56;p57">
              <a:extLst>
                <a:ext uri="{FF2B5EF4-FFF2-40B4-BE49-F238E27FC236}">
                  <a16:creationId xmlns:a16="http://schemas.microsoft.com/office/drawing/2014/main" id="{741BE46B-6A5F-2873-1F74-E0C69764C1CE}"/>
                </a:ext>
              </a:extLst>
            </p:cNvPr>
            <p:cNvSpPr/>
            <p:nvPr/>
          </p:nvSpPr>
          <p:spPr>
            <a:xfrm>
              <a:off x="2477349" y="3051335"/>
              <a:ext cx="35391" cy="30715"/>
            </a:xfrm>
            <a:custGeom>
              <a:avLst/>
              <a:gdLst/>
              <a:ahLst/>
              <a:cxnLst/>
              <a:rect l="l" t="t" r="r" b="b"/>
              <a:pathLst>
                <a:path w="2036" h="1767" extrusionOk="0">
                  <a:moveTo>
                    <a:pt x="955" y="362"/>
                  </a:moveTo>
                  <a:cubicBezTo>
                    <a:pt x="1014" y="362"/>
                    <a:pt x="1074" y="370"/>
                    <a:pt x="1134" y="387"/>
                  </a:cubicBezTo>
                  <a:cubicBezTo>
                    <a:pt x="1368" y="454"/>
                    <a:pt x="1568" y="687"/>
                    <a:pt x="1601" y="921"/>
                  </a:cubicBezTo>
                  <a:cubicBezTo>
                    <a:pt x="1635" y="1088"/>
                    <a:pt x="1601" y="1221"/>
                    <a:pt x="1501" y="1321"/>
                  </a:cubicBezTo>
                  <a:cubicBezTo>
                    <a:pt x="1404" y="1377"/>
                    <a:pt x="1301" y="1404"/>
                    <a:pt x="1201" y="1404"/>
                  </a:cubicBezTo>
                  <a:cubicBezTo>
                    <a:pt x="1062" y="1404"/>
                    <a:pt x="931" y="1352"/>
                    <a:pt x="834" y="1255"/>
                  </a:cubicBezTo>
                  <a:cubicBezTo>
                    <a:pt x="634" y="1054"/>
                    <a:pt x="534" y="821"/>
                    <a:pt x="501" y="554"/>
                  </a:cubicBezTo>
                  <a:cubicBezTo>
                    <a:pt x="624" y="430"/>
                    <a:pt x="785" y="362"/>
                    <a:pt x="955" y="362"/>
                  </a:cubicBezTo>
                  <a:close/>
                  <a:moveTo>
                    <a:pt x="1011" y="0"/>
                  </a:moveTo>
                  <a:cubicBezTo>
                    <a:pt x="722" y="0"/>
                    <a:pt x="446" y="101"/>
                    <a:pt x="234" y="287"/>
                  </a:cubicBezTo>
                  <a:cubicBezTo>
                    <a:pt x="200" y="321"/>
                    <a:pt x="167" y="387"/>
                    <a:pt x="134" y="421"/>
                  </a:cubicBezTo>
                  <a:cubicBezTo>
                    <a:pt x="0" y="621"/>
                    <a:pt x="0" y="854"/>
                    <a:pt x="67" y="1054"/>
                  </a:cubicBezTo>
                  <a:cubicBezTo>
                    <a:pt x="117" y="1129"/>
                    <a:pt x="186" y="1167"/>
                    <a:pt x="245" y="1167"/>
                  </a:cubicBezTo>
                  <a:cubicBezTo>
                    <a:pt x="265" y="1167"/>
                    <a:pt x="284" y="1163"/>
                    <a:pt x="300" y="1154"/>
                  </a:cubicBezTo>
                  <a:cubicBezTo>
                    <a:pt x="367" y="1288"/>
                    <a:pt x="467" y="1388"/>
                    <a:pt x="567" y="1488"/>
                  </a:cubicBezTo>
                  <a:cubicBezTo>
                    <a:pt x="701" y="1621"/>
                    <a:pt x="901" y="1722"/>
                    <a:pt x="1068" y="1755"/>
                  </a:cubicBezTo>
                  <a:cubicBezTo>
                    <a:pt x="1120" y="1762"/>
                    <a:pt x="1173" y="1766"/>
                    <a:pt x="1224" y="1766"/>
                  </a:cubicBezTo>
                  <a:cubicBezTo>
                    <a:pt x="1403" y="1766"/>
                    <a:pt x="1572" y="1717"/>
                    <a:pt x="1701" y="1588"/>
                  </a:cubicBezTo>
                  <a:cubicBezTo>
                    <a:pt x="1935" y="1421"/>
                    <a:pt x="2035" y="1154"/>
                    <a:pt x="1968" y="854"/>
                  </a:cubicBezTo>
                  <a:cubicBezTo>
                    <a:pt x="1902" y="487"/>
                    <a:pt x="1601" y="154"/>
                    <a:pt x="1234" y="20"/>
                  </a:cubicBezTo>
                  <a:cubicBezTo>
                    <a:pt x="1160" y="7"/>
                    <a:pt x="1085" y="0"/>
                    <a:pt x="1011" y="0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57;p57">
              <a:extLst>
                <a:ext uri="{FF2B5EF4-FFF2-40B4-BE49-F238E27FC236}">
                  <a16:creationId xmlns:a16="http://schemas.microsoft.com/office/drawing/2014/main" id="{4CEBD4BB-EEBD-350C-9A9A-DF009C352029}"/>
                </a:ext>
              </a:extLst>
            </p:cNvPr>
            <p:cNvSpPr/>
            <p:nvPr/>
          </p:nvSpPr>
          <p:spPr>
            <a:xfrm>
              <a:off x="2466902" y="3133067"/>
              <a:ext cx="29602" cy="28212"/>
            </a:xfrm>
            <a:custGeom>
              <a:avLst/>
              <a:gdLst/>
              <a:ahLst/>
              <a:cxnLst/>
              <a:rect l="l" t="t" r="r" b="b"/>
              <a:pathLst>
                <a:path w="1703" h="1623" extrusionOk="0">
                  <a:moveTo>
                    <a:pt x="884" y="345"/>
                  </a:moveTo>
                  <a:cubicBezTo>
                    <a:pt x="958" y="345"/>
                    <a:pt x="1033" y="361"/>
                    <a:pt x="1102" y="389"/>
                  </a:cubicBezTo>
                  <a:cubicBezTo>
                    <a:pt x="1235" y="522"/>
                    <a:pt x="1302" y="689"/>
                    <a:pt x="1235" y="889"/>
                  </a:cubicBezTo>
                  <a:cubicBezTo>
                    <a:pt x="1235" y="1114"/>
                    <a:pt x="1046" y="1244"/>
                    <a:pt x="856" y="1244"/>
                  </a:cubicBezTo>
                  <a:cubicBezTo>
                    <a:pt x="708" y="1244"/>
                    <a:pt x="560" y="1165"/>
                    <a:pt x="501" y="989"/>
                  </a:cubicBezTo>
                  <a:cubicBezTo>
                    <a:pt x="434" y="856"/>
                    <a:pt x="401" y="722"/>
                    <a:pt x="468" y="589"/>
                  </a:cubicBezTo>
                  <a:cubicBezTo>
                    <a:pt x="501" y="522"/>
                    <a:pt x="535" y="489"/>
                    <a:pt x="601" y="455"/>
                  </a:cubicBezTo>
                  <a:cubicBezTo>
                    <a:pt x="679" y="377"/>
                    <a:pt x="780" y="345"/>
                    <a:pt x="884" y="345"/>
                  </a:cubicBezTo>
                  <a:close/>
                  <a:moveTo>
                    <a:pt x="873" y="1"/>
                  </a:moveTo>
                  <a:cubicBezTo>
                    <a:pt x="707" y="1"/>
                    <a:pt x="541" y="50"/>
                    <a:pt x="401" y="155"/>
                  </a:cubicBezTo>
                  <a:cubicBezTo>
                    <a:pt x="368" y="188"/>
                    <a:pt x="334" y="222"/>
                    <a:pt x="301" y="255"/>
                  </a:cubicBezTo>
                  <a:cubicBezTo>
                    <a:pt x="268" y="255"/>
                    <a:pt x="268" y="255"/>
                    <a:pt x="234" y="289"/>
                  </a:cubicBezTo>
                  <a:cubicBezTo>
                    <a:pt x="201" y="322"/>
                    <a:pt x="201" y="355"/>
                    <a:pt x="168" y="389"/>
                  </a:cubicBezTo>
                  <a:cubicBezTo>
                    <a:pt x="34" y="555"/>
                    <a:pt x="1" y="756"/>
                    <a:pt x="34" y="989"/>
                  </a:cubicBezTo>
                  <a:cubicBezTo>
                    <a:pt x="34" y="1056"/>
                    <a:pt x="101" y="1089"/>
                    <a:pt x="168" y="1122"/>
                  </a:cubicBezTo>
                  <a:cubicBezTo>
                    <a:pt x="168" y="1156"/>
                    <a:pt x="168" y="1156"/>
                    <a:pt x="201" y="1189"/>
                  </a:cubicBezTo>
                  <a:cubicBezTo>
                    <a:pt x="301" y="1389"/>
                    <a:pt x="501" y="1556"/>
                    <a:pt x="768" y="1589"/>
                  </a:cubicBezTo>
                  <a:cubicBezTo>
                    <a:pt x="835" y="1623"/>
                    <a:pt x="901" y="1623"/>
                    <a:pt x="968" y="1623"/>
                  </a:cubicBezTo>
                  <a:cubicBezTo>
                    <a:pt x="1302" y="1556"/>
                    <a:pt x="1535" y="1289"/>
                    <a:pt x="1602" y="989"/>
                  </a:cubicBezTo>
                  <a:cubicBezTo>
                    <a:pt x="1702" y="655"/>
                    <a:pt x="1569" y="322"/>
                    <a:pt x="1302" y="122"/>
                  </a:cubicBezTo>
                  <a:cubicBezTo>
                    <a:pt x="1174" y="42"/>
                    <a:pt x="1024" y="1"/>
                    <a:pt x="873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58;p57">
              <a:extLst>
                <a:ext uri="{FF2B5EF4-FFF2-40B4-BE49-F238E27FC236}">
                  <a16:creationId xmlns:a16="http://schemas.microsoft.com/office/drawing/2014/main" id="{326990CE-9722-E86F-0B68-E071C622DEE9}"/>
                </a:ext>
              </a:extLst>
            </p:cNvPr>
            <p:cNvSpPr/>
            <p:nvPr/>
          </p:nvSpPr>
          <p:spPr>
            <a:xfrm>
              <a:off x="2524890" y="3105655"/>
              <a:ext cx="23206" cy="22006"/>
            </a:xfrm>
            <a:custGeom>
              <a:avLst/>
              <a:gdLst/>
              <a:ahLst/>
              <a:cxnLst/>
              <a:rect l="l" t="t" r="r" b="b"/>
              <a:pathLst>
                <a:path w="1335" h="1266" extrusionOk="0">
                  <a:moveTo>
                    <a:pt x="688" y="351"/>
                  </a:moveTo>
                  <a:cubicBezTo>
                    <a:pt x="714" y="351"/>
                    <a:pt x="741" y="356"/>
                    <a:pt x="768" y="364"/>
                  </a:cubicBezTo>
                  <a:cubicBezTo>
                    <a:pt x="834" y="398"/>
                    <a:pt x="935" y="431"/>
                    <a:pt x="968" y="531"/>
                  </a:cubicBezTo>
                  <a:cubicBezTo>
                    <a:pt x="968" y="598"/>
                    <a:pt x="968" y="698"/>
                    <a:pt x="901" y="765"/>
                  </a:cubicBezTo>
                  <a:cubicBezTo>
                    <a:pt x="853" y="860"/>
                    <a:pt x="768" y="903"/>
                    <a:pt x="684" y="903"/>
                  </a:cubicBezTo>
                  <a:cubicBezTo>
                    <a:pt x="592" y="903"/>
                    <a:pt x="502" y="852"/>
                    <a:pt x="468" y="765"/>
                  </a:cubicBezTo>
                  <a:cubicBezTo>
                    <a:pt x="434" y="665"/>
                    <a:pt x="401" y="565"/>
                    <a:pt x="434" y="498"/>
                  </a:cubicBezTo>
                  <a:cubicBezTo>
                    <a:pt x="434" y="465"/>
                    <a:pt x="434" y="465"/>
                    <a:pt x="434" y="465"/>
                  </a:cubicBezTo>
                  <a:lnTo>
                    <a:pt x="501" y="431"/>
                  </a:lnTo>
                  <a:cubicBezTo>
                    <a:pt x="550" y="382"/>
                    <a:pt x="616" y="351"/>
                    <a:pt x="688" y="351"/>
                  </a:cubicBezTo>
                  <a:close/>
                  <a:moveTo>
                    <a:pt x="661" y="1"/>
                  </a:moveTo>
                  <a:cubicBezTo>
                    <a:pt x="511" y="1"/>
                    <a:pt x="358" y="52"/>
                    <a:pt x="234" y="164"/>
                  </a:cubicBezTo>
                  <a:cubicBezTo>
                    <a:pt x="201" y="164"/>
                    <a:pt x="201" y="198"/>
                    <a:pt x="201" y="264"/>
                  </a:cubicBezTo>
                  <a:cubicBezTo>
                    <a:pt x="167" y="264"/>
                    <a:pt x="134" y="298"/>
                    <a:pt x="101" y="331"/>
                  </a:cubicBezTo>
                  <a:cubicBezTo>
                    <a:pt x="1" y="531"/>
                    <a:pt x="34" y="731"/>
                    <a:pt x="134" y="932"/>
                  </a:cubicBezTo>
                  <a:cubicBezTo>
                    <a:pt x="234" y="1098"/>
                    <a:pt x="401" y="1232"/>
                    <a:pt x="568" y="1265"/>
                  </a:cubicBezTo>
                  <a:lnTo>
                    <a:pt x="634" y="1265"/>
                  </a:lnTo>
                  <a:cubicBezTo>
                    <a:pt x="868" y="1265"/>
                    <a:pt x="1068" y="1165"/>
                    <a:pt x="1168" y="998"/>
                  </a:cubicBezTo>
                  <a:cubicBezTo>
                    <a:pt x="1301" y="831"/>
                    <a:pt x="1335" y="598"/>
                    <a:pt x="1268" y="398"/>
                  </a:cubicBezTo>
                  <a:cubicBezTo>
                    <a:pt x="1164" y="147"/>
                    <a:pt x="915" y="1"/>
                    <a:pt x="661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59;p57">
              <a:extLst>
                <a:ext uri="{FF2B5EF4-FFF2-40B4-BE49-F238E27FC236}">
                  <a16:creationId xmlns:a16="http://schemas.microsoft.com/office/drawing/2014/main" id="{BDB0E1DB-E3E2-15EF-B862-111B5974C57C}"/>
                </a:ext>
              </a:extLst>
            </p:cNvPr>
            <p:cNvSpPr/>
            <p:nvPr/>
          </p:nvSpPr>
          <p:spPr>
            <a:xfrm>
              <a:off x="1622669" y="3094583"/>
              <a:ext cx="39458" cy="35686"/>
            </a:xfrm>
            <a:custGeom>
              <a:avLst/>
              <a:gdLst/>
              <a:ahLst/>
              <a:cxnLst/>
              <a:rect l="l" t="t" r="r" b="b"/>
              <a:pathLst>
                <a:path w="2270" h="2053" extrusionOk="0">
                  <a:moveTo>
                    <a:pt x="1168" y="534"/>
                  </a:moveTo>
                  <a:cubicBezTo>
                    <a:pt x="1368" y="534"/>
                    <a:pt x="1535" y="668"/>
                    <a:pt x="1602" y="835"/>
                  </a:cubicBezTo>
                  <a:cubicBezTo>
                    <a:pt x="1702" y="1001"/>
                    <a:pt x="1702" y="1202"/>
                    <a:pt x="1602" y="1368"/>
                  </a:cubicBezTo>
                  <a:cubicBezTo>
                    <a:pt x="1504" y="1466"/>
                    <a:pt x="1389" y="1528"/>
                    <a:pt x="1255" y="1528"/>
                  </a:cubicBezTo>
                  <a:cubicBezTo>
                    <a:pt x="1206" y="1528"/>
                    <a:pt x="1155" y="1520"/>
                    <a:pt x="1102" y="1502"/>
                  </a:cubicBezTo>
                  <a:cubicBezTo>
                    <a:pt x="935" y="1468"/>
                    <a:pt x="801" y="1335"/>
                    <a:pt x="768" y="1135"/>
                  </a:cubicBezTo>
                  <a:cubicBezTo>
                    <a:pt x="768" y="1068"/>
                    <a:pt x="701" y="1001"/>
                    <a:pt x="668" y="968"/>
                  </a:cubicBezTo>
                  <a:lnTo>
                    <a:pt x="635" y="968"/>
                  </a:lnTo>
                  <a:cubicBezTo>
                    <a:pt x="668" y="935"/>
                    <a:pt x="668" y="868"/>
                    <a:pt x="701" y="835"/>
                  </a:cubicBezTo>
                  <a:cubicBezTo>
                    <a:pt x="801" y="668"/>
                    <a:pt x="968" y="534"/>
                    <a:pt x="1168" y="534"/>
                  </a:cubicBezTo>
                  <a:close/>
                  <a:moveTo>
                    <a:pt x="1135" y="1"/>
                  </a:moveTo>
                  <a:cubicBezTo>
                    <a:pt x="735" y="34"/>
                    <a:pt x="401" y="234"/>
                    <a:pt x="234" y="601"/>
                  </a:cubicBezTo>
                  <a:cubicBezTo>
                    <a:pt x="34" y="935"/>
                    <a:pt x="1" y="1368"/>
                    <a:pt x="201" y="1702"/>
                  </a:cubicBezTo>
                  <a:cubicBezTo>
                    <a:pt x="245" y="1791"/>
                    <a:pt x="334" y="1835"/>
                    <a:pt x="428" y="1835"/>
                  </a:cubicBezTo>
                  <a:cubicBezTo>
                    <a:pt x="475" y="1835"/>
                    <a:pt x="523" y="1824"/>
                    <a:pt x="568" y="1802"/>
                  </a:cubicBezTo>
                  <a:cubicBezTo>
                    <a:pt x="668" y="1902"/>
                    <a:pt x="801" y="1969"/>
                    <a:pt x="935" y="2002"/>
                  </a:cubicBezTo>
                  <a:lnTo>
                    <a:pt x="1068" y="2036"/>
                  </a:lnTo>
                  <a:cubicBezTo>
                    <a:pt x="1130" y="2047"/>
                    <a:pt x="1192" y="2052"/>
                    <a:pt x="1254" y="2052"/>
                  </a:cubicBezTo>
                  <a:cubicBezTo>
                    <a:pt x="1555" y="2052"/>
                    <a:pt x="1842" y="1918"/>
                    <a:pt x="2036" y="1669"/>
                  </a:cubicBezTo>
                  <a:cubicBezTo>
                    <a:pt x="2269" y="1368"/>
                    <a:pt x="2269" y="935"/>
                    <a:pt x="2069" y="601"/>
                  </a:cubicBezTo>
                  <a:cubicBezTo>
                    <a:pt x="1902" y="234"/>
                    <a:pt x="1535" y="1"/>
                    <a:pt x="1135" y="1"/>
                  </a:cubicBezTo>
                  <a:close/>
                </a:path>
              </a:pathLst>
            </a:custGeom>
            <a:solidFill>
              <a:srgbClr val="DE6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60;p57">
              <a:extLst>
                <a:ext uri="{FF2B5EF4-FFF2-40B4-BE49-F238E27FC236}">
                  <a16:creationId xmlns:a16="http://schemas.microsoft.com/office/drawing/2014/main" id="{FBD6BBED-B657-049E-0CFB-F8DC48DE9F51}"/>
                </a:ext>
              </a:extLst>
            </p:cNvPr>
            <p:cNvSpPr/>
            <p:nvPr/>
          </p:nvSpPr>
          <p:spPr>
            <a:xfrm>
              <a:off x="1161146" y="1946920"/>
              <a:ext cx="1782975" cy="1116217"/>
            </a:xfrm>
            <a:custGeom>
              <a:avLst/>
              <a:gdLst/>
              <a:ahLst/>
              <a:cxnLst/>
              <a:rect l="l" t="t" r="r" b="b"/>
              <a:pathLst>
                <a:path w="102573" h="64215" extrusionOk="0">
                  <a:moveTo>
                    <a:pt x="51443" y="1"/>
                  </a:moveTo>
                  <a:cubicBezTo>
                    <a:pt x="50897" y="1"/>
                    <a:pt x="50484" y="139"/>
                    <a:pt x="50235" y="444"/>
                  </a:cubicBezTo>
                  <a:cubicBezTo>
                    <a:pt x="48267" y="2846"/>
                    <a:pt x="37660" y="32768"/>
                    <a:pt x="33757" y="46110"/>
                  </a:cubicBezTo>
                  <a:cubicBezTo>
                    <a:pt x="30242" y="45673"/>
                    <a:pt x="26695" y="45356"/>
                    <a:pt x="23343" y="45356"/>
                  </a:cubicBezTo>
                  <a:cubicBezTo>
                    <a:pt x="18266" y="45356"/>
                    <a:pt x="13636" y="46082"/>
                    <a:pt x="10240" y="48212"/>
                  </a:cubicBezTo>
                  <a:cubicBezTo>
                    <a:pt x="0" y="54596"/>
                    <a:pt x="15752" y="64214"/>
                    <a:pt x="43991" y="64214"/>
                  </a:cubicBezTo>
                  <a:cubicBezTo>
                    <a:pt x="45556" y="64214"/>
                    <a:pt x="47161" y="64185"/>
                    <a:pt x="48801" y="64123"/>
                  </a:cubicBezTo>
                  <a:cubicBezTo>
                    <a:pt x="80057" y="62923"/>
                    <a:pt x="102573" y="53349"/>
                    <a:pt x="98870" y="48812"/>
                  </a:cubicBezTo>
                  <a:cubicBezTo>
                    <a:pt x="97511" y="47154"/>
                    <a:pt x="93884" y="46606"/>
                    <a:pt x="88838" y="46606"/>
                  </a:cubicBezTo>
                  <a:cubicBezTo>
                    <a:pt x="84345" y="46606"/>
                    <a:pt x="78728" y="47040"/>
                    <a:pt x="72585" y="47511"/>
                  </a:cubicBezTo>
                  <a:cubicBezTo>
                    <a:pt x="68782" y="39272"/>
                    <a:pt x="57074" y="17423"/>
                    <a:pt x="57908" y="16089"/>
                  </a:cubicBezTo>
                  <a:cubicBezTo>
                    <a:pt x="58134" y="15727"/>
                    <a:pt x="58772" y="15592"/>
                    <a:pt x="59653" y="15592"/>
                  </a:cubicBezTo>
                  <a:cubicBezTo>
                    <a:pt x="62243" y="15592"/>
                    <a:pt x="66934" y="16760"/>
                    <a:pt x="69446" y="16760"/>
                  </a:cubicBezTo>
                  <a:cubicBezTo>
                    <a:pt x="69856" y="16760"/>
                    <a:pt x="70208" y="16729"/>
                    <a:pt x="70483" y="16656"/>
                  </a:cubicBezTo>
                  <a:cubicBezTo>
                    <a:pt x="70527" y="16645"/>
                    <a:pt x="70572" y="16640"/>
                    <a:pt x="70619" y="16640"/>
                  </a:cubicBezTo>
                  <a:cubicBezTo>
                    <a:pt x="72555" y="16640"/>
                    <a:pt x="76961" y="25703"/>
                    <a:pt x="78394" y="25703"/>
                  </a:cubicBezTo>
                  <a:cubicBezTo>
                    <a:pt x="78533" y="25703"/>
                    <a:pt x="78644" y="25617"/>
                    <a:pt x="78722" y="25429"/>
                  </a:cubicBezTo>
                  <a:cubicBezTo>
                    <a:pt x="79656" y="23261"/>
                    <a:pt x="76888" y="14421"/>
                    <a:pt x="74186" y="12653"/>
                  </a:cubicBezTo>
                  <a:cubicBezTo>
                    <a:pt x="71786" y="11063"/>
                    <a:pt x="56324" y="1"/>
                    <a:pt x="51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61;p57">
              <a:extLst>
                <a:ext uri="{FF2B5EF4-FFF2-40B4-BE49-F238E27FC236}">
                  <a16:creationId xmlns:a16="http://schemas.microsoft.com/office/drawing/2014/main" id="{5EF12790-ACD4-8896-8A1E-2EDF4DF090FF}"/>
                </a:ext>
              </a:extLst>
            </p:cNvPr>
            <p:cNvSpPr/>
            <p:nvPr/>
          </p:nvSpPr>
          <p:spPr>
            <a:xfrm>
              <a:off x="1720081" y="2670728"/>
              <a:ext cx="725389" cy="261103"/>
            </a:xfrm>
            <a:custGeom>
              <a:avLst/>
              <a:gdLst/>
              <a:ahLst/>
              <a:cxnLst/>
              <a:rect l="l" t="t" r="r" b="b"/>
              <a:pathLst>
                <a:path w="41731" h="15021" extrusionOk="0">
                  <a:moveTo>
                    <a:pt x="37594" y="1"/>
                  </a:moveTo>
                  <a:cubicBezTo>
                    <a:pt x="31156" y="1902"/>
                    <a:pt x="24485" y="2903"/>
                    <a:pt x="17747" y="2936"/>
                  </a:cubicBezTo>
                  <a:cubicBezTo>
                    <a:pt x="14078" y="2936"/>
                    <a:pt x="10408" y="2703"/>
                    <a:pt x="6739" y="2202"/>
                  </a:cubicBezTo>
                  <a:cubicBezTo>
                    <a:pt x="5338" y="2002"/>
                    <a:pt x="3904" y="1769"/>
                    <a:pt x="2503" y="1502"/>
                  </a:cubicBezTo>
                  <a:cubicBezTo>
                    <a:pt x="968" y="6539"/>
                    <a:pt x="1" y="10141"/>
                    <a:pt x="234" y="10742"/>
                  </a:cubicBezTo>
                  <a:cubicBezTo>
                    <a:pt x="844" y="12514"/>
                    <a:pt x="5099" y="15020"/>
                    <a:pt x="14848" y="15020"/>
                  </a:cubicBezTo>
                  <a:cubicBezTo>
                    <a:pt x="16292" y="15020"/>
                    <a:pt x="17857" y="14965"/>
                    <a:pt x="19548" y="14845"/>
                  </a:cubicBezTo>
                  <a:cubicBezTo>
                    <a:pt x="32624" y="13911"/>
                    <a:pt x="41097" y="10241"/>
                    <a:pt x="41564" y="8940"/>
                  </a:cubicBezTo>
                  <a:cubicBezTo>
                    <a:pt x="41731" y="8507"/>
                    <a:pt x="39963" y="4804"/>
                    <a:pt x="37594" y="1"/>
                  </a:cubicBezTo>
                  <a:close/>
                </a:path>
              </a:pathLst>
            </a:custGeom>
            <a:solidFill>
              <a:srgbClr val="1B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62;p57">
              <a:extLst>
                <a:ext uri="{FF2B5EF4-FFF2-40B4-BE49-F238E27FC236}">
                  <a16:creationId xmlns:a16="http://schemas.microsoft.com/office/drawing/2014/main" id="{EA989C1C-1BA0-C972-6FA3-F32170B6861B}"/>
                </a:ext>
              </a:extLst>
            </p:cNvPr>
            <p:cNvSpPr/>
            <p:nvPr/>
          </p:nvSpPr>
          <p:spPr>
            <a:xfrm>
              <a:off x="1935207" y="2691535"/>
              <a:ext cx="278329" cy="252568"/>
            </a:xfrm>
            <a:custGeom>
              <a:avLst/>
              <a:gdLst/>
              <a:ahLst/>
              <a:cxnLst/>
              <a:rect l="l" t="t" r="r" b="b"/>
              <a:pathLst>
                <a:path w="16012" h="14530" extrusionOk="0">
                  <a:moveTo>
                    <a:pt x="13543" y="2373"/>
                  </a:moveTo>
                  <a:lnTo>
                    <a:pt x="13543" y="3307"/>
                  </a:lnTo>
                  <a:lnTo>
                    <a:pt x="13610" y="5975"/>
                  </a:lnTo>
                  <a:lnTo>
                    <a:pt x="13610" y="5975"/>
                  </a:lnTo>
                  <a:cubicBezTo>
                    <a:pt x="13610" y="5974"/>
                    <a:pt x="13606" y="5974"/>
                    <a:pt x="13597" y="5974"/>
                  </a:cubicBezTo>
                  <a:cubicBezTo>
                    <a:pt x="13357" y="5974"/>
                    <a:pt x="9859" y="6411"/>
                    <a:pt x="9440" y="6476"/>
                  </a:cubicBezTo>
                  <a:cubicBezTo>
                    <a:pt x="9274" y="6509"/>
                    <a:pt x="9107" y="6542"/>
                    <a:pt x="8940" y="6609"/>
                  </a:cubicBezTo>
                  <a:cubicBezTo>
                    <a:pt x="8807" y="6643"/>
                    <a:pt x="8707" y="6709"/>
                    <a:pt x="8606" y="6776"/>
                  </a:cubicBezTo>
                  <a:cubicBezTo>
                    <a:pt x="8473" y="6909"/>
                    <a:pt x="8406" y="7110"/>
                    <a:pt x="8406" y="7310"/>
                  </a:cubicBezTo>
                  <a:cubicBezTo>
                    <a:pt x="8406" y="7510"/>
                    <a:pt x="8506" y="7677"/>
                    <a:pt x="8640" y="7843"/>
                  </a:cubicBezTo>
                  <a:cubicBezTo>
                    <a:pt x="8890" y="7982"/>
                    <a:pt x="9163" y="8052"/>
                    <a:pt x="9441" y="8052"/>
                  </a:cubicBezTo>
                  <a:cubicBezTo>
                    <a:pt x="9496" y="8052"/>
                    <a:pt x="9552" y="8049"/>
                    <a:pt x="9607" y="8044"/>
                  </a:cubicBezTo>
                  <a:cubicBezTo>
                    <a:pt x="9941" y="8044"/>
                    <a:pt x="13677" y="8044"/>
                    <a:pt x="13677" y="7877"/>
                  </a:cubicBezTo>
                  <a:cubicBezTo>
                    <a:pt x="13677" y="8344"/>
                    <a:pt x="13710" y="8844"/>
                    <a:pt x="13710" y="9311"/>
                  </a:cubicBezTo>
                  <a:cubicBezTo>
                    <a:pt x="13743" y="9778"/>
                    <a:pt x="13777" y="10312"/>
                    <a:pt x="13810" y="10846"/>
                  </a:cubicBezTo>
                  <a:cubicBezTo>
                    <a:pt x="13810" y="11079"/>
                    <a:pt x="13844" y="11346"/>
                    <a:pt x="13877" y="11613"/>
                  </a:cubicBezTo>
                  <a:cubicBezTo>
                    <a:pt x="11775" y="11880"/>
                    <a:pt x="9674" y="12080"/>
                    <a:pt x="7539" y="12213"/>
                  </a:cubicBezTo>
                  <a:cubicBezTo>
                    <a:pt x="6505" y="12247"/>
                    <a:pt x="5471" y="12313"/>
                    <a:pt x="4403" y="12347"/>
                  </a:cubicBezTo>
                  <a:cubicBezTo>
                    <a:pt x="4281" y="12341"/>
                    <a:pt x="4158" y="12338"/>
                    <a:pt x="4033" y="12338"/>
                  </a:cubicBezTo>
                  <a:cubicBezTo>
                    <a:pt x="3480" y="12338"/>
                    <a:pt x="2913" y="12392"/>
                    <a:pt x="2369" y="12447"/>
                  </a:cubicBezTo>
                  <a:cubicBezTo>
                    <a:pt x="2402" y="11713"/>
                    <a:pt x="2369" y="10946"/>
                    <a:pt x="2369" y="10212"/>
                  </a:cubicBezTo>
                  <a:lnTo>
                    <a:pt x="2369" y="7276"/>
                  </a:lnTo>
                  <a:cubicBezTo>
                    <a:pt x="2369" y="6309"/>
                    <a:pt x="2402" y="5408"/>
                    <a:pt x="2469" y="4474"/>
                  </a:cubicBezTo>
                  <a:cubicBezTo>
                    <a:pt x="2502" y="3974"/>
                    <a:pt x="2535" y="3474"/>
                    <a:pt x="2569" y="2973"/>
                  </a:cubicBezTo>
                  <a:cubicBezTo>
                    <a:pt x="2569" y="2773"/>
                    <a:pt x="2602" y="2606"/>
                    <a:pt x="2602" y="2440"/>
                  </a:cubicBezTo>
                  <a:lnTo>
                    <a:pt x="3002" y="2440"/>
                  </a:lnTo>
                  <a:cubicBezTo>
                    <a:pt x="3503" y="2473"/>
                    <a:pt x="4037" y="2473"/>
                    <a:pt x="4537" y="2506"/>
                  </a:cubicBezTo>
                  <a:lnTo>
                    <a:pt x="7672" y="2506"/>
                  </a:lnTo>
                  <a:lnTo>
                    <a:pt x="10741" y="2440"/>
                  </a:lnTo>
                  <a:cubicBezTo>
                    <a:pt x="11675" y="2440"/>
                    <a:pt x="12609" y="2440"/>
                    <a:pt x="13543" y="2373"/>
                  </a:cubicBezTo>
                  <a:close/>
                  <a:moveTo>
                    <a:pt x="14219" y="1"/>
                  </a:moveTo>
                  <a:cubicBezTo>
                    <a:pt x="14183" y="1"/>
                    <a:pt x="14147" y="2"/>
                    <a:pt x="14110" y="4"/>
                  </a:cubicBezTo>
                  <a:cubicBezTo>
                    <a:pt x="13510" y="4"/>
                    <a:pt x="12910" y="71"/>
                    <a:pt x="12309" y="71"/>
                  </a:cubicBezTo>
                  <a:lnTo>
                    <a:pt x="9674" y="171"/>
                  </a:lnTo>
                  <a:cubicBezTo>
                    <a:pt x="7439" y="238"/>
                    <a:pt x="5237" y="271"/>
                    <a:pt x="3002" y="338"/>
                  </a:cubicBezTo>
                  <a:cubicBezTo>
                    <a:pt x="2712" y="338"/>
                    <a:pt x="2391" y="307"/>
                    <a:pt x="2073" y="307"/>
                  </a:cubicBezTo>
                  <a:cubicBezTo>
                    <a:pt x="1661" y="307"/>
                    <a:pt x="1255" y="360"/>
                    <a:pt x="934" y="605"/>
                  </a:cubicBezTo>
                  <a:cubicBezTo>
                    <a:pt x="401" y="1039"/>
                    <a:pt x="334" y="1872"/>
                    <a:pt x="267" y="2440"/>
                  </a:cubicBezTo>
                  <a:cubicBezTo>
                    <a:pt x="167" y="3207"/>
                    <a:pt x="200" y="4007"/>
                    <a:pt x="167" y="4775"/>
                  </a:cubicBezTo>
                  <a:cubicBezTo>
                    <a:pt x="100" y="5842"/>
                    <a:pt x="67" y="6876"/>
                    <a:pt x="34" y="7943"/>
                  </a:cubicBezTo>
                  <a:cubicBezTo>
                    <a:pt x="0" y="9011"/>
                    <a:pt x="34" y="9945"/>
                    <a:pt x="34" y="10946"/>
                  </a:cubicBezTo>
                  <a:cubicBezTo>
                    <a:pt x="34" y="11579"/>
                    <a:pt x="34" y="12247"/>
                    <a:pt x="100" y="12880"/>
                  </a:cubicBezTo>
                  <a:cubicBezTo>
                    <a:pt x="134" y="13347"/>
                    <a:pt x="234" y="14014"/>
                    <a:pt x="667" y="14315"/>
                  </a:cubicBezTo>
                  <a:cubicBezTo>
                    <a:pt x="901" y="14448"/>
                    <a:pt x="1201" y="14515"/>
                    <a:pt x="1501" y="14515"/>
                  </a:cubicBezTo>
                  <a:cubicBezTo>
                    <a:pt x="1837" y="14525"/>
                    <a:pt x="2173" y="14530"/>
                    <a:pt x="2509" y="14530"/>
                  </a:cubicBezTo>
                  <a:cubicBezTo>
                    <a:pt x="5509" y="14530"/>
                    <a:pt x="8505" y="14158"/>
                    <a:pt x="11475" y="13948"/>
                  </a:cubicBezTo>
                  <a:cubicBezTo>
                    <a:pt x="12109" y="13881"/>
                    <a:pt x="12743" y="13848"/>
                    <a:pt x="13377" y="13781"/>
                  </a:cubicBezTo>
                  <a:cubicBezTo>
                    <a:pt x="13944" y="13781"/>
                    <a:pt x="14511" y="13714"/>
                    <a:pt x="15078" y="13614"/>
                  </a:cubicBezTo>
                  <a:cubicBezTo>
                    <a:pt x="15845" y="13414"/>
                    <a:pt x="15945" y="12880"/>
                    <a:pt x="15978" y="12146"/>
                  </a:cubicBezTo>
                  <a:cubicBezTo>
                    <a:pt x="16012" y="11546"/>
                    <a:pt x="15978" y="10979"/>
                    <a:pt x="15945" y="10379"/>
                  </a:cubicBezTo>
                  <a:cubicBezTo>
                    <a:pt x="15912" y="9344"/>
                    <a:pt x="15845" y="8310"/>
                    <a:pt x="15812" y="7243"/>
                  </a:cubicBezTo>
                  <a:cubicBezTo>
                    <a:pt x="15712" y="5475"/>
                    <a:pt x="15611" y="3640"/>
                    <a:pt x="15678" y="1872"/>
                  </a:cubicBezTo>
                  <a:cubicBezTo>
                    <a:pt x="15745" y="1439"/>
                    <a:pt x="15678" y="1005"/>
                    <a:pt x="15511" y="605"/>
                  </a:cubicBezTo>
                  <a:cubicBezTo>
                    <a:pt x="15478" y="605"/>
                    <a:pt x="15478" y="572"/>
                    <a:pt x="15445" y="538"/>
                  </a:cubicBezTo>
                  <a:cubicBezTo>
                    <a:pt x="15135" y="198"/>
                    <a:pt x="14682" y="1"/>
                    <a:pt x="14219" y="1"/>
                  </a:cubicBezTo>
                  <a:close/>
                </a:path>
              </a:pathLst>
            </a:custGeom>
            <a:solidFill>
              <a:srgbClr val="E38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圆角矩形 3">
            <a:extLst>
              <a:ext uri="{FF2B5EF4-FFF2-40B4-BE49-F238E27FC236}">
                <a16:creationId xmlns:a16="http://schemas.microsoft.com/office/drawing/2014/main" id="{6411466C-D629-7EEB-7CB4-644D48A08C01}"/>
              </a:ext>
            </a:extLst>
          </p:cNvPr>
          <p:cNvSpPr/>
          <p:nvPr/>
        </p:nvSpPr>
        <p:spPr>
          <a:xfrm>
            <a:off x="3172681" y="2015290"/>
            <a:ext cx="4527475" cy="2325830"/>
          </a:xfrm>
          <a:prstGeom prst="wedgeRoundRectCallout">
            <a:avLst>
              <a:gd name="adj1" fmla="val -56536"/>
              <a:gd name="adj2" fmla="val 49736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圆角矩形 3">
            <a:extLst>
              <a:ext uri="{FF2B5EF4-FFF2-40B4-BE49-F238E27FC236}">
                <a16:creationId xmlns:a16="http://schemas.microsoft.com/office/drawing/2014/main" id="{61269487-3280-5812-43D2-2F866DB5743A}"/>
              </a:ext>
            </a:extLst>
          </p:cNvPr>
          <p:cNvSpPr/>
          <p:nvPr/>
        </p:nvSpPr>
        <p:spPr>
          <a:xfrm>
            <a:off x="3078781" y="1149226"/>
            <a:ext cx="4832220" cy="3359745"/>
          </a:xfrm>
          <a:prstGeom prst="wedgeRoundRectCallout">
            <a:avLst>
              <a:gd name="adj1" fmla="val -56536"/>
              <a:gd name="adj2" fmla="val 49736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5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CF5353-B13B-F768-79AE-C64C70A8D47A}"/>
              </a:ext>
            </a:extLst>
          </p:cNvPr>
          <p:cNvSpPr/>
          <p:nvPr/>
        </p:nvSpPr>
        <p:spPr>
          <a:xfrm>
            <a:off x="481700" y="281029"/>
            <a:ext cx="8395651" cy="4851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1700" y="854650"/>
            <a:ext cx="8256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338" y="399793"/>
            <a:ext cx="694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Nếu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UTM Beautiful Caps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Beautiful Caps" panose="02040603050506020204" pitchFamily="18" charset="0"/>
              </a:rPr>
              <a:t>lạ</a:t>
            </a:r>
            <a:endParaRPr lang="en-US" sz="3200" b="1" dirty="0">
              <a:solidFill>
                <a:prstClr val="black"/>
              </a:solidFill>
              <a:latin typeface="UTM Beautiful Caps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B8783-EE15-E590-7B69-241C7B9069D4}"/>
              </a:ext>
            </a:extLst>
          </p:cNvPr>
          <p:cNvSpPr txBox="1"/>
          <p:nvPr/>
        </p:nvSpPr>
        <p:spPr>
          <a:xfrm>
            <a:off x="974426" y="1217224"/>
            <a:ext cx="5184874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hạt giống nảy mầm nhanh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Chớp mắt thành cây đầy quả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 hồ hái chén ngọt lành.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 dậy thành người lớn ngay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lặn xuống đáy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ngồi lái máy bay.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5BBC3-1D7F-F85B-25EB-AE551388DE5A}"/>
              </a:ext>
            </a:extLst>
          </p:cNvPr>
          <p:cNvSpPr txBox="1"/>
          <p:nvPr/>
        </p:nvSpPr>
        <p:spPr>
          <a:xfrm>
            <a:off x="4965555" y="971003"/>
            <a:ext cx="5310488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Hái triệu vì sao xuống cùng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Đúc thành ông mặt trời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Mãi mãi không còn mùa đông.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Hóa trái bom thành trái ngon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ruột không còn thuốc nổ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 toàn kẹo với bi tròn.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                                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 Hải</a:t>
            </a:r>
          </a:p>
        </p:txBody>
      </p:sp>
      <p:sp>
        <p:nvSpPr>
          <p:cNvPr id="42" name="圆角矩形 3">
            <a:extLst>
              <a:ext uri="{FF2B5EF4-FFF2-40B4-BE49-F238E27FC236}">
                <a16:creationId xmlns:a16="http://schemas.microsoft.com/office/drawing/2014/main" id="{51C93397-B049-7ECF-8FCA-54A1B0C1EEE5}"/>
              </a:ext>
            </a:extLst>
          </p:cNvPr>
          <p:cNvSpPr/>
          <p:nvPr/>
        </p:nvSpPr>
        <p:spPr>
          <a:xfrm flipH="1">
            <a:off x="0" y="693767"/>
            <a:ext cx="1052196" cy="584775"/>
          </a:xfrm>
          <a:prstGeom prst="wedgeRoundRectCallout">
            <a:avLst>
              <a:gd name="adj1" fmla="val -56536"/>
              <a:gd name="adj2" fmla="val 49736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圆角矩形 3">
            <a:extLst>
              <a:ext uri="{FF2B5EF4-FFF2-40B4-BE49-F238E27FC236}">
                <a16:creationId xmlns:a16="http://schemas.microsoft.com/office/drawing/2014/main" id="{1F6BCAA0-DE0B-6DCA-33C5-C022F60441CF}"/>
              </a:ext>
            </a:extLst>
          </p:cNvPr>
          <p:cNvSpPr/>
          <p:nvPr/>
        </p:nvSpPr>
        <p:spPr>
          <a:xfrm flipH="1">
            <a:off x="266649" y="4064158"/>
            <a:ext cx="1103999" cy="584775"/>
          </a:xfrm>
          <a:prstGeom prst="wedgeRoundRectCallout">
            <a:avLst>
              <a:gd name="adj1" fmla="val -63438"/>
              <a:gd name="adj2" fmla="val -54509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圆角矩形 3">
            <a:extLst>
              <a:ext uri="{FF2B5EF4-FFF2-40B4-BE49-F238E27FC236}">
                <a16:creationId xmlns:a16="http://schemas.microsoft.com/office/drawing/2014/main" id="{F4E2FF2B-8D4C-779A-130B-FE3001D87A82}"/>
              </a:ext>
            </a:extLst>
          </p:cNvPr>
          <p:cNvSpPr/>
          <p:nvPr/>
        </p:nvSpPr>
        <p:spPr>
          <a:xfrm flipH="1">
            <a:off x="7894928" y="295163"/>
            <a:ext cx="1052196" cy="584775"/>
          </a:xfrm>
          <a:prstGeom prst="wedgeRoundRectCallout">
            <a:avLst>
              <a:gd name="adj1" fmla="val 38817"/>
              <a:gd name="adj2" fmla="val 75797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圆角矩形 3">
            <a:extLst>
              <a:ext uri="{FF2B5EF4-FFF2-40B4-BE49-F238E27FC236}">
                <a16:creationId xmlns:a16="http://schemas.microsoft.com/office/drawing/2014/main" id="{04EDA9A0-B452-8D1E-F0A9-6ADA1BEDB4A4}"/>
              </a:ext>
            </a:extLst>
          </p:cNvPr>
          <p:cNvSpPr/>
          <p:nvPr/>
        </p:nvSpPr>
        <p:spPr>
          <a:xfrm flipH="1">
            <a:off x="8269654" y="2277849"/>
            <a:ext cx="848945" cy="584775"/>
          </a:xfrm>
          <a:prstGeom prst="wedgeRoundRectCallout">
            <a:avLst>
              <a:gd name="adj1" fmla="val 64249"/>
              <a:gd name="adj2" fmla="val 21503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圆角矩形 3">
            <a:extLst>
              <a:ext uri="{FF2B5EF4-FFF2-40B4-BE49-F238E27FC236}">
                <a16:creationId xmlns:a16="http://schemas.microsoft.com/office/drawing/2014/main" id="{E23F676E-549A-900C-8EED-5F706B9D5A8E}"/>
              </a:ext>
            </a:extLst>
          </p:cNvPr>
          <p:cNvSpPr/>
          <p:nvPr/>
        </p:nvSpPr>
        <p:spPr>
          <a:xfrm flipH="1">
            <a:off x="8149030" y="3657824"/>
            <a:ext cx="848945" cy="584775"/>
          </a:xfrm>
          <a:prstGeom prst="wedgeRoundRectCallout">
            <a:avLst>
              <a:gd name="adj1" fmla="val 38817"/>
              <a:gd name="adj2" fmla="val 75797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9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7F8EEF-B183-0313-9CD9-3B58B8FBD0CC}"/>
              </a:ext>
            </a:extLst>
          </p:cNvPr>
          <p:cNvSpPr/>
          <p:nvPr/>
        </p:nvSpPr>
        <p:spPr>
          <a:xfrm>
            <a:off x="1065066" y="1416095"/>
            <a:ext cx="7490505" cy="33293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79738" y="294862"/>
            <a:ext cx="4717150" cy="783193"/>
          </a:xfrm>
          <a:prstGeom prst="wedgeRoundRectCallout">
            <a:avLst>
              <a:gd name="adj1" fmla="val -62500"/>
              <a:gd name="adj2" fmla="val 2271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 eaLnBrk="1" hangingPunct="1">
              <a:defRPr/>
            </a:pPr>
            <a:r>
              <a:rPr lang="en-US" sz="4000" b="1" dirty="0" err="1">
                <a:latin typeface="UTM Androgyne" panose="02040603050506020204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ndrogyne" panose="02040603050506020204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ndrogyne" panose="02040603050506020204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ndrogyne" panose="02040603050506020204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latin typeface="UTM Androgyne" panose="0204060305050602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2094854" y="1889979"/>
            <a:ext cx="24771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Text Box 60">
            <a:extLst>
              <a:ext uri="{FF2B5EF4-FFF2-40B4-BE49-F238E27FC236}">
                <a16:creationId xmlns:a16="http://schemas.microsoft.com/office/drawing/2014/main" id="{34234BF5-A425-E20A-2D54-7811B4E06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854" y="2606549"/>
            <a:ext cx="24771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lạ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 Box 60">
            <a:extLst>
              <a:ext uri="{FF2B5EF4-FFF2-40B4-BE49-F238E27FC236}">
                <a16:creationId xmlns:a16="http://schemas.microsoft.com/office/drawing/2014/main" id="{15AF3F16-5BC5-66A3-2BCE-A6E54393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854" y="3288068"/>
            <a:ext cx="28581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nảy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Text Box 60">
            <a:extLst>
              <a:ext uri="{FF2B5EF4-FFF2-40B4-BE49-F238E27FC236}">
                <a16:creationId xmlns:a16="http://schemas.microsoft.com/office/drawing/2014/main" id="{73B55E9A-A6F0-7597-8BB1-CCA812BF6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525" y="1885698"/>
            <a:ext cx="24771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 bi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5" name="Text Box 60">
            <a:extLst>
              <a:ext uri="{FF2B5EF4-FFF2-40B4-BE49-F238E27FC236}">
                <a16:creationId xmlns:a16="http://schemas.microsoft.com/office/drawing/2014/main" id="{7D47D4C4-9E84-9AE0-D695-67AC7235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72" y="2606548"/>
            <a:ext cx="3069227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lặn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17" name="Google Shape;3348;p69">
            <a:extLst>
              <a:ext uri="{FF2B5EF4-FFF2-40B4-BE49-F238E27FC236}">
                <a16:creationId xmlns:a16="http://schemas.microsoft.com/office/drawing/2014/main" id="{A4557AA9-0813-1223-B3C9-F8EEDAF3687A}"/>
              </a:ext>
            </a:extLst>
          </p:cNvPr>
          <p:cNvGrpSpPr/>
          <p:nvPr/>
        </p:nvGrpSpPr>
        <p:grpSpPr>
          <a:xfrm>
            <a:off x="6720385" y="3287042"/>
            <a:ext cx="1577783" cy="1981697"/>
            <a:chOff x="3567227" y="1141362"/>
            <a:chExt cx="1380492" cy="1733900"/>
          </a:xfrm>
        </p:grpSpPr>
        <p:sp>
          <p:nvSpPr>
            <p:cNvPr id="18" name="Google Shape;3349;p69">
              <a:extLst>
                <a:ext uri="{FF2B5EF4-FFF2-40B4-BE49-F238E27FC236}">
                  <a16:creationId xmlns:a16="http://schemas.microsoft.com/office/drawing/2014/main" id="{82282565-1691-71C0-1835-6A948A2DEB75}"/>
                </a:ext>
              </a:extLst>
            </p:cNvPr>
            <p:cNvSpPr/>
            <p:nvPr/>
          </p:nvSpPr>
          <p:spPr>
            <a:xfrm>
              <a:off x="3567227" y="1187672"/>
              <a:ext cx="1290071" cy="1687590"/>
            </a:xfrm>
            <a:custGeom>
              <a:avLst/>
              <a:gdLst/>
              <a:ahLst/>
              <a:cxnLst/>
              <a:rect l="l" t="t" r="r" b="b"/>
              <a:pathLst>
                <a:path w="78056" h="102108" extrusionOk="0">
                  <a:moveTo>
                    <a:pt x="62445" y="23017"/>
                  </a:moveTo>
                  <a:lnTo>
                    <a:pt x="62445" y="23017"/>
                  </a:lnTo>
                  <a:cubicBezTo>
                    <a:pt x="63379" y="25252"/>
                    <a:pt x="64046" y="27620"/>
                    <a:pt x="64446" y="30055"/>
                  </a:cubicBezTo>
                  <a:cubicBezTo>
                    <a:pt x="64308" y="30042"/>
                    <a:pt x="64164" y="30034"/>
                    <a:pt x="64019" y="30034"/>
                  </a:cubicBezTo>
                  <a:cubicBezTo>
                    <a:pt x="63814" y="30034"/>
                    <a:pt x="63607" y="30050"/>
                    <a:pt x="63412" y="30089"/>
                  </a:cubicBezTo>
                  <a:cubicBezTo>
                    <a:pt x="63178" y="30122"/>
                    <a:pt x="62978" y="30156"/>
                    <a:pt x="62745" y="30222"/>
                  </a:cubicBezTo>
                  <a:cubicBezTo>
                    <a:pt x="62578" y="29855"/>
                    <a:pt x="62345" y="29522"/>
                    <a:pt x="62044" y="29222"/>
                  </a:cubicBezTo>
                  <a:lnTo>
                    <a:pt x="61878" y="29055"/>
                  </a:lnTo>
                  <a:lnTo>
                    <a:pt x="61644" y="28921"/>
                  </a:lnTo>
                  <a:cubicBezTo>
                    <a:pt x="61411" y="28788"/>
                    <a:pt x="61144" y="28654"/>
                    <a:pt x="60910" y="28554"/>
                  </a:cubicBezTo>
                  <a:cubicBezTo>
                    <a:pt x="61711" y="27354"/>
                    <a:pt x="62244" y="25986"/>
                    <a:pt x="62411" y="24552"/>
                  </a:cubicBezTo>
                  <a:cubicBezTo>
                    <a:pt x="62445" y="24018"/>
                    <a:pt x="62478" y="23517"/>
                    <a:pt x="62445" y="23017"/>
                  </a:cubicBezTo>
                  <a:close/>
                  <a:moveTo>
                    <a:pt x="38327" y="5438"/>
                  </a:moveTo>
                  <a:cubicBezTo>
                    <a:pt x="45566" y="5438"/>
                    <a:pt x="52171" y="8774"/>
                    <a:pt x="56974" y="14177"/>
                  </a:cubicBezTo>
                  <a:cubicBezTo>
                    <a:pt x="56707" y="14044"/>
                    <a:pt x="56474" y="13911"/>
                    <a:pt x="56207" y="13810"/>
                  </a:cubicBezTo>
                  <a:cubicBezTo>
                    <a:pt x="55104" y="13275"/>
                    <a:pt x="53883" y="13007"/>
                    <a:pt x="52654" y="13007"/>
                  </a:cubicBezTo>
                  <a:cubicBezTo>
                    <a:pt x="52582" y="13007"/>
                    <a:pt x="52510" y="13008"/>
                    <a:pt x="52437" y="13010"/>
                  </a:cubicBezTo>
                  <a:cubicBezTo>
                    <a:pt x="52437" y="13010"/>
                    <a:pt x="48635" y="13410"/>
                    <a:pt x="46266" y="15779"/>
                  </a:cubicBezTo>
                  <a:cubicBezTo>
                    <a:pt x="44932" y="17046"/>
                    <a:pt x="44065" y="18714"/>
                    <a:pt x="43831" y="20515"/>
                  </a:cubicBezTo>
                  <a:lnTo>
                    <a:pt x="43264" y="21649"/>
                  </a:lnTo>
                  <a:cubicBezTo>
                    <a:pt x="42530" y="21416"/>
                    <a:pt x="41763" y="21283"/>
                    <a:pt x="40996" y="21283"/>
                  </a:cubicBezTo>
                  <a:lnTo>
                    <a:pt x="40896" y="21283"/>
                  </a:lnTo>
                  <a:cubicBezTo>
                    <a:pt x="40295" y="21283"/>
                    <a:pt x="39695" y="21349"/>
                    <a:pt x="39095" y="21516"/>
                  </a:cubicBezTo>
                  <a:cubicBezTo>
                    <a:pt x="34725" y="22984"/>
                    <a:pt x="34024" y="25819"/>
                    <a:pt x="34024" y="25819"/>
                  </a:cubicBezTo>
                  <a:cubicBezTo>
                    <a:pt x="34024" y="25886"/>
                    <a:pt x="33991" y="25953"/>
                    <a:pt x="33958" y="26019"/>
                  </a:cubicBezTo>
                  <a:cubicBezTo>
                    <a:pt x="33724" y="26720"/>
                    <a:pt x="33557" y="27487"/>
                    <a:pt x="33524" y="28221"/>
                  </a:cubicBezTo>
                  <a:lnTo>
                    <a:pt x="32723" y="32157"/>
                  </a:lnTo>
                  <a:cubicBezTo>
                    <a:pt x="32375" y="32099"/>
                    <a:pt x="32022" y="32069"/>
                    <a:pt x="31671" y="32069"/>
                  </a:cubicBezTo>
                  <a:cubicBezTo>
                    <a:pt x="31014" y="32069"/>
                    <a:pt x="30363" y="32173"/>
                    <a:pt x="29755" y="32390"/>
                  </a:cubicBezTo>
                  <a:cubicBezTo>
                    <a:pt x="29521" y="32457"/>
                    <a:pt x="29288" y="32557"/>
                    <a:pt x="29087" y="32657"/>
                  </a:cubicBezTo>
                  <a:lnTo>
                    <a:pt x="19848" y="32524"/>
                  </a:lnTo>
                  <a:lnTo>
                    <a:pt x="19848" y="32090"/>
                  </a:lnTo>
                  <a:lnTo>
                    <a:pt x="19781" y="32090"/>
                  </a:lnTo>
                  <a:cubicBezTo>
                    <a:pt x="19581" y="29021"/>
                    <a:pt x="18747" y="27020"/>
                    <a:pt x="17212" y="26086"/>
                  </a:cubicBezTo>
                  <a:cubicBezTo>
                    <a:pt x="16818" y="25860"/>
                    <a:pt x="16190" y="25593"/>
                    <a:pt x="15365" y="25593"/>
                  </a:cubicBezTo>
                  <a:cubicBezTo>
                    <a:pt x="14726" y="25593"/>
                    <a:pt x="13969" y="25753"/>
                    <a:pt x="13109" y="26219"/>
                  </a:cubicBezTo>
                  <a:lnTo>
                    <a:pt x="13076" y="26219"/>
                  </a:lnTo>
                  <a:cubicBezTo>
                    <a:pt x="16645" y="14144"/>
                    <a:pt x="26619" y="5438"/>
                    <a:pt x="38327" y="5438"/>
                  </a:cubicBezTo>
                  <a:close/>
                  <a:moveTo>
                    <a:pt x="47200" y="34725"/>
                  </a:moveTo>
                  <a:lnTo>
                    <a:pt x="47167" y="34892"/>
                  </a:lnTo>
                  <a:lnTo>
                    <a:pt x="47067" y="34892"/>
                  </a:lnTo>
                  <a:lnTo>
                    <a:pt x="47200" y="34725"/>
                  </a:lnTo>
                  <a:close/>
                  <a:moveTo>
                    <a:pt x="27119" y="34125"/>
                  </a:moveTo>
                  <a:cubicBezTo>
                    <a:pt x="26853" y="34425"/>
                    <a:pt x="26619" y="34759"/>
                    <a:pt x="26419" y="35092"/>
                  </a:cubicBezTo>
                  <a:cubicBezTo>
                    <a:pt x="26185" y="34892"/>
                    <a:pt x="25919" y="34725"/>
                    <a:pt x="25652" y="34559"/>
                  </a:cubicBezTo>
                  <a:lnTo>
                    <a:pt x="27119" y="34125"/>
                  </a:lnTo>
                  <a:close/>
                  <a:moveTo>
                    <a:pt x="55406" y="32357"/>
                  </a:moveTo>
                  <a:cubicBezTo>
                    <a:pt x="55306" y="33058"/>
                    <a:pt x="55273" y="33758"/>
                    <a:pt x="55273" y="34459"/>
                  </a:cubicBezTo>
                  <a:lnTo>
                    <a:pt x="55006" y="34492"/>
                  </a:lnTo>
                  <a:lnTo>
                    <a:pt x="55106" y="35192"/>
                  </a:lnTo>
                  <a:cubicBezTo>
                    <a:pt x="54706" y="35326"/>
                    <a:pt x="54305" y="35526"/>
                    <a:pt x="53905" y="35726"/>
                  </a:cubicBezTo>
                  <a:lnTo>
                    <a:pt x="53538" y="35626"/>
                  </a:lnTo>
                  <a:lnTo>
                    <a:pt x="54239" y="32557"/>
                  </a:lnTo>
                  <a:lnTo>
                    <a:pt x="54406" y="32557"/>
                  </a:lnTo>
                  <a:cubicBezTo>
                    <a:pt x="54772" y="32491"/>
                    <a:pt x="55106" y="32424"/>
                    <a:pt x="55406" y="32357"/>
                  </a:cubicBezTo>
                  <a:close/>
                  <a:moveTo>
                    <a:pt x="38327" y="1"/>
                  </a:moveTo>
                  <a:cubicBezTo>
                    <a:pt x="21816" y="1"/>
                    <a:pt x="8173" y="14077"/>
                    <a:pt x="6438" y="32090"/>
                  </a:cubicBezTo>
                  <a:cubicBezTo>
                    <a:pt x="5804" y="32290"/>
                    <a:pt x="5204" y="32624"/>
                    <a:pt x="4703" y="33058"/>
                  </a:cubicBezTo>
                  <a:cubicBezTo>
                    <a:pt x="3936" y="33725"/>
                    <a:pt x="3569" y="34759"/>
                    <a:pt x="3803" y="35760"/>
                  </a:cubicBezTo>
                  <a:cubicBezTo>
                    <a:pt x="3836" y="35926"/>
                    <a:pt x="3869" y="36093"/>
                    <a:pt x="3936" y="36260"/>
                  </a:cubicBezTo>
                  <a:lnTo>
                    <a:pt x="4103" y="36627"/>
                  </a:lnTo>
                  <a:cubicBezTo>
                    <a:pt x="4637" y="37494"/>
                    <a:pt x="5371" y="38261"/>
                    <a:pt x="6238" y="38762"/>
                  </a:cubicBezTo>
                  <a:lnTo>
                    <a:pt x="6238" y="45967"/>
                  </a:lnTo>
                  <a:cubicBezTo>
                    <a:pt x="2669" y="52171"/>
                    <a:pt x="0" y="62879"/>
                    <a:pt x="0" y="71252"/>
                  </a:cubicBezTo>
                  <a:cubicBezTo>
                    <a:pt x="0" y="82093"/>
                    <a:pt x="4837" y="90732"/>
                    <a:pt x="14043" y="96270"/>
                  </a:cubicBezTo>
                  <a:cubicBezTo>
                    <a:pt x="15011" y="97003"/>
                    <a:pt x="16078" y="97570"/>
                    <a:pt x="17246" y="97971"/>
                  </a:cubicBezTo>
                  <a:cubicBezTo>
                    <a:pt x="22449" y="100339"/>
                    <a:pt x="28020" y="101707"/>
                    <a:pt x="33724" y="102007"/>
                  </a:cubicBezTo>
                  <a:lnTo>
                    <a:pt x="34925" y="102074"/>
                  </a:lnTo>
                  <a:cubicBezTo>
                    <a:pt x="35425" y="102074"/>
                    <a:pt x="35992" y="102107"/>
                    <a:pt x="36559" y="102107"/>
                  </a:cubicBezTo>
                  <a:cubicBezTo>
                    <a:pt x="39895" y="102107"/>
                    <a:pt x="44398" y="101807"/>
                    <a:pt x="46266" y="101607"/>
                  </a:cubicBezTo>
                  <a:cubicBezTo>
                    <a:pt x="53605" y="100806"/>
                    <a:pt x="64379" y="98404"/>
                    <a:pt x="72985" y="86696"/>
                  </a:cubicBezTo>
                  <a:cubicBezTo>
                    <a:pt x="76822" y="81492"/>
                    <a:pt x="78056" y="74521"/>
                    <a:pt x="76688" y="65948"/>
                  </a:cubicBezTo>
                  <a:cubicBezTo>
                    <a:pt x="75654" y="59343"/>
                    <a:pt x="73519" y="53005"/>
                    <a:pt x="70384" y="47101"/>
                  </a:cubicBezTo>
                  <a:lnTo>
                    <a:pt x="70384" y="37294"/>
                  </a:lnTo>
                  <a:cubicBezTo>
                    <a:pt x="70450" y="37127"/>
                    <a:pt x="70484" y="36960"/>
                    <a:pt x="70484" y="36794"/>
                  </a:cubicBezTo>
                  <a:cubicBezTo>
                    <a:pt x="70550" y="36393"/>
                    <a:pt x="70517" y="35993"/>
                    <a:pt x="70384" y="35593"/>
                  </a:cubicBezTo>
                  <a:cubicBezTo>
                    <a:pt x="70183" y="15945"/>
                    <a:pt x="55907" y="1"/>
                    <a:pt x="38327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50;p69">
              <a:extLst>
                <a:ext uri="{FF2B5EF4-FFF2-40B4-BE49-F238E27FC236}">
                  <a16:creationId xmlns:a16="http://schemas.microsoft.com/office/drawing/2014/main" id="{C2E33E1E-1207-4BC4-4B35-6DA7DD90C395}"/>
                </a:ext>
              </a:extLst>
            </p:cNvPr>
            <p:cNvSpPr/>
            <p:nvPr/>
          </p:nvSpPr>
          <p:spPr>
            <a:xfrm>
              <a:off x="3716619" y="1356203"/>
              <a:ext cx="1108152" cy="913706"/>
            </a:xfrm>
            <a:custGeom>
              <a:avLst/>
              <a:gdLst/>
              <a:ahLst/>
              <a:cxnLst/>
              <a:rect l="l" t="t" r="r" b="b"/>
              <a:pathLst>
                <a:path w="67049" h="55284" extrusionOk="0">
                  <a:moveTo>
                    <a:pt x="23518" y="21126"/>
                  </a:moveTo>
                  <a:cubicBezTo>
                    <a:pt x="23251" y="21426"/>
                    <a:pt x="23051" y="21726"/>
                    <a:pt x="22850" y="22060"/>
                  </a:cubicBezTo>
                  <a:cubicBezTo>
                    <a:pt x="22584" y="21893"/>
                    <a:pt x="22350" y="21693"/>
                    <a:pt x="22050" y="21560"/>
                  </a:cubicBezTo>
                  <a:lnTo>
                    <a:pt x="23518" y="21126"/>
                  </a:lnTo>
                  <a:close/>
                  <a:moveTo>
                    <a:pt x="51838" y="19325"/>
                  </a:moveTo>
                  <a:lnTo>
                    <a:pt x="51838" y="19325"/>
                  </a:lnTo>
                  <a:cubicBezTo>
                    <a:pt x="51738" y="20025"/>
                    <a:pt x="51671" y="20726"/>
                    <a:pt x="51704" y="21426"/>
                  </a:cubicBezTo>
                  <a:lnTo>
                    <a:pt x="51404" y="21460"/>
                  </a:lnTo>
                  <a:lnTo>
                    <a:pt x="51538" y="22160"/>
                  </a:lnTo>
                  <a:cubicBezTo>
                    <a:pt x="50971" y="22360"/>
                    <a:pt x="50403" y="22627"/>
                    <a:pt x="49870" y="22927"/>
                  </a:cubicBezTo>
                  <a:lnTo>
                    <a:pt x="50637" y="19525"/>
                  </a:lnTo>
                  <a:lnTo>
                    <a:pt x="50837" y="19525"/>
                  </a:lnTo>
                  <a:cubicBezTo>
                    <a:pt x="51171" y="19458"/>
                    <a:pt x="51504" y="19391"/>
                    <a:pt x="51838" y="19325"/>
                  </a:cubicBezTo>
                  <a:close/>
                  <a:moveTo>
                    <a:pt x="43632" y="21726"/>
                  </a:moveTo>
                  <a:lnTo>
                    <a:pt x="43165" y="23795"/>
                  </a:lnTo>
                  <a:cubicBezTo>
                    <a:pt x="42798" y="23795"/>
                    <a:pt x="42464" y="23828"/>
                    <a:pt x="42131" y="23895"/>
                  </a:cubicBezTo>
                  <a:lnTo>
                    <a:pt x="41997" y="23027"/>
                  </a:lnTo>
                  <a:cubicBezTo>
                    <a:pt x="42598" y="22660"/>
                    <a:pt x="43132" y="22227"/>
                    <a:pt x="43632" y="21726"/>
                  </a:cubicBezTo>
                  <a:close/>
                  <a:moveTo>
                    <a:pt x="33425" y="22294"/>
                  </a:moveTo>
                  <a:lnTo>
                    <a:pt x="33425" y="22294"/>
                  </a:lnTo>
                  <a:cubicBezTo>
                    <a:pt x="34259" y="22927"/>
                    <a:pt x="35159" y="23428"/>
                    <a:pt x="36160" y="23728"/>
                  </a:cubicBezTo>
                  <a:lnTo>
                    <a:pt x="36494" y="25796"/>
                  </a:lnTo>
                  <a:lnTo>
                    <a:pt x="36494" y="25796"/>
                  </a:lnTo>
                  <a:lnTo>
                    <a:pt x="35093" y="25229"/>
                  </a:lnTo>
                  <a:cubicBezTo>
                    <a:pt x="34759" y="25096"/>
                    <a:pt x="34459" y="24995"/>
                    <a:pt x="34125" y="24862"/>
                  </a:cubicBezTo>
                  <a:cubicBezTo>
                    <a:pt x="34092" y="24295"/>
                    <a:pt x="33992" y="23728"/>
                    <a:pt x="33792" y="23161"/>
                  </a:cubicBezTo>
                  <a:cubicBezTo>
                    <a:pt x="33692" y="22861"/>
                    <a:pt x="33591" y="22594"/>
                    <a:pt x="33425" y="22294"/>
                  </a:cubicBezTo>
                  <a:close/>
                  <a:moveTo>
                    <a:pt x="49260" y="1"/>
                  </a:moveTo>
                  <a:cubicBezTo>
                    <a:pt x="49130" y="1"/>
                    <a:pt x="49000" y="4"/>
                    <a:pt x="48869" y="11"/>
                  </a:cubicBezTo>
                  <a:cubicBezTo>
                    <a:pt x="48869" y="11"/>
                    <a:pt x="45100" y="411"/>
                    <a:pt x="42698" y="2780"/>
                  </a:cubicBezTo>
                  <a:cubicBezTo>
                    <a:pt x="41330" y="4014"/>
                    <a:pt x="40463" y="5715"/>
                    <a:pt x="40230" y="7516"/>
                  </a:cubicBezTo>
                  <a:lnTo>
                    <a:pt x="39662" y="8650"/>
                  </a:lnTo>
                  <a:cubicBezTo>
                    <a:pt x="38929" y="8417"/>
                    <a:pt x="38161" y="8284"/>
                    <a:pt x="37394" y="8284"/>
                  </a:cubicBezTo>
                  <a:lnTo>
                    <a:pt x="37327" y="8284"/>
                  </a:lnTo>
                  <a:cubicBezTo>
                    <a:pt x="36727" y="8284"/>
                    <a:pt x="36093" y="8350"/>
                    <a:pt x="35526" y="8517"/>
                  </a:cubicBezTo>
                  <a:cubicBezTo>
                    <a:pt x="31156" y="9985"/>
                    <a:pt x="30489" y="12787"/>
                    <a:pt x="30489" y="12787"/>
                  </a:cubicBezTo>
                  <a:cubicBezTo>
                    <a:pt x="30489" y="12787"/>
                    <a:pt x="30423" y="12920"/>
                    <a:pt x="30389" y="12987"/>
                  </a:cubicBezTo>
                  <a:cubicBezTo>
                    <a:pt x="30156" y="13721"/>
                    <a:pt x="29989" y="14455"/>
                    <a:pt x="29956" y="15188"/>
                  </a:cubicBezTo>
                  <a:lnTo>
                    <a:pt x="29155" y="19125"/>
                  </a:lnTo>
                  <a:cubicBezTo>
                    <a:pt x="28806" y="19066"/>
                    <a:pt x="28453" y="19037"/>
                    <a:pt x="28101" y="19037"/>
                  </a:cubicBezTo>
                  <a:cubicBezTo>
                    <a:pt x="27442" y="19037"/>
                    <a:pt x="26783" y="19141"/>
                    <a:pt x="26153" y="19358"/>
                  </a:cubicBezTo>
                  <a:cubicBezTo>
                    <a:pt x="25953" y="19425"/>
                    <a:pt x="25719" y="19525"/>
                    <a:pt x="25519" y="19625"/>
                  </a:cubicBezTo>
                  <a:lnTo>
                    <a:pt x="16279" y="19492"/>
                  </a:lnTo>
                  <a:lnTo>
                    <a:pt x="16279" y="19058"/>
                  </a:lnTo>
                  <a:lnTo>
                    <a:pt x="16212" y="19058"/>
                  </a:lnTo>
                  <a:cubicBezTo>
                    <a:pt x="16012" y="16022"/>
                    <a:pt x="15178" y="14021"/>
                    <a:pt x="13644" y="13087"/>
                  </a:cubicBezTo>
                  <a:cubicBezTo>
                    <a:pt x="13247" y="12860"/>
                    <a:pt x="12614" y="12580"/>
                    <a:pt x="11776" y="12580"/>
                  </a:cubicBezTo>
                  <a:cubicBezTo>
                    <a:pt x="11135" y="12580"/>
                    <a:pt x="10375" y="12743"/>
                    <a:pt x="9508" y="13220"/>
                  </a:cubicBezTo>
                  <a:cubicBezTo>
                    <a:pt x="8774" y="13621"/>
                    <a:pt x="8207" y="14321"/>
                    <a:pt x="7973" y="15155"/>
                  </a:cubicBezTo>
                  <a:cubicBezTo>
                    <a:pt x="7673" y="15088"/>
                    <a:pt x="7373" y="15055"/>
                    <a:pt x="7073" y="15022"/>
                  </a:cubicBezTo>
                  <a:cubicBezTo>
                    <a:pt x="6958" y="15012"/>
                    <a:pt x="6844" y="15007"/>
                    <a:pt x="6730" y="15007"/>
                  </a:cubicBezTo>
                  <a:cubicBezTo>
                    <a:pt x="6045" y="15007"/>
                    <a:pt x="5371" y="15179"/>
                    <a:pt x="4771" y="15522"/>
                  </a:cubicBezTo>
                  <a:cubicBezTo>
                    <a:pt x="3570" y="16256"/>
                    <a:pt x="2870" y="17624"/>
                    <a:pt x="3003" y="19058"/>
                  </a:cubicBezTo>
                  <a:cubicBezTo>
                    <a:pt x="2336" y="19225"/>
                    <a:pt x="1669" y="19558"/>
                    <a:pt x="1135" y="20059"/>
                  </a:cubicBezTo>
                  <a:cubicBezTo>
                    <a:pt x="368" y="20726"/>
                    <a:pt x="1" y="21760"/>
                    <a:pt x="201" y="22761"/>
                  </a:cubicBezTo>
                  <a:cubicBezTo>
                    <a:pt x="234" y="22927"/>
                    <a:pt x="301" y="23094"/>
                    <a:pt x="368" y="23261"/>
                  </a:cubicBezTo>
                  <a:lnTo>
                    <a:pt x="535" y="23628"/>
                  </a:lnTo>
                  <a:cubicBezTo>
                    <a:pt x="1235" y="24995"/>
                    <a:pt x="2936" y="26030"/>
                    <a:pt x="4404" y="26697"/>
                  </a:cubicBezTo>
                  <a:cubicBezTo>
                    <a:pt x="3503" y="29599"/>
                    <a:pt x="3937" y="32768"/>
                    <a:pt x="5605" y="35303"/>
                  </a:cubicBezTo>
                  <a:lnTo>
                    <a:pt x="10408" y="42875"/>
                  </a:lnTo>
                  <a:cubicBezTo>
                    <a:pt x="10575" y="43142"/>
                    <a:pt x="10742" y="43409"/>
                    <a:pt x="10975" y="43676"/>
                  </a:cubicBezTo>
                  <a:cubicBezTo>
                    <a:pt x="11009" y="43742"/>
                    <a:pt x="11075" y="43809"/>
                    <a:pt x="11109" y="43842"/>
                  </a:cubicBezTo>
                  <a:lnTo>
                    <a:pt x="11142" y="43909"/>
                  </a:lnTo>
                  <a:cubicBezTo>
                    <a:pt x="11309" y="44076"/>
                    <a:pt x="11442" y="44243"/>
                    <a:pt x="11576" y="44376"/>
                  </a:cubicBezTo>
                  <a:lnTo>
                    <a:pt x="11809" y="44610"/>
                  </a:lnTo>
                  <a:cubicBezTo>
                    <a:pt x="11943" y="44776"/>
                    <a:pt x="12109" y="44910"/>
                    <a:pt x="12276" y="45043"/>
                  </a:cubicBezTo>
                  <a:lnTo>
                    <a:pt x="12310" y="45077"/>
                  </a:lnTo>
                  <a:cubicBezTo>
                    <a:pt x="12376" y="45143"/>
                    <a:pt x="12443" y="45177"/>
                    <a:pt x="12510" y="45243"/>
                  </a:cubicBezTo>
                  <a:cubicBezTo>
                    <a:pt x="12710" y="45410"/>
                    <a:pt x="12910" y="45544"/>
                    <a:pt x="13110" y="45677"/>
                  </a:cubicBezTo>
                  <a:lnTo>
                    <a:pt x="13244" y="45777"/>
                  </a:lnTo>
                  <a:lnTo>
                    <a:pt x="13344" y="45844"/>
                  </a:lnTo>
                  <a:cubicBezTo>
                    <a:pt x="14078" y="47478"/>
                    <a:pt x="15645" y="48612"/>
                    <a:pt x="17413" y="48846"/>
                  </a:cubicBezTo>
                  <a:cubicBezTo>
                    <a:pt x="17547" y="50447"/>
                    <a:pt x="17980" y="51981"/>
                    <a:pt x="19081" y="52782"/>
                  </a:cubicBezTo>
                  <a:cubicBezTo>
                    <a:pt x="19578" y="53175"/>
                    <a:pt x="20177" y="53376"/>
                    <a:pt x="20784" y="53376"/>
                  </a:cubicBezTo>
                  <a:cubicBezTo>
                    <a:pt x="21155" y="53376"/>
                    <a:pt x="21529" y="53301"/>
                    <a:pt x="21883" y="53149"/>
                  </a:cubicBezTo>
                  <a:cubicBezTo>
                    <a:pt x="22550" y="52882"/>
                    <a:pt x="23151" y="52448"/>
                    <a:pt x="23618" y="51915"/>
                  </a:cubicBezTo>
                  <a:cubicBezTo>
                    <a:pt x="24218" y="52282"/>
                    <a:pt x="24902" y="52465"/>
                    <a:pt x="25586" y="52465"/>
                  </a:cubicBezTo>
                  <a:cubicBezTo>
                    <a:pt x="26270" y="52465"/>
                    <a:pt x="26953" y="52282"/>
                    <a:pt x="27554" y="51915"/>
                  </a:cubicBezTo>
                  <a:cubicBezTo>
                    <a:pt x="28121" y="51548"/>
                    <a:pt x="28555" y="51014"/>
                    <a:pt x="28855" y="50414"/>
                  </a:cubicBezTo>
                  <a:lnTo>
                    <a:pt x="33325" y="52248"/>
                  </a:lnTo>
                  <a:cubicBezTo>
                    <a:pt x="34720" y="52825"/>
                    <a:pt x="36199" y="53112"/>
                    <a:pt x="37676" y="53112"/>
                  </a:cubicBezTo>
                  <a:cubicBezTo>
                    <a:pt x="39446" y="53112"/>
                    <a:pt x="41213" y="52700"/>
                    <a:pt x="42831" y="51881"/>
                  </a:cubicBezTo>
                  <a:cubicBezTo>
                    <a:pt x="44099" y="53549"/>
                    <a:pt x="45834" y="55284"/>
                    <a:pt x="47702" y="55284"/>
                  </a:cubicBezTo>
                  <a:cubicBezTo>
                    <a:pt x="48769" y="55284"/>
                    <a:pt x="49770" y="54750"/>
                    <a:pt x="50303" y="53816"/>
                  </a:cubicBezTo>
                  <a:cubicBezTo>
                    <a:pt x="50670" y="53149"/>
                    <a:pt x="50904" y="52415"/>
                    <a:pt x="50971" y="51648"/>
                  </a:cubicBezTo>
                  <a:cubicBezTo>
                    <a:pt x="51148" y="51682"/>
                    <a:pt x="51329" y="51698"/>
                    <a:pt x="51508" y="51698"/>
                  </a:cubicBezTo>
                  <a:cubicBezTo>
                    <a:pt x="52035" y="51698"/>
                    <a:pt x="52557" y="51555"/>
                    <a:pt x="53005" y="51281"/>
                  </a:cubicBezTo>
                  <a:cubicBezTo>
                    <a:pt x="53773" y="50781"/>
                    <a:pt x="54306" y="50013"/>
                    <a:pt x="54473" y="49113"/>
                  </a:cubicBezTo>
                  <a:cubicBezTo>
                    <a:pt x="54506" y="49013"/>
                    <a:pt x="54540" y="48913"/>
                    <a:pt x="54606" y="48813"/>
                  </a:cubicBezTo>
                  <a:cubicBezTo>
                    <a:pt x="54740" y="48346"/>
                    <a:pt x="54840" y="47879"/>
                    <a:pt x="54807" y="47378"/>
                  </a:cubicBezTo>
                  <a:cubicBezTo>
                    <a:pt x="54907" y="47211"/>
                    <a:pt x="54973" y="47078"/>
                    <a:pt x="55040" y="46911"/>
                  </a:cubicBezTo>
                  <a:cubicBezTo>
                    <a:pt x="55737" y="47225"/>
                    <a:pt x="56441" y="47368"/>
                    <a:pt x="57121" y="47368"/>
                  </a:cubicBezTo>
                  <a:cubicBezTo>
                    <a:pt x="60348" y="47368"/>
                    <a:pt x="63041" y="44156"/>
                    <a:pt x="61912" y="40740"/>
                  </a:cubicBezTo>
                  <a:cubicBezTo>
                    <a:pt x="61845" y="40540"/>
                    <a:pt x="61778" y="40340"/>
                    <a:pt x="61678" y="40140"/>
                  </a:cubicBezTo>
                  <a:cubicBezTo>
                    <a:pt x="61678" y="39739"/>
                    <a:pt x="61645" y="39372"/>
                    <a:pt x="61578" y="38972"/>
                  </a:cubicBezTo>
                  <a:lnTo>
                    <a:pt x="63346" y="35303"/>
                  </a:lnTo>
                  <a:cubicBezTo>
                    <a:pt x="63446" y="35036"/>
                    <a:pt x="63580" y="34769"/>
                    <a:pt x="63680" y="34469"/>
                  </a:cubicBezTo>
                  <a:cubicBezTo>
                    <a:pt x="63713" y="34402"/>
                    <a:pt x="63713" y="34335"/>
                    <a:pt x="63746" y="34269"/>
                  </a:cubicBezTo>
                  <a:lnTo>
                    <a:pt x="63780" y="34202"/>
                  </a:lnTo>
                  <a:cubicBezTo>
                    <a:pt x="63846" y="34002"/>
                    <a:pt x="63880" y="33802"/>
                    <a:pt x="63946" y="33635"/>
                  </a:cubicBezTo>
                  <a:cubicBezTo>
                    <a:pt x="63980" y="33502"/>
                    <a:pt x="64013" y="33401"/>
                    <a:pt x="64013" y="33301"/>
                  </a:cubicBezTo>
                  <a:cubicBezTo>
                    <a:pt x="64047" y="33101"/>
                    <a:pt x="64113" y="32934"/>
                    <a:pt x="64147" y="32734"/>
                  </a:cubicBezTo>
                  <a:lnTo>
                    <a:pt x="64147" y="32701"/>
                  </a:lnTo>
                  <a:lnTo>
                    <a:pt x="64180" y="32434"/>
                  </a:lnTo>
                  <a:cubicBezTo>
                    <a:pt x="64213" y="32201"/>
                    <a:pt x="64213" y="31967"/>
                    <a:pt x="64247" y="31767"/>
                  </a:cubicBezTo>
                  <a:lnTo>
                    <a:pt x="64247" y="31600"/>
                  </a:lnTo>
                  <a:lnTo>
                    <a:pt x="64247" y="30766"/>
                  </a:lnTo>
                  <a:lnTo>
                    <a:pt x="64247" y="30566"/>
                  </a:lnTo>
                  <a:lnTo>
                    <a:pt x="64247" y="30533"/>
                  </a:lnTo>
                  <a:cubicBezTo>
                    <a:pt x="64247" y="30299"/>
                    <a:pt x="64213" y="30099"/>
                    <a:pt x="64180" y="29899"/>
                  </a:cubicBezTo>
                  <a:cubicBezTo>
                    <a:pt x="64180" y="29799"/>
                    <a:pt x="64147" y="29699"/>
                    <a:pt x="64113" y="29599"/>
                  </a:cubicBezTo>
                  <a:cubicBezTo>
                    <a:pt x="64080" y="29432"/>
                    <a:pt x="64047" y="29232"/>
                    <a:pt x="64013" y="29032"/>
                  </a:cubicBezTo>
                  <a:lnTo>
                    <a:pt x="63946" y="28765"/>
                  </a:lnTo>
                  <a:cubicBezTo>
                    <a:pt x="63880" y="28565"/>
                    <a:pt x="63846" y="28365"/>
                    <a:pt x="63780" y="28164"/>
                  </a:cubicBezTo>
                  <a:cubicBezTo>
                    <a:pt x="63780" y="28098"/>
                    <a:pt x="63713" y="28031"/>
                    <a:pt x="63713" y="27964"/>
                  </a:cubicBezTo>
                  <a:cubicBezTo>
                    <a:pt x="63680" y="27898"/>
                    <a:pt x="63646" y="27764"/>
                    <a:pt x="63580" y="27697"/>
                  </a:cubicBezTo>
                  <a:cubicBezTo>
                    <a:pt x="65147" y="26763"/>
                    <a:pt x="66715" y="25462"/>
                    <a:pt x="66915" y="23828"/>
                  </a:cubicBezTo>
                  <a:cubicBezTo>
                    <a:pt x="67049" y="22794"/>
                    <a:pt x="66615" y="21793"/>
                    <a:pt x="65814" y="21193"/>
                  </a:cubicBezTo>
                  <a:cubicBezTo>
                    <a:pt x="65281" y="20826"/>
                    <a:pt x="64714" y="20559"/>
                    <a:pt x="64080" y="20426"/>
                  </a:cubicBezTo>
                  <a:cubicBezTo>
                    <a:pt x="64047" y="19125"/>
                    <a:pt x="63279" y="17924"/>
                    <a:pt x="62112" y="17357"/>
                  </a:cubicBezTo>
                  <a:cubicBezTo>
                    <a:pt x="61635" y="17129"/>
                    <a:pt x="61111" y="17011"/>
                    <a:pt x="60583" y="17011"/>
                  </a:cubicBezTo>
                  <a:cubicBezTo>
                    <a:pt x="60336" y="17011"/>
                    <a:pt x="60088" y="17037"/>
                    <a:pt x="59844" y="17090"/>
                  </a:cubicBezTo>
                  <a:cubicBezTo>
                    <a:pt x="59643" y="17090"/>
                    <a:pt x="59410" y="17157"/>
                    <a:pt x="59176" y="17223"/>
                  </a:cubicBezTo>
                  <a:cubicBezTo>
                    <a:pt x="59010" y="16856"/>
                    <a:pt x="58776" y="16523"/>
                    <a:pt x="58509" y="16223"/>
                  </a:cubicBezTo>
                  <a:lnTo>
                    <a:pt x="58309" y="16056"/>
                  </a:lnTo>
                  <a:lnTo>
                    <a:pt x="58076" y="15922"/>
                  </a:lnTo>
                  <a:cubicBezTo>
                    <a:pt x="57842" y="15789"/>
                    <a:pt x="57609" y="15655"/>
                    <a:pt x="57342" y="15555"/>
                  </a:cubicBezTo>
                  <a:cubicBezTo>
                    <a:pt x="58176" y="14355"/>
                    <a:pt x="58676" y="12987"/>
                    <a:pt x="58843" y="11553"/>
                  </a:cubicBezTo>
                  <a:cubicBezTo>
                    <a:pt x="58910" y="10885"/>
                    <a:pt x="58910" y="10252"/>
                    <a:pt x="58843" y="9618"/>
                  </a:cubicBezTo>
                  <a:cubicBezTo>
                    <a:pt x="58643" y="7583"/>
                    <a:pt x="57875" y="5648"/>
                    <a:pt x="56608" y="4047"/>
                  </a:cubicBezTo>
                  <a:cubicBezTo>
                    <a:pt x="55607" y="2579"/>
                    <a:pt x="54240" y="1479"/>
                    <a:pt x="52638" y="778"/>
                  </a:cubicBezTo>
                  <a:cubicBezTo>
                    <a:pt x="51558" y="268"/>
                    <a:pt x="50424" y="1"/>
                    <a:pt x="49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1;p69">
              <a:extLst>
                <a:ext uri="{FF2B5EF4-FFF2-40B4-BE49-F238E27FC236}">
                  <a16:creationId xmlns:a16="http://schemas.microsoft.com/office/drawing/2014/main" id="{10F9156F-99DE-2ED6-0C42-4D7B101A3377}"/>
                </a:ext>
              </a:extLst>
            </p:cNvPr>
            <p:cNvSpPr/>
            <p:nvPr/>
          </p:nvSpPr>
          <p:spPr>
            <a:xfrm>
              <a:off x="3657633" y="1141362"/>
              <a:ext cx="1290087" cy="1687590"/>
            </a:xfrm>
            <a:custGeom>
              <a:avLst/>
              <a:gdLst/>
              <a:ahLst/>
              <a:cxnLst/>
              <a:rect l="l" t="t" r="r" b="b"/>
              <a:pathLst>
                <a:path w="78057" h="102108" extrusionOk="0">
                  <a:moveTo>
                    <a:pt x="38328" y="5404"/>
                  </a:moveTo>
                  <a:cubicBezTo>
                    <a:pt x="53038" y="5404"/>
                    <a:pt x="64980" y="19148"/>
                    <a:pt x="64980" y="35993"/>
                  </a:cubicBezTo>
                  <a:lnTo>
                    <a:pt x="64980" y="39796"/>
                  </a:lnTo>
                  <a:lnTo>
                    <a:pt x="64780" y="39696"/>
                  </a:lnTo>
                  <a:cubicBezTo>
                    <a:pt x="60644" y="36827"/>
                    <a:pt x="55574" y="35860"/>
                    <a:pt x="51604" y="35326"/>
                  </a:cubicBezTo>
                  <a:cubicBezTo>
                    <a:pt x="48110" y="34871"/>
                    <a:pt x="44590" y="34642"/>
                    <a:pt x="41071" y="34642"/>
                  </a:cubicBezTo>
                  <a:cubicBezTo>
                    <a:pt x="36592" y="34642"/>
                    <a:pt x="32113" y="35012"/>
                    <a:pt x="27687" y="35760"/>
                  </a:cubicBezTo>
                  <a:cubicBezTo>
                    <a:pt x="21916" y="36694"/>
                    <a:pt x="16346" y="37828"/>
                    <a:pt x="11676" y="40663"/>
                  </a:cubicBezTo>
                  <a:lnTo>
                    <a:pt x="11676" y="35993"/>
                  </a:lnTo>
                  <a:cubicBezTo>
                    <a:pt x="11676" y="19148"/>
                    <a:pt x="23617" y="5404"/>
                    <a:pt x="38328" y="5404"/>
                  </a:cubicBezTo>
                  <a:close/>
                  <a:moveTo>
                    <a:pt x="38328" y="1"/>
                  </a:moveTo>
                  <a:cubicBezTo>
                    <a:pt x="20649" y="1"/>
                    <a:pt x="6238" y="16145"/>
                    <a:pt x="6238" y="35993"/>
                  </a:cubicBezTo>
                  <a:lnTo>
                    <a:pt x="6238" y="45933"/>
                  </a:lnTo>
                  <a:cubicBezTo>
                    <a:pt x="2669" y="52138"/>
                    <a:pt x="1" y="62879"/>
                    <a:pt x="1" y="71218"/>
                  </a:cubicBezTo>
                  <a:cubicBezTo>
                    <a:pt x="1" y="82059"/>
                    <a:pt x="4837" y="90699"/>
                    <a:pt x="14044" y="96236"/>
                  </a:cubicBezTo>
                  <a:cubicBezTo>
                    <a:pt x="15011" y="96970"/>
                    <a:pt x="16079" y="97570"/>
                    <a:pt x="17213" y="97937"/>
                  </a:cubicBezTo>
                  <a:cubicBezTo>
                    <a:pt x="22417" y="100306"/>
                    <a:pt x="28021" y="101707"/>
                    <a:pt x="33725" y="102007"/>
                  </a:cubicBezTo>
                  <a:lnTo>
                    <a:pt x="34926" y="102074"/>
                  </a:lnTo>
                  <a:cubicBezTo>
                    <a:pt x="35426" y="102107"/>
                    <a:pt x="35993" y="102107"/>
                    <a:pt x="36560" y="102107"/>
                  </a:cubicBezTo>
                  <a:cubicBezTo>
                    <a:pt x="39896" y="102107"/>
                    <a:pt x="44399" y="101807"/>
                    <a:pt x="46234" y="101607"/>
                  </a:cubicBezTo>
                  <a:cubicBezTo>
                    <a:pt x="53606" y="100806"/>
                    <a:pt x="64380" y="98404"/>
                    <a:pt x="72986" y="86696"/>
                  </a:cubicBezTo>
                  <a:cubicBezTo>
                    <a:pt x="76822" y="81492"/>
                    <a:pt x="78056" y="74521"/>
                    <a:pt x="76722" y="65914"/>
                  </a:cubicBezTo>
                  <a:cubicBezTo>
                    <a:pt x="75655" y="59343"/>
                    <a:pt x="73520" y="52972"/>
                    <a:pt x="70384" y="47101"/>
                  </a:cubicBezTo>
                  <a:lnTo>
                    <a:pt x="70384" y="35993"/>
                  </a:lnTo>
                  <a:cubicBezTo>
                    <a:pt x="70384" y="16145"/>
                    <a:pt x="56007" y="1"/>
                    <a:pt x="3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2;p69">
              <a:extLst>
                <a:ext uri="{FF2B5EF4-FFF2-40B4-BE49-F238E27FC236}">
                  <a16:creationId xmlns:a16="http://schemas.microsoft.com/office/drawing/2014/main" id="{3203A082-669F-10FF-72DC-B25B9BD90CA4}"/>
                </a:ext>
              </a:extLst>
            </p:cNvPr>
            <p:cNvSpPr/>
            <p:nvPr/>
          </p:nvSpPr>
          <p:spPr>
            <a:xfrm>
              <a:off x="3765144" y="1778679"/>
              <a:ext cx="971966" cy="289595"/>
            </a:xfrm>
            <a:custGeom>
              <a:avLst/>
              <a:gdLst/>
              <a:ahLst/>
              <a:cxnLst/>
              <a:rect l="l" t="t" r="r" b="b"/>
              <a:pathLst>
                <a:path w="58809" h="17522" extrusionOk="0">
                  <a:moveTo>
                    <a:pt x="34657" y="1"/>
                  </a:moveTo>
                  <a:cubicBezTo>
                    <a:pt x="33024" y="1"/>
                    <a:pt x="31389" y="56"/>
                    <a:pt x="29755" y="167"/>
                  </a:cubicBezTo>
                  <a:cubicBezTo>
                    <a:pt x="27120" y="301"/>
                    <a:pt x="24518" y="601"/>
                    <a:pt x="21916" y="1001"/>
                  </a:cubicBezTo>
                  <a:cubicBezTo>
                    <a:pt x="15611" y="2069"/>
                    <a:pt x="9574" y="3303"/>
                    <a:pt x="5304" y="6972"/>
                  </a:cubicBezTo>
                  <a:cubicBezTo>
                    <a:pt x="0" y="11542"/>
                    <a:pt x="14811" y="15979"/>
                    <a:pt x="17680" y="16546"/>
                  </a:cubicBezTo>
                  <a:cubicBezTo>
                    <a:pt x="21365" y="17267"/>
                    <a:pt x="25142" y="17521"/>
                    <a:pt x="28930" y="17521"/>
                  </a:cubicBezTo>
                  <a:cubicBezTo>
                    <a:pt x="31621" y="17521"/>
                    <a:pt x="34319" y="17393"/>
                    <a:pt x="36993" y="17213"/>
                  </a:cubicBezTo>
                  <a:cubicBezTo>
                    <a:pt x="47601" y="16546"/>
                    <a:pt x="55640" y="14144"/>
                    <a:pt x="57942" y="10908"/>
                  </a:cubicBezTo>
                  <a:cubicBezTo>
                    <a:pt x="58709" y="9841"/>
                    <a:pt x="58809" y="8673"/>
                    <a:pt x="58275" y="7272"/>
                  </a:cubicBezTo>
                  <a:cubicBezTo>
                    <a:pt x="57908" y="6205"/>
                    <a:pt x="56974" y="5171"/>
                    <a:pt x="55607" y="4204"/>
                  </a:cubicBezTo>
                  <a:cubicBezTo>
                    <a:pt x="52271" y="1935"/>
                    <a:pt x="47868" y="1101"/>
                    <a:pt x="44432" y="668"/>
                  </a:cubicBezTo>
                  <a:cubicBezTo>
                    <a:pt x="41185" y="223"/>
                    <a:pt x="37924" y="1"/>
                    <a:pt x="34657" y="1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3;p69">
              <a:extLst>
                <a:ext uri="{FF2B5EF4-FFF2-40B4-BE49-F238E27FC236}">
                  <a16:creationId xmlns:a16="http://schemas.microsoft.com/office/drawing/2014/main" id="{22B446EA-BF72-2129-48F8-E719A87F6003}"/>
                </a:ext>
              </a:extLst>
            </p:cNvPr>
            <p:cNvSpPr/>
            <p:nvPr/>
          </p:nvSpPr>
          <p:spPr>
            <a:xfrm>
              <a:off x="4367175" y="1835352"/>
              <a:ext cx="157672" cy="130699"/>
            </a:xfrm>
            <a:custGeom>
              <a:avLst/>
              <a:gdLst/>
              <a:ahLst/>
              <a:cxnLst/>
              <a:rect l="l" t="t" r="r" b="b"/>
              <a:pathLst>
                <a:path w="9540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7"/>
                  </a:cubicBezTo>
                  <a:cubicBezTo>
                    <a:pt x="334" y="1342"/>
                    <a:pt x="0" y="5912"/>
                    <a:pt x="3136" y="7479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5" y="7907"/>
                    <a:pt x="9540" y="5418"/>
                    <a:pt x="8673" y="2709"/>
                  </a:cubicBezTo>
                  <a:cubicBezTo>
                    <a:pt x="8113" y="1056"/>
                    <a:pt x="6573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4;p69">
              <a:extLst>
                <a:ext uri="{FF2B5EF4-FFF2-40B4-BE49-F238E27FC236}">
                  <a16:creationId xmlns:a16="http://schemas.microsoft.com/office/drawing/2014/main" id="{1B27CAF6-691D-D5B7-2058-64F11BB29C32}"/>
                </a:ext>
              </a:extLst>
            </p:cNvPr>
            <p:cNvSpPr/>
            <p:nvPr/>
          </p:nvSpPr>
          <p:spPr>
            <a:xfrm>
              <a:off x="4356151" y="1784067"/>
              <a:ext cx="158119" cy="130699"/>
            </a:xfrm>
            <a:custGeom>
              <a:avLst/>
              <a:gdLst/>
              <a:ahLst/>
              <a:cxnLst/>
              <a:rect l="l" t="t" r="r" b="b"/>
              <a:pathLst>
                <a:path w="9567" h="7908" extrusionOk="0">
                  <a:moveTo>
                    <a:pt x="4922" y="1"/>
                  </a:moveTo>
                  <a:cubicBezTo>
                    <a:pt x="4507" y="1"/>
                    <a:pt x="4085" y="68"/>
                    <a:pt x="3669" y="208"/>
                  </a:cubicBezTo>
                  <a:cubicBezTo>
                    <a:pt x="334" y="1309"/>
                    <a:pt x="0" y="5912"/>
                    <a:pt x="3136" y="7480"/>
                  </a:cubicBezTo>
                  <a:cubicBezTo>
                    <a:pt x="3731" y="7775"/>
                    <a:pt x="4337" y="7908"/>
                    <a:pt x="4921" y="7908"/>
                  </a:cubicBezTo>
                  <a:cubicBezTo>
                    <a:pt x="7447" y="7908"/>
                    <a:pt x="9567" y="5419"/>
                    <a:pt x="8673" y="2710"/>
                  </a:cubicBezTo>
                  <a:cubicBezTo>
                    <a:pt x="8113" y="1057"/>
                    <a:pt x="6573" y="1"/>
                    <a:pt x="4922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5;p69">
              <a:extLst>
                <a:ext uri="{FF2B5EF4-FFF2-40B4-BE49-F238E27FC236}">
                  <a16:creationId xmlns:a16="http://schemas.microsoft.com/office/drawing/2014/main" id="{291DC006-6B80-FAF8-AF49-5D9C6A59E70D}"/>
                </a:ext>
              </a:extLst>
            </p:cNvPr>
            <p:cNvSpPr/>
            <p:nvPr/>
          </p:nvSpPr>
          <p:spPr>
            <a:xfrm>
              <a:off x="4371588" y="1834905"/>
              <a:ext cx="137294" cy="79861"/>
            </a:xfrm>
            <a:custGeom>
              <a:avLst/>
              <a:gdLst/>
              <a:ahLst/>
              <a:cxnLst/>
              <a:rect l="l" t="t" r="r" b="b"/>
              <a:pathLst>
                <a:path w="8307" h="4832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606" y="1435"/>
                    <a:pt x="6605" y="2670"/>
                    <a:pt x="5204" y="3170"/>
                  </a:cubicBezTo>
                  <a:cubicBezTo>
                    <a:pt x="4789" y="3302"/>
                    <a:pt x="4368" y="3364"/>
                    <a:pt x="3956" y="3364"/>
                  </a:cubicBezTo>
                  <a:cubicBezTo>
                    <a:pt x="2281" y="3364"/>
                    <a:pt x="736" y="2328"/>
                    <a:pt x="200" y="668"/>
                  </a:cubicBezTo>
                  <a:cubicBezTo>
                    <a:pt x="134" y="535"/>
                    <a:pt x="134" y="401"/>
                    <a:pt x="100" y="268"/>
                  </a:cubicBezTo>
                  <a:lnTo>
                    <a:pt x="100" y="268"/>
                  </a:lnTo>
                  <a:cubicBezTo>
                    <a:pt x="0" y="902"/>
                    <a:pt x="33" y="1535"/>
                    <a:pt x="234" y="2136"/>
                  </a:cubicBezTo>
                  <a:cubicBezTo>
                    <a:pt x="780" y="3774"/>
                    <a:pt x="2310" y="4832"/>
                    <a:pt x="3963" y="4832"/>
                  </a:cubicBezTo>
                  <a:cubicBezTo>
                    <a:pt x="4329" y="4832"/>
                    <a:pt x="4701" y="4780"/>
                    <a:pt x="5070" y="4671"/>
                  </a:cubicBezTo>
                  <a:cubicBezTo>
                    <a:pt x="7072" y="4104"/>
                    <a:pt x="8306" y="2036"/>
                    <a:pt x="7806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6;p69">
              <a:extLst>
                <a:ext uri="{FF2B5EF4-FFF2-40B4-BE49-F238E27FC236}">
                  <a16:creationId xmlns:a16="http://schemas.microsoft.com/office/drawing/2014/main" id="{547446C6-BE4B-98C4-6F97-0C5C16BA5E25}"/>
                </a:ext>
              </a:extLst>
            </p:cNvPr>
            <p:cNvSpPr/>
            <p:nvPr/>
          </p:nvSpPr>
          <p:spPr>
            <a:xfrm>
              <a:off x="4399701" y="1804115"/>
              <a:ext cx="78820" cy="65350"/>
            </a:xfrm>
            <a:custGeom>
              <a:avLst/>
              <a:gdLst/>
              <a:ahLst/>
              <a:cxnLst/>
              <a:rect l="l" t="t" r="r" b="b"/>
              <a:pathLst>
                <a:path w="4769" h="3954" extrusionOk="0">
                  <a:moveTo>
                    <a:pt x="2442" y="0"/>
                  </a:moveTo>
                  <a:cubicBezTo>
                    <a:pt x="2241" y="0"/>
                    <a:pt x="2036" y="31"/>
                    <a:pt x="1835" y="96"/>
                  </a:cubicBezTo>
                  <a:cubicBezTo>
                    <a:pt x="167" y="663"/>
                    <a:pt x="0" y="2965"/>
                    <a:pt x="1568" y="3732"/>
                  </a:cubicBezTo>
                  <a:cubicBezTo>
                    <a:pt x="1867" y="3885"/>
                    <a:pt x="2172" y="3954"/>
                    <a:pt x="2467" y="3954"/>
                  </a:cubicBezTo>
                  <a:cubicBezTo>
                    <a:pt x="3715" y="3954"/>
                    <a:pt x="4769" y="2713"/>
                    <a:pt x="4337" y="1364"/>
                  </a:cubicBezTo>
                  <a:cubicBezTo>
                    <a:pt x="4068" y="530"/>
                    <a:pt x="3279" y="0"/>
                    <a:pt x="244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7;p69">
              <a:extLst>
                <a:ext uri="{FF2B5EF4-FFF2-40B4-BE49-F238E27FC236}">
                  <a16:creationId xmlns:a16="http://schemas.microsoft.com/office/drawing/2014/main" id="{5B5FADA8-E365-8198-E8F6-8F8A62AE11FD}"/>
                </a:ext>
              </a:extLst>
            </p:cNvPr>
            <p:cNvSpPr/>
            <p:nvPr/>
          </p:nvSpPr>
          <p:spPr>
            <a:xfrm>
              <a:off x="4117428" y="1757061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9"/>
                    <a:pt x="0" y="5912"/>
                    <a:pt x="3169" y="7480"/>
                  </a:cubicBezTo>
                  <a:cubicBezTo>
                    <a:pt x="3759" y="7774"/>
                    <a:pt x="4359" y="7907"/>
                    <a:pt x="4940" y="7907"/>
                  </a:cubicBezTo>
                  <a:cubicBezTo>
                    <a:pt x="7447" y="7907"/>
                    <a:pt x="9567" y="5418"/>
                    <a:pt x="8673" y="2710"/>
                  </a:cubicBezTo>
                  <a:cubicBezTo>
                    <a:pt x="8113" y="1057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8;p69">
              <a:extLst>
                <a:ext uri="{FF2B5EF4-FFF2-40B4-BE49-F238E27FC236}">
                  <a16:creationId xmlns:a16="http://schemas.microsoft.com/office/drawing/2014/main" id="{63BBC90E-53FE-F9FD-A40C-154418489EC7}"/>
                </a:ext>
              </a:extLst>
            </p:cNvPr>
            <p:cNvSpPr/>
            <p:nvPr/>
          </p:nvSpPr>
          <p:spPr>
            <a:xfrm>
              <a:off x="4106949" y="1705793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8"/>
                    <a:pt x="1" y="5912"/>
                    <a:pt x="3136" y="7479"/>
                  </a:cubicBezTo>
                  <a:cubicBezTo>
                    <a:pt x="3725" y="7774"/>
                    <a:pt x="4328" y="7907"/>
                    <a:pt x="4910" y="7907"/>
                  </a:cubicBezTo>
                  <a:cubicBezTo>
                    <a:pt x="7426" y="7907"/>
                    <a:pt x="9567" y="5418"/>
                    <a:pt x="8674" y="2709"/>
                  </a:cubicBezTo>
                  <a:cubicBezTo>
                    <a:pt x="8114" y="1056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9;p69">
              <a:extLst>
                <a:ext uri="{FF2B5EF4-FFF2-40B4-BE49-F238E27FC236}">
                  <a16:creationId xmlns:a16="http://schemas.microsoft.com/office/drawing/2014/main" id="{D4B23C8C-9189-4218-0AF1-449AB6A04281}"/>
                </a:ext>
              </a:extLst>
            </p:cNvPr>
            <p:cNvSpPr/>
            <p:nvPr/>
          </p:nvSpPr>
          <p:spPr>
            <a:xfrm>
              <a:off x="4121841" y="1756631"/>
              <a:ext cx="137294" cy="80208"/>
            </a:xfrm>
            <a:custGeom>
              <a:avLst/>
              <a:gdLst/>
              <a:ahLst/>
              <a:cxnLst/>
              <a:rect l="l" t="t" r="r" b="b"/>
              <a:pathLst>
                <a:path w="8307" h="485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606" y="1468"/>
                    <a:pt x="6605" y="2669"/>
                    <a:pt x="5204" y="3169"/>
                  </a:cubicBezTo>
                  <a:cubicBezTo>
                    <a:pt x="4796" y="3301"/>
                    <a:pt x="4381" y="3364"/>
                    <a:pt x="3972" y="3364"/>
                  </a:cubicBezTo>
                  <a:cubicBezTo>
                    <a:pt x="2313" y="3364"/>
                    <a:pt x="763" y="2327"/>
                    <a:pt x="200" y="667"/>
                  </a:cubicBezTo>
                  <a:cubicBezTo>
                    <a:pt x="167" y="534"/>
                    <a:pt x="134" y="401"/>
                    <a:pt x="134" y="267"/>
                  </a:cubicBezTo>
                  <a:lnTo>
                    <a:pt x="134" y="267"/>
                  </a:lnTo>
                  <a:cubicBezTo>
                    <a:pt x="0" y="901"/>
                    <a:pt x="67" y="1535"/>
                    <a:pt x="267" y="2168"/>
                  </a:cubicBezTo>
                  <a:cubicBezTo>
                    <a:pt x="789" y="3815"/>
                    <a:pt x="2326" y="4852"/>
                    <a:pt x="3988" y="4852"/>
                  </a:cubicBezTo>
                  <a:cubicBezTo>
                    <a:pt x="4346" y="4852"/>
                    <a:pt x="4710" y="4804"/>
                    <a:pt x="5071" y="4704"/>
                  </a:cubicBezTo>
                  <a:cubicBezTo>
                    <a:pt x="7105" y="4137"/>
                    <a:pt x="8306" y="2068"/>
                    <a:pt x="7806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60;p69">
              <a:extLst>
                <a:ext uri="{FF2B5EF4-FFF2-40B4-BE49-F238E27FC236}">
                  <a16:creationId xmlns:a16="http://schemas.microsoft.com/office/drawing/2014/main" id="{D110CC36-1BFF-2230-9A92-8618981EDF90}"/>
                </a:ext>
              </a:extLst>
            </p:cNvPr>
            <p:cNvSpPr/>
            <p:nvPr/>
          </p:nvSpPr>
          <p:spPr>
            <a:xfrm>
              <a:off x="4150499" y="1725824"/>
              <a:ext cx="78836" cy="65350"/>
            </a:xfrm>
            <a:custGeom>
              <a:avLst/>
              <a:gdLst/>
              <a:ahLst/>
              <a:cxnLst/>
              <a:rect l="l" t="t" r="r" b="b"/>
              <a:pathLst>
                <a:path w="4770" h="3954" extrusionOk="0">
                  <a:moveTo>
                    <a:pt x="2440" y="1"/>
                  </a:moveTo>
                  <a:cubicBezTo>
                    <a:pt x="2240" y="1"/>
                    <a:pt x="2036" y="32"/>
                    <a:pt x="1836" y="96"/>
                  </a:cubicBezTo>
                  <a:cubicBezTo>
                    <a:pt x="168" y="663"/>
                    <a:pt x="1" y="2965"/>
                    <a:pt x="1569" y="3732"/>
                  </a:cubicBezTo>
                  <a:cubicBezTo>
                    <a:pt x="1868" y="3885"/>
                    <a:pt x="2173" y="3954"/>
                    <a:pt x="2467" y="3954"/>
                  </a:cubicBezTo>
                  <a:cubicBezTo>
                    <a:pt x="3716" y="3954"/>
                    <a:pt x="4769" y="2714"/>
                    <a:pt x="4337" y="1364"/>
                  </a:cubicBezTo>
                  <a:cubicBezTo>
                    <a:pt x="4042" y="531"/>
                    <a:pt x="3270" y="1"/>
                    <a:pt x="244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1;p69">
              <a:extLst>
                <a:ext uri="{FF2B5EF4-FFF2-40B4-BE49-F238E27FC236}">
                  <a16:creationId xmlns:a16="http://schemas.microsoft.com/office/drawing/2014/main" id="{095B61B8-A85D-FCC1-8F3B-8F2461B068D4}"/>
                </a:ext>
              </a:extLst>
            </p:cNvPr>
            <p:cNvSpPr/>
            <p:nvPr/>
          </p:nvSpPr>
          <p:spPr>
            <a:xfrm>
              <a:off x="4438293" y="1605702"/>
              <a:ext cx="103065" cy="374431"/>
            </a:xfrm>
            <a:custGeom>
              <a:avLst/>
              <a:gdLst/>
              <a:ahLst/>
              <a:cxnLst/>
              <a:rect l="l" t="t" r="r" b="b"/>
              <a:pathLst>
                <a:path w="6236" h="22655" extrusionOk="0">
                  <a:moveTo>
                    <a:pt x="5529" y="0"/>
                  </a:moveTo>
                  <a:cubicBezTo>
                    <a:pt x="5282" y="0"/>
                    <a:pt x="5040" y="141"/>
                    <a:pt x="4971" y="459"/>
                  </a:cubicBezTo>
                  <a:lnTo>
                    <a:pt x="67" y="21941"/>
                  </a:lnTo>
                  <a:cubicBezTo>
                    <a:pt x="0" y="22208"/>
                    <a:pt x="167" y="22508"/>
                    <a:pt x="434" y="22609"/>
                  </a:cubicBezTo>
                  <a:lnTo>
                    <a:pt x="534" y="22642"/>
                  </a:lnTo>
                  <a:cubicBezTo>
                    <a:pt x="577" y="22651"/>
                    <a:pt x="621" y="22655"/>
                    <a:pt x="664" y="22655"/>
                  </a:cubicBezTo>
                  <a:cubicBezTo>
                    <a:pt x="950" y="22655"/>
                    <a:pt x="1210" y="22469"/>
                    <a:pt x="1268" y="22208"/>
                  </a:cubicBezTo>
                  <a:lnTo>
                    <a:pt x="6138" y="726"/>
                  </a:lnTo>
                  <a:cubicBezTo>
                    <a:pt x="6236" y="278"/>
                    <a:pt x="5877" y="0"/>
                    <a:pt x="5529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2;p69">
              <a:extLst>
                <a:ext uri="{FF2B5EF4-FFF2-40B4-BE49-F238E27FC236}">
                  <a16:creationId xmlns:a16="http://schemas.microsoft.com/office/drawing/2014/main" id="{C7226C27-5553-DC29-F32A-C7F0A52AC372}"/>
                </a:ext>
              </a:extLst>
            </p:cNvPr>
            <p:cNvSpPr/>
            <p:nvPr/>
          </p:nvSpPr>
          <p:spPr>
            <a:xfrm>
              <a:off x="4426162" y="1587505"/>
              <a:ext cx="102751" cy="374431"/>
            </a:xfrm>
            <a:custGeom>
              <a:avLst/>
              <a:gdLst/>
              <a:ahLst/>
              <a:cxnLst/>
              <a:rect l="l" t="t" r="r" b="b"/>
              <a:pathLst>
                <a:path w="6217" h="22655" extrusionOk="0">
                  <a:moveTo>
                    <a:pt x="5513" y="1"/>
                  </a:moveTo>
                  <a:cubicBezTo>
                    <a:pt x="5265" y="1"/>
                    <a:pt x="5020" y="141"/>
                    <a:pt x="4937" y="460"/>
                  </a:cubicBezTo>
                  <a:lnTo>
                    <a:pt x="67" y="21908"/>
                  </a:lnTo>
                  <a:cubicBezTo>
                    <a:pt x="0" y="22175"/>
                    <a:pt x="134" y="22475"/>
                    <a:pt x="434" y="22609"/>
                  </a:cubicBezTo>
                  <a:lnTo>
                    <a:pt x="534" y="22642"/>
                  </a:lnTo>
                  <a:cubicBezTo>
                    <a:pt x="573" y="22651"/>
                    <a:pt x="612" y="22655"/>
                    <a:pt x="652" y="22655"/>
                  </a:cubicBezTo>
                  <a:cubicBezTo>
                    <a:pt x="916" y="22655"/>
                    <a:pt x="1177" y="22466"/>
                    <a:pt x="1235" y="22175"/>
                  </a:cubicBezTo>
                  <a:lnTo>
                    <a:pt x="6138" y="726"/>
                  </a:lnTo>
                  <a:cubicBezTo>
                    <a:pt x="6216" y="278"/>
                    <a:pt x="5861" y="1"/>
                    <a:pt x="5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3;p69">
              <a:extLst>
                <a:ext uri="{FF2B5EF4-FFF2-40B4-BE49-F238E27FC236}">
                  <a16:creationId xmlns:a16="http://schemas.microsoft.com/office/drawing/2014/main" id="{442B20F1-CD74-9991-8321-26F5F309A81F}"/>
                </a:ext>
              </a:extLst>
            </p:cNvPr>
            <p:cNvSpPr/>
            <p:nvPr/>
          </p:nvSpPr>
          <p:spPr>
            <a:xfrm>
              <a:off x="4426162" y="1587158"/>
              <a:ext cx="96488" cy="374431"/>
            </a:xfrm>
            <a:custGeom>
              <a:avLst/>
              <a:gdLst/>
              <a:ahLst/>
              <a:cxnLst/>
              <a:rect l="l" t="t" r="r" b="b"/>
              <a:pathLst>
                <a:path w="5838" h="22655" extrusionOk="0">
                  <a:moveTo>
                    <a:pt x="5542" y="1"/>
                  </a:moveTo>
                  <a:cubicBezTo>
                    <a:pt x="5256" y="1"/>
                    <a:pt x="4995" y="190"/>
                    <a:pt x="4937" y="481"/>
                  </a:cubicBezTo>
                  <a:lnTo>
                    <a:pt x="67" y="21929"/>
                  </a:lnTo>
                  <a:cubicBezTo>
                    <a:pt x="0" y="22196"/>
                    <a:pt x="134" y="22496"/>
                    <a:pt x="434" y="22630"/>
                  </a:cubicBezTo>
                  <a:lnTo>
                    <a:pt x="501" y="22630"/>
                  </a:lnTo>
                  <a:cubicBezTo>
                    <a:pt x="568" y="22646"/>
                    <a:pt x="626" y="22655"/>
                    <a:pt x="680" y="22655"/>
                  </a:cubicBezTo>
                  <a:cubicBezTo>
                    <a:pt x="734" y="22655"/>
                    <a:pt x="784" y="22646"/>
                    <a:pt x="834" y="22630"/>
                  </a:cubicBezTo>
                  <a:cubicBezTo>
                    <a:pt x="601" y="22530"/>
                    <a:pt x="467" y="22229"/>
                    <a:pt x="534" y="21963"/>
                  </a:cubicBezTo>
                  <a:lnTo>
                    <a:pt x="5438" y="514"/>
                  </a:lnTo>
                  <a:cubicBezTo>
                    <a:pt x="5471" y="314"/>
                    <a:pt x="5638" y="147"/>
                    <a:pt x="5838" y="80"/>
                  </a:cubicBezTo>
                  <a:cubicBezTo>
                    <a:pt x="5771" y="47"/>
                    <a:pt x="5738" y="14"/>
                    <a:pt x="5671" y="14"/>
                  </a:cubicBezTo>
                  <a:cubicBezTo>
                    <a:pt x="5628" y="5"/>
                    <a:pt x="5585" y="1"/>
                    <a:pt x="5542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4;p69">
              <a:extLst>
                <a:ext uri="{FF2B5EF4-FFF2-40B4-BE49-F238E27FC236}">
                  <a16:creationId xmlns:a16="http://schemas.microsoft.com/office/drawing/2014/main" id="{F22F24FB-38CD-F746-6367-F8D581AFC4BB}"/>
                </a:ext>
              </a:extLst>
            </p:cNvPr>
            <p:cNvSpPr/>
            <p:nvPr/>
          </p:nvSpPr>
          <p:spPr>
            <a:xfrm>
              <a:off x="4417898" y="1415702"/>
              <a:ext cx="259118" cy="229964"/>
            </a:xfrm>
            <a:custGeom>
              <a:avLst/>
              <a:gdLst/>
              <a:ahLst/>
              <a:cxnLst/>
              <a:rect l="l" t="t" r="r" b="b"/>
              <a:pathLst>
                <a:path w="15678" h="13914" extrusionOk="0">
                  <a:moveTo>
                    <a:pt x="7869" y="1"/>
                  </a:moveTo>
                  <a:cubicBezTo>
                    <a:pt x="5807" y="1"/>
                    <a:pt x="3758" y="911"/>
                    <a:pt x="2368" y="2649"/>
                  </a:cubicBezTo>
                  <a:cubicBezTo>
                    <a:pt x="0" y="5651"/>
                    <a:pt x="500" y="10054"/>
                    <a:pt x="3536" y="12422"/>
                  </a:cubicBezTo>
                  <a:cubicBezTo>
                    <a:pt x="4806" y="13425"/>
                    <a:pt x="6328" y="13913"/>
                    <a:pt x="7840" y="13913"/>
                  </a:cubicBezTo>
                  <a:cubicBezTo>
                    <a:pt x="9901" y="13913"/>
                    <a:pt x="11944" y="13006"/>
                    <a:pt x="13310" y="11255"/>
                  </a:cubicBezTo>
                  <a:cubicBezTo>
                    <a:pt x="15678" y="8253"/>
                    <a:pt x="15178" y="3883"/>
                    <a:pt x="12142" y="1481"/>
                  </a:cubicBezTo>
                  <a:cubicBezTo>
                    <a:pt x="10877" y="483"/>
                    <a:pt x="9370" y="1"/>
                    <a:pt x="7869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5;p69">
              <a:extLst>
                <a:ext uri="{FF2B5EF4-FFF2-40B4-BE49-F238E27FC236}">
                  <a16:creationId xmlns:a16="http://schemas.microsoft.com/office/drawing/2014/main" id="{903066E7-6918-C247-C555-9C7062B2176A}"/>
                </a:ext>
              </a:extLst>
            </p:cNvPr>
            <p:cNvSpPr/>
            <p:nvPr/>
          </p:nvSpPr>
          <p:spPr>
            <a:xfrm>
              <a:off x="4384876" y="1392597"/>
              <a:ext cx="272307" cy="230443"/>
            </a:xfrm>
            <a:custGeom>
              <a:avLst/>
              <a:gdLst/>
              <a:ahLst/>
              <a:cxnLst/>
              <a:rect l="l" t="t" r="r" b="b"/>
              <a:pathLst>
                <a:path w="16476" h="13943" extrusionOk="0">
                  <a:moveTo>
                    <a:pt x="9100" y="0"/>
                  </a:moveTo>
                  <a:cubicBezTo>
                    <a:pt x="3403" y="0"/>
                    <a:pt x="1" y="6695"/>
                    <a:pt x="3699" y="11319"/>
                  </a:cubicBezTo>
                  <a:cubicBezTo>
                    <a:pt x="5142" y="13122"/>
                    <a:pt x="7131" y="13942"/>
                    <a:pt x="9094" y="13942"/>
                  </a:cubicBezTo>
                  <a:cubicBezTo>
                    <a:pt x="12396" y="13942"/>
                    <a:pt x="15623" y="11620"/>
                    <a:pt x="16041" y="7749"/>
                  </a:cubicBezTo>
                  <a:cubicBezTo>
                    <a:pt x="16475" y="3913"/>
                    <a:pt x="13706" y="477"/>
                    <a:pt x="9904" y="44"/>
                  </a:cubicBezTo>
                  <a:cubicBezTo>
                    <a:pt x="9631" y="14"/>
                    <a:pt x="9363" y="0"/>
                    <a:pt x="910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6;p69">
              <a:extLst>
                <a:ext uri="{FF2B5EF4-FFF2-40B4-BE49-F238E27FC236}">
                  <a16:creationId xmlns:a16="http://schemas.microsoft.com/office/drawing/2014/main" id="{E8F21E9D-B3D4-0361-948D-D032F58B04DE}"/>
                </a:ext>
              </a:extLst>
            </p:cNvPr>
            <p:cNvSpPr/>
            <p:nvPr/>
          </p:nvSpPr>
          <p:spPr>
            <a:xfrm>
              <a:off x="4533611" y="1505544"/>
              <a:ext cx="63372" cy="95546"/>
            </a:xfrm>
            <a:custGeom>
              <a:avLst/>
              <a:gdLst/>
              <a:ahLst/>
              <a:cxnLst/>
              <a:rect l="l" t="t" r="r" b="b"/>
              <a:pathLst>
                <a:path w="6706" h="10108" extrusionOk="0">
                  <a:moveTo>
                    <a:pt x="0" y="1"/>
                  </a:moveTo>
                  <a:lnTo>
                    <a:pt x="0" y="1"/>
                  </a:lnTo>
                  <a:cubicBezTo>
                    <a:pt x="3069" y="2235"/>
                    <a:pt x="1101" y="9941"/>
                    <a:pt x="901" y="10108"/>
                  </a:cubicBezTo>
                  <a:lnTo>
                    <a:pt x="5905" y="8807"/>
                  </a:lnTo>
                  <a:cubicBezTo>
                    <a:pt x="6705" y="4604"/>
                    <a:pt x="3036" y="401"/>
                    <a:pt x="0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7;p69">
              <a:extLst>
                <a:ext uri="{FF2B5EF4-FFF2-40B4-BE49-F238E27FC236}">
                  <a16:creationId xmlns:a16="http://schemas.microsoft.com/office/drawing/2014/main" id="{C44E8B1D-EE01-91CC-D779-F5878531820A}"/>
                </a:ext>
              </a:extLst>
            </p:cNvPr>
            <p:cNvSpPr/>
            <p:nvPr/>
          </p:nvSpPr>
          <p:spPr>
            <a:xfrm>
              <a:off x="4445010" y="1505544"/>
              <a:ext cx="93640" cy="78210"/>
            </a:xfrm>
            <a:custGeom>
              <a:avLst/>
              <a:gdLst/>
              <a:ahLst/>
              <a:cxnLst/>
              <a:rect l="l" t="t" r="r" b="b"/>
              <a:pathLst>
                <a:path w="9909" h="8274" extrusionOk="0">
                  <a:moveTo>
                    <a:pt x="9374" y="1"/>
                  </a:moveTo>
                  <a:lnTo>
                    <a:pt x="9374" y="1"/>
                  </a:lnTo>
                  <a:cubicBezTo>
                    <a:pt x="8259" y="3256"/>
                    <a:pt x="1669" y="3924"/>
                    <a:pt x="261" y="3924"/>
                  </a:cubicBezTo>
                  <a:cubicBezTo>
                    <a:pt x="111" y="3924"/>
                    <a:pt x="20" y="3916"/>
                    <a:pt x="1" y="3903"/>
                  </a:cubicBezTo>
                  <a:lnTo>
                    <a:pt x="1" y="3903"/>
                  </a:lnTo>
                  <a:lnTo>
                    <a:pt x="2736" y="8273"/>
                  </a:lnTo>
                  <a:cubicBezTo>
                    <a:pt x="6973" y="7806"/>
                    <a:pt x="9908" y="3036"/>
                    <a:pt x="937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8;p69">
              <a:extLst>
                <a:ext uri="{FF2B5EF4-FFF2-40B4-BE49-F238E27FC236}">
                  <a16:creationId xmlns:a16="http://schemas.microsoft.com/office/drawing/2014/main" id="{65885092-4D94-F8D8-B8C7-CC9924E2ECD5}"/>
                </a:ext>
              </a:extLst>
            </p:cNvPr>
            <p:cNvSpPr/>
            <p:nvPr/>
          </p:nvSpPr>
          <p:spPr>
            <a:xfrm>
              <a:off x="4439972" y="1432083"/>
              <a:ext cx="93631" cy="78588"/>
            </a:xfrm>
            <a:custGeom>
              <a:avLst/>
              <a:gdLst/>
              <a:ahLst/>
              <a:cxnLst/>
              <a:rect l="l" t="t" r="r" b="b"/>
              <a:pathLst>
                <a:path w="9908" h="8314" extrusionOk="0">
                  <a:moveTo>
                    <a:pt x="3336" y="0"/>
                  </a:moveTo>
                  <a:lnTo>
                    <a:pt x="0" y="3936"/>
                  </a:lnTo>
                  <a:cubicBezTo>
                    <a:pt x="1287" y="6832"/>
                    <a:pt x="4612" y="8314"/>
                    <a:pt x="7359" y="8314"/>
                  </a:cubicBezTo>
                  <a:cubicBezTo>
                    <a:pt x="8315" y="8314"/>
                    <a:pt x="9201" y="8134"/>
                    <a:pt x="9907" y="7773"/>
                  </a:cubicBezTo>
                  <a:cubicBezTo>
                    <a:pt x="6071" y="7672"/>
                    <a:pt x="3269" y="234"/>
                    <a:pt x="3336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9;p69">
              <a:extLst>
                <a:ext uri="{FF2B5EF4-FFF2-40B4-BE49-F238E27FC236}">
                  <a16:creationId xmlns:a16="http://schemas.microsoft.com/office/drawing/2014/main" id="{D14B8DD7-E706-C231-9230-E0C7C831F29B}"/>
                </a:ext>
              </a:extLst>
            </p:cNvPr>
            <p:cNvSpPr/>
            <p:nvPr/>
          </p:nvSpPr>
          <p:spPr>
            <a:xfrm>
              <a:off x="4509330" y="1405277"/>
              <a:ext cx="75354" cy="100282"/>
            </a:xfrm>
            <a:custGeom>
              <a:avLst/>
              <a:gdLst/>
              <a:ahLst/>
              <a:cxnLst/>
              <a:rect l="l" t="t" r="r" b="b"/>
              <a:pathLst>
                <a:path w="7974" h="10609" extrusionOk="0">
                  <a:moveTo>
                    <a:pt x="3203" y="1"/>
                  </a:moveTo>
                  <a:cubicBezTo>
                    <a:pt x="1" y="2836"/>
                    <a:pt x="368" y="8407"/>
                    <a:pt x="2536" y="10609"/>
                  </a:cubicBezTo>
                  <a:cubicBezTo>
                    <a:pt x="1502" y="6939"/>
                    <a:pt x="7740" y="2002"/>
                    <a:pt x="7973" y="2002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70;p69">
              <a:extLst>
                <a:ext uri="{FF2B5EF4-FFF2-40B4-BE49-F238E27FC236}">
                  <a16:creationId xmlns:a16="http://schemas.microsoft.com/office/drawing/2014/main" id="{BB475D5F-DA29-5F53-5769-A68DC2408DBB}"/>
                </a:ext>
              </a:extLst>
            </p:cNvPr>
            <p:cNvSpPr/>
            <p:nvPr/>
          </p:nvSpPr>
          <p:spPr>
            <a:xfrm>
              <a:off x="4533611" y="1472386"/>
              <a:ext cx="97099" cy="57131"/>
            </a:xfrm>
            <a:custGeom>
              <a:avLst/>
              <a:gdLst/>
              <a:ahLst/>
              <a:cxnLst/>
              <a:rect l="l" t="t" r="r" b="b"/>
              <a:pathLst>
                <a:path w="10275" h="6044" extrusionOk="0">
                  <a:moveTo>
                    <a:pt x="6738" y="1"/>
                  </a:moveTo>
                  <a:cubicBezTo>
                    <a:pt x="3856" y="1"/>
                    <a:pt x="983" y="1566"/>
                    <a:pt x="0" y="3509"/>
                  </a:cubicBezTo>
                  <a:cubicBezTo>
                    <a:pt x="609" y="3099"/>
                    <a:pt x="1342" y="2932"/>
                    <a:pt x="2131" y="2932"/>
                  </a:cubicBezTo>
                  <a:cubicBezTo>
                    <a:pt x="5452" y="2932"/>
                    <a:pt x="9753" y="5882"/>
                    <a:pt x="9807" y="6044"/>
                  </a:cubicBezTo>
                  <a:lnTo>
                    <a:pt x="10274" y="940"/>
                  </a:lnTo>
                  <a:cubicBezTo>
                    <a:pt x="9190" y="283"/>
                    <a:pt x="7963" y="1"/>
                    <a:pt x="673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1;p69">
              <a:extLst>
                <a:ext uri="{FF2B5EF4-FFF2-40B4-BE49-F238E27FC236}">
                  <a16:creationId xmlns:a16="http://schemas.microsoft.com/office/drawing/2014/main" id="{40F74085-4625-6762-E052-6ED51AD380F9}"/>
                </a:ext>
              </a:extLst>
            </p:cNvPr>
            <p:cNvSpPr/>
            <p:nvPr/>
          </p:nvSpPr>
          <p:spPr>
            <a:xfrm>
              <a:off x="4406857" y="1426395"/>
              <a:ext cx="227170" cy="195834"/>
            </a:xfrm>
            <a:custGeom>
              <a:avLst/>
              <a:gdLst/>
              <a:ahLst/>
              <a:cxnLst/>
              <a:rect l="l" t="t" r="r" b="b"/>
              <a:pathLst>
                <a:path w="13745" h="11849" extrusionOk="0">
                  <a:moveTo>
                    <a:pt x="2903" y="0"/>
                  </a:moveTo>
                  <a:lnTo>
                    <a:pt x="2903" y="0"/>
                  </a:lnTo>
                  <a:cubicBezTo>
                    <a:pt x="1" y="2936"/>
                    <a:pt x="301" y="7773"/>
                    <a:pt x="3537" y="10341"/>
                  </a:cubicBezTo>
                  <a:cubicBezTo>
                    <a:pt x="4821" y="11360"/>
                    <a:pt x="6341" y="11849"/>
                    <a:pt x="7847" y="11849"/>
                  </a:cubicBezTo>
                  <a:cubicBezTo>
                    <a:pt x="10137" y="11849"/>
                    <a:pt x="12396" y="10719"/>
                    <a:pt x="13744" y="8606"/>
                  </a:cubicBezTo>
                  <a:lnTo>
                    <a:pt x="13744" y="8606"/>
                  </a:lnTo>
                  <a:cubicBezTo>
                    <a:pt x="12446" y="9904"/>
                    <a:pt x="10700" y="10628"/>
                    <a:pt x="8893" y="10628"/>
                  </a:cubicBezTo>
                  <a:cubicBezTo>
                    <a:pt x="8609" y="10628"/>
                    <a:pt x="8325" y="10611"/>
                    <a:pt x="8040" y="10575"/>
                  </a:cubicBezTo>
                  <a:cubicBezTo>
                    <a:pt x="2936" y="10007"/>
                    <a:pt x="201" y="4337"/>
                    <a:pt x="29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2;p69">
              <a:extLst>
                <a:ext uri="{FF2B5EF4-FFF2-40B4-BE49-F238E27FC236}">
                  <a16:creationId xmlns:a16="http://schemas.microsoft.com/office/drawing/2014/main" id="{DD3FBC51-6D48-6BD3-60EE-17A8149BC58B}"/>
                </a:ext>
              </a:extLst>
            </p:cNvPr>
            <p:cNvSpPr/>
            <p:nvPr/>
          </p:nvSpPr>
          <p:spPr>
            <a:xfrm>
              <a:off x="4598031" y="1528254"/>
              <a:ext cx="32675" cy="27485"/>
            </a:xfrm>
            <a:custGeom>
              <a:avLst/>
              <a:gdLst/>
              <a:ahLst/>
              <a:cxnLst/>
              <a:rect l="l" t="t" r="r" b="b"/>
              <a:pathLst>
                <a:path w="1977" h="1663" extrusionOk="0">
                  <a:moveTo>
                    <a:pt x="1094" y="0"/>
                  </a:moveTo>
                  <a:cubicBezTo>
                    <a:pt x="425" y="0"/>
                    <a:pt x="1" y="806"/>
                    <a:pt x="443" y="1343"/>
                  </a:cubicBezTo>
                  <a:cubicBezTo>
                    <a:pt x="615" y="1564"/>
                    <a:pt x="855" y="1663"/>
                    <a:pt x="1093" y="1663"/>
                  </a:cubicBezTo>
                  <a:cubicBezTo>
                    <a:pt x="1500" y="1663"/>
                    <a:pt x="1901" y="1372"/>
                    <a:pt x="1944" y="909"/>
                  </a:cubicBezTo>
                  <a:cubicBezTo>
                    <a:pt x="1977" y="442"/>
                    <a:pt x="1643" y="75"/>
                    <a:pt x="1210" y="8"/>
                  </a:cubicBezTo>
                  <a:cubicBezTo>
                    <a:pt x="1170" y="3"/>
                    <a:pt x="1132" y="0"/>
                    <a:pt x="109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3;p69">
              <a:extLst>
                <a:ext uri="{FF2B5EF4-FFF2-40B4-BE49-F238E27FC236}">
                  <a16:creationId xmlns:a16="http://schemas.microsoft.com/office/drawing/2014/main" id="{3638CA55-762D-1FFC-871F-CE3403DF4C52}"/>
                </a:ext>
              </a:extLst>
            </p:cNvPr>
            <p:cNvSpPr/>
            <p:nvPr/>
          </p:nvSpPr>
          <p:spPr>
            <a:xfrm>
              <a:off x="4359622" y="1688505"/>
              <a:ext cx="45054" cy="188331"/>
            </a:xfrm>
            <a:custGeom>
              <a:avLst/>
              <a:gdLst/>
              <a:ahLst/>
              <a:cxnLst/>
              <a:rect l="l" t="t" r="r" b="b"/>
              <a:pathLst>
                <a:path w="2726" h="11395" extrusionOk="0">
                  <a:moveTo>
                    <a:pt x="534" y="0"/>
                  </a:moveTo>
                  <a:cubicBezTo>
                    <a:pt x="269" y="0"/>
                    <a:pt x="1" y="198"/>
                    <a:pt x="57" y="553"/>
                  </a:cubicBezTo>
                  <a:lnTo>
                    <a:pt x="1758" y="10960"/>
                  </a:lnTo>
                  <a:cubicBezTo>
                    <a:pt x="1792" y="11194"/>
                    <a:pt x="1992" y="11394"/>
                    <a:pt x="2225" y="11394"/>
                  </a:cubicBezTo>
                  <a:lnTo>
                    <a:pt x="2292" y="11394"/>
                  </a:lnTo>
                  <a:cubicBezTo>
                    <a:pt x="2559" y="11327"/>
                    <a:pt x="2726" y="11094"/>
                    <a:pt x="2692" y="10827"/>
                  </a:cubicBezTo>
                  <a:lnTo>
                    <a:pt x="991" y="386"/>
                  </a:lnTo>
                  <a:cubicBezTo>
                    <a:pt x="947" y="122"/>
                    <a:pt x="742" y="0"/>
                    <a:pt x="534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4;p69">
              <a:extLst>
                <a:ext uri="{FF2B5EF4-FFF2-40B4-BE49-F238E27FC236}">
                  <a16:creationId xmlns:a16="http://schemas.microsoft.com/office/drawing/2014/main" id="{26C124B0-73A9-FCC3-B6A6-C2396055742E}"/>
                </a:ext>
              </a:extLst>
            </p:cNvPr>
            <p:cNvSpPr/>
            <p:nvPr/>
          </p:nvSpPr>
          <p:spPr>
            <a:xfrm>
              <a:off x="4345673" y="1678820"/>
              <a:ext cx="45219" cy="188083"/>
            </a:xfrm>
            <a:custGeom>
              <a:avLst/>
              <a:gdLst/>
              <a:ahLst/>
              <a:cxnLst/>
              <a:rect l="l" t="t" r="r" b="b"/>
              <a:pathLst>
                <a:path w="2736" h="11380" extrusionOk="0">
                  <a:moveTo>
                    <a:pt x="501" y="1"/>
                  </a:moveTo>
                  <a:cubicBezTo>
                    <a:pt x="479" y="1"/>
                    <a:pt x="457" y="2"/>
                    <a:pt x="434" y="5"/>
                  </a:cubicBezTo>
                  <a:cubicBezTo>
                    <a:pt x="167" y="38"/>
                    <a:pt x="0" y="272"/>
                    <a:pt x="67" y="539"/>
                  </a:cubicBezTo>
                  <a:lnTo>
                    <a:pt x="1735" y="10979"/>
                  </a:lnTo>
                  <a:cubicBezTo>
                    <a:pt x="1768" y="11213"/>
                    <a:pt x="1968" y="11380"/>
                    <a:pt x="2202" y="11380"/>
                  </a:cubicBezTo>
                  <a:lnTo>
                    <a:pt x="2302" y="11346"/>
                  </a:lnTo>
                  <a:cubicBezTo>
                    <a:pt x="2569" y="11313"/>
                    <a:pt x="2736" y="11079"/>
                    <a:pt x="2669" y="10813"/>
                  </a:cubicBezTo>
                  <a:lnTo>
                    <a:pt x="968" y="405"/>
                  </a:lnTo>
                  <a:cubicBezTo>
                    <a:pt x="937" y="161"/>
                    <a:pt x="739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5;p69">
              <a:extLst>
                <a:ext uri="{FF2B5EF4-FFF2-40B4-BE49-F238E27FC236}">
                  <a16:creationId xmlns:a16="http://schemas.microsoft.com/office/drawing/2014/main" id="{FA8E33C2-9C7C-88E6-BBD4-0D67BEB71376}"/>
                </a:ext>
              </a:extLst>
            </p:cNvPr>
            <p:cNvSpPr/>
            <p:nvPr/>
          </p:nvSpPr>
          <p:spPr>
            <a:xfrm>
              <a:off x="4345673" y="1679448"/>
              <a:ext cx="41368" cy="188017"/>
            </a:xfrm>
            <a:custGeom>
              <a:avLst/>
              <a:gdLst/>
              <a:ahLst/>
              <a:cxnLst/>
              <a:rect l="l" t="t" r="r" b="b"/>
              <a:pathLst>
                <a:path w="2503" h="11376" extrusionOk="0">
                  <a:moveTo>
                    <a:pt x="434" y="0"/>
                  </a:moveTo>
                  <a:cubicBezTo>
                    <a:pt x="167" y="34"/>
                    <a:pt x="0" y="300"/>
                    <a:pt x="34" y="534"/>
                  </a:cubicBezTo>
                  <a:lnTo>
                    <a:pt x="1735" y="10975"/>
                  </a:lnTo>
                  <a:cubicBezTo>
                    <a:pt x="1768" y="11208"/>
                    <a:pt x="1968" y="11375"/>
                    <a:pt x="2202" y="11375"/>
                  </a:cubicBezTo>
                  <a:lnTo>
                    <a:pt x="2269" y="11375"/>
                  </a:lnTo>
                  <a:cubicBezTo>
                    <a:pt x="2369" y="11375"/>
                    <a:pt x="2435" y="11342"/>
                    <a:pt x="2502" y="11275"/>
                  </a:cubicBezTo>
                  <a:cubicBezTo>
                    <a:pt x="2269" y="11242"/>
                    <a:pt x="2102" y="11075"/>
                    <a:pt x="2102" y="10841"/>
                  </a:cubicBezTo>
                  <a:lnTo>
                    <a:pt x="401" y="434"/>
                  </a:lnTo>
                  <a:cubicBezTo>
                    <a:pt x="367" y="267"/>
                    <a:pt x="434" y="100"/>
                    <a:pt x="567" y="0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6;p69">
              <a:extLst>
                <a:ext uri="{FF2B5EF4-FFF2-40B4-BE49-F238E27FC236}">
                  <a16:creationId xmlns:a16="http://schemas.microsoft.com/office/drawing/2014/main" id="{70C62E5F-C85E-F75F-94B6-98CFB2D7A82D}"/>
                </a:ext>
              </a:extLst>
            </p:cNvPr>
            <p:cNvSpPr/>
            <p:nvPr/>
          </p:nvSpPr>
          <p:spPr>
            <a:xfrm>
              <a:off x="4243120" y="1540865"/>
              <a:ext cx="215618" cy="178563"/>
            </a:xfrm>
            <a:custGeom>
              <a:avLst/>
              <a:gdLst/>
              <a:ahLst/>
              <a:cxnLst/>
              <a:rect l="l" t="t" r="r" b="b"/>
              <a:pathLst>
                <a:path w="13046" h="10804" extrusionOk="0">
                  <a:moveTo>
                    <a:pt x="6856" y="0"/>
                  </a:moveTo>
                  <a:cubicBezTo>
                    <a:pt x="6365" y="0"/>
                    <a:pt x="5866" y="69"/>
                    <a:pt x="5371" y="213"/>
                  </a:cubicBezTo>
                  <a:cubicBezTo>
                    <a:pt x="735" y="1514"/>
                    <a:pt x="1" y="7751"/>
                    <a:pt x="4204" y="10086"/>
                  </a:cubicBezTo>
                  <a:cubicBezTo>
                    <a:pt x="5075" y="10581"/>
                    <a:pt x="5980" y="10804"/>
                    <a:pt x="6855" y="10804"/>
                  </a:cubicBezTo>
                  <a:cubicBezTo>
                    <a:pt x="10166" y="10804"/>
                    <a:pt x="13045" y="7616"/>
                    <a:pt x="12043" y="3949"/>
                  </a:cubicBezTo>
                  <a:cubicBezTo>
                    <a:pt x="11380" y="1575"/>
                    <a:pt x="9210" y="0"/>
                    <a:pt x="6856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7;p69">
              <a:extLst>
                <a:ext uri="{FF2B5EF4-FFF2-40B4-BE49-F238E27FC236}">
                  <a16:creationId xmlns:a16="http://schemas.microsoft.com/office/drawing/2014/main" id="{4DEEF78A-1668-8048-2C4D-A44E19C291F6}"/>
                </a:ext>
              </a:extLst>
            </p:cNvPr>
            <p:cNvSpPr/>
            <p:nvPr/>
          </p:nvSpPr>
          <p:spPr>
            <a:xfrm>
              <a:off x="4239269" y="1527775"/>
              <a:ext cx="203454" cy="178563"/>
            </a:xfrm>
            <a:custGeom>
              <a:avLst/>
              <a:gdLst/>
              <a:ahLst/>
              <a:cxnLst/>
              <a:rect l="l" t="t" r="r" b="b"/>
              <a:pathLst>
                <a:path w="12310" h="10804" extrusionOk="0">
                  <a:moveTo>
                    <a:pt x="6168" y="0"/>
                  </a:moveTo>
                  <a:cubicBezTo>
                    <a:pt x="4216" y="0"/>
                    <a:pt x="2326" y="1061"/>
                    <a:pt x="1368" y="2906"/>
                  </a:cubicBezTo>
                  <a:cubicBezTo>
                    <a:pt x="0" y="5541"/>
                    <a:pt x="1034" y="8810"/>
                    <a:pt x="3670" y="10178"/>
                  </a:cubicBezTo>
                  <a:cubicBezTo>
                    <a:pt x="4467" y="10602"/>
                    <a:pt x="5323" y="10803"/>
                    <a:pt x="6167" y="10803"/>
                  </a:cubicBezTo>
                  <a:cubicBezTo>
                    <a:pt x="8110" y="10803"/>
                    <a:pt x="9988" y="9737"/>
                    <a:pt x="10942" y="7876"/>
                  </a:cubicBezTo>
                  <a:cubicBezTo>
                    <a:pt x="12309" y="5241"/>
                    <a:pt x="11308" y="2005"/>
                    <a:pt x="8640" y="604"/>
                  </a:cubicBezTo>
                  <a:cubicBezTo>
                    <a:pt x="7850" y="195"/>
                    <a:pt x="7003" y="0"/>
                    <a:pt x="616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8;p69">
              <a:extLst>
                <a:ext uri="{FF2B5EF4-FFF2-40B4-BE49-F238E27FC236}">
                  <a16:creationId xmlns:a16="http://schemas.microsoft.com/office/drawing/2014/main" id="{6BC97BD0-F158-6146-34C6-D6A8F8858102}"/>
                </a:ext>
              </a:extLst>
            </p:cNvPr>
            <p:cNvSpPr/>
            <p:nvPr/>
          </p:nvSpPr>
          <p:spPr>
            <a:xfrm>
              <a:off x="4336146" y="1613339"/>
              <a:ext cx="57928" cy="60567"/>
            </a:xfrm>
            <a:custGeom>
              <a:avLst/>
              <a:gdLst/>
              <a:ahLst/>
              <a:cxnLst/>
              <a:rect l="l" t="t" r="r" b="b"/>
              <a:pathLst>
                <a:path w="6805" h="7113" extrusionOk="0">
                  <a:moveTo>
                    <a:pt x="902" y="1"/>
                  </a:moveTo>
                  <a:cubicBezTo>
                    <a:pt x="585" y="1"/>
                    <a:pt x="281" y="36"/>
                    <a:pt x="0" y="108"/>
                  </a:cubicBezTo>
                  <a:cubicBezTo>
                    <a:pt x="2869" y="875"/>
                    <a:pt x="3703" y="6946"/>
                    <a:pt x="3603" y="7113"/>
                  </a:cubicBezTo>
                  <a:lnTo>
                    <a:pt x="6805" y="4745"/>
                  </a:lnTo>
                  <a:cubicBezTo>
                    <a:pt x="6277" y="1869"/>
                    <a:pt x="3220" y="1"/>
                    <a:pt x="902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9;p69">
              <a:extLst>
                <a:ext uri="{FF2B5EF4-FFF2-40B4-BE49-F238E27FC236}">
                  <a16:creationId xmlns:a16="http://schemas.microsoft.com/office/drawing/2014/main" id="{59117F0C-4569-24C7-517B-FA2C35B0AF48}"/>
                </a:ext>
              </a:extLst>
            </p:cNvPr>
            <p:cNvSpPr/>
            <p:nvPr/>
          </p:nvSpPr>
          <p:spPr>
            <a:xfrm>
              <a:off x="4288711" y="1614250"/>
              <a:ext cx="58217" cy="67047"/>
            </a:xfrm>
            <a:custGeom>
              <a:avLst/>
              <a:gdLst/>
              <a:ahLst/>
              <a:cxnLst/>
              <a:rect l="l" t="t" r="r" b="b"/>
              <a:pathLst>
                <a:path w="6839" h="7874" extrusionOk="0">
                  <a:moveTo>
                    <a:pt x="5571" y="1"/>
                  </a:moveTo>
                  <a:lnTo>
                    <a:pt x="5571" y="1"/>
                  </a:lnTo>
                  <a:cubicBezTo>
                    <a:pt x="5737" y="2951"/>
                    <a:pt x="238" y="5539"/>
                    <a:pt x="4" y="5539"/>
                  </a:cubicBezTo>
                  <a:cubicBezTo>
                    <a:pt x="3" y="5539"/>
                    <a:pt x="2" y="5538"/>
                    <a:pt x="0" y="5538"/>
                  </a:cubicBezTo>
                  <a:lnTo>
                    <a:pt x="0" y="5538"/>
                  </a:lnTo>
                  <a:lnTo>
                    <a:pt x="3236" y="7873"/>
                  </a:lnTo>
                  <a:cubicBezTo>
                    <a:pt x="6138" y="6305"/>
                    <a:pt x="6839" y="2036"/>
                    <a:pt x="5571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80;p69">
              <a:extLst>
                <a:ext uri="{FF2B5EF4-FFF2-40B4-BE49-F238E27FC236}">
                  <a16:creationId xmlns:a16="http://schemas.microsoft.com/office/drawing/2014/main" id="{81F635F7-38DC-5438-65EA-1A0065848664}"/>
                </a:ext>
              </a:extLst>
            </p:cNvPr>
            <p:cNvSpPr/>
            <p:nvPr/>
          </p:nvSpPr>
          <p:spPr>
            <a:xfrm>
              <a:off x="4266275" y="1583012"/>
              <a:ext cx="69862" cy="45130"/>
            </a:xfrm>
            <a:custGeom>
              <a:avLst/>
              <a:gdLst/>
              <a:ahLst/>
              <a:cxnLst/>
              <a:rect l="l" t="t" r="r" b="b"/>
              <a:pathLst>
                <a:path w="8207" h="5300" extrusionOk="0">
                  <a:moveTo>
                    <a:pt x="1234" y="1"/>
                  </a:moveTo>
                  <a:lnTo>
                    <a:pt x="0" y="3803"/>
                  </a:lnTo>
                  <a:cubicBezTo>
                    <a:pt x="1081" y="4854"/>
                    <a:pt x="2565" y="5300"/>
                    <a:pt x="4005" y="5300"/>
                  </a:cubicBezTo>
                  <a:cubicBezTo>
                    <a:pt x="5720" y="5300"/>
                    <a:pt x="7372" y="4667"/>
                    <a:pt x="8206" y="3670"/>
                  </a:cubicBezTo>
                  <a:lnTo>
                    <a:pt x="8206" y="3670"/>
                  </a:lnTo>
                  <a:cubicBezTo>
                    <a:pt x="7922" y="3776"/>
                    <a:pt x="7622" y="3824"/>
                    <a:pt x="7313" y="3824"/>
                  </a:cubicBezTo>
                  <a:cubicBezTo>
                    <a:pt x="4618" y="3824"/>
                    <a:pt x="1234" y="180"/>
                    <a:pt x="123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1;p69">
              <a:extLst>
                <a:ext uri="{FF2B5EF4-FFF2-40B4-BE49-F238E27FC236}">
                  <a16:creationId xmlns:a16="http://schemas.microsoft.com/office/drawing/2014/main" id="{849AC8DE-1D1C-4D26-69D6-20053ADF5C5B}"/>
                </a:ext>
              </a:extLst>
            </p:cNvPr>
            <p:cNvSpPr/>
            <p:nvPr/>
          </p:nvSpPr>
          <p:spPr>
            <a:xfrm>
              <a:off x="4301492" y="1547797"/>
              <a:ext cx="46580" cy="66468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1" y="2969"/>
                    <a:pt x="1869" y="6872"/>
                    <a:pt x="4070" y="7806"/>
                  </a:cubicBezTo>
                  <a:cubicBezTo>
                    <a:pt x="2235" y="5471"/>
                    <a:pt x="5304" y="134"/>
                    <a:pt x="5471" y="67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2;p69">
              <a:extLst>
                <a:ext uri="{FF2B5EF4-FFF2-40B4-BE49-F238E27FC236}">
                  <a16:creationId xmlns:a16="http://schemas.microsoft.com/office/drawing/2014/main" id="{823466F9-976D-BE8B-B3E4-1CFA353C08F3}"/>
                </a:ext>
              </a:extLst>
            </p:cNvPr>
            <p:cNvSpPr/>
            <p:nvPr/>
          </p:nvSpPr>
          <p:spPr>
            <a:xfrm>
              <a:off x="4336146" y="1572599"/>
              <a:ext cx="66449" cy="41664"/>
            </a:xfrm>
            <a:custGeom>
              <a:avLst/>
              <a:gdLst/>
              <a:ahLst/>
              <a:cxnLst/>
              <a:rect l="l" t="t" r="r" b="b"/>
              <a:pathLst>
                <a:path w="7806" h="4893" extrusionOk="0">
                  <a:moveTo>
                    <a:pt x="5934" y="0"/>
                  </a:moveTo>
                  <a:cubicBezTo>
                    <a:pt x="2941" y="0"/>
                    <a:pt x="216" y="2703"/>
                    <a:pt x="0" y="4893"/>
                  </a:cubicBezTo>
                  <a:cubicBezTo>
                    <a:pt x="788" y="3743"/>
                    <a:pt x="2550" y="3426"/>
                    <a:pt x="4201" y="3426"/>
                  </a:cubicBezTo>
                  <a:cubicBezTo>
                    <a:pt x="6046" y="3426"/>
                    <a:pt x="7753" y="3822"/>
                    <a:pt x="7806" y="3892"/>
                  </a:cubicBezTo>
                  <a:lnTo>
                    <a:pt x="6672" y="56"/>
                  </a:lnTo>
                  <a:cubicBezTo>
                    <a:pt x="6425" y="18"/>
                    <a:pt x="6179" y="0"/>
                    <a:pt x="5934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3;p69">
              <a:extLst>
                <a:ext uri="{FF2B5EF4-FFF2-40B4-BE49-F238E27FC236}">
                  <a16:creationId xmlns:a16="http://schemas.microsoft.com/office/drawing/2014/main" id="{6AB1BCCA-0D1E-A789-1F63-C169FBE1163C}"/>
                </a:ext>
              </a:extLst>
            </p:cNvPr>
            <p:cNvSpPr/>
            <p:nvPr/>
          </p:nvSpPr>
          <p:spPr>
            <a:xfrm>
              <a:off x="4238723" y="1581869"/>
              <a:ext cx="190760" cy="123312"/>
            </a:xfrm>
            <a:custGeom>
              <a:avLst/>
              <a:gdLst/>
              <a:ahLst/>
              <a:cxnLst/>
              <a:rect l="l" t="t" r="r" b="b"/>
              <a:pathLst>
                <a:path w="11542" h="7461" extrusionOk="0">
                  <a:moveTo>
                    <a:pt x="1234" y="0"/>
                  </a:moveTo>
                  <a:cubicBezTo>
                    <a:pt x="0" y="2969"/>
                    <a:pt x="1635" y="6338"/>
                    <a:pt x="4703" y="7239"/>
                  </a:cubicBezTo>
                  <a:cubicBezTo>
                    <a:pt x="5215" y="7389"/>
                    <a:pt x="5730" y="7460"/>
                    <a:pt x="6235" y="7460"/>
                  </a:cubicBezTo>
                  <a:cubicBezTo>
                    <a:pt x="8758" y="7460"/>
                    <a:pt x="11041" y="5681"/>
                    <a:pt x="11542" y="3069"/>
                  </a:cubicBezTo>
                  <a:lnTo>
                    <a:pt x="11542" y="3069"/>
                  </a:lnTo>
                  <a:cubicBezTo>
                    <a:pt x="10874" y="4570"/>
                    <a:pt x="9574" y="5704"/>
                    <a:pt x="8006" y="6138"/>
                  </a:cubicBezTo>
                  <a:cubicBezTo>
                    <a:pt x="7510" y="6276"/>
                    <a:pt x="7017" y="6341"/>
                    <a:pt x="6538" y="6341"/>
                  </a:cubicBezTo>
                  <a:cubicBezTo>
                    <a:pt x="3309" y="6341"/>
                    <a:pt x="653" y="3398"/>
                    <a:pt x="123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84;p69">
              <a:extLst>
                <a:ext uri="{FF2B5EF4-FFF2-40B4-BE49-F238E27FC236}">
                  <a16:creationId xmlns:a16="http://schemas.microsoft.com/office/drawing/2014/main" id="{1C8F87B9-8F33-4F3F-4F7C-51059386428A}"/>
                </a:ext>
              </a:extLst>
            </p:cNvPr>
            <p:cNvSpPr/>
            <p:nvPr/>
          </p:nvSpPr>
          <p:spPr>
            <a:xfrm>
              <a:off x="4395834" y="1607355"/>
              <a:ext cx="25353" cy="21073"/>
            </a:xfrm>
            <a:custGeom>
              <a:avLst/>
              <a:gdLst/>
              <a:ahLst/>
              <a:cxnLst/>
              <a:rect l="l" t="t" r="r" b="b"/>
              <a:pathLst>
                <a:path w="1534" h="1275" extrusionOk="0">
                  <a:moveTo>
                    <a:pt x="807" y="0"/>
                  </a:moveTo>
                  <a:cubicBezTo>
                    <a:pt x="750" y="0"/>
                    <a:pt x="692" y="8"/>
                    <a:pt x="635" y="26"/>
                  </a:cubicBezTo>
                  <a:cubicBezTo>
                    <a:pt x="68" y="193"/>
                    <a:pt x="1" y="926"/>
                    <a:pt x="468" y="1193"/>
                  </a:cubicBezTo>
                  <a:cubicBezTo>
                    <a:pt x="573" y="1249"/>
                    <a:pt x="682" y="1274"/>
                    <a:pt x="787" y="1274"/>
                  </a:cubicBezTo>
                  <a:cubicBezTo>
                    <a:pt x="1186" y="1274"/>
                    <a:pt x="1534" y="915"/>
                    <a:pt x="1402" y="493"/>
                  </a:cubicBezTo>
                  <a:cubicBezTo>
                    <a:pt x="1319" y="189"/>
                    <a:pt x="1077" y="0"/>
                    <a:pt x="807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85;p69">
              <a:extLst>
                <a:ext uri="{FF2B5EF4-FFF2-40B4-BE49-F238E27FC236}">
                  <a16:creationId xmlns:a16="http://schemas.microsoft.com/office/drawing/2014/main" id="{E66CED15-DF7E-4E72-2F74-0864140D7A83}"/>
                </a:ext>
              </a:extLst>
            </p:cNvPr>
            <p:cNvSpPr/>
            <p:nvPr/>
          </p:nvSpPr>
          <p:spPr>
            <a:xfrm>
              <a:off x="4361655" y="2010229"/>
              <a:ext cx="241533" cy="167126"/>
            </a:xfrm>
            <a:custGeom>
              <a:avLst/>
              <a:gdLst/>
              <a:ahLst/>
              <a:cxnLst/>
              <a:rect l="l" t="t" r="r" b="b"/>
              <a:pathLst>
                <a:path w="14614" h="10112" extrusionOk="0">
                  <a:moveTo>
                    <a:pt x="9307" y="1"/>
                  </a:moveTo>
                  <a:cubicBezTo>
                    <a:pt x="7206" y="768"/>
                    <a:pt x="1" y="4771"/>
                    <a:pt x="3837" y="6972"/>
                  </a:cubicBezTo>
                  <a:cubicBezTo>
                    <a:pt x="4029" y="7061"/>
                    <a:pt x="4234" y="7104"/>
                    <a:pt x="4440" y="7104"/>
                  </a:cubicBezTo>
                  <a:cubicBezTo>
                    <a:pt x="4700" y="7104"/>
                    <a:pt x="4963" y="7036"/>
                    <a:pt x="5204" y="6906"/>
                  </a:cubicBezTo>
                  <a:cubicBezTo>
                    <a:pt x="5805" y="6639"/>
                    <a:pt x="6405" y="6305"/>
                    <a:pt x="6906" y="5871"/>
                  </a:cubicBezTo>
                  <a:lnTo>
                    <a:pt x="6906" y="5871"/>
                  </a:lnTo>
                  <a:cubicBezTo>
                    <a:pt x="6605" y="6839"/>
                    <a:pt x="6705" y="7873"/>
                    <a:pt x="7139" y="8774"/>
                  </a:cubicBezTo>
                  <a:cubicBezTo>
                    <a:pt x="7306" y="9107"/>
                    <a:pt x="7539" y="9374"/>
                    <a:pt x="7873" y="9541"/>
                  </a:cubicBezTo>
                  <a:cubicBezTo>
                    <a:pt x="8049" y="9643"/>
                    <a:pt x="8244" y="9688"/>
                    <a:pt x="8442" y="9688"/>
                  </a:cubicBezTo>
                  <a:cubicBezTo>
                    <a:pt x="8958" y="9688"/>
                    <a:pt x="9504" y="9383"/>
                    <a:pt x="9841" y="8974"/>
                  </a:cubicBezTo>
                  <a:cubicBezTo>
                    <a:pt x="10217" y="8379"/>
                    <a:pt x="10475" y="7726"/>
                    <a:pt x="10588" y="7041"/>
                  </a:cubicBezTo>
                  <a:lnTo>
                    <a:pt x="10588" y="7041"/>
                  </a:lnTo>
                  <a:cubicBezTo>
                    <a:pt x="10476" y="8171"/>
                    <a:pt x="11718" y="9754"/>
                    <a:pt x="12743" y="10074"/>
                  </a:cubicBezTo>
                  <a:cubicBezTo>
                    <a:pt x="12832" y="10099"/>
                    <a:pt x="12915" y="10111"/>
                    <a:pt x="12995" y="10111"/>
                  </a:cubicBezTo>
                  <a:cubicBezTo>
                    <a:pt x="14613" y="10111"/>
                    <a:pt x="14260" y="5065"/>
                    <a:pt x="12543" y="1535"/>
                  </a:cubicBezTo>
                  <a:lnTo>
                    <a:pt x="9307" y="1"/>
                  </a:ln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86;p69">
              <a:extLst>
                <a:ext uri="{FF2B5EF4-FFF2-40B4-BE49-F238E27FC236}">
                  <a16:creationId xmlns:a16="http://schemas.microsoft.com/office/drawing/2014/main" id="{F7AE4C8B-657F-E97D-8132-F2A3DD917B18}"/>
                </a:ext>
              </a:extLst>
            </p:cNvPr>
            <p:cNvSpPr/>
            <p:nvPr/>
          </p:nvSpPr>
          <p:spPr>
            <a:xfrm>
              <a:off x="4450969" y="2029533"/>
              <a:ext cx="114684" cy="95942"/>
            </a:xfrm>
            <a:custGeom>
              <a:avLst/>
              <a:gdLst/>
              <a:ahLst/>
              <a:cxnLst/>
              <a:rect l="l" t="t" r="r" b="b"/>
              <a:pathLst>
                <a:path w="6939" h="5805" extrusionOk="0">
                  <a:moveTo>
                    <a:pt x="3536" y="0"/>
                  </a:moveTo>
                  <a:cubicBezTo>
                    <a:pt x="2202" y="967"/>
                    <a:pt x="1001" y="2135"/>
                    <a:pt x="1" y="3436"/>
                  </a:cubicBezTo>
                  <a:lnTo>
                    <a:pt x="3603" y="1334"/>
                  </a:lnTo>
                  <a:lnTo>
                    <a:pt x="3603" y="1334"/>
                  </a:lnTo>
                  <a:cubicBezTo>
                    <a:pt x="3270" y="2802"/>
                    <a:pt x="3069" y="4270"/>
                    <a:pt x="3036" y="5738"/>
                  </a:cubicBezTo>
                  <a:cubicBezTo>
                    <a:pt x="3636" y="4670"/>
                    <a:pt x="4270" y="3636"/>
                    <a:pt x="5004" y="2669"/>
                  </a:cubicBezTo>
                  <a:cubicBezTo>
                    <a:pt x="5538" y="3736"/>
                    <a:pt x="6138" y="4804"/>
                    <a:pt x="6805" y="5804"/>
                  </a:cubicBezTo>
                  <a:cubicBezTo>
                    <a:pt x="6905" y="4470"/>
                    <a:pt x="6939" y="3136"/>
                    <a:pt x="6905" y="1801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87;p69">
              <a:extLst>
                <a:ext uri="{FF2B5EF4-FFF2-40B4-BE49-F238E27FC236}">
                  <a16:creationId xmlns:a16="http://schemas.microsoft.com/office/drawing/2014/main" id="{0D3A59B4-1412-34C2-6DE4-1EB79A8A39D1}"/>
                </a:ext>
              </a:extLst>
            </p:cNvPr>
            <p:cNvSpPr/>
            <p:nvPr/>
          </p:nvSpPr>
          <p:spPr>
            <a:xfrm>
              <a:off x="4471364" y="2021815"/>
              <a:ext cx="115246" cy="73415"/>
            </a:xfrm>
            <a:custGeom>
              <a:avLst/>
              <a:gdLst/>
              <a:ahLst/>
              <a:cxnLst/>
              <a:rect l="l" t="t" r="r" b="b"/>
              <a:pathLst>
                <a:path w="6973" h="4442" extrusionOk="0">
                  <a:moveTo>
                    <a:pt x="1001" y="0"/>
                  </a:moveTo>
                  <a:lnTo>
                    <a:pt x="1" y="534"/>
                  </a:lnTo>
                  <a:cubicBezTo>
                    <a:pt x="1358" y="2957"/>
                    <a:pt x="3935" y="4441"/>
                    <a:pt x="6702" y="4441"/>
                  </a:cubicBezTo>
                  <a:cubicBezTo>
                    <a:pt x="6792" y="4441"/>
                    <a:pt x="6882" y="4440"/>
                    <a:pt x="6972" y="4437"/>
                  </a:cubicBezTo>
                  <a:lnTo>
                    <a:pt x="6939" y="3269"/>
                  </a:lnTo>
                  <a:cubicBezTo>
                    <a:pt x="6849" y="3273"/>
                    <a:pt x="6760" y="3275"/>
                    <a:pt x="6671" y="3275"/>
                  </a:cubicBezTo>
                  <a:cubicBezTo>
                    <a:pt x="4338" y="3275"/>
                    <a:pt x="2190" y="2024"/>
                    <a:pt x="1001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88;p69">
              <a:extLst>
                <a:ext uri="{FF2B5EF4-FFF2-40B4-BE49-F238E27FC236}">
                  <a16:creationId xmlns:a16="http://schemas.microsoft.com/office/drawing/2014/main" id="{360DF680-4895-FF55-FDBA-5AE2D274FD80}"/>
                </a:ext>
              </a:extLst>
            </p:cNvPr>
            <p:cNvSpPr/>
            <p:nvPr/>
          </p:nvSpPr>
          <p:spPr>
            <a:xfrm>
              <a:off x="4598659" y="1642806"/>
              <a:ext cx="217849" cy="172828"/>
            </a:xfrm>
            <a:custGeom>
              <a:avLst/>
              <a:gdLst/>
              <a:ahLst/>
              <a:cxnLst/>
              <a:rect l="l" t="t" r="r" b="b"/>
              <a:pathLst>
                <a:path w="13181" h="10457" extrusionOk="0">
                  <a:moveTo>
                    <a:pt x="2810" y="1"/>
                  </a:moveTo>
                  <a:cubicBezTo>
                    <a:pt x="0" y="1"/>
                    <a:pt x="902" y="6860"/>
                    <a:pt x="1505" y="8789"/>
                  </a:cubicBezTo>
                  <a:lnTo>
                    <a:pt x="4641" y="10456"/>
                  </a:lnTo>
                  <a:cubicBezTo>
                    <a:pt x="8677" y="9723"/>
                    <a:pt x="13180" y="6754"/>
                    <a:pt x="11613" y="5553"/>
                  </a:cubicBezTo>
                  <a:cubicBezTo>
                    <a:pt x="11166" y="5234"/>
                    <a:pt x="10452" y="5060"/>
                    <a:pt x="9742" y="5060"/>
                  </a:cubicBezTo>
                  <a:cubicBezTo>
                    <a:pt x="9031" y="5060"/>
                    <a:pt x="8323" y="5234"/>
                    <a:pt x="7888" y="5612"/>
                  </a:cubicBezTo>
                  <a:lnTo>
                    <a:pt x="7888" y="5612"/>
                  </a:lnTo>
                  <a:cubicBezTo>
                    <a:pt x="8371" y="5129"/>
                    <a:pt x="8763" y="4536"/>
                    <a:pt x="9011" y="3885"/>
                  </a:cubicBezTo>
                  <a:cubicBezTo>
                    <a:pt x="9211" y="3151"/>
                    <a:pt x="8977" y="2251"/>
                    <a:pt x="8277" y="1950"/>
                  </a:cubicBezTo>
                  <a:cubicBezTo>
                    <a:pt x="8054" y="1861"/>
                    <a:pt x="7817" y="1817"/>
                    <a:pt x="7585" y="1817"/>
                  </a:cubicBezTo>
                  <a:cubicBezTo>
                    <a:pt x="7469" y="1817"/>
                    <a:pt x="7354" y="1828"/>
                    <a:pt x="7243" y="1850"/>
                  </a:cubicBezTo>
                  <a:cubicBezTo>
                    <a:pt x="6242" y="2017"/>
                    <a:pt x="5341" y="2551"/>
                    <a:pt x="4774" y="3351"/>
                  </a:cubicBezTo>
                  <a:cubicBezTo>
                    <a:pt x="4808" y="2684"/>
                    <a:pt x="4741" y="2017"/>
                    <a:pt x="4574" y="1383"/>
                  </a:cubicBezTo>
                  <a:cubicBezTo>
                    <a:pt x="4507" y="916"/>
                    <a:pt x="4241" y="483"/>
                    <a:pt x="3840" y="249"/>
                  </a:cubicBezTo>
                  <a:cubicBezTo>
                    <a:pt x="3451" y="79"/>
                    <a:pt x="3109" y="1"/>
                    <a:pt x="2810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89;p69">
              <a:extLst>
                <a:ext uri="{FF2B5EF4-FFF2-40B4-BE49-F238E27FC236}">
                  <a16:creationId xmlns:a16="http://schemas.microsoft.com/office/drawing/2014/main" id="{8D8C65B7-E2AB-C286-8A23-E5621985F471}"/>
                </a:ext>
              </a:extLst>
            </p:cNvPr>
            <p:cNvSpPr/>
            <p:nvPr/>
          </p:nvSpPr>
          <p:spPr>
            <a:xfrm>
              <a:off x="4634557" y="1690472"/>
              <a:ext cx="109726" cy="108619"/>
            </a:xfrm>
            <a:custGeom>
              <a:avLst/>
              <a:gdLst/>
              <a:ahLst/>
              <a:cxnLst/>
              <a:rect l="l" t="t" r="r" b="b"/>
              <a:pathLst>
                <a:path w="6639" h="6572" extrusionOk="0">
                  <a:moveTo>
                    <a:pt x="668" y="0"/>
                  </a:moveTo>
                  <a:cubicBezTo>
                    <a:pt x="234" y="1602"/>
                    <a:pt x="0" y="3236"/>
                    <a:pt x="34" y="4904"/>
                  </a:cubicBezTo>
                  <a:lnTo>
                    <a:pt x="3470" y="6572"/>
                  </a:lnTo>
                  <a:cubicBezTo>
                    <a:pt x="4570" y="5771"/>
                    <a:pt x="5638" y="4937"/>
                    <a:pt x="6639" y="4070"/>
                  </a:cubicBezTo>
                  <a:lnTo>
                    <a:pt x="6639" y="4070"/>
                  </a:lnTo>
                  <a:cubicBezTo>
                    <a:pt x="5438" y="4103"/>
                    <a:pt x="4237" y="4270"/>
                    <a:pt x="3036" y="4504"/>
                  </a:cubicBezTo>
                  <a:cubicBezTo>
                    <a:pt x="3403" y="3336"/>
                    <a:pt x="3837" y="2202"/>
                    <a:pt x="4337" y="1068"/>
                  </a:cubicBezTo>
                  <a:lnTo>
                    <a:pt x="4337" y="1068"/>
                  </a:lnTo>
                  <a:cubicBezTo>
                    <a:pt x="3169" y="2002"/>
                    <a:pt x="2102" y="3003"/>
                    <a:pt x="1168" y="4137"/>
                  </a:cubicBezTo>
                  <a:cubicBezTo>
                    <a:pt x="1001" y="2769"/>
                    <a:pt x="834" y="1401"/>
                    <a:pt x="668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90;p69">
              <a:extLst>
                <a:ext uri="{FF2B5EF4-FFF2-40B4-BE49-F238E27FC236}">
                  <a16:creationId xmlns:a16="http://schemas.microsoft.com/office/drawing/2014/main" id="{A901A031-24A7-CE6D-C12A-C6FD0170B1AF}"/>
                </a:ext>
              </a:extLst>
            </p:cNvPr>
            <p:cNvSpPr/>
            <p:nvPr/>
          </p:nvSpPr>
          <p:spPr>
            <a:xfrm>
              <a:off x="4613055" y="1739211"/>
              <a:ext cx="120750" cy="66507"/>
            </a:xfrm>
            <a:custGeom>
              <a:avLst/>
              <a:gdLst/>
              <a:ahLst/>
              <a:cxnLst/>
              <a:rect l="l" t="t" r="r" b="b"/>
              <a:pathLst>
                <a:path w="7306" h="4024" extrusionOk="0">
                  <a:moveTo>
                    <a:pt x="908" y="1"/>
                  </a:moveTo>
                  <a:cubicBezTo>
                    <a:pt x="607" y="1"/>
                    <a:pt x="304" y="18"/>
                    <a:pt x="1" y="54"/>
                  </a:cubicBezTo>
                  <a:lnTo>
                    <a:pt x="167" y="1188"/>
                  </a:lnTo>
                  <a:cubicBezTo>
                    <a:pt x="409" y="1161"/>
                    <a:pt x="650" y="1148"/>
                    <a:pt x="889" y="1148"/>
                  </a:cubicBezTo>
                  <a:cubicBezTo>
                    <a:pt x="3063" y="1148"/>
                    <a:pt x="5106" y="2220"/>
                    <a:pt x="6338" y="4023"/>
                  </a:cubicBezTo>
                  <a:lnTo>
                    <a:pt x="7306" y="3389"/>
                  </a:lnTo>
                  <a:cubicBezTo>
                    <a:pt x="5844" y="1242"/>
                    <a:pt x="3449" y="1"/>
                    <a:pt x="908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91;p69">
              <a:extLst>
                <a:ext uri="{FF2B5EF4-FFF2-40B4-BE49-F238E27FC236}">
                  <a16:creationId xmlns:a16="http://schemas.microsoft.com/office/drawing/2014/main" id="{3693B3EA-1B39-3F10-5773-0B6C1EA89792}"/>
                </a:ext>
              </a:extLst>
            </p:cNvPr>
            <p:cNvSpPr/>
            <p:nvPr/>
          </p:nvSpPr>
          <p:spPr>
            <a:xfrm>
              <a:off x="4444358" y="1748483"/>
              <a:ext cx="324732" cy="337178"/>
            </a:xfrm>
            <a:custGeom>
              <a:avLst/>
              <a:gdLst/>
              <a:ahLst/>
              <a:cxnLst/>
              <a:rect l="l" t="t" r="r" b="b"/>
              <a:pathLst>
                <a:path w="19648" h="20401" extrusionOk="0">
                  <a:moveTo>
                    <a:pt x="11125" y="1"/>
                  </a:moveTo>
                  <a:cubicBezTo>
                    <a:pt x="8327" y="1"/>
                    <a:pt x="5645" y="1567"/>
                    <a:pt x="4370" y="4263"/>
                  </a:cubicBezTo>
                  <a:lnTo>
                    <a:pt x="1768" y="9700"/>
                  </a:lnTo>
                  <a:cubicBezTo>
                    <a:pt x="0" y="13436"/>
                    <a:pt x="1568" y="17906"/>
                    <a:pt x="5304" y="19674"/>
                  </a:cubicBezTo>
                  <a:cubicBezTo>
                    <a:pt x="6337" y="20167"/>
                    <a:pt x="7430" y="20401"/>
                    <a:pt x="8507" y="20401"/>
                  </a:cubicBezTo>
                  <a:cubicBezTo>
                    <a:pt x="11291" y="20401"/>
                    <a:pt x="13970" y="18841"/>
                    <a:pt x="15244" y="16171"/>
                  </a:cubicBezTo>
                  <a:lnTo>
                    <a:pt x="17846" y="10701"/>
                  </a:lnTo>
                  <a:cubicBezTo>
                    <a:pt x="19648" y="6965"/>
                    <a:pt x="18046" y="2495"/>
                    <a:pt x="14344" y="727"/>
                  </a:cubicBezTo>
                  <a:cubicBezTo>
                    <a:pt x="13303" y="234"/>
                    <a:pt x="12205" y="1"/>
                    <a:pt x="11125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92;p69">
              <a:extLst>
                <a:ext uri="{FF2B5EF4-FFF2-40B4-BE49-F238E27FC236}">
                  <a16:creationId xmlns:a16="http://schemas.microsoft.com/office/drawing/2014/main" id="{1770A7A2-DAA7-4CD9-6CFE-FA46309E3C1C}"/>
                </a:ext>
              </a:extLst>
            </p:cNvPr>
            <p:cNvSpPr/>
            <p:nvPr/>
          </p:nvSpPr>
          <p:spPr>
            <a:xfrm>
              <a:off x="4479645" y="1781439"/>
              <a:ext cx="282835" cy="304222"/>
            </a:xfrm>
            <a:custGeom>
              <a:avLst/>
              <a:gdLst/>
              <a:ahLst/>
              <a:cxnLst/>
              <a:rect l="l" t="t" r="r" b="b"/>
              <a:pathLst>
                <a:path w="17113" h="18407" extrusionOk="0">
                  <a:moveTo>
                    <a:pt x="14043" y="0"/>
                  </a:moveTo>
                  <a:cubicBezTo>
                    <a:pt x="15378" y="2135"/>
                    <a:pt x="15511" y="4837"/>
                    <a:pt x="14444" y="7105"/>
                  </a:cubicBezTo>
                  <a:lnTo>
                    <a:pt x="11809" y="12543"/>
                  </a:lnTo>
                  <a:cubicBezTo>
                    <a:pt x="10533" y="15238"/>
                    <a:pt x="7851" y="16805"/>
                    <a:pt x="5066" y="16805"/>
                  </a:cubicBezTo>
                  <a:cubicBezTo>
                    <a:pt x="3991" y="16805"/>
                    <a:pt x="2900" y="16571"/>
                    <a:pt x="1868" y="16079"/>
                  </a:cubicBezTo>
                  <a:cubicBezTo>
                    <a:pt x="1168" y="15745"/>
                    <a:pt x="567" y="15345"/>
                    <a:pt x="0" y="14811"/>
                  </a:cubicBezTo>
                  <a:lnTo>
                    <a:pt x="0" y="14811"/>
                  </a:lnTo>
                  <a:cubicBezTo>
                    <a:pt x="734" y="16045"/>
                    <a:pt x="1835" y="17046"/>
                    <a:pt x="3136" y="17680"/>
                  </a:cubicBezTo>
                  <a:cubicBezTo>
                    <a:pt x="4178" y="18173"/>
                    <a:pt x="5278" y="18407"/>
                    <a:pt x="6360" y="18407"/>
                  </a:cubicBezTo>
                  <a:cubicBezTo>
                    <a:pt x="9156" y="18407"/>
                    <a:pt x="11835" y="16847"/>
                    <a:pt x="13109" y="14177"/>
                  </a:cubicBezTo>
                  <a:lnTo>
                    <a:pt x="15711" y="8707"/>
                  </a:lnTo>
                  <a:cubicBezTo>
                    <a:pt x="17112" y="5738"/>
                    <a:pt x="16445" y="2235"/>
                    <a:pt x="14043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3;p69">
              <a:extLst>
                <a:ext uri="{FF2B5EF4-FFF2-40B4-BE49-F238E27FC236}">
                  <a16:creationId xmlns:a16="http://schemas.microsoft.com/office/drawing/2014/main" id="{6C8A57D6-D230-8C1A-CBB5-7DB9C0E35A93}"/>
                </a:ext>
              </a:extLst>
            </p:cNvPr>
            <p:cNvSpPr/>
            <p:nvPr/>
          </p:nvSpPr>
          <p:spPr>
            <a:xfrm>
              <a:off x="4460886" y="1764845"/>
              <a:ext cx="171489" cy="193702"/>
            </a:xfrm>
            <a:custGeom>
              <a:avLst/>
              <a:gdLst/>
              <a:ahLst/>
              <a:cxnLst/>
              <a:rect l="l" t="t" r="r" b="b"/>
              <a:pathLst>
                <a:path w="10376" h="11720" extrusionOk="0">
                  <a:moveTo>
                    <a:pt x="9495" y="0"/>
                  </a:moveTo>
                  <a:cubicBezTo>
                    <a:pt x="9038" y="0"/>
                    <a:pt x="8491" y="110"/>
                    <a:pt x="8140" y="204"/>
                  </a:cubicBezTo>
                  <a:cubicBezTo>
                    <a:pt x="7106" y="437"/>
                    <a:pt x="6139" y="938"/>
                    <a:pt x="5371" y="1638"/>
                  </a:cubicBezTo>
                  <a:cubicBezTo>
                    <a:pt x="4437" y="2472"/>
                    <a:pt x="3904" y="3573"/>
                    <a:pt x="3337" y="4674"/>
                  </a:cubicBezTo>
                  <a:cubicBezTo>
                    <a:pt x="2203" y="6942"/>
                    <a:pt x="1" y="11478"/>
                    <a:pt x="501" y="11712"/>
                  </a:cubicBezTo>
                  <a:cubicBezTo>
                    <a:pt x="510" y="11717"/>
                    <a:pt x="519" y="11719"/>
                    <a:pt x="529" y="11719"/>
                  </a:cubicBezTo>
                  <a:cubicBezTo>
                    <a:pt x="873" y="11719"/>
                    <a:pt x="2100" y="8981"/>
                    <a:pt x="4304" y="5708"/>
                  </a:cubicBezTo>
                  <a:cubicBezTo>
                    <a:pt x="5005" y="4707"/>
                    <a:pt x="5772" y="3773"/>
                    <a:pt x="6639" y="2906"/>
                  </a:cubicBezTo>
                  <a:cubicBezTo>
                    <a:pt x="7106" y="2472"/>
                    <a:pt x="7606" y="2072"/>
                    <a:pt x="8107" y="1671"/>
                  </a:cubicBezTo>
                  <a:cubicBezTo>
                    <a:pt x="8707" y="1104"/>
                    <a:pt x="10375" y="204"/>
                    <a:pt x="10008" y="70"/>
                  </a:cubicBezTo>
                  <a:cubicBezTo>
                    <a:pt x="9868" y="20"/>
                    <a:pt x="9690" y="0"/>
                    <a:pt x="9495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94;p69">
              <a:extLst>
                <a:ext uri="{FF2B5EF4-FFF2-40B4-BE49-F238E27FC236}">
                  <a16:creationId xmlns:a16="http://schemas.microsoft.com/office/drawing/2014/main" id="{A71AE746-6CA2-93AF-6429-411D37FBD189}"/>
                </a:ext>
              </a:extLst>
            </p:cNvPr>
            <p:cNvSpPr/>
            <p:nvPr/>
          </p:nvSpPr>
          <p:spPr>
            <a:xfrm>
              <a:off x="4461448" y="1946102"/>
              <a:ext cx="158135" cy="130749"/>
            </a:xfrm>
            <a:custGeom>
              <a:avLst/>
              <a:gdLst/>
              <a:ahLst/>
              <a:cxnLst/>
              <a:rect l="l" t="t" r="r" b="b"/>
              <a:pathLst>
                <a:path w="9568" h="7911" extrusionOk="0">
                  <a:moveTo>
                    <a:pt x="4940" y="1"/>
                  </a:moveTo>
                  <a:cubicBezTo>
                    <a:pt x="4519" y="1"/>
                    <a:pt x="4091" y="69"/>
                    <a:pt x="3670" y="211"/>
                  </a:cubicBezTo>
                  <a:cubicBezTo>
                    <a:pt x="334" y="1312"/>
                    <a:pt x="0" y="5915"/>
                    <a:pt x="3169" y="7483"/>
                  </a:cubicBezTo>
                  <a:cubicBezTo>
                    <a:pt x="3758" y="7778"/>
                    <a:pt x="4359" y="7911"/>
                    <a:pt x="4940" y="7911"/>
                  </a:cubicBezTo>
                  <a:cubicBezTo>
                    <a:pt x="7447" y="7911"/>
                    <a:pt x="9567" y="5422"/>
                    <a:pt x="8673" y="2713"/>
                  </a:cubicBezTo>
                  <a:cubicBezTo>
                    <a:pt x="8115" y="1040"/>
                    <a:pt x="6584" y="1"/>
                    <a:pt x="4940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95;p69">
              <a:extLst>
                <a:ext uri="{FF2B5EF4-FFF2-40B4-BE49-F238E27FC236}">
                  <a16:creationId xmlns:a16="http://schemas.microsoft.com/office/drawing/2014/main" id="{C96546AC-ED25-9B8F-C252-04541C54C8AC}"/>
                </a:ext>
              </a:extLst>
            </p:cNvPr>
            <p:cNvSpPr/>
            <p:nvPr/>
          </p:nvSpPr>
          <p:spPr>
            <a:xfrm>
              <a:off x="4450969" y="1894338"/>
              <a:ext cx="157573" cy="130699"/>
            </a:xfrm>
            <a:custGeom>
              <a:avLst/>
              <a:gdLst/>
              <a:ahLst/>
              <a:cxnLst/>
              <a:rect l="l" t="t" r="r" b="b"/>
              <a:pathLst>
                <a:path w="9534" h="7908" extrusionOk="0">
                  <a:moveTo>
                    <a:pt x="4892" y="0"/>
                  </a:moveTo>
                  <a:cubicBezTo>
                    <a:pt x="4475" y="0"/>
                    <a:pt x="4052" y="67"/>
                    <a:pt x="3636" y="208"/>
                  </a:cubicBezTo>
                  <a:cubicBezTo>
                    <a:pt x="301" y="1342"/>
                    <a:pt x="1" y="5912"/>
                    <a:pt x="3136" y="7480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4" y="7907"/>
                    <a:pt x="9534" y="5418"/>
                    <a:pt x="8640" y="2709"/>
                  </a:cubicBezTo>
                  <a:cubicBezTo>
                    <a:pt x="8107" y="1057"/>
                    <a:pt x="6551" y="0"/>
                    <a:pt x="489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96;p69">
              <a:extLst>
                <a:ext uri="{FF2B5EF4-FFF2-40B4-BE49-F238E27FC236}">
                  <a16:creationId xmlns:a16="http://schemas.microsoft.com/office/drawing/2014/main" id="{7692179E-BC57-AF8D-A67C-FB3231AD7C0B}"/>
                </a:ext>
              </a:extLst>
            </p:cNvPr>
            <p:cNvSpPr/>
            <p:nvPr/>
          </p:nvSpPr>
          <p:spPr>
            <a:xfrm>
              <a:off x="4465861" y="1945177"/>
              <a:ext cx="137294" cy="80158"/>
            </a:xfrm>
            <a:custGeom>
              <a:avLst/>
              <a:gdLst/>
              <a:ahLst/>
              <a:cxnLst/>
              <a:rect l="l" t="t" r="r" b="b"/>
              <a:pathLst>
                <a:path w="8307" h="4850" extrusionOk="0">
                  <a:moveTo>
                    <a:pt x="7839" y="0"/>
                  </a:moveTo>
                  <a:lnTo>
                    <a:pt x="7839" y="0"/>
                  </a:lnTo>
                  <a:cubicBezTo>
                    <a:pt x="7606" y="1468"/>
                    <a:pt x="6605" y="2702"/>
                    <a:pt x="5204" y="3169"/>
                  </a:cubicBezTo>
                  <a:cubicBezTo>
                    <a:pt x="4789" y="3310"/>
                    <a:pt x="4365" y="3377"/>
                    <a:pt x="3948" y="3377"/>
                  </a:cubicBezTo>
                  <a:cubicBezTo>
                    <a:pt x="2289" y="3377"/>
                    <a:pt x="733" y="2320"/>
                    <a:pt x="200" y="668"/>
                  </a:cubicBezTo>
                  <a:cubicBezTo>
                    <a:pt x="167" y="534"/>
                    <a:pt x="134" y="401"/>
                    <a:pt x="100" y="301"/>
                  </a:cubicBezTo>
                  <a:lnTo>
                    <a:pt x="100" y="301"/>
                  </a:lnTo>
                  <a:cubicBezTo>
                    <a:pt x="0" y="901"/>
                    <a:pt x="67" y="1535"/>
                    <a:pt x="267" y="2135"/>
                  </a:cubicBezTo>
                  <a:cubicBezTo>
                    <a:pt x="790" y="3788"/>
                    <a:pt x="2338" y="4850"/>
                    <a:pt x="4007" y="4850"/>
                  </a:cubicBezTo>
                  <a:cubicBezTo>
                    <a:pt x="4359" y="4850"/>
                    <a:pt x="4716" y="4803"/>
                    <a:pt x="5070" y="4704"/>
                  </a:cubicBezTo>
                  <a:cubicBezTo>
                    <a:pt x="7105" y="4137"/>
                    <a:pt x="8306" y="2035"/>
                    <a:pt x="7839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97;p69">
              <a:extLst>
                <a:ext uri="{FF2B5EF4-FFF2-40B4-BE49-F238E27FC236}">
                  <a16:creationId xmlns:a16="http://schemas.microsoft.com/office/drawing/2014/main" id="{8722352A-4178-C0B0-016F-5DC2B5350578}"/>
                </a:ext>
              </a:extLst>
            </p:cNvPr>
            <p:cNvSpPr/>
            <p:nvPr/>
          </p:nvSpPr>
          <p:spPr>
            <a:xfrm>
              <a:off x="4494519" y="1914651"/>
              <a:ext cx="78720" cy="65085"/>
            </a:xfrm>
            <a:custGeom>
              <a:avLst/>
              <a:gdLst/>
              <a:ahLst/>
              <a:cxnLst/>
              <a:rect l="l" t="t" r="r" b="b"/>
              <a:pathLst>
                <a:path w="4763" h="3938" extrusionOk="0">
                  <a:moveTo>
                    <a:pt x="2450" y="1"/>
                  </a:moveTo>
                  <a:cubicBezTo>
                    <a:pt x="2235" y="1"/>
                    <a:pt x="2016" y="37"/>
                    <a:pt x="1802" y="113"/>
                  </a:cubicBezTo>
                  <a:cubicBezTo>
                    <a:pt x="168" y="647"/>
                    <a:pt x="1" y="2948"/>
                    <a:pt x="1569" y="3715"/>
                  </a:cubicBezTo>
                  <a:cubicBezTo>
                    <a:pt x="1868" y="3868"/>
                    <a:pt x="2173" y="3937"/>
                    <a:pt x="2467" y="3937"/>
                  </a:cubicBezTo>
                  <a:cubicBezTo>
                    <a:pt x="3714" y="3937"/>
                    <a:pt x="4763" y="2697"/>
                    <a:pt x="4304" y="1347"/>
                  </a:cubicBezTo>
                  <a:cubicBezTo>
                    <a:pt x="4039" y="527"/>
                    <a:pt x="3272" y="1"/>
                    <a:pt x="245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98;p69">
              <a:extLst>
                <a:ext uri="{FF2B5EF4-FFF2-40B4-BE49-F238E27FC236}">
                  <a16:creationId xmlns:a16="http://schemas.microsoft.com/office/drawing/2014/main" id="{76D8CE75-4A23-ECA3-4C10-E1FC164440C3}"/>
                </a:ext>
              </a:extLst>
            </p:cNvPr>
            <p:cNvSpPr/>
            <p:nvPr/>
          </p:nvSpPr>
          <p:spPr>
            <a:xfrm>
              <a:off x="3739775" y="1598860"/>
              <a:ext cx="226443" cy="191967"/>
            </a:xfrm>
            <a:custGeom>
              <a:avLst/>
              <a:gdLst/>
              <a:ahLst/>
              <a:cxnLst/>
              <a:rect l="l" t="t" r="r" b="b"/>
              <a:pathLst>
                <a:path w="13701" h="11615" extrusionOk="0">
                  <a:moveTo>
                    <a:pt x="10795" y="0"/>
                  </a:moveTo>
                  <a:cubicBezTo>
                    <a:pt x="10430" y="0"/>
                    <a:pt x="10014" y="116"/>
                    <a:pt x="9541" y="373"/>
                  </a:cubicBezTo>
                  <a:cubicBezTo>
                    <a:pt x="9107" y="640"/>
                    <a:pt x="8941" y="1207"/>
                    <a:pt x="8840" y="1707"/>
                  </a:cubicBezTo>
                  <a:cubicBezTo>
                    <a:pt x="8740" y="2441"/>
                    <a:pt x="8740" y="3142"/>
                    <a:pt x="8840" y="3876"/>
                  </a:cubicBezTo>
                  <a:cubicBezTo>
                    <a:pt x="8107" y="3042"/>
                    <a:pt x="7106" y="2541"/>
                    <a:pt x="6005" y="2475"/>
                  </a:cubicBezTo>
                  <a:cubicBezTo>
                    <a:pt x="5905" y="2458"/>
                    <a:pt x="5805" y="2450"/>
                    <a:pt x="5706" y="2450"/>
                  </a:cubicBezTo>
                  <a:cubicBezTo>
                    <a:pt x="5409" y="2450"/>
                    <a:pt x="5121" y="2525"/>
                    <a:pt x="4871" y="2675"/>
                  </a:cubicBezTo>
                  <a:cubicBezTo>
                    <a:pt x="4170" y="3075"/>
                    <a:pt x="4004" y="4076"/>
                    <a:pt x="4271" y="4843"/>
                  </a:cubicBezTo>
                  <a:cubicBezTo>
                    <a:pt x="4611" y="5523"/>
                    <a:pt x="5066" y="6147"/>
                    <a:pt x="5635" y="6633"/>
                  </a:cubicBezTo>
                  <a:lnTo>
                    <a:pt x="5635" y="6633"/>
                  </a:lnTo>
                  <a:cubicBezTo>
                    <a:pt x="5222" y="6332"/>
                    <a:pt x="4613" y="6196"/>
                    <a:pt x="3979" y="6196"/>
                  </a:cubicBezTo>
                  <a:cubicBezTo>
                    <a:pt x="3069" y="6196"/>
                    <a:pt x="2109" y="6475"/>
                    <a:pt x="1602" y="6944"/>
                  </a:cubicBezTo>
                  <a:cubicBezTo>
                    <a:pt x="1" y="8379"/>
                    <a:pt x="5171" y="11181"/>
                    <a:pt x="9674" y="11614"/>
                  </a:cubicBezTo>
                  <a:lnTo>
                    <a:pt x="12910" y="9480"/>
                  </a:lnTo>
                  <a:cubicBezTo>
                    <a:pt x="13384" y="7346"/>
                    <a:pt x="13700" y="0"/>
                    <a:pt x="1079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99;p69">
              <a:extLst>
                <a:ext uri="{FF2B5EF4-FFF2-40B4-BE49-F238E27FC236}">
                  <a16:creationId xmlns:a16="http://schemas.microsoft.com/office/drawing/2014/main" id="{8B8D824D-C748-8ED7-A913-34AD928A553B}"/>
                </a:ext>
              </a:extLst>
            </p:cNvPr>
            <p:cNvSpPr/>
            <p:nvPr/>
          </p:nvSpPr>
          <p:spPr>
            <a:xfrm>
              <a:off x="3818065" y="1651880"/>
              <a:ext cx="120750" cy="122403"/>
            </a:xfrm>
            <a:custGeom>
              <a:avLst/>
              <a:gdLst/>
              <a:ahLst/>
              <a:cxnLst/>
              <a:rect l="l" t="t" r="r" b="b"/>
              <a:pathLst>
                <a:path w="7306" h="7406" extrusionOk="0">
                  <a:moveTo>
                    <a:pt x="6138" y="0"/>
                  </a:moveTo>
                  <a:cubicBezTo>
                    <a:pt x="6072" y="1535"/>
                    <a:pt x="6038" y="3036"/>
                    <a:pt x="6005" y="4570"/>
                  </a:cubicBezTo>
                  <a:cubicBezTo>
                    <a:pt x="4837" y="3403"/>
                    <a:pt x="3570" y="2402"/>
                    <a:pt x="2235" y="1501"/>
                  </a:cubicBezTo>
                  <a:lnTo>
                    <a:pt x="2235" y="1501"/>
                  </a:lnTo>
                  <a:cubicBezTo>
                    <a:pt x="2869" y="2669"/>
                    <a:pt x="3470" y="3870"/>
                    <a:pt x="3970" y="5137"/>
                  </a:cubicBezTo>
                  <a:cubicBezTo>
                    <a:pt x="2936" y="5008"/>
                    <a:pt x="1921" y="4959"/>
                    <a:pt x="896" y="4959"/>
                  </a:cubicBezTo>
                  <a:cubicBezTo>
                    <a:pt x="599" y="4959"/>
                    <a:pt x="300" y="4963"/>
                    <a:pt x="1" y="4971"/>
                  </a:cubicBezTo>
                  <a:cubicBezTo>
                    <a:pt x="1201" y="5838"/>
                    <a:pt x="2436" y="6638"/>
                    <a:pt x="3703" y="7406"/>
                  </a:cubicBezTo>
                  <a:lnTo>
                    <a:pt x="7306" y="5271"/>
                  </a:lnTo>
                  <a:cubicBezTo>
                    <a:pt x="7172" y="3470"/>
                    <a:pt x="6772" y="1702"/>
                    <a:pt x="6138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00;p69">
              <a:extLst>
                <a:ext uri="{FF2B5EF4-FFF2-40B4-BE49-F238E27FC236}">
                  <a16:creationId xmlns:a16="http://schemas.microsoft.com/office/drawing/2014/main" id="{E963802D-75D7-1DE2-E3C5-0B873F59312B}"/>
                </a:ext>
              </a:extLst>
            </p:cNvPr>
            <p:cNvSpPr/>
            <p:nvPr/>
          </p:nvSpPr>
          <p:spPr>
            <a:xfrm>
              <a:off x="3832395" y="1702586"/>
              <a:ext cx="126270" cy="81629"/>
            </a:xfrm>
            <a:custGeom>
              <a:avLst/>
              <a:gdLst/>
              <a:ahLst/>
              <a:cxnLst/>
              <a:rect l="l" t="t" r="r" b="b"/>
              <a:pathLst>
                <a:path w="7640" h="4939" extrusionOk="0">
                  <a:moveTo>
                    <a:pt x="7548" y="1"/>
                  </a:moveTo>
                  <a:cubicBezTo>
                    <a:pt x="4414" y="1"/>
                    <a:pt x="1520" y="1695"/>
                    <a:pt x="1" y="4404"/>
                  </a:cubicBezTo>
                  <a:lnTo>
                    <a:pt x="1168" y="4938"/>
                  </a:lnTo>
                  <a:cubicBezTo>
                    <a:pt x="2440" y="2656"/>
                    <a:pt x="4857" y="1267"/>
                    <a:pt x="7457" y="1267"/>
                  </a:cubicBezTo>
                  <a:cubicBezTo>
                    <a:pt x="7518" y="1267"/>
                    <a:pt x="7579" y="1267"/>
                    <a:pt x="7640" y="1269"/>
                  </a:cubicBezTo>
                  <a:lnTo>
                    <a:pt x="7640" y="1"/>
                  </a:lnTo>
                  <a:cubicBezTo>
                    <a:pt x="7609" y="1"/>
                    <a:pt x="7579" y="1"/>
                    <a:pt x="754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01;p69">
              <a:extLst>
                <a:ext uri="{FF2B5EF4-FFF2-40B4-BE49-F238E27FC236}">
                  <a16:creationId xmlns:a16="http://schemas.microsoft.com/office/drawing/2014/main" id="{8D1B7DB5-C193-0FD0-FDD5-3B26D099E4C5}"/>
                </a:ext>
              </a:extLst>
            </p:cNvPr>
            <p:cNvSpPr/>
            <p:nvPr/>
          </p:nvSpPr>
          <p:spPr>
            <a:xfrm>
              <a:off x="4038608" y="2016840"/>
              <a:ext cx="255813" cy="187587"/>
            </a:xfrm>
            <a:custGeom>
              <a:avLst/>
              <a:gdLst/>
              <a:ahLst/>
              <a:cxnLst/>
              <a:rect l="l" t="t" r="r" b="b"/>
              <a:pathLst>
                <a:path w="15478" h="11350" extrusionOk="0">
                  <a:moveTo>
                    <a:pt x="4903" y="1"/>
                  </a:moveTo>
                  <a:lnTo>
                    <a:pt x="1534" y="1969"/>
                  </a:lnTo>
                  <a:cubicBezTo>
                    <a:pt x="1" y="5911"/>
                    <a:pt x="82" y="11349"/>
                    <a:pt x="1776" y="11349"/>
                  </a:cubicBezTo>
                  <a:cubicBezTo>
                    <a:pt x="1889" y="11349"/>
                    <a:pt x="2008" y="11325"/>
                    <a:pt x="2134" y="11276"/>
                  </a:cubicBezTo>
                  <a:cubicBezTo>
                    <a:pt x="3217" y="10862"/>
                    <a:pt x="4390" y="9050"/>
                    <a:pt x="4176" y="7784"/>
                  </a:cubicBezTo>
                  <a:lnTo>
                    <a:pt x="4176" y="7784"/>
                  </a:lnTo>
                  <a:cubicBezTo>
                    <a:pt x="4358" y="8520"/>
                    <a:pt x="4706" y="9221"/>
                    <a:pt x="5170" y="9808"/>
                  </a:cubicBezTo>
                  <a:cubicBezTo>
                    <a:pt x="5551" y="10212"/>
                    <a:pt x="6114" y="10480"/>
                    <a:pt x="6655" y="10480"/>
                  </a:cubicBezTo>
                  <a:cubicBezTo>
                    <a:pt x="6918" y="10480"/>
                    <a:pt x="7176" y="10417"/>
                    <a:pt x="7405" y="10275"/>
                  </a:cubicBezTo>
                  <a:cubicBezTo>
                    <a:pt x="7705" y="10008"/>
                    <a:pt x="7938" y="9708"/>
                    <a:pt x="8105" y="9341"/>
                  </a:cubicBezTo>
                  <a:cubicBezTo>
                    <a:pt x="8505" y="8307"/>
                    <a:pt x="8505" y="7173"/>
                    <a:pt x="8105" y="6172"/>
                  </a:cubicBezTo>
                  <a:lnTo>
                    <a:pt x="8105" y="6172"/>
                  </a:lnTo>
                  <a:cubicBezTo>
                    <a:pt x="8672" y="6572"/>
                    <a:pt x="9339" y="6906"/>
                    <a:pt x="10040" y="7106"/>
                  </a:cubicBezTo>
                  <a:cubicBezTo>
                    <a:pt x="10264" y="7202"/>
                    <a:pt x="10512" y="7252"/>
                    <a:pt x="10761" y="7252"/>
                  </a:cubicBezTo>
                  <a:cubicBezTo>
                    <a:pt x="11029" y="7252"/>
                    <a:pt x="11298" y="7194"/>
                    <a:pt x="11541" y="7073"/>
                  </a:cubicBezTo>
                  <a:cubicBezTo>
                    <a:pt x="15477" y="4304"/>
                    <a:pt x="7271" y="601"/>
                    <a:pt x="4903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02;p69">
              <a:extLst>
                <a:ext uri="{FF2B5EF4-FFF2-40B4-BE49-F238E27FC236}">
                  <a16:creationId xmlns:a16="http://schemas.microsoft.com/office/drawing/2014/main" id="{2DEF790B-786C-B971-2269-5E2C4C2064F0}"/>
                </a:ext>
              </a:extLst>
            </p:cNvPr>
            <p:cNvSpPr/>
            <p:nvPr/>
          </p:nvSpPr>
          <p:spPr>
            <a:xfrm>
              <a:off x="4070010" y="2037252"/>
              <a:ext cx="126816" cy="109726"/>
            </a:xfrm>
            <a:custGeom>
              <a:avLst/>
              <a:gdLst/>
              <a:ahLst/>
              <a:cxnLst/>
              <a:rect l="l" t="t" r="r" b="b"/>
              <a:pathLst>
                <a:path w="7673" h="6639" extrusionOk="0">
                  <a:moveTo>
                    <a:pt x="3503" y="0"/>
                  </a:moveTo>
                  <a:lnTo>
                    <a:pt x="1" y="2235"/>
                  </a:lnTo>
                  <a:cubicBezTo>
                    <a:pt x="101" y="3703"/>
                    <a:pt x="268" y="5170"/>
                    <a:pt x="501" y="6638"/>
                  </a:cubicBezTo>
                  <a:cubicBezTo>
                    <a:pt x="1135" y="5471"/>
                    <a:pt x="1702" y="4270"/>
                    <a:pt x="2169" y="3002"/>
                  </a:cubicBezTo>
                  <a:cubicBezTo>
                    <a:pt x="3036" y="4003"/>
                    <a:pt x="3870" y="5070"/>
                    <a:pt x="4604" y="6205"/>
                  </a:cubicBezTo>
                  <a:cubicBezTo>
                    <a:pt x="4404" y="4570"/>
                    <a:pt x="4070" y="3002"/>
                    <a:pt x="3570" y="1468"/>
                  </a:cubicBezTo>
                  <a:lnTo>
                    <a:pt x="3570" y="1468"/>
                  </a:lnTo>
                  <a:lnTo>
                    <a:pt x="7673" y="3403"/>
                  </a:lnTo>
                  <a:cubicBezTo>
                    <a:pt x="6472" y="2068"/>
                    <a:pt x="5071" y="901"/>
                    <a:pt x="3503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03;p69">
              <a:extLst>
                <a:ext uri="{FF2B5EF4-FFF2-40B4-BE49-F238E27FC236}">
                  <a16:creationId xmlns:a16="http://schemas.microsoft.com/office/drawing/2014/main" id="{89A40E38-437E-1807-BAD8-7B4B0487840B}"/>
                </a:ext>
              </a:extLst>
            </p:cNvPr>
            <p:cNvSpPr/>
            <p:nvPr/>
          </p:nvSpPr>
          <p:spPr>
            <a:xfrm>
              <a:off x="4049070" y="2026773"/>
              <a:ext cx="121295" cy="88769"/>
            </a:xfrm>
            <a:custGeom>
              <a:avLst/>
              <a:gdLst/>
              <a:ahLst/>
              <a:cxnLst/>
              <a:rect l="l" t="t" r="r" b="b"/>
              <a:pathLst>
                <a:path w="7339" h="5371" extrusionOk="0">
                  <a:moveTo>
                    <a:pt x="6171" y="0"/>
                  </a:moveTo>
                  <a:cubicBezTo>
                    <a:pt x="5037" y="2402"/>
                    <a:pt x="2669" y="4003"/>
                    <a:pt x="0" y="4137"/>
                  </a:cubicBezTo>
                  <a:lnTo>
                    <a:pt x="67" y="5371"/>
                  </a:lnTo>
                  <a:cubicBezTo>
                    <a:pt x="5304" y="5104"/>
                    <a:pt x="7239" y="667"/>
                    <a:pt x="7339" y="467"/>
                  </a:cubicBezTo>
                  <a:lnTo>
                    <a:pt x="6171" y="0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04;p69">
              <a:extLst>
                <a:ext uri="{FF2B5EF4-FFF2-40B4-BE49-F238E27FC236}">
                  <a16:creationId xmlns:a16="http://schemas.microsoft.com/office/drawing/2014/main" id="{8EF617B5-A573-FD3E-C488-CDEDD16EADB0}"/>
                </a:ext>
              </a:extLst>
            </p:cNvPr>
            <p:cNvSpPr/>
            <p:nvPr/>
          </p:nvSpPr>
          <p:spPr>
            <a:xfrm>
              <a:off x="3804827" y="1713032"/>
              <a:ext cx="369406" cy="395255"/>
            </a:xfrm>
            <a:custGeom>
              <a:avLst/>
              <a:gdLst/>
              <a:ahLst/>
              <a:cxnLst/>
              <a:rect l="l" t="t" r="r" b="b"/>
              <a:pathLst>
                <a:path w="22351" h="23915" extrusionOk="0">
                  <a:moveTo>
                    <a:pt x="9291" y="0"/>
                  </a:moveTo>
                  <a:cubicBezTo>
                    <a:pt x="7770" y="0"/>
                    <a:pt x="6235" y="423"/>
                    <a:pt x="4871" y="1304"/>
                  </a:cubicBezTo>
                  <a:cubicBezTo>
                    <a:pt x="1068" y="3772"/>
                    <a:pt x="1" y="8843"/>
                    <a:pt x="2469" y="12612"/>
                  </a:cubicBezTo>
                  <a:lnTo>
                    <a:pt x="7239" y="20184"/>
                  </a:lnTo>
                  <a:cubicBezTo>
                    <a:pt x="8809" y="22602"/>
                    <a:pt x="11431" y="23915"/>
                    <a:pt x="14110" y="23915"/>
                  </a:cubicBezTo>
                  <a:cubicBezTo>
                    <a:pt x="15644" y="23915"/>
                    <a:pt x="17196" y="23485"/>
                    <a:pt x="18581" y="22586"/>
                  </a:cubicBezTo>
                  <a:cubicBezTo>
                    <a:pt x="22350" y="20117"/>
                    <a:pt x="22250" y="13079"/>
                    <a:pt x="19782" y="9276"/>
                  </a:cubicBezTo>
                  <a:lnTo>
                    <a:pt x="16179" y="3739"/>
                  </a:lnTo>
                  <a:cubicBezTo>
                    <a:pt x="14604" y="1313"/>
                    <a:pt x="11970" y="0"/>
                    <a:pt x="929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05;p69">
              <a:extLst>
                <a:ext uri="{FF2B5EF4-FFF2-40B4-BE49-F238E27FC236}">
                  <a16:creationId xmlns:a16="http://schemas.microsoft.com/office/drawing/2014/main" id="{8CDC1B5B-5445-DD11-14DE-D71B460829C7}"/>
                </a:ext>
              </a:extLst>
            </p:cNvPr>
            <p:cNvSpPr/>
            <p:nvPr/>
          </p:nvSpPr>
          <p:spPr>
            <a:xfrm>
              <a:off x="3804827" y="1713081"/>
              <a:ext cx="269613" cy="395354"/>
            </a:xfrm>
            <a:custGeom>
              <a:avLst/>
              <a:gdLst/>
              <a:ahLst/>
              <a:cxnLst/>
              <a:rect l="l" t="t" r="r" b="b"/>
              <a:pathLst>
                <a:path w="16313" h="23921" extrusionOk="0">
                  <a:moveTo>
                    <a:pt x="9341" y="0"/>
                  </a:moveTo>
                  <a:cubicBezTo>
                    <a:pt x="7740" y="0"/>
                    <a:pt x="6205" y="434"/>
                    <a:pt x="4871" y="1301"/>
                  </a:cubicBezTo>
                  <a:cubicBezTo>
                    <a:pt x="1068" y="3769"/>
                    <a:pt x="1" y="8840"/>
                    <a:pt x="2436" y="12609"/>
                  </a:cubicBezTo>
                  <a:lnTo>
                    <a:pt x="7239" y="20181"/>
                  </a:lnTo>
                  <a:cubicBezTo>
                    <a:pt x="8791" y="22548"/>
                    <a:pt x="11401" y="23920"/>
                    <a:pt x="14120" y="23920"/>
                  </a:cubicBezTo>
                  <a:cubicBezTo>
                    <a:pt x="14849" y="23920"/>
                    <a:pt x="15586" y="23822"/>
                    <a:pt x="16313" y="23617"/>
                  </a:cubicBezTo>
                  <a:cubicBezTo>
                    <a:pt x="13544" y="23617"/>
                    <a:pt x="10975" y="22216"/>
                    <a:pt x="9474" y="19881"/>
                  </a:cubicBezTo>
                  <a:lnTo>
                    <a:pt x="4671" y="12309"/>
                  </a:lnTo>
                  <a:cubicBezTo>
                    <a:pt x="2236" y="8539"/>
                    <a:pt x="3303" y="3469"/>
                    <a:pt x="7106" y="1001"/>
                  </a:cubicBezTo>
                  <a:cubicBezTo>
                    <a:pt x="7773" y="567"/>
                    <a:pt x="8540" y="234"/>
                    <a:pt x="934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06;p69">
              <a:extLst>
                <a:ext uri="{FF2B5EF4-FFF2-40B4-BE49-F238E27FC236}">
                  <a16:creationId xmlns:a16="http://schemas.microsoft.com/office/drawing/2014/main" id="{CDBC2F11-EAB4-6D4E-6F98-F7E9D468AF00}"/>
                </a:ext>
              </a:extLst>
            </p:cNvPr>
            <p:cNvSpPr/>
            <p:nvPr/>
          </p:nvSpPr>
          <p:spPr>
            <a:xfrm>
              <a:off x="3957144" y="1784348"/>
              <a:ext cx="676504" cy="452192"/>
            </a:xfrm>
            <a:custGeom>
              <a:avLst/>
              <a:gdLst/>
              <a:ahLst/>
              <a:cxnLst/>
              <a:rect l="l" t="t" r="r" b="b"/>
              <a:pathLst>
                <a:path w="40932" h="27360" extrusionOk="0">
                  <a:moveTo>
                    <a:pt x="5395" y="1"/>
                  </a:moveTo>
                  <a:cubicBezTo>
                    <a:pt x="4655" y="1"/>
                    <a:pt x="3986" y="433"/>
                    <a:pt x="3461" y="1492"/>
                  </a:cubicBezTo>
                  <a:cubicBezTo>
                    <a:pt x="3194" y="1993"/>
                    <a:pt x="3394" y="2660"/>
                    <a:pt x="3627" y="3193"/>
                  </a:cubicBezTo>
                  <a:cubicBezTo>
                    <a:pt x="3994" y="3927"/>
                    <a:pt x="4461" y="4628"/>
                    <a:pt x="5062" y="5262"/>
                  </a:cubicBezTo>
                  <a:cubicBezTo>
                    <a:pt x="4670" y="5166"/>
                    <a:pt x="4271" y="5118"/>
                    <a:pt x="3874" y="5118"/>
                  </a:cubicBezTo>
                  <a:cubicBezTo>
                    <a:pt x="3024" y="5118"/>
                    <a:pt x="2187" y="5340"/>
                    <a:pt x="1459" y="5795"/>
                  </a:cubicBezTo>
                  <a:cubicBezTo>
                    <a:pt x="1059" y="5995"/>
                    <a:pt x="725" y="6329"/>
                    <a:pt x="525" y="6729"/>
                  </a:cubicBezTo>
                  <a:cubicBezTo>
                    <a:pt x="92" y="7563"/>
                    <a:pt x="625" y="8631"/>
                    <a:pt x="1393" y="9164"/>
                  </a:cubicBezTo>
                  <a:cubicBezTo>
                    <a:pt x="2160" y="9698"/>
                    <a:pt x="3127" y="9831"/>
                    <a:pt x="4061" y="9965"/>
                  </a:cubicBezTo>
                  <a:cubicBezTo>
                    <a:pt x="3986" y="9954"/>
                    <a:pt x="3909" y="9949"/>
                    <a:pt x="3830" y="9949"/>
                  </a:cubicBezTo>
                  <a:cubicBezTo>
                    <a:pt x="2414" y="9949"/>
                    <a:pt x="541" y="11605"/>
                    <a:pt x="225" y="12900"/>
                  </a:cubicBezTo>
                  <a:cubicBezTo>
                    <a:pt x="1" y="13908"/>
                    <a:pt x="1041" y="14363"/>
                    <a:pt x="2662" y="14363"/>
                  </a:cubicBezTo>
                  <a:cubicBezTo>
                    <a:pt x="3936" y="14363"/>
                    <a:pt x="5570" y="14082"/>
                    <a:pt x="7230" y="13567"/>
                  </a:cubicBezTo>
                  <a:cubicBezTo>
                    <a:pt x="7464" y="17137"/>
                    <a:pt x="9698" y="20272"/>
                    <a:pt x="13034" y="21607"/>
                  </a:cubicBezTo>
                  <a:lnTo>
                    <a:pt x="20039" y="24475"/>
                  </a:lnTo>
                  <a:cubicBezTo>
                    <a:pt x="21199" y="24957"/>
                    <a:pt x="22419" y="25191"/>
                    <a:pt x="23628" y="25191"/>
                  </a:cubicBezTo>
                  <a:cubicBezTo>
                    <a:pt x="25688" y="25191"/>
                    <a:pt x="27719" y="24511"/>
                    <a:pt x="29379" y="23208"/>
                  </a:cubicBezTo>
                  <a:cubicBezTo>
                    <a:pt x="30799" y="25584"/>
                    <a:pt x="32520" y="27360"/>
                    <a:pt x="33642" y="27360"/>
                  </a:cubicBezTo>
                  <a:cubicBezTo>
                    <a:pt x="33970" y="27360"/>
                    <a:pt x="34246" y="27208"/>
                    <a:pt x="34449" y="26877"/>
                  </a:cubicBezTo>
                  <a:cubicBezTo>
                    <a:pt x="35183" y="25677"/>
                    <a:pt x="34917" y="23011"/>
                    <a:pt x="33751" y="22109"/>
                  </a:cubicBezTo>
                  <a:lnTo>
                    <a:pt x="33751" y="22109"/>
                  </a:lnTo>
                  <a:cubicBezTo>
                    <a:pt x="34484" y="22675"/>
                    <a:pt x="35284" y="23241"/>
                    <a:pt x="36217" y="23408"/>
                  </a:cubicBezTo>
                  <a:cubicBezTo>
                    <a:pt x="36351" y="23433"/>
                    <a:pt x="36489" y="23445"/>
                    <a:pt x="36628" y="23445"/>
                  </a:cubicBezTo>
                  <a:cubicBezTo>
                    <a:pt x="37428" y="23445"/>
                    <a:pt x="38268" y="23041"/>
                    <a:pt x="38552" y="22274"/>
                  </a:cubicBezTo>
                  <a:cubicBezTo>
                    <a:pt x="38652" y="21840"/>
                    <a:pt x="38652" y="21406"/>
                    <a:pt x="38552" y="20973"/>
                  </a:cubicBezTo>
                  <a:cubicBezTo>
                    <a:pt x="38219" y="19739"/>
                    <a:pt x="37418" y="18671"/>
                    <a:pt x="36317" y="18037"/>
                  </a:cubicBezTo>
                  <a:cubicBezTo>
                    <a:pt x="37151" y="18004"/>
                    <a:pt x="37985" y="17837"/>
                    <a:pt x="38786" y="17570"/>
                  </a:cubicBezTo>
                  <a:cubicBezTo>
                    <a:pt x="39320" y="17370"/>
                    <a:pt x="39920" y="17037"/>
                    <a:pt x="40120" y="16470"/>
                  </a:cubicBezTo>
                  <a:cubicBezTo>
                    <a:pt x="40931" y="13947"/>
                    <a:pt x="39004" y="13173"/>
                    <a:pt x="36495" y="13173"/>
                  </a:cubicBezTo>
                  <a:cubicBezTo>
                    <a:pt x="35290" y="13173"/>
                    <a:pt x="33949" y="13352"/>
                    <a:pt x="32715" y="13601"/>
                  </a:cubicBezTo>
                  <a:cubicBezTo>
                    <a:pt x="32014" y="10665"/>
                    <a:pt x="29946" y="8230"/>
                    <a:pt x="27144" y="7096"/>
                  </a:cubicBezTo>
                  <a:lnTo>
                    <a:pt x="20106" y="4227"/>
                  </a:lnTo>
                  <a:cubicBezTo>
                    <a:pt x="18958" y="3750"/>
                    <a:pt x="17750" y="3517"/>
                    <a:pt x="16550" y="3517"/>
                  </a:cubicBezTo>
                  <a:cubicBezTo>
                    <a:pt x="14646" y="3517"/>
                    <a:pt x="12762" y="4103"/>
                    <a:pt x="11166" y="5228"/>
                  </a:cubicBezTo>
                  <a:cubicBezTo>
                    <a:pt x="9631" y="2830"/>
                    <a:pt x="7286" y="1"/>
                    <a:pt x="5395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07;p69">
              <a:extLst>
                <a:ext uri="{FF2B5EF4-FFF2-40B4-BE49-F238E27FC236}">
                  <a16:creationId xmlns:a16="http://schemas.microsoft.com/office/drawing/2014/main" id="{0E1775A6-340C-EF21-2EEA-EED1297B207A}"/>
                </a:ext>
              </a:extLst>
            </p:cNvPr>
            <p:cNvSpPr/>
            <p:nvPr/>
          </p:nvSpPr>
          <p:spPr>
            <a:xfrm>
              <a:off x="3957458" y="1734898"/>
              <a:ext cx="208494" cy="237269"/>
            </a:xfrm>
            <a:custGeom>
              <a:avLst/>
              <a:gdLst/>
              <a:ahLst/>
              <a:cxnLst/>
              <a:rect l="l" t="t" r="r" b="b"/>
              <a:pathLst>
                <a:path w="12615" h="14356" extrusionOk="0">
                  <a:moveTo>
                    <a:pt x="5448" y="1"/>
                  </a:moveTo>
                  <a:cubicBezTo>
                    <a:pt x="4712" y="1"/>
                    <a:pt x="4041" y="430"/>
                    <a:pt x="3508" y="1482"/>
                  </a:cubicBezTo>
                  <a:cubicBezTo>
                    <a:pt x="3242" y="2016"/>
                    <a:pt x="3442" y="2683"/>
                    <a:pt x="3709" y="3217"/>
                  </a:cubicBezTo>
                  <a:cubicBezTo>
                    <a:pt x="4042" y="3950"/>
                    <a:pt x="4542" y="4651"/>
                    <a:pt x="5110" y="5251"/>
                  </a:cubicBezTo>
                  <a:cubicBezTo>
                    <a:pt x="4732" y="5159"/>
                    <a:pt x="4347" y="5114"/>
                    <a:pt x="3964" y="5114"/>
                  </a:cubicBezTo>
                  <a:cubicBezTo>
                    <a:pt x="3097" y="5114"/>
                    <a:pt x="2237" y="5345"/>
                    <a:pt x="1474" y="5785"/>
                  </a:cubicBezTo>
                  <a:cubicBezTo>
                    <a:pt x="1107" y="5985"/>
                    <a:pt x="773" y="6319"/>
                    <a:pt x="540" y="6719"/>
                  </a:cubicBezTo>
                  <a:cubicBezTo>
                    <a:pt x="139" y="7553"/>
                    <a:pt x="640" y="8620"/>
                    <a:pt x="1407" y="9154"/>
                  </a:cubicBezTo>
                  <a:cubicBezTo>
                    <a:pt x="2158" y="9677"/>
                    <a:pt x="3102" y="9848"/>
                    <a:pt x="4018" y="9980"/>
                  </a:cubicBezTo>
                  <a:lnTo>
                    <a:pt x="4018" y="9980"/>
                  </a:lnTo>
                  <a:cubicBezTo>
                    <a:pt x="3949" y="9971"/>
                    <a:pt x="3880" y="9967"/>
                    <a:pt x="3809" y="9967"/>
                  </a:cubicBezTo>
                  <a:cubicBezTo>
                    <a:pt x="2397" y="9967"/>
                    <a:pt x="553" y="11605"/>
                    <a:pt x="239" y="12890"/>
                  </a:cubicBezTo>
                  <a:cubicBezTo>
                    <a:pt x="1" y="13900"/>
                    <a:pt x="1055" y="14356"/>
                    <a:pt x="2691" y="14356"/>
                  </a:cubicBezTo>
                  <a:cubicBezTo>
                    <a:pt x="4945" y="14356"/>
                    <a:pt x="8305" y="13492"/>
                    <a:pt x="10914" y="12023"/>
                  </a:cubicBezTo>
                  <a:lnTo>
                    <a:pt x="12615" y="7887"/>
                  </a:lnTo>
                  <a:cubicBezTo>
                    <a:pt x="11775" y="5865"/>
                    <a:pt x="8166" y="1"/>
                    <a:pt x="544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08;p69">
              <a:extLst>
                <a:ext uri="{FF2B5EF4-FFF2-40B4-BE49-F238E27FC236}">
                  <a16:creationId xmlns:a16="http://schemas.microsoft.com/office/drawing/2014/main" id="{57BFC7CA-EBEA-970D-234E-4A00E566F284}"/>
                </a:ext>
              </a:extLst>
            </p:cNvPr>
            <p:cNvSpPr/>
            <p:nvPr/>
          </p:nvSpPr>
          <p:spPr>
            <a:xfrm>
              <a:off x="4022048" y="1789157"/>
              <a:ext cx="119659" cy="143905"/>
            </a:xfrm>
            <a:custGeom>
              <a:avLst/>
              <a:gdLst/>
              <a:ahLst/>
              <a:cxnLst/>
              <a:rect l="l" t="t" r="r" b="b"/>
              <a:pathLst>
                <a:path w="7240" h="8707" extrusionOk="0">
                  <a:moveTo>
                    <a:pt x="2703" y="0"/>
                  </a:moveTo>
                  <a:lnTo>
                    <a:pt x="5538" y="4403"/>
                  </a:lnTo>
                  <a:cubicBezTo>
                    <a:pt x="3885" y="4103"/>
                    <a:pt x="2205" y="3965"/>
                    <a:pt x="547" y="3965"/>
                  </a:cubicBezTo>
                  <a:cubicBezTo>
                    <a:pt x="364" y="3965"/>
                    <a:pt x="182" y="3967"/>
                    <a:pt x="1" y="3970"/>
                  </a:cubicBezTo>
                  <a:cubicBezTo>
                    <a:pt x="1368" y="4637"/>
                    <a:pt x="2703" y="5404"/>
                    <a:pt x="4004" y="6238"/>
                  </a:cubicBezTo>
                  <a:cubicBezTo>
                    <a:pt x="2669" y="6972"/>
                    <a:pt x="1368" y="7773"/>
                    <a:pt x="167" y="8707"/>
                  </a:cubicBezTo>
                  <a:cubicBezTo>
                    <a:pt x="1835" y="8707"/>
                    <a:pt x="3537" y="8707"/>
                    <a:pt x="5238" y="8540"/>
                  </a:cubicBezTo>
                  <a:lnTo>
                    <a:pt x="7239" y="4203"/>
                  </a:lnTo>
                  <a:cubicBezTo>
                    <a:pt x="5938" y="2602"/>
                    <a:pt x="4404" y="1168"/>
                    <a:pt x="27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09;p69">
              <a:extLst>
                <a:ext uri="{FF2B5EF4-FFF2-40B4-BE49-F238E27FC236}">
                  <a16:creationId xmlns:a16="http://schemas.microsoft.com/office/drawing/2014/main" id="{59E91B3D-F813-E619-9032-D49BCDCE1444}"/>
                </a:ext>
              </a:extLst>
            </p:cNvPr>
            <p:cNvSpPr/>
            <p:nvPr/>
          </p:nvSpPr>
          <p:spPr>
            <a:xfrm>
              <a:off x="4055136" y="1811750"/>
              <a:ext cx="94835" cy="151078"/>
            </a:xfrm>
            <a:custGeom>
              <a:avLst/>
              <a:gdLst/>
              <a:ahLst/>
              <a:cxnLst/>
              <a:rect l="l" t="t" r="r" b="b"/>
              <a:pathLst>
                <a:path w="5738" h="9141" extrusionOk="0">
                  <a:moveTo>
                    <a:pt x="4904" y="1"/>
                  </a:moveTo>
                  <a:cubicBezTo>
                    <a:pt x="4703" y="134"/>
                    <a:pt x="0" y="3137"/>
                    <a:pt x="567" y="9141"/>
                  </a:cubicBezTo>
                  <a:lnTo>
                    <a:pt x="2035" y="8874"/>
                  </a:lnTo>
                  <a:cubicBezTo>
                    <a:pt x="1768" y="5805"/>
                    <a:pt x="3169" y="2870"/>
                    <a:pt x="5738" y="1202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10;p69">
              <a:extLst>
                <a:ext uri="{FF2B5EF4-FFF2-40B4-BE49-F238E27FC236}">
                  <a16:creationId xmlns:a16="http://schemas.microsoft.com/office/drawing/2014/main" id="{E3F60664-A6FF-ADB8-75AC-8ED93FF83056}"/>
                </a:ext>
              </a:extLst>
            </p:cNvPr>
            <p:cNvSpPr/>
            <p:nvPr/>
          </p:nvSpPr>
          <p:spPr>
            <a:xfrm>
              <a:off x="4422294" y="1965655"/>
              <a:ext cx="227237" cy="232658"/>
            </a:xfrm>
            <a:custGeom>
              <a:avLst/>
              <a:gdLst/>
              <a:ahLst/>
              <a:cxnLst/>
              <a:rect l="l" t="t" r="r" b="b"/>
              <a:pathLst>
                <a:path w="13749" h="14077" extrusionOk="0">
                  <a:moveTo>
                    <a:pt x="8713" y="1"/>
                  </a:moveTo>
                  <a:cubicBezTo>
                    <a:pt x="6145" y="1"/>
                    <a:pt x="3136" y="682"/>
                    <a:pt x="1869" y="1163"/>
                  </a:cubicBezTo>
                  <a:lnTo>
                    <a:pt x="1" y="5199"/>
                  </a:lnTo>
                  <a:cubicBezTo>
                    <a:pt x="1025" y="9493"/>
                    <a:pt x="4108" y="14077"/>
                    <a:pt x="5864" y="14077"/>
                  </a:cubicBezTo>
                  <a:cubicBezTo>
                    <a:pt x="6168" y="14077"/>
                    <a:pt x="6432" y="13939"/>
                    <a:pt x="6639" y="13639"/>
                  </a:cubicBezTo>
                  <a:cubicBezTo>
                    <a:pt x="7406" y="12471"/>
                    <a:pt x="7306" y="9769"/>
                    <a:pt x="6139" y="8835"/>
                  </a:cubicBezTo>
                  <a:lnTo>
                    <a:pt x="6139" y="8835"/>
                  </a:lnTo>
                  <a:cubicBezTo>
                    <a:pt x="6906" y="9436"/>
                    <a:pt x="7640" y="10036"/>
                    <a:pt x="8574" y="10236"/>
                  </a:cubicBezTo>
                  <a:cubicBezTo>
                    <a:pt x="8734" y="10272"/>
                    <a:pt x="8902" y="10290"/>
                    <a:pt x="9072" y="10290"/>
                  </a:cubicBezTo>
                  <a:cubicBezTo>
                    <a:pt x="9853" y="10290"/>
                    <a:pt x="10668" y="9915"/>
                    <a:pt x="10942" y="9202"/>
                  </a:cubicBezTo>
                  <a:cubicBezTo>
                    <a:pt x="11076" y="8769"/>
                    <a:pt x="11109" y="8302"/>
                    <a:pt x="11009" y="7868"/>
                  </a:cubicBezTo>
                  <a:cubicBezTo>
                    <a:pt x="10709" y="6634"/>
                    <a:pt x="9975" y="5566"/>
                    <a:pt x="8907" y="4866"/>
                  </a:cubicBezTo>
                  <a:lnTo>
                    <a:pt x="8907" y="4866"/>
                  </a:lnTo>
                  <a:cubicBezTo>
                    <a:pt x="8992" y="4869"/>
                    <a:pt x="9076" y="4871"/>
                    <a:pt x="9160" y="4871"/>
                  </a:cubicBezTo>
                  <a:cubicBezTo>
                    <a:pt x="9909" y="4871"/>
                    <a:pt x="10656" y="4739"/>
                    <a:pt x="11376" y="4499"/>
                  </a:cubicBezTo>
                  <a:cubicBezTo>
                    <a:pt x="11909" y="4332"/>
                    <a:pt x="12543" y="4032"/>
                    <a:pt x="12743" y="3498"/>
                  </a:cubicBezTo>
                  <a:cubicBezTo>
                    <a:pt x="13748" y="796"/>
                    <a:pt x="11487" y="1"/>
                    <a:pt x="8713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11;p69">
              <a:extLst>
                <a:ext uri="{FF2B5EF4-FFF2-40B4-BE49-F238E27FC236}">
                  <a16:creationId xmlns:a16="http://schemas.microsoft.com/office/drawing/2014/main" id="{F614831A-72FE-5B48-4134-2705521FA6F1}"/>
                </a:ext>
              </a:extLst>
            </p:cNvPr>
            <p:cNvSpPr/>
            <p:nvPr/>
          </p:nvSpPr>
          <p:spPr>
            <a:xfrm>
              <a:off x="4444358" y="1997354"/>
              <a:ext cx="132319" cy="136930"/>
            </a:xfrm>
            <a:custGeom>
              <a:avLst/>
              <a:gdLst/>
              <a:ahLst/>
              <a:cxnLst/>
              <a:rect l="l" t="t" r="r" b="b"/>
              <a:pathLst>
                <a:path w="8006" h="8285" extrusionOk="0">
                  <a:moveTo>
                    <a:pt x="3231" y="1"/>
                  </a:moveTo>
                  <a:cubicBezTo>
                    <a:pt x="2766" y="1"/>
                    <a:pt x="2300" y="16"/>
                    <a:pt x="1835" y="46"/>
                  </a:cubicBezTo>
                  <a:lnTo>
                    <a:pt x="0" y="4482"/>
                  </a:lnTo>
                  <a:cubicBezTo>
                    <a:pt x="1068" y="5817"/>
                    <a:pt x="2168" y="7084"/>
                    <a:pt x="3336" y="8285"/>
                  </a:cubicBezTo>
                  <a:cubicBezTo>
                    <a:pt x="3169" y="6784"/>
                    <a:pt x="2902" y="5283"/>
                    <a:pt x="2502" y="3815"/>
                  </a:cubicBezTo>
                  <a:lnTo>
                    <a:pt x="2502" y="3815"/>
                  </a:lnTo>
                  <a:cubicBezTo>
                    <a:pt x="4003" y="4182"/>
                    <a:pt x="5471" y="4649"/>
                    <a:pt x="6905" y="5216"/>
                  </a:cubicBezTo>
                  <a:cubicBezTo>
                    <a:pt x="5671" y="3815"/>
                    <a:pt x="4303" y="2547"/>
                    <a:pt x="2836" y="1413"/>
                  </a:cubicBezTo>
                  <a:lnTo>
                    <a:pt x="8006" y="513"/>
                  </a:lnTo>
                  <a:cubicBezTo>
                    <a:pt x="6429" y="177"/>
                    <a:pt x="4832" y="1"/>
                    <a:pt x="323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12;p69">
              <a:extLst>
                <a:ext uri="{FF2B5EF4-FFF2-40B4-BE49-F238E27FC236}">
                  <a16:creationId xmlns:a16="http://schemas.microsoft.com/office/drawing/2014/main" id="{99DA5A5B-6DB8-4D64-FAB6-9C62FA950AB6}"/>
                </a:ext>
              </a:extLst>
            </p:cNvPr>
            <p:cNvSpPr/>
            <p:nvPr/>
          </p:nvSpPr>
          <p:spPr>
            <a:xfrm>
              <a:off x="4437185" y="1970530"/>
              <a:ext cx="96504" cy="154383"/>
            </a:xfrm>
            <a:custGeom>
              <a:avLst/>
              <a:gdLst/>
              <a:ahLst/>
              <a:cxnLst/>
              <a:rect l="l" t="t" r="r" b="b"/>
              <a:pathLst>
                <a:path w="5839" h="9341" extrusionOk="0">
                  <a:moveTo>
                    <a:pt x="4571" y="1"/>
                  </a:moveTo>
                  <a:lnTo>
                    <a:pt x="3103" y="168"/>
                  </a:lnTo>
                  <a:cubicBezTo>
                    <a:pt x="3603" y="3203"/>
                    <a:pt x="2402" y="6239"/>
                    <a:pt x="1" y="8107"/>
                  </a:cubicBezTo>
                  <a:lnTo>
                    <a:pt x="768" y="9341"/>
                  </a:lnTo>
                  <a:cubicBezTo>
                    <a:pt x="5838" y="5838"/>
                    <a:pt x="4604" y="234"/>
                    <a:pt x="457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13;p69">
              <a:extLst>
                <a:ext uri="{FF2B5EF4-FFF2-40B4-BE49-F238E27FC236}">
                  <a16:creationId xmlns:a16="http://schemas.microsoft.com/office/drawing/2014/main" id="{EBAD3F72-CE2F-76A2-BA84-0F6DED7361F8}"/>
                </a:ext>
              </a:extLst>
            </p:cNvPr>
            <p:cNvSpPr/>
            <p:nvPr/>
          </p:nvSpPr>
          <p:spPr>
            <a:xfrm>
              <a:off x="4055681" y="1793504"/>
              <a:ext cx="468075" cy="358481"/>
            </a:xfrm>
            <a:custGeom>
              <a:avLst/>
              <a:gdLst/>
              <a:ahLst/>
              <a:cxnLst/>
              <a:rect l="l" t="t" r="r" b="b"/>
              <a:pathLst>
                <a:path w="28321" h="21690" extrusionOk="0">
                  <a:moveTo>
                    <a:pt x="10669" y="1"/>
                  </a:moveTo>
                  <a:cubicBezTo>
                    <a:pt x="6978" y="1"/>
                    <a:pt x="3459" y="2204"/>
                    <a:pt x="1969" y="5842"/>
                  </a:cubicBezTo>
                  <a:cubicBezTo>
                    <a:pt x="0" y="10612"/>
                    <a:pt x="2302" y="16116"/>
                    <a:pt x="7072" y="18084"/>
                  </a:cubicBezTo>
                  <a:lnTo>
                    <a:pt x="14111" y="20986"/>
                  </a:lnTo>
                  <a:cubicBezTo>
                    <a:pt x="15268" y="21463"/>
                    <a:pt x="16469" y="21690"/>
                    <a:pt x="17652" y="21690"/>
                  </a:cubicBezTo>
                  <a:cubicBezTo>
                    <a:pt x="21344" y="21690"/>
                    <a:pt x="24862" y="19487"/>
                    <a:pt x="26353" y="15849"/>
                  </a:cubicBezTo>
                  <a:cubicBezTo>
                    <a:pt x="28321" y="11079"/>
                    <a:pt x="26052" y="5575"/>
                    <a:pt x="21249" y="3607"/>
                  </a:cubicBezTo>
                  <a:lnTo>
                    <a:pt x="14211" y="705"/>
                  </a:lnTo>
                  <a:cubicBezTo>
                    <a:pt x="13053" y="227"/>
                    <a:pt x="11852" y="1"/>
                    <a:pt x="10669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14;p69">
              <a:extLst>
                <a:ext uri="{FF2B5EF4-FFF2-40B4-BE49-F238E27FC236}">
                  <a16:creationId xmlns:a16="http://schemas.microsoft.com/office/drawing/2014/main" id="{BB2D28C6-DF8B-4163-9F35-7342C515442F}"/>
                </a:ext>
              </a:extLst>
            </p:cNvPr>
            <p:cNvSpPr/>
            <p:nvPr/>
          </p:nvSpPr>
          <p:spPr>
            <a:xfrm>
              <a:off x="4055681" y="1821138"/>
              <a:ext cx="411287" cy="330897"/>
            </a:xfrm>
            <a:custGeom>
              <a:avLst/>
              <a:gdLst/>
              <a:ahLst/>
              <a:cxnLst/>
              <a:rect l="l" t="t" r="r" b="b"/>
              <a:pathLst>
                <a:path w="24885" h="20021" extrusionOk="0">
                  <a:moveTo>
                    <a:pt x="5338" y="0"/>
                  </a:moveTo>
                  <a:lnTo>
                    <a:pt x="5338" y="0"/>
                  </a:lnTo>
                  <a:cubicBezTo>
                    <a:pt x="3837" y="1034"/>
                    <a:pt x="2669" y="2468"/>
                    <a:pt x="1969" y="4170"/>
                  </a:cubicBezTo>
                  <a:cubicBezTo>
                    <a:pt x="0" y="8973"/>
                    <a:pt x="2302" y="14444"/>
                    <a:pt x="7072" y="16412"/>
                  </a:cubicBezTo>
                  <a:lnTo>
                    <a:pt x="14111" y="19314"/>
                  </a:lnTo>
                  <a:cubicBezTo>
                    <a:pt x="15267" y="19791"/>
                    <a:pt x="16476" y="20021"/>
                    <a:pt x="17672" y="20021"/>
                  </a:cubicBezTo>
                  <a:cubicBezTo>
                    <a:pt x="20408" y="20021"/>
                    <a:pt x="23074" y="18817"/>
                    <a:pt x="24885" y="16612"/>
                  </a:cubicBezTo>
                  <a:lnTo>
                    <a:pt x="24885" y="16612"/>
                  </a:lnTo>
                  <a:cubicBezTo>
                    <a:pt x="23296" y="17712"/>
                    <a:pt x="21434" y="18277"/>
                    <a:pt x="19556" y="18277"/>
                  </a:cubicBezTo>
                  <a:cubicBezTo>
                    <a:pt x="18359" y="18277"/>
                    <a:pt x="17155" y="18047"/>
                    <a:pt x="16012" y="17579"/>
                  </a:cubicBezTo>
                  <a:lnTo>
                    <a:pt x="8974" y="14677"/>
                  </a:lnTo>
                  <a:cubicBezTo>
                    <a:pt x="4203" y="12709"/>
                    <a:pt x="1902" y="7205"/>
                    <a:pt x="3870" y="2435"/>
                  </a:cubicBezTo>
                  <a:cubicBezTo>
                    <a:pt x="4237" y="1534"/>
                    <a:pt x="4737" y="734"/>
                    <a:pt x="533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15;p69">
              <a:extLst>
                <a:ext uri="{FF2B5EF4-FFF2-40B4-BE49-F238E27FC236}">
                  <a16:creationId xmlns:a16="http://schemas.microsoft.com/office/drawing/2014/main" id="{A5FABADD-54E5-23F2-DFD2-E3217B9D0F8F}"/>
                </a:ext>
              </a:extLst>
            </p:cNvPr>
            <p:cNvSpPr/>
            <p:nvPr/>
          </p:nvSpPr>
          <p:spPr>
            <a:xfrm>
              <a:off x="4225485" y="1801371"/>
              <a:ext cx="258027" cy="186876"/>
            </a:xfrm>
            <a:custGeom>
              <a:avLst/>
              <a:gdLst/>
              <a:ahLst/>
              <a:cxnLst/>
              <a:rect l="l" t="t" r="r" b="b"/>
              <a:pathLst>
                <a:path w="15612" h="11307" extrusionOk="0">
                  <a:moveTo>
                    <a:pt x="429" y="1"/>
                  </a:moveTo>
                  <a:cubicBezTo>
                    <a:pt x="283" y="1"/>
                    <a:pt x="192" y="30"/>
                    <a:pt x="167" y="95"/>
                  </a:cubicBezTo>
                  <a:cubicBezTo>
                    <a:pt x="0" y="496"/>
                    <a:pt x="3570" y="1830"/>
                    <a:pt x="7973" y="4465"/>
                  </a:cubicBezTo>
                  <a:cubicBezTo>
                    <a:pt x="9274" y="5266"/>
                    <a:pt x="10508" y="6166"/>
                    <a:pt x="11642" y="7200"/>
                  </a:cubicBezTo>
                  <a:cubicBezTo>
                    <a:pt x="12243" y="7767"/>
                    <a:pt x="12743" y="8368"/>
                    <a:pt x="13310" y="8935"/>
                  </a:cubicBezTo>
                  <a:cubicBezTo>
                    <a:pt x="13939" y="9624"/>
                    <a:pt x="15051" y="11306"/>
                    <a:pt x="15369" y="11306"/>
                  </a:cubicBezTo>
                  <a:cubicBezTo>
                    <a:pt x="15405" y="11306"/>
                    <a:pt x="15431" y="11284"/>
                    <a:pt x="15445" y="11237"/>
                  </a:cubicBezTo>
                  <a:cubicBezTo>
                    <a:pt x="15612" y="10636"/>
                    <a:pt x="15345" y="9535"/>
                    <a:pt x="15145" y="8902"/>
                  </a:cubicBezTo>
                  <a:cubicBezTo>
                    <a:pt x="14778" y="7634"/>
                    <a:pt x="14077" y="6466"/>
                    <a:pt x="13143" y="5499"/>
                  </a:cubicBezTo>
                  <a:cubicBezTo>
                    <a:pt x="12042" y="4398"/>
                    <a:pt x="10608" y="3798"/>
                    <a:pt x="9207" y="3197"/>
                  </a:cubicBezTo>
                  <a:cubicBezTo>
                    <a:pt x="6589" y="2037"/>
                    <a:pt x="1634" y="1"/>
                    <a:pt x="42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16;p69">
              <a:extLst>
                <a:ext uri="{FF2B5EF4-FFF2-40B4-BE49-F238E27FC236}">
                  <a16:creationId xmlns:a16="http://schemas.microsoft.com/office/drawing/2014/main" id="{A8A12230-BA58-F3F4-A1F4-B56B5710F0BD}"/>
                </a:ext>
              </a:extLst>
            </p:cNvPr>
            <p:cNvSpPr/>
            <p:nvPr/>
          </p:nvSpPr>
          <p:spPr>
            <a:xfrm>
              <a:off x="4136170" y="1835153"/>
              <a:ext cx="305445" cy="260672"/>
            </a:xfrm>
            <a:custGeom>
              <a:avLst/>
              <a:gdLst/>
              <a:ahLst/>
              <a:cxnLst/>
              <a:rect l="l" t="t" r="r" b="b"/>
              <a:pathLst>
                <a:path w="18481" h="15772" extrusionOk="0">
                  <a:moveTo>
                    <a:pt x="9475" y="0"/>
                  </a:moveTo>
                  <a:cubicBezTo>
                    <a:pt x="8616" y="0"/>
                    <a:pt x="7750" y="138"/>
                    <a:pt x="6906" y="420"/>
                  </a:cubicBezTo>
                  <a:cubicBezTo>
                    <a:pt x="4504" y="1254"/>
                    <a:pt x="2602" y="3155"/>
                    <a:pt x="1802" y="5557"/>
                  </a:cubicBezTo>
                  <a:cubicBezTo>
                    <a:pt x="1" y="10760"/>
                    <a:pt x="4771" y="15564"/>
                    <a:pt x="9808" y="15764"/>
                  </a:cubicBezTo>
                  <a:cubicBezTo>
                    <a:pt x="9924" y="15769"/>
                    <a:pt x="10041" y="15772"/>
                    <a:pt x="10159" y="15772"/>
                  </a:cubicBezTo>
                  <a:cubicBezTo>
                    <a:pt x="12956" y="15772"/>
                    <a:pt x="15864" y="14254"/>
                    <a:pt x="17113" y="11661"/>
                  </a:cubicBezTo>
                  <a:cubicBezTo>
                    <a:pt x="18480" y="8959"/>
                    <a:pt x="17647" y="5623"/>
                    <a:pt x="15178" y="3855"/>
                  </a:cubicBezTo>
                  <a:cubicBezTo>
                    <a:pt x="13958" y="2977"/>
                    <a:pt x="12435" y="2487"/>
                    <a:pt x="10937" y="2487"/>
                  </a:cubicBezTo>
                  <a:cubicBezTo>
                    <a:pt x="9364" y="2487"/>
                    <a:pt x="7817" y="3027"/>
                    <a:pt x="6672" y="4222"/>
                  </a:cubicBezTo>
                  <a:cubicBezTo>
                    <a:pt x="4704" y="6290"/>
                    <a:pt x="4671" y="9559"/>
                    <a:pt x="6906" y="11427"/>
                  </a:cubicBezTo>
                  <a:cubicBezTo>
                    <a:pt x="7864" y="12229"/>
                    <a:pt x="9184" y="12692"/>
                    <a:pt x="10440" y="12692"/>
                  </a:cubicBezTo>
                  <a:cubicBezTo>
                    <a:pt x="12113" y="12692"/>
                    <a:pt x="13672" y="11870"/>
                    <a:pt x="14111" y="9926"/>
                  </a:cubicBezTo>
                  <a:cubicBezTo>
                    <a:pt x="14630" y="7636"/>
                    <a:pt x="12742" y="5964"/>
                    <a:pt x="10767" y="5964"/>
                  </a:cubicBezTo>
                  <a:cubicBezTo>
                    <a:pt x="9952" y="5964"/>
                    <a:pt x="9122" y="6248"/>
                    <a:pt x="8440" y="6891"/>
                  </a:cubicBezTo>
                  <a:cubicBezTo>
                    <a:pt x="7792" y="7512"/>
                    <a:pt x="8412" y="8315"/>
                    <a:pt x="9127" y="8315"/>
                  </a:cubicBezTo>
                  <a:cubicBezTo>
                    <a:pt x="9333" y="8315"/>
                    <a:pt x="9547" y="8248"/>
                    <a:pt x="9741" y="8092"/>
                  </a:cubicBezTo>
                  <a:cubicBezTo>
                    <a:pt x="10054" y="7857"/>
                    <a:pt x="10425" y="7740"/>
                    <a:pt x="10797" y="7740"/>
                  </a:cubicBezTo>
                  <a:cubicBezTo>
                    <a:pt x="11218" y="7740"/>
                    <a:pt x="11639" y="7891"/>
                    <a:pt x="11976" y="8192"/>
                  </a:cubicBezTo>
                  <a:cubicBezTo>
                    <a:pt x="12676" y="8826"/>
                    <a:pt x="12443" y="9960"/>
                    <a:pt x="11776" y="10527"/>
                  </a:cubicBezTo>
                  <a:cubicBezTo>
                    <a:pt x="11390" y="10848"/>
                    <a:pt x="10925" y="10985"/>
                    <a:pt x="10437" y="10985"/>
                  </a:cubicBezTo>
                  <a:cubicBezTo>
                    <a:pt x="9151" y="10985"/>
                    <a:pt x="7714" y="10032"/>
                    <a:pt x="7206" y="8992"/>
                  </a:cubicBezTo>
                  <a:cubicBezTo>
                    <a:pt x="6238" y="6924"/>
                    <a:pt x="8006" y="4689"/>
                    <a:pt x="10041" y="4289"/>
                  </a:cubicBezTo>
                  <a:cubicBezTo>
                    <a:pt x="10364" y="4222"/>
                    <a:pt x="10695" y="4189"/>
                    <a:pt x="11030" y="4189"/>
                  </a:cubicBezTo>
                  <a:cubicBezTo>
                    <a:pt x="13009" y="4189"/>
                    <a:pt x="15070" y="5336"/>
                    <a:pt x="15812" y="7191"/>
                  </a:cubicBezTo>
                  <a:cubicBezTo>
                    <a:pt x="16646" y="9359"/>
                    <a:pt x="15678" y="11661"/>
                    <a:pt x="13877" y="12929"/>
                  </a:cubicBezTo>
                  <a:cubicBezTo>
                    <a:pt x="12752" y="13710"/>
                    <a:pt x="11405" y="14111"/>
                    <a:pt x="10043" y="14111"/>
                  </a:cubicBezTo>
                  <a:cubicBezTo>
                    <a:pt x="9428" y="14111"/>
                    <a:pt x="8809" y="14029"/>
                    <a:pt x="8206" y="13863"/>
                  </a:cubicBezTo>
                  <a:cubicBezTo>
                    <a:pt x="4771" y="12962"/>
                    <a:pt x="2169" y="9526"/>
                    <a:pt x="3336" y="5957"/>
                  </a:cubicBezTo>
                  <a:cubicBezTo>
                    <a:pt x="4003" y="3955"/>
                    <a:pt x="5538" y="2388"/>
                    <a:pt x="7539" y="1687"/>
                  </a:cubicBezTo>
                  <a:cubicBezTo>
                    <a:pt x="8280" y="1426"/>
                    <a:pt x="9035" y="1310"/>
                    <a:pt x="9787" y="1310"/>
                  </a:cubicBezTo>
                  <a:cubicBezTo>
                    <a:pt x="11340" y="1310"/>
                    <a:pt x="12885" y="1802"/>
                    <a:pt x="14277" y="2521"/>
                  </a:cubicBezTo>
                  <a:cubicBezTo>
                    <a:pt x="14336" y="2553"/>
                    <a:pt x="14395" y="2567"/>
                    <a:pt x="14451" y="2567"/>
                  </a:cubicBezTo>
                  <a:cubicBezTo>
                    <a:pt x="14745" y="2567"/>
                    <a:pt x="14963" y="2178"/>
                    <a:pt x="14711" y="1954"/>
                  </a:cubicBezTo>
                  <a:cubicBezTo>
                    <a:pt x="13220" y="670"/>
                    <a:pt x="11366" y="0"/>
                    <a:pt x="947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17;p69">
              <a:extLst>
                <a:ext uri="{FF2B5EF4-FFF2-40B4-BE49-F238E27FC236}">
                  <a16:creationId xmlns:a16="http://schemas.microsoft.com/office/drawing/2014/main" id="{6C4DFD73-9BF2-6C04-59FA-1C5791A46E17}"/>
                </a:ext>
              </a:extLst>
            </p:cNvPr>
            <p:cNvSpPr/>
            <p:nvPr/>
          </p:nvSpPr>
          <p:spPr>
            <a:xfrm>
              <a:off x="4140038" y="1844690"/>
              <a:ext cx="287793" cy="251135"/>
            </a:xfrm>
            <a:custGeom>
              <a:avLst/>
              <a:gdLst/>
              <a:ahLst/>
              <a:cxnLst/>
              <a:rect l="l" t="t" r="r" b="b"/>
              <a:pathLst>
                <a:path w="17413" h="15195" extrusionOk="0">
                  <a:moveTo>
                    <a:pt x="9694" y="1"/>
                  </a:moveTo>
                  <a:cubicBezTo>
                    <a:pt x="8945" y="1"/>
                    <a:pt x="8198" y="116"/>
                    <a:pt x="7472" y="376"/>
                  </a:cubicBezTo>
                  <a:cubicBezTo>
                    <a:pt x="5471" y="1077"/>
                    <a:pt x="3936" y="2645"/>
                    <a:pt x="3269" y="4646"/>
                  </a:cubicBezTo>
                  <a:cubicBezTo>
                    <a:pt x="3169" y="4913"/>
                    <a:pt x="3102" y="5180"/>
                    <a:pt x="3036" y="5480"/>
                  </a:cubicBezTo>
                  <a:lnTo>
                    <a:pt x="3102" y="5347"/>
                  </a:lnTo>
                  <a:cubicBezTo>
                    <a:pt x="3769" y="3345"/>
                    <a:pt x="5304" y="1777"/>
                    <a:pt x="7305" y="1077"/>
                  </a:cubicBezTo>
                  <a:cubicBezTo>
                    <a:pt x="8042" y="817"/>
                    <a:pt x="8793" y="701"/>
                    <a:pt x="9542" y="701"/>
                  </a:cubicBezTo>
                  <a:cubicBezTo>
                    <a:pt x="11099" y="701"/>
                    <a:pt x="12647" y="1201"/>
                    <a:pt x="14043" y="1944"/>
                  </a:cubicBezTo>
                  <a:cubicBezTo>
                    <a:pt x="14097" y="1968"/>
                    <a:pt x="14150" y="1979"/>
                    <a:pt x="14202" y="1979"/>
                  </a:cubicBezTo>
                  <a:cubicBezTo>
                    <a:pt x="14503" y="1979"/>
                    <a:pt x="14734" y="1605"/>
                    <a:pt x="14477" y="1377"/>
                  </a:cubicBezTo>
                  <a:cubicBezTo>
                    <a:pt x="14410" y="1344"/>
                    <a:pt x="14377" y="1310"/>
                    <a:pt x="14310" y="1277"/>
                  </a:cubicBezTo>
                  <a:cubicBezTo>
                    <a:pt x="14277" y="1244"/>
                    <a:pt x="14244" y="1244"/>
                    <a:pt x="14210" y="1244"/>
                  </a:cubicBezTo>
                  <a:cubicBezTo>
                    <a:pt x="12814" y="500"/>
                    <a:pt x="11250" y="1"/>
                    <a:pt x="9694" y="1"/>
                  </a:cubicBezTo>
                  <a:close/>
                  <a:moveTo>
                    <a:pt x="8139" y="6381"/>
                  </a:moveTo>
                  <a:lnTo>
                    <a:pt x="8139" y="6381"/>
                  </a:lnTo>
                  <a:cubicBezTo>
                    <a:pt x="7627" y="6995"/>
                    <a:pt x="8215" y="7747"/>
                    <a:pt x="8893" y="7747"/>
                  </a:cubicBezTo>
                  <a:cubicBezTo>
                    <a:pt x="9099" y="7747"/>
                    <a:pt x="9313" y="7678"/>
                    <a:pt x="9507" y="7515"/>
                  </a:cubicBezTo>
                  <a:cubicBezTo>
                    <a:pt x="9820" y="7280"/>
                    <a:pt x="10191" y="7163"/>
                    <a:pt x="10566" y="7163"/>
                  </a:cubicBezTo>
                  <a:cubicBezTo>
                    <a:pt x="10991" y="7163"/>
                    <a:pt x="11421" y="7314"/>
                    <a:pt x="11775" y="7615"/>
                  </a:cubicBezTo>
                  <a:cubicBezTo>
                    <a:pt x="12042" y="7882"/>
                    <a:pt x="12175" y="8249"/>
                    <a:pt x="12142" y="8616"/>
                  </a:cubicBezTo>
                  <a:cubicBezTo>
                    <a:pt x="12442" y="8082"/>
                    <a:pt x="12376" y="7381"/>
                    <a:pt x="11909" y="6914"/>
                  </a:cubicBezTo>
                  <a:cubicBezTo>
                    <a:pt x="11572" y="6613"/>
                    <a:pt x="11150" y="6462"/>
                    <a:pt x="10729" y="6462"/>
                  </a:cubicBezTo>
                  <a:cubicBezTo>
                    <a:pt x="10358" y="6462"/>
                    <a:pt x="9986" y="6580"/>
                    <a:pt x="9674" y="6814"/>
                  </a:cubicBezTo>
                  <a:cubicBezTo>
                    <a:pt x="9487" y="6966"/>
                    <a:pt x="9272" y="7036"/>
                    <a:pt x="9061" y="7036"/>
                  </a:cubicBezTo>
                  <a:cubicBezTo>
                    <a:pt x="8669" y="7036"/>
                    <a:pt x="8291" y="6793"/>
                    <a:pt x="8139" y="6381"/>
                  </a:cubicBezTo>
                  <a:close/>
                  <a:moveTo>
                    <a:pt x="10858" y="2900"/>
                  </a:moveTo>
                  <a:cubicBezTo>
                    <a:pt x="10558" y="2900"/>
                    <a:pt x="10262" y="2926"/>
                    <a:pt x="9974" y="2978"/>
                  </a:cubicBezTo>
                  <a:cubicBezTo>
                    <a:pt x="8439" y="3278"/>
                    <a:pt x="7072" y="4646"/>
                    <a:pt x="6872" y="6180"/>
                  </a:cubicBezTo>
                  <a:cubicBezTo>
                    <a:pt x="7372" y="4913"/>
                    <a:pt x="8473" y="3979"/>
                    <a:pt x="9807" y="3679"/>
                  </a:cubicBezTo>
                  <a:cubicBezTo>
                    <a:pt x="10108" y="3620"/>
                    <a:pt x="10417" y="3591"/>
                    <a:pt x="10730" y="3591"/>
                  </a:cubicBezTo>
                  <a:cubicBezTo>
                    <a:pt x="12711" y="3591"/>
                    <a:pt x="14824" y="4742"/>
                    <a:pt x="15545" y="6614"/>
                  </a:cubicBezTo>
                  <a:cubicBezTo>
                    <a:pt x="15845" y="7348"/>
                    <a:pt x="15911" y="8115"/>
                    <a:pt x="15811" y="8882"/>
                  </a:cubicBezTo>
                  <a:cubicBezTo>
                    <a:pt x="16112" y="7915"/>
                    <a:pt x="16112" y="6848"/>
                    <a:pt x="15745" y="5914"/>
                  </a:cubicBezTo>
                  <a:cubicBezTo>
                    <a:pt x="14991" y="4029"/>
                    <a:pt x="12851" y="2900"/>
                    <a:pt x="10858" y="2900"/>
                  </a:cubicBezTo>
                  <a:close/>
                  <a:moveTo>
                    <a:pt x="5204" y="5747"/>
                  </a:moveTo>
                  <a:lnTo>
                    <a:pt x="5204" y="5747"/>
                  </a:lnTo>
                  <a:cubicBezTo>
                    <a:pt x="4603" y="7581"/>
                    <a:pt x="5170" y="9616"/>
                    <a:pt x="6672" y="10850"/>
                  </a:cubicBezTo>
                  <a:cubicBezTo>
                    <a:pt x="7618" y="11654"/>
                    <a:pt x="8942" y="12118"/>
                    <a:pt x="10203" y="12118"/>
                  </a:cubicBezTo>
                  <a:cubicBezTo>
                    <a:pt x="11875" y="12118"/>
                    <a:pt x="13439" y="11303"/>
                    <a:pt x="13877" y="9383"/>
                  </a:cubicBezTo>
                  <a:cubicBezTo>
                    <a:pt x="13877" y="9249"/>
                    <a:pt x="13910" y="9149"/>
                    <a:pt x="13910" y="9049"/>
                  </a:cubicBezTo>
                  <a:lnTo>
                    <a:pt x="13910" y="9049"/>
                  </a:lnTo>
                  <a:cubicBezTo>
                    <a:pt x="13375" y="10709"/>
                    <a:pt x="11923" y="11421"/>
                    <a:pt x="10370" y="11421"/>
                  </a:cubicBezTo>
                  <a:cubicBezTo>
                    <a:pt x="9114" y="11421"/>
                    <a:pt x="7793" y="10955"/>
                    <a:pt x="6838" y="10150"/>
                  </a:cubicBezTo>
                  <a:cubicBezTo>
                    <a:pt x="5537" y="9083"/>
                    <a:pt x="4937" y="7415"/>
                    <a:pt x="5204" y="5747"/>
                  </a:cubicBezTo>
                  <a:close/>
                  <a:moveTo>
                    <a:pt x="1434" y="5347"/>
                  </a:moveTo>
                  <a:lnTo>
                    <a:pt x="1434" y="5347"/>
                  </a:lnTo>
                  <a:cubicBezTo>
                    <a:pt x="0" y="10417"/>
                    <a:pt x="4637" y="14987"/>
                    <a:pt x="9574" y="15187"/>
                  </a:cubicBezTo>
                  <a:cubicBezTo>
                    <a:pt x="9690" y="15192"/>
                    <a:pt x="9807" y="15195"/>
                    <a:pt x="9925" y="15195"/>
                  </a:cubicBezTo>
                  <a:cubicBezTo>
                    <a:pt x="12722" y="15195"/>
                    <a:pt x="15630" y="13677"/>
                    <a:pt x="16879" y="11084"/>
                  </a:cubicBezTo>
                  <a:cubicBezTo>
                    <a:pt x="17112" y="10550"/>
                    <a:pt x="17312" y="9983"/>
                    <a:pt x="17413" y="9383"/>
                  </a:cubicBezTo>
                  <a:lnTo>
                    <a:pt x="17413" y="9383"/>
                  </a:lnTo>
                  <a:cubicBezTo>
                    <a:pt x="17312" y="9716"/>
                    <a:pt x="17179" y="10050"/>
                    <a:pt x="17046" y="10383"/>
                  </a:cubicBezTo>
                  <a:cubicBezTo>
                    <a:pt x="15785" y="13001"/>
                    <a:pt x="12835" y="14491"/>
                    <a:pt x="10014" y="14491"/>
                  </a:cubicBezTo>
                  <a:cubicBezTo>
                    <a:pt x="9923" y="14491"/>
                    <a:pt x="9831" y="14490"/>
                    <a:pt x="9740" y="14486"/>
                  </a:cubicBezTo>
                  <a:cubicBezTo>
                    <a:pt x="5037" y="14286"/>
                    <a:pt x="601" y="10117"/>
                    <a:pt x="1434" y="5347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18;p69">
              <a:extLst>
                <a:ext uri="{FF2B5EF4-FFF2-40B4-BE49-F238E27FC236}">
                  <a16:creationId xmlns:a16="http://schemas.microsoft.com/office/drawing/2014/main" id="{A18C37EA-325C-59E9-D16E-7BF84CE59136}"/>
                </a:ext>
              </a:extLst>
            </p:cNvPr>
            <p:cNvSpPr/>
            <p:nvPr/>
          </p:nvSpPr>
          <p:spPr>
            <a:xfrm>
              <a:off x="4231550" y="1888570"/>
              <a:ext cx="60028" cy="60590"/>
            </a:xfrm>
            <a:custGeom>
              <a:avLst/>
              <a:gdLst/>
              <a:ahLst/>
              <a:cxnLst/>
              <a:rect l="l" t="t" r="r" b="b"/>
              <a:pathLst>
                <a:path w="3632" h="3666" extrusionOk="0">
                  <a:moveTo>
                    <a:pt x="3246" y="1"/>
                  </a:moveTo>
                  <a:cubicBezTo>
                    <a:pt x="3211" y="1"/>
                    <a:pt x="3175" y="8"/>
                    <a:pt x="3136" y="23"/>
                  </a:cubicBezTo>
                  <a:cubicBezTo>
                    <a:pt x="1702" y="657"/>
                    <a:pt x="601" y="1824"/>
                    <a:pt x="67" y="3292"/>
                  </a:cubicBezTo>
                  <a:cubicBezTo>
                    <a:pt x="0" y="3425"/>
                    <a:pt x="67" y="3592"/>
                    <a:pt x="234" y="3659"/>
                  </a:cubicBezTo>
                  <a:lnTo>
                    <a:pt x="267" y="3659"/>
                  </a:lnTo>
                  <a:cubicBezTo>
                    <a:pt x="281" y="3663"/>
                    <a:pt x="295" y="3665"/>
                    <a:pt x="309" y="3665"/>
                  </a:cubicBezTo>
                  <a:cubicBezTo>
                    <a:pt x="402" y="3665"/>
                    <a:pt x="510" y="3579"/>
                    <a:pt x="567" y="3492"/>
                  </a:cubicBezTo>
                  <a:cubicBezTo>
                    <a:pt x="1034" y="2158"/>
                    <a:pt x="2035" y="1090"/>
                    <a:pt x="3336" y="523"/>
                  </a:cubicBezTo>
                  <a:cubicBezTo>
                    <a:pt x="3631" y="405"/>
                    <a:pt x="3509" y="1"/>
                    <a:pt x="3246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19;p69">
              <a:extLst>
                <a:ext uri="{FF2B5EF4-FFF2-40B4-BE49-F238E27FC236}">
                  <a16:creationId xmlns:a16="http://schemas.microsoft.com/office/drawing/2014/main" id="{CD148D5A-E201-E9CA-AB31-8DEC1C27A4BF}"/>
                </a:ext>
              </a:extLst>
            </p:cNvPr>
            <p:cNvSpPr/>
            <p:nvPr/>
          </p:nvSpPr>
          <p:spPr>
            <a:xfrm>
              <a:off x="4296603" y="1879695"/>
              <a:ext cx="34195" cy="12015"/>
            </a:xfrm>
            <a:custGeom>
              <a:avLst/>
              <a:gdLst/>
              <a:ahLst/>
              <a:cxnLst/>
              <a:rect l="l" t="t" r="r" b="b"/>
              <a:pathLst>
                <a:path w="2069" h="727" extrusionOk="0">
                  <a:moveTo>
                    <a:pt x="1388" y="1"/>
                  </a:moveTo>
                  <a:cubicBezTo>
                    <a:pt x="992" y="1"/>
                    <a:pt x="596" y="69"/>
                    <a:pt x="201" y="193"/>
                  </a:cubicBezTo>
                  <a:cubicBezTo>
                    <a:pt x="67" y="226"/>
                    <a:pt x="1" y="393"/>
                    <a:pt x="34" y="527"/>
                  </a:cubicBezTo>
                  <a:cubicBezTo>
                    <a:pt x="67" y="627"/>
                    <a:pt x="134" y="693"/>
                    <a:pt x="234" y="727"/>
                  </a:cubicBezTo>
                  <a:cubicBezTo>
                    <a:pt x="267" y="727"/>
                    <a:pt x="334" y="727"/>
                    <a:pt x="367" y="693"/>
                  </a:cubicBezTo>
                  <a:cubicBezTo>
                    <a:pt x="699" y="591"/>
                    <a:pt x="1049" y="548"/>
                    <a:pt x="1405" y="548"/>
                  </a:cubicBezTo>
                  <a:cubicBezTo>
                    <a:pt x="1515" y="548"/>
                    <a:pt x="1625" y="552"/>
                    <a:pt x="1735" y="560"/>
                  </a:cubicBezTo>
                  <a:cubicBezTo>
                    <a:pt x="1902" y="560"/>
                    <a:pt x="2035" y="460"/>
                    <a:pt x="2035" y="293"/>
                  </a:cubicBezTo>
                  <a:cubicBezTo>
                    <a:pt x="2069" y="160"/>
                    <a:pt x="1935" y="26"/>
                    <a:pt x="1802" y="26"/>
                  </a:cubicBezTo>
                  <a:cubicBezTo>
                    <a:pt x="1664" y="9"/>
                    <a:pt x="1526" y="1"/>
                    <a:pt x="1388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20;p69">
              <a:extLst>
                <a:ext uri="{FF2B5EF4-FFF2-40B4-BE49-F238E27FC236}">
                  <a16:creationId xmlns:a16="http://schemas.microsoft.com/office/drawing/2014/main" id="{C9A84B3E-66CC-CFC6-5F73-C456A5F01535}"/>
                </a:ext>
              </a:extLst>
            </p:cNvPr>
            <p:cNvSpPr/>
            <p:nvPr/>
          </p:nvSpPr>
          <p:spPr>
            <a:xfrm>
              <a:off x="4281166" y="1938087"/>
              <a:ext cx="75746" cy="25105"/>
            </a:xfrm>
            <a:custGeom>
              <a:avLst/>
              <a:gdLst/>
              <a:ahLst/>
              <a:cxnLst/>
              <a:rect l="l" t="t" r="r" b="b"/>
              <a:pathLst>
                <a:path w="4583" h="1519" extrusionOk="0">
                  <a:moveTo>
                    <a:pt x="2099" y="0"/>
                  </a:moveTo>
                  <a:cubicBezTo>
                    <a:pt x="1417" y="0"/>
                    <a:pt x="745" y="194"/>
                    <a:pt x="167" y="596"/>
                  </a:cubicBezTo>
                  <a:cubicBezTo>
                    <a:pt x="34" y="696"/>
                    <a:pt x="1" y="863"/>
                    <a:pt x="101" y="963"/>
                  </a:cubicBezTo>
                  <a:cubicBezTo>
                    <a:pt x="134" y="1030"/>
                    <a:pt x="167" y="1063"/>
                    <a:pt x="234" y="1097"/>
                  </a:cubicBezTo>
                  <a:cubicBezTo>
                    <a:pt x="334" y="1097"/>
                    <a:pt x="401" y="1097"/>
                    <a:pt x="468" y="1030"/>
                  </a:cubicBezTo>
                  <a:cubicBezTo>
                    <a:pt x="939" y="707"/>
                    <a:pt x="1502" y="533"/>
                    <a:pt x="2075" y="533"/>
                  </a:cubicBezTo>
                  <a:cubicBezTo>
                    <a:pt x="2273" y="533"/>
                    <a:pt x="2472" y="553"/>
                    <a:pt x="2669" y="596"/>
                  </a:cubicBezTo>
                  <a:cubicBezTo>
                    <a:pt x="3169" y="696"/>
                    <a:pt x="3636" y="996"/>
                    <a:pt x="3970" y="1430"/>
                  </a:cubicBezTo>
                  <a:cubicBezTo>
                    <a:pt x="4009" y="1493"/>
                    <a:pt x="4066" y="1519"/>
                    <a:pt x="4128" y="1519"/>
                  </a:cubicBezTo>
                  <a:cubicBezTo>
                    <a:pt x="4331" y="1519"/>
                    <a:pt x="4582" y="1242"/>
                    <a:pt x="4404" y="1063"/>
                  </a:cubicBezTo>
                  <a:cubicBezTo>
                    <a:pt x="4003" y="563"/>
                    <a:pt x="3436" y="196"/>
                    <a:pt x="2803" y="62"/>
                  </a:cubicBezTo>
                  <a:lnTo>
                    <a:pt x="2769" y="62"/>
                  </a:lnTo>
                  <a:cubicBezTo>
                    <a:pt x="2547" y="21"/>
                    <a:pt x="2322" y="0"/>
                    <a:pt x="209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21;p69">
              <a:extLst>
                <a:ext uri="{FF2B5EF4-FFF2-40B4-BE49-F238E27FC236}">
                  <a16:creationId xmlns:a16="http://schemas.microsoft.com/office/drawing/2014/main" id="{4DE530D9-4D58-9FC2-CED9-8BE984332B36}"/>
                </a:ext>
              </a:extLst>
            </p:cNvPr>
            <p:cNvSpPr/>
            <p:nvPr/>
          </p:nvSpPr>
          <p:spPr>
            <a:xfrm>
              <a:off x="4353391" y="1968332"/>
              <a:ext cx="12693" cy="23271"/>
            </a:xfrm>
            <a:custGeom>
              <a:avLst/>
              <a:gdLst/>
              <a:ahLst/>
              <a:cxnLst/>
              <a:rect l="l" t="t" r="r" b="b"/>
              <a:pathLst>
                <a:path w="768" h="1408" extrusionOk="0">
                  <a:moveTo>
                    <a:pt x="340" y="0"/>
                  </a:moveTo>
                  <a:cubicBezTo>
                    <a:pt x="293" y="0"/>
                    <a:pt x="245" y="12"/>
                    <a:pt x="200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167" y="601"/>
                    <a:pt x="200" y="834"/>
                    <a:pt x="134" y="1068"/>
                  </a:cubicBezTo>
                  <a:cubicBezTo>
                    <a:pt x="100" y="1201"/>
                    <a:pt x="200" y="1368"/>
                    <a:pt x="334" y="1401"/>
                  </a:cubicBezTo>
                  <a:cubicBezTo>
                    <a:pt x="356" y="1406"/>
                    <a:pt x="377" y="1408"/>
                    <a:pt x="398" y="1408"/>
                  </a:cubicBezTo>
                  <a:cubicBezTo>
                    <a:pt x="534" y="1408"/>
                    <a:pt x="638" y="1317"/>
                    <a:pt x="667" y="1201"/>
                  </a:cubicBezTo>
                  <a:cubicBezTo>
                    <a:pt x="768" y="834"/>
                    <a:pt x="734" y="46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22;p69">
              <a:extLst>
                <a:ext uri="{FF2B5EF4-FFF2-40B4-BE49-F238E27FC236}">
                  <a16:creationId xmlns:a16="http://schemas.microsoft.com/office/drawing/2014/main" id="{8E3724F6-CD60-48D6-36B6-9DE1F39EB780}"/>
                </a:ext>
              </a:extLst>
            </p:cNvPr>
            <p:cNvSpPr/>
            <p:nvPr/>
          </p:nvSpPr>
          <p:spPr>
            <a:xfrm>
              <a:off x="4223832" y="1840326"/>
              <a:ext cx="124055" cy="26576"/>
            </a:xfrm>
            <a:custGeom>
              <a:avLst/>
              <a:gdLst/>
              <a:ahLst/>
              <a:cxnLst/>
              <a:rect l="l" t="t" r="r" b="b"/>
              <a:pathLst>
                <a:path w="7506" h="1608" extrusionOk="0">
                  <a:moveTo>
                    <a:pt x="4189" y="0"/>
                  </a:moveTo>
                  <a:cubicBezTo>
                    <a:pt x="2813" y="0"/>
                    <a:pt x="1438" y="373"/>
                    <a:pt x="234" y="1107"/>
                  </a:cubicBezTo>
                  <a:cubicBezTo>
                    <a:pt x="0" y="1207"/>
                    <a:pt x="67" y="1541"/>
                    <a:pt x="301" y="1608"/>
                  </a:cubicBezTo>
                  <a:cubicBezTo>
                    <a:pt x="367" y="1608"/>
                    <a:pt x="434" y="1608"/>
                    <a:pt x="501" y="1574"/>
                  </a:cubicBezTo>
                  <a:cubicBezTo>
                    <a:pt x="1623" y="882"/>
                    <a:pt x="2892" y="536"/>
                    <a:pt x="4166" y="536"/>
                  </a:cubicBezTo>
                  <a:cubicBezTo>
                    <a:pt x="5165" y="536"/>
                    <a:pt x="6167" y="749"/>
                    <a:pt x="7105" y="1174"/>
                  </a:cubicBezTo>
                  <a:cubicBezTo>
                    <a:pt x="7141" y="1192"/>
                    <a:pt x="7179" y="1200"/>
                    <a:pt x="7217" y="1200"/>
                  </a:cubicBezTo>
                  <a:cubicBezTo>
                    <a:pt x="7319" y="1200"/>
                    <a:pt x="7415" y="1138"/>
                    <a:pt x="7439" y="1041"/>
                  </a:cubicBezTo>
                  <a:cubicBezTo>
                    <a:pt x="7506" y="907"/>
                    <a:pt x="7439" y="740"/>
                    <a:pt x="7306" y="674"/>
                  </a:cubicBezTo>
                  <a:cubicBezTo>
                    <a:pt x="6317" y="223"/>
                    <a:pt x="5252" y="0"/>
                    <a:pt x="418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23;p69">
              <a:extLst>
                <a:ext uri="{FF2B5EF4-FFF2-40B4-BE49-F238E27FC236}">
                  <a16:creationId xmlns:a16="http://schemas.microsoft.com/office/drawing/2014/main" id="{524A5164-A052-C7AD-BEF8-35326D8A94F5}"/>
                </a:ext>
              </a:extLst>
            </p:cNvPr>
            <p:cNvSpPr/>
            <p:nvPr/>
          </p:nvSpPr>
          <p:spPr>
            <a:xfrm>
              <a:off x="3953690" y="2026013"/>
              <a:ext cx="139443" cy="105032"/>
            </a:xfrm>
            <a:custGeom>
              <a:avLst/>
              <a:gdLst/>
              <a:ahLst/>
              <a:cxnLst/>
              <a:rect l="l" t="t" r="r" b="b"/>
              <a:pathLst>
                <a:path w="8437" h="6355" extrusionOk="0">
                  <a:moveTo>
                    <a:pt x="4210" y="0"/>
                  </a:moveTo>
                  <a:cubicBezTo>
                    <a:pt x="3451" y="0"/>
                    <a:pt x="2693" y="269"/>
                    <a:pt x="2102" y="813"/>
                  </a:cubicBezTo>
                  <a:cubicBezTo>
                    <a:pt x="0" y="2748"/>
                    <a:pt x="1268" y="6217"/>
                    <a:pt x="4070" y="6351"/>
                  </a:cubicBezTo>
                  <a:cubicBezTo>
                    <a:pt x="4125" y="6353"/>
                    <a:pt x="4179" y="6355"/>
                    <a:pt x="4233" y="6355"/>
                  </a:cubicBezTo>
                  <a:cubicBezTo>
                    <a:pt x="6965" y="6355"/>
                    <a:pt x="8436" y="3075"/>
                    <a:pt x="6572" y="1047"/>
                  </a:cubicBezTo>
                  <a:cubicBezTo>
                    <a:pt x="5949" y="353"/>
                    <a:pt x="5078" y="0"/>
                    <a:pt x="421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24;p69">
              <a:extLst>
                <a:ext uri="{FF2B5EF4-FFF2-40B4-BE49-F238E27FC236}">
                  <a16:creationId xmlns:a16="http://schemas.microsoft.com/office/drawing/2014/main" id="{42100654-27FF-0CD3-6593-FEF04DDF79D8}"/>
                </a:ext>
              </a:extLst>
            </p:cNvPr>
            <p:cNvSpPr/>
            <p:nvPr/>
          </p:nvSpPr>
          <p:spPr>
            <a:xfrm>
              <a:off x="3928882" y="1991586"/>
              <a:ext cx="139591" cy="105247"/>
            </a:xfrm>
            <a:custGeom>
              <a:avLst/>
              <a:gdLst/>
              <a:ahLst/>
              <a:cxnLst/>
              <a:rect l="l" t="t" r="r" b="b"/>
              <a:pathLst>
                <a:path w="8446" h="6368" extrusionOk="0">
                  <a:moveTo>
                    <a:pt x="4226" y="0"/>
                  </a:moveTo>
                  <a:cubicBezTo>
                    <a:pt x="3456" y="0"/>
                    <a:pt x="2684" y="276"/>
                    <a:pt x="2068" y="828"/>
                  </a:cubicBezTo>
                  <a:cubicBezTo>
                    <a:pt x="0" y="2763"/>
                    <a:pt x="1268" y="6232"/>
                    <a:pt x="4103" y="6366"/>
                  </a:cubicBezTo>
                  <a:cubicBezTo>
                    <a:pt x="4145" y="6367"/>
                    <a:pt x="4186" y="6368"/>
                    <a:pt x="4228" y="6368"/>
                  </a:cubicBezTo>
                  <a:cubicBezTo>
                    <a:pt x="6983" y="6368"/>
                    <a:pt x="8445" y="3099"/>
                    <a:pt x="6572" y="1028"/>
                  </a:cubicBezTo>
                  <a:cubicBezTo>
                    <a:pt x="5939" y="343"/>
                    <a:pt x="5084" y="0"/>
                    <a:pt x="4226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25;p69">
              <a:extLst>
                <a:ext uri="{FF2B5EF4-FFF2-40B4-BE49-F238E27FC236}">
                  <a16:creationId xmlns:a16="http://schemas.microsoft.com/office/drawing/2014/main" id="{436ACCC8-DD68-A8EF-7913-25239DA3FC75}"/>
                </a:ext>
              </a:extLst>
            </p:cNvPr>
            <p:cNvSpPr/>
            <p:nvPr/>
          </p:nvSpPr>
          <p:spPr>
            <a:xfrm>
              <a:off x="3948170" y="2012427"/>
              <a:ext cx="109181" cy="84158"/>
            </a:xfrm>
            <a:custGeom>
              <a:avLst/>
              <a:gdLst/>
              <a:ahLst/>
              <a:cxnLst/>
              <a:rect l="l" t="t" r="r" b="b"/>
              <a:pathLst>
                <a:path w="6606" h="5092" extrusionOk="0">
                  <a:moveTo>
                    <a:pt x="5605" y="1"/>
                  </a:moveTo>
                  <a:lnTo>
                    <a:pt x="5605" y="1"/>
                  </a:lnTo>
                  <a:cubicBezTo>
                    <a:pt x="5905" y="1135"/>
                    <a:pt x="5571" y="2369"/>
                    <a:pt x="4704" y="3203"/>
                  </a:cubicBezTo>
                  <a:cubicBezTo>
                    <a:pt x="4089" y="3755"/>
                    <a:pt x="3309" y="4032"/>
                    <a:pt x="2535" y="4032"/>
                  </a:cubicBezTo>
                  <a:cubicBezTo>
                    <a:pt x="1672" y="4032"/>
                    <a:pt x="816" y="3689"/>
                    <a:pt x="201" y="3003"/>
                  </a:cubicBezTo>
                  <a:cubicBezTo>
                    <a:pt x="134" y="2903"/>
                    <a:pt x="68" y="2836"/>
                    <a:pt x="1" y="2736"/>
                  </a:cubicBezTo>
                  <a:lnTo>
                    <a:pt x="1" y="2736"/>
                  </a:lnTo>
                  <a:cubicBezTo>
                    <a:pt x="134" y="3237"/>
                    <a:pt x="401" y="3704"/>
                    <a:pt x="735" y="4071"/>
                  </a:cubicBezTo>
                  <a:cubicBezTo>
                    <a:pt x="1355" y="4746"/>
                    <a:pt x="2215" y="5091"/>
                    <a:pt x="3080" y="5091"/>
                  </a:cubicBezTo>
                  <a:cubicBezTo>
                    <a:pt x="3796" y="5091"/>
                    <a:pt x="4515" y="4854"/>
                    <a:pt x="5104" y="4371"/>
                  </a:cubicBezTo>
                  <a:cubicBezTo>
                    <a:pt x="6405" y="3270"/>
                    <a:pt x="6606" y="1369"/>
                    <a:pt x="5605" y="1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26;p69">
              <a:extLst>
                <a:ext uri="{FF2B5EF4-FFF2-40B4-BE49-F238E27FC236}">
                  <a16:creationId xmlns:a16="http://schemas.microsoft.com/office/drawing/2014/main" id="{ABB57465-0B22-7DD7-D0CC-DAF7AB47EA38}"/>
                </a:ext>
              </a:extLst>
            </p:cNvPr>
            <p:cNvSpPr/>
            <p:nvPr/>
          </p:nvSpPr>
          <p:spPr>
            <a:xfrm>
              <a:off x="3961954" y="2007535"/>
              <a:ext cx="69730" cy="52359"/>
            </a:xfrm>
            <a:custGeom>
              <a:avLst/>
              <a:gdLst/>
              <a:ahLst/>
              <a:cxnLst/>
              <a:rect l="l" t="t" r="r" b="b"/>
              <a:pathLst>
                <a:path w="4219" h="3168" extrusionOk="0">
                  <a:moveTo>
                    <a:pt x="2128" y="0"/>
                  </a:moveTo>
                  <a:cubicBezTo>
                    <a:pt x="1735" y="0"/>
                    <a:pt x="1339" y="142"/>
                    <a:pt x="1035" y="430"/>
                  </a:cubicBezTo>
                  <a:cubicBezTo>
                    <a:pt x="1" y="1364"/>
                    <a:pt x="635" y="3099"/>
                    <a:pt x="2036" y="3166"/>
                  </a:cubicBezTo>
                  <a:cubicBezTo>
                    <a:pt x="2063" y="3167"/>
                    <a:pt x="2091" y="3168"/>
                    <a:pt x="2119" y="3168"/>
                  </a:cubicBezTo>
                  <a:cubicBezTo>
                    <a:pt x="3499" y="3168"/>
                    <a:pt x="4218" y="1544"/>
                    <a:pt x="3270" y="497"/>
                  </a:cubicBezTo>
                  <a:cubicBezTo>
                    <a:pt x="2975" y="167"/>
                    <a:pt x="2553" y="0"/>
                    <a:pt x="2128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27;p69">
              <a:extLst>
                <a:ext uri="{FF2B5EF4-FFF2-40B4-BE49-F238E27FC236}">
                  <a16:creationId xmlns:a16="http://schemas.microsoft.com/office/drawing/2014/main" id="{A37A2AE5-D67B-5AAA-EA09-3FEDB09C5AD1}"/>
                </a:ext>
              </a:extLst>
            </p:cNvPr>
            <p:cNvSpPr/>
            <p:nvPr/>
          </p:nvSpPr>
          <p:spPr>
            <a:xfrm>
              <a:off x="4606989" y="2007271"/>
              <a:ext cx="118750" cy="98058"/>
            </a:xfrm>
            <a:custGeom>
              <a:avLst/>
              <a:gdLst/>
              <a:ahLst/>
              <a:cxnLst/>
              <a:rect l="l" t="t" r="r" b="b"/>
              <a:pathLst>
                <a:path w="7185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1" y="4449"/>
                    <a:pt x="2369" y="5617"/>
                  </a:cubicBezTo>
                  <a:cubicBezTo>
                    <a:pt x="2810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7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28;p69">
              <a:extLst>
                <a:ext uri="{FF2B5EF4-FFF2-40B4-BE49-F238E27FC236}">
                  <a16:creationId xmlns:a16="http://schemas.microsoft.com/office/drawing/2014/main" id="{7C4E6228-F68E-E004-0698-EC0D43ABE6B4}"/>
                </a:ext>
              </a:extLst>
            </p:cNvPr>
            <p:cNvSpPr/>
            <p:nvPr/>
          </p:nvSpPr>
          <p:spPr>
            <a:xfrm>
              <a:off x="4598725" y="1968679"/>
              <a:ext cx="118734" cy="98058"/>
            </a:xfrm>
            <a:custGeom>
              <a:avLst/>
              <a:gdLst/>
              <a:ahLst/>
              <a:cxnLst/>
              <a:rect l="l" t="t" r="r" b="b"/>
              <a:pathLst>
                <a:path w="7184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0" y="4449"/>
                    <a:pt x="2369" y="5617"/>
                  </a:cubicBezTo>
                  <a:cubicBezTo>
                    <a:pt x="2809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6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29;p69">
              <a:extLst>
                <a:ext uri="{FF2B5EF4-FFF2-40B4-BE49-F238E27FC236}">
                  <a16:creationId xmlns:a16="http://schemas.microsoft.com/office/drawing/2014/main" id="{390EFB87-756C-3862-9F37-520F35CC7CC8}"/>
                </a:ext>
              </a:extLst>
            </p:cNvPr>
            <p:cNvSpPr/>
            <p:nvPr/>
          </p:nvSpPr>
          <p:spPr>
            <a:xfrm>
              <a:off x="4607072" y="2006924"/>
              <a:ext cx="106883" cy="59582"/>
            </a:xfrm>
            <a:custGeom>
              <a:avLst/>
              <a:gdLst/>
              <a:ahLst/>
              <a:cxnLst/>
              <a:rect l="l" t="t" r="r" b="b"/>
              <a:pathLst>
                <a:path w="6467" h="3605" extrusionOk="0">
                  <a:moveTo>
                    <a:pt x="6067" y="0"/>
                  </a:moveTo>
                  <a:lnTo>
                    <a:pt x="6067" y="0"/>
                  </a:lnTo>
                  <a:cubicBezTo>
                    <a:pt x="5900" y="1068"/>
                    <a:pt x="5133" y="2002"/>
                    <a:pt x="4099" y="2335"/>
                  </a:cubicBezTo>
                  <a:cubicBezTo>
                    <a:pt x="3777" y="2445"/>
                    <a:pt x="3452" y="2497"/>
                    <a:pt x="3133" y="2497"/>
                  </a:cubicBezTo>
                  <a:cubicBezTo>
                    <a:pt x="1895" y="2497"/>
                    <a:pt x="754" y="1714"/>
                    <a:pt x="329" y="467"/>
                  </a:cubicBezTo>
                  <a:cubicBezTo>
                    <a:pt x="296" y="401"/>
                    <a:pt x="296" y="301"/>
                    <a:pt x="262" y="201"/>
                  </a:cubicBezTo>
                  <a:lnTo>
                    <a:pt x="262" y="201"/>
                  </a:lnTo>
                  <a:cubicBezTo>
                    <a:pt x="1" y="1999"/>
                    <a:pt x="1374" y="3605"/>
                    <a:pt x="3188" y="3605"/>
                  </a:cubicBezTo>
                  <a:cubicBezTo>
                    <a:pt x="3224" y="3605"/>
                    <a:pt x="3261" y="3604"/>
                    <a:pt x="3298" y="3603"/>
                  </a:cubicBezTo>
                  <a:cubicBezTo>
                    <a:pt x="5166" y="3536"/>
                    <a:pt x="6467" y="1802"/>
                    <a:pt x="60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30;p69">
              <a:extLst>
                <a:ext uri="{FF2B5EF4-FFF2-40B4-BE49-F238E27FC236}">
                  <a16:creationId xmlns:a16="http://schemas.microsoft.com/office/drawing/2014/main" id="{18BB87D8-3588-A4AA-694F-9901347B81B4}"/>
                </a:ext>
              </a:extLst>
            </p:cNvPr>
            <p:cNvSpPr/>
            <p:nvPr/>
          </p:nvSpPr>
          <p:spPr>
            <a:xfrm>
              <a:off x="4631251" y="1983570"/>
              <a:ext cx="59879" cy="49202"/>
            </a:xfrm>
            <a:custGeom>
              <a:avLst/>
              <a:gdLst/>
              <a:ahLst/>
              <a:cxnLst/>
              <a:rect l="l" t="t" r="r" b="b"/>
              <a:pathLst>
                <a:path w="3623" h="2977" extrusionOk="0">
                  <a:moveTo>
                    <a:pt x="1867" y="0"/>
                  </a:moveTo>
                  <a:cubicBezTo>
                    <a:pt x="1713" y="0"/>
                    <a:pt x="1556" y="25"/>
                    <a:pt x="1401" y="79"/>
                  </a:cubicBezTo>
                  <a:cubicBezTo>
                    <a:pt x="134" y="513"/>
                    <a:pt x="0" y="2214"/>
                    <a:pt x="1201" y="2814"/>
                  </a:cubicBezTo>
                  <a:cubicBezTo>
                    <a:pt x="1419" y="2926"/>
                    <a:pt x="1643" y="2977"/>
                    <a:pt x="1859" y="2977"/>
                  </a:cubicBezTo>
                  <a:cubicBezTo>
                    <a:pt x="2805" y="2977"/>
                    <a:pt x="3622" y="2017"/>
                    <a:pt x="3269" y="1013"/>
                  </a:cubicBezTo>
                  <a:cubicBezTo>
                    <a:pt x="3056" y="400"/>
                    <a:pt x="2481" y="0"/>
                    <a:pt x="18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31;p69">
              <a:extLst>
                <a:ext uri="{FF2B5EF4-FFF2-40B4-BE49-F238E27FC236}">
                  <a16:creationId xmlns:a16="http://schemas.microsoft.com/office/drawing/2014/main" id="{2BC664A3-BA42-2DB4-095C-4D4DB8C297C6}"/>
                </a:ext>
              </a:extLst>
            </p:cNvPr>
            <p:cNvSpPr/>
            <p:nvPr/>
          </p:nvSpPr>
          <p:spPr>
            <a:xfrm>
              <a:off x="3922271" y="1373458"/>
              <a:ext cx="223931" cy="77547"/>
            </a:xfrm>
            <a:custGeom>
              <a:avLst/>
              <a:gdLst/>
              <a:ahLst/>
              <a:cxnLst/>
              <a:rect l="l" t="t" r="r" b="b"/>
              <a:pathLst>
                <a:path w="13549" h="4692" extrusionOk="0">
                  <a:moveTo>
                    <a:pt x="100" y="1"/>
                  </a:moveTo>
                  <a:cubicBezTo>
                    <a:pt x="0" y="1"/>
                    <a:pt x="0" y="134"/>
                    <a:pt x="100" y="168"/>
                  </a:cubicBezTo>
                  <a:cubicBezTo>
                    <a:pt x="4770" y="535"/>
                    <a:pt x="9273" y="2069"/>
                    <a:pt x="13209" y="4671"/>
                  </a:cubicBezTo>
                  <a:cubicBezTo>
                    <a:pt x="13237" y="4685"/>
                    <a:pt x="13265" y="4691"/>
                    <a:pt x="13290" y="4691"/>
                  </a:cubicBezTo>
                  <a:cubicBezTo>
                    <a:pt x="13449" y="4691"/>
                    <a:pt x="13548" y="4457"/>
                    <a:pt x="13376" y="4371"/>
                  </a:cubicBezTo>
                  <a:cubicBezTo>
                    <a:pt x="9407" y="1769"/>
                    <a:pt x="4837" y="268"/>
                    <a:pt x="10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32;p69">
              <a:extLst>
                <a:ext uri="{FF2B5EF4-FFF2-40B4-BE49-F238E27FC236}">
                  <a16:creationId xmlns:a16="http://schemas.microsoft.com/office/drawing/2014/main" id="{FAED8B1D-9CC9-E625-56CE-EB7CA33944EF}"/>
                </a:ext>
              </a:extLst>
            </p:cNvPr>
            <p:cNvSpPr/>
            <p:nvPr/>
          </p:nvSpPr>
          <p:spPr>
            <a:xfrm>
              <a:off x="4062408" y="1239354"/>
              <a:ext cx="87563" cy="211767"/>
            </a:xfrm>
            <a:custGeom>
              <a:avLst/>
              <a:gdLst/>
              <a:ahLst/>
              <a:cxnLst/>
              <a:rect l="l" t="t" r="r" b="b"/>
              <a:pathLst>
                <a:path w="5298" h="1281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1528" y="1577"/>
                    <a:pt x="2662" y="3412"/>
                    <a:pt x="3430" y="5380"/>
                  </a:cubicBezTo>
                  <a:cubicBezTo>
                    <a:pt x="3830" y="6414"/>
                    <a:pt x="4130" y="7481"/>
                    <a:pt x="4364" y="8549"/>
                  </a:cubicBezTo>
                  <a:cubicBezTo>
                    <a:pt x="4630" y="9950"/>
                    <a:pt x="4597" y="11284"/>
                    <a:pt x="4730" y="12718"/>
                  </a:cubicBezTo>
                  <a:cubicBezTo>
                    <a:pt x="4730" y="12776"/>
                    <a:pt x="4776" y="12812"/>
                    <a:pt x="4813" y="12812"/>
                  </a:cubicBezTo>
                  <a:cubicBezTo>
                    <a:pt x="4840" y="12812"/>
                    <a:pt x="4864" y="12794"/>
                    <a:pt x="4864" y="12752"/>
                  </a:cubicBezTo>
                  <a:cubicBezTo>
                    <a:pt x="5298" y="10283"/>
                    <a:pt x="4530" y="7448"/>
                    <a:pt x="3596" y="5180"/>
                  </a:cubicBezTo>
                  <a:cubicBezTo>
                    <a:pt x="2829" y="3211"/>
                    <a:pt x="1628" y="1444"/>
                    <a:pt x="94" y="9"/>
                  </a:cubicBezTo>
                  <a:cubicBezTo>
                    <a:pt x="87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33;p69">
              <a:extLst>
                <a:ext uri="{FF2B5EF4-FFF2-40B4-BE49-F238E27FC236}">
                  <a16:creationId xmlns:a16="http://schemas.microsoft.com/office/drawing/2014/main" id="{8B05DD26-7720-7FB4-958F-1AEC96778DC2}"/>
                </a:ext>
              </a:extLst>
            </p:cNvPr>
            <p:cNvSpPr/>
            <p:nvPr/>
          </p:nvSpPr>
          <p:spPr>
            <a:xfrm>
              <a:off x="4139790" y="1184862"/>
              <a:ext cx="84604" cy="265696"/>
            </a:xfrm>
            <a:custGeom>
              <a:avLst/>
              <a:gdLst/>
              <a:ahLst/>
              <a:cxnLst/>
              <a:rect l="l" t="t" r="r" b="b"/>
              <a:pathLst>
                <a:path w="5119" h="16076" extrusionOk="0">
                  <a:moveTo>
                    <a:pt x="4408" y="1"/>
                  </a:moveTo>
                  <a:cubicBezTo>
                    <a:pt x="4369" y="1"/>
                    <a:pt x="4318" y="29"/>
                    <a:pt x="4318" y="71"/>
                  </a:cubicBezTo>
                  <a:cubicBezTo>
                    <a:pt x="4919" y="3006"/>
                    <a:pt x="4752" y="6008"/>
                    <a:pt x="3818" y="8843"/>
                  </a:cubicBezTo>
                  <a:cubicBezTo>
                    <a:pt x="2984" y="11479"/>
                    <a:pt x="1483" y="13614"/>
                    <a:pt x="48" y="15949"/>
                  </a:cubicBezTo>
                  <a:cubicBezTo>
                    <a:pt x="0" y="16021"/>
                    <a:pt x="56" y="16075"/>
                    <a:pt x="116" y="16075"/>
                  </a:cubicBezTo>
                  <a:cubicBezTo>
                    <a:pt x="139" y="16075"/>
                    <a:pt x="163" y="16067"/>
                    <a:pt x="182" y="16049"/>
                  </a:cubicBezTo>
                  <a:cubicBezTo>
                    <a:pt x="2017" y="14081"/>
                    <a:pt x="3317" y="11312"/>
                    <a:pt x="4085" y="8743"/>
                  </a:cubicBezTo>
                  <a:cubicBezTo>
                    <a:pt x="4985" y="5941"/>
                    <a:pt x="5119" y="2906"/>
                    <a:pt x="4452" y="37"/>
                  </a:cubicBezTo>
                  <a:cubicBezTo>
                    <a:pt x="4452" y="12"/>
                    <a:pt x="4432" y="1"/>
                    <a:pt x="440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34;p69">
              <a:extLst>
                <a:ext uri="{FF2B5EF4-FFF2-40B4-BE49-F238E27FC236}">
                  <a16:creationId xmlns:a16="http://schemas.microsoft.com/office/drawing/2014/main" id="{3AD222E8-18AD-DF15-FC86-146FE6F6CD5B}"/>
                </a:ext>
              </a:extLst>
            </p:cNvPr>
            <p:cNvSpPr/>
            <p:nvPr/>
          </p:nvSpPr>
          <p:spPr>
            <a:xfrm>
              <a:off x="4140599" y="1206844"/>
              <a:ext cx="312436" cy="243814"/>
            </a:xfrm>
            <a:custGeom>
              <a:avLst/>
              <a:gdLst/>
              <a:ahLst/>
              <a:cxnLst/>
              <a:rect l="l" t="t" r="r" b="b"/>
              <a:pathLst>
                <a:path w="18904" h="14752" extrusionOk="0">
                  <a:moveTo>
                    <a:pt x="18783" y="0"/>
                  </a:moveTo>
                  <a:cubicBezTo>
                    <a:pt x="18758" y="0"/>
                    <a:pt x="18732" y="12"/>
                    <a:pt x="18713" y="41"/>
                  </a:cubicBezTo>
                  <a:cubicBezTo>
                    <a:pt x="16445" y="4278"/>
                    <a:pt x="13542" y="8047"/>
                    <a:pt x="9606" y="10849"/>
                  </a:cubicBezTo>
                  <a:cubicBezTo>
                    <a:pt x="6871" y="12817"/>
                    <a:pt x="3502" y="14552"/>
                    <a:pt x="66" y="14619"/>
                  </a:cubicBezTo>
                  <a:cubicBezTo>
                    <a:pt x="59" y="14615"/>
                    <a:pt x="52" y="14613"/>
                    <a:pt x="46" y="14613"/>
                  </a:cubicBezTo>
                  <a:cubicBezTo>
                    <a:pt x="0" y="14613"/>
                    <a:pt x="7" y="14719"/>
                    <a:pt x="66" y="14719"/>
                  </a:cubicBezTo>
                  <a:lnTo>
                    <a:pt x="66" y="14752"/>
                  </a:lnTo>
                  <a:cubicBezTo>
                    <a:pt x="3569" y="14752"/>
                    <a:pt x="6938" y="13051"/>
                    <a:pt x="9740" y="11083"/>
                  </a:cubicBezTo>
                  <a:cubicBezTo>
                    <a:pt x="13676" y="8281"/>
                    <a:pt x="16845" y="4511"/>
                    <a:pt x="18880" y="142"/>
                  </a:cubicBezTo>
                  <a:cubicBezTo>
                    <a:pt x="18903" y="71"/>
                    <a:pt x="18843" y="0"/>
                    <a:pt x="1878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35;p69">
              <a:extLst>
                <a:ext uri="{FF2B5EF4-FFF2-40B4-BE49-F238E27FC236}">
                  <a16:creationId xmlns:a16="http://schemas.microsoft.com/office/drawing/2014/main" id="{DD7E1935-F162-6B20-B717-C03BEAB7E1C0}"/>
                </a:ext>
              </a:extLst>
            </p:cNvPr>
            <p:cNvSpPr/>
            <p:nvPr/>
          </p:nvSpPr>
          <p:spPr>
            <a:xfrm>
              <a:off x="4139476" y="1447898"/>
              <a:ext cx="210131" cy="120337"/>
            </a:xfrm>
            <a:custGeom>
              <a:avLst/>
              <a:gdLst/>
              <a:ahLst/>
              <a:cxnLst/>
              <a:rect l="l" t="t" r="r" b="b"/>
              <a:pathLst>
                <a:path w="12714" h="7281" extrusionOk="0">
                  <a:moveTo>
                    <a:pt x="134" y="0"/>
                  </a:moveTo>
                  <a:cubicBezTo>
                    <a:pt x="67" y="0"/>
                    <a:pt x="1" y="134"/>
                    <a:pt x="101" y="134"/>
                  </a:cubicBezTo>
                  <a:lnTo>
                    <a:pt x="134" y="167"/>
                  </a:lnTo>
                  <a:cubicBezTo>
                    <a:pt x="2469" y="834"/>
                    <a:pt x="4737" y="1735"/>
                    <a:pt x="6939" y="2769"/>
                  </a:cubicBezTo>
                  <a:cubicBezTo>
                    <a:pt x="9041" y="3903"/>
                    <a:pt x="10942" y="5404"/>
                    <a:pt x="12510" y="7239"/>
                  </a:cubicBezTo>
                  <a:cubicBezTo>
                    <a:pt x="12529" y="7268"/>
                    <a:pt x="12557" y="7280"/>
                    <a:pt x="12585" y="7280"/>
                  </a:cubicBezTo>
                  <a:cubicBezTo>
                    <a:pt x="12651" y="7280"/>
                    <a:pt x="12714" y="7209"/>
                    <a:pt x="12643" y="7139"/>
                  </a:cubicBezTo>
                  <a:cubicBezTo>
                    <a:pt x="9941" y="3036"/>
                    <a:pt x="4604" y="1301"/>
                    <a:pt x="13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36;p69">
              <a:extLst>
                <a:ext uri="{FF2B5EF4-FFF2-40B4-BE49-F238E27FC236}">
                  <a16:creationId xmlns:a16="http://schemas.microsoft.com/office/drawing/2014/main" id="{406E832A-D68E-0B7E-A621-DE1085003C92}"/>
                </a:ext>
              </a:extLst>
            </p:cNvPr>
            <p:cNvSpPr/>
            <p:nvPr/>
          </p:nvSpPr>
          <p:spPr>
            <a:xfrm>
              <a:off x="4140285" y="1448079"/>
              <a:ext cx="69779" cy="272522"/>
            </a:xfrm>
            <a:custGeom>
              <a:avLst/>
              <a:gdLst/>
              <a:ahLst/>
              <a:cxnLst/>
              <a:rect l="l" t="t" r="r" b="b"/>
              <a:pathLst>
                <a:path w="4222" h="16489" extrusionOk="0">
                  <a:moveTo>
                    <a:pt x="102" y="1"/>
                  </a:moveTo>
                  <a:cubicBezTo>
                    <a:pt x="48" y="1"/>
                    <a:pt x="1" y="71"/>
                    <a:pt x="52" y="123"/>
                  </a:cubicBezTo>
                  <a:lnTo>
                    <a:pt x="52" y="156"/>
                  </a:lnTo>
                  <a:cubicBezTo>
                    <a:pt x="1419" y="1690"/>
                    <a:pt x="2020" y="4192"/>
                    <a:pt x="2554" y="6160"/>
                  </a:cubicBezTo>
                  <a:cubicBezTo>
                    <a:pt x="3388" y="9496"/>
                    <a:pt x="3721" y="12965"/>
                    <a:pt x="3521" y="16401"/>
                  </a:cubicBezTo>
                  <a:cubicBezTo>
                    <a:pt x="3521" y="16455"/>
                    <a:pt x="3569" y="16489"/>
                    <a:pt x="3613" y="16489"/>
                  </a:cubicBezTo>
                  <a:cubicBezTo>
                    <a:pt x="3652" y="16489"/>
                    <a:pt x="3688" y="16463"/>
                    <a:pt x="3688" y="16401"/>
                  </a:cubicBezTo>
                  <a:cubicBezTo>
                    <a:pt x="4221" y="12965"/>
                    <a:pt x="3654" y="9263"/>
                    <a:pt x="2720" y="5927"/>
                  </a:cubicBezTo>
                  <a:cubicBezTo>
                    <a:pt x="2187" y="4025"/>
                    <a:pt x="1553" y="1557"/>
                    <a:pt x="152" y="23"/>
                  </a:cubicBezTo>
                  <a:cubicBezTo>
                    <a:pt x="136" y="7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37;p69">
              <a:extLst>
                <a:ext uri="{FF2B5EF4-FFF2-40B4-BE49-F238E27FC236}">
                  <a16:creationId xmlns:a16="http://schemas.microsoft.com/office/drawing/2014/main" id="{04CAEAE3-ECA1-9829-01BE-73E34FC2A2F0}"/>
                </a:ext>
              </a:extLst>
            </p:cNvPr>
            <p:cNvSpPr/>
            <p:nvPr/>
          </p:nvSpPr>
          <p:spPr>
            <a:xfrm>
              <a:off x="3941559" y="1447633"/>
              <a:ext cx="202545" cy="250292"/>
            </a:xfrm>
            <a:custGeom>
              <a:avLst/>
              <a:gdLst/>
              <a:ahLst/>
              <a:cxnLst/>
              <a:rect l="l" t="t" r="r" b="b"/>
              <a:pathLst>
                <a:path w="12255" h="15144" extrusionOk="0">
                  <a:moveTo>
                    <a:pt x="12092" y="1"/>
                  </a:moveTo>
                  <a:cubicBezTo>
                    <a:pt x="12076" y="1"/>
                    <a:pt x="12059" y="5"/>
                    <a:pt x="12042" y="16"/>
                  </a:cubicBezTo>
                  <a:lnTo>
                    <a:pt x="12076" y="16"/>
                  </a:lnTo>
                  <a:cubicBezTo>
                    <a:pt x="9974" y="1284"/>
                    <a:pt x="8106" y="2818"/>
                    <a:pt x="6438" y="4586"/>
                  </a:cubicBezTo>
                  <a:cubicBezTo>
                    <a:pt x="3670" y="7455"/>
                    <a:pt x="935" y="11124"/>
                    <a:pt x="1" y="15027"/>
                  </a:cubicBezTo>
                  <a:cubicBezTo>
                    <a:pt x="1" y="15092"/>
                    <a:pt x="43" y="15143"/>
                    <a:pt x="82" y="15143"/>
                  </a:cubicBezTo>
                  <a:cubicBezTo>
                    <a:pt x="103" y="15143"/>
                    <a:pt x="122" y="15129"/>
                    <a:pt x="134" y="15094"/>
                  </a:cubicBezTo>
                  <a:cubicBezTo>
                    <a:pt x="1035" y="13092"/>
                    <a:pt x="1835" y="11158"/>
                    <a:pt x="3036" y="9323"/>
                  </a:cubicBezTo>
                  <a:cubicBezTo>
                    <a:pt x="4137" y="7655"/>
                    <a:pt x="5371" y="6121"/>
                    <a:pt x="6739" y="4720"/>
                  </a:cubicBezTo>
                  <a:cubicBezTo>
                    <a:pt x="8407" y="3052"/>
                    <a:pt x="10208" y="1517"/>
                    <a:pt x="12143" y="183"/>
                  </a:cubicBezTo>
                  <a:cubicBezTo>
                    <a:pt x="12254" y="127"/>
                    <a:pt x="12179" y="1"/>
                    <a:pt x="1209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38;p69">
              <a:extLst>
                <a:ext uri="{FF2B5EF4-FFF2-40B4-BE49-F238E27FC236}">
                  <a16:creationId xmlns:a16="http://schemas.microsoft.com/office/drawing/2014/main" id="{2BC0BF43-8B09-9991-AB9A-951A3B789A92}"/>
                </a:ext>
              </a:extLst>
            </p:cNvPr>
            <p:cNvSpPr/>
            <p:nvPr/>
          </p:nvSpPr>
          <p:spPr>
            <a:xfrm>
              <a:off x="4055136" y="1516801"/>
              <a:ext cx="136319" cy="51599"/>
            </a:xfrm>
            <a:custGeom>
              <a:avLst/>
              <a:gdLst/>
              <a:ahLst/>
              <a:cxnLst/>
              <a:rect l="l" t="t" r="r" b="b"/>
              <a:pathLst>
                <a:path w="8248" h="3122" extrusionOk="0">
                  <a:moveTo>
                    <a:pt x="33" y="1"/>
                  </a:moveTo>
                  <a:cubicBezTo>
                    <a:pt x="0" y="1"/>
                    <a:pt x="0" y="68"/>
                    <a:pt x="33" y="68"/>
                  </a:cubicBezTo>
                  <a:cubicBezTo>
                    <a:pt x="2969" y="501"/>
                    <a:pt x="5671" y="1102"/>
                    <a:pt x="8006" y="3103"/>
                  </a:cubicBezTo>
                  <a:cubicBezTo>
                    <a:pt x="8025" y="3116"/>
                    <a:pt x="8046" y="3121"/>
                    <a:pt x="8067" y="3121"/>
                  </a:cubicBezTo>
                  <a:cubicBezTo>
                    <a:pt x="8158" y="3121"/>
                    <a:pt x="8248" y="3018"/>
                    <a:pt x="8139" y="2936"/>
                  </a:cubicBezTo>
                  <a:cubicBezTo>
                    <a:pt x="5871" y="1035"/>
                    <a:pt x="3002" y="34"/>
                    <a:pt x="33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39;p69">
              <a:extLst>
                <a:ext uri="{FF2B5EF4-FFF2-40B4-BE49-F238E27FC236}">
                  <a16:creationId xmlns:a16="http://schemas.microsoft.com/office/drawing/2014/main" id="{169DD106-8DD5-7762-EDBB-B1C30D38831E}"/>
                </a:ext>
              </a:extLst>
            </p:cNvPr>
            <p:cNvSpPr/>
            <p:nvPr/>
          </p:nvSpPr>
          <p:spPr>
            <a:xfrm>
              <a:off x="4187124" y="1492555"/>
              <a:ext cx="75316" cy="75432"/>
            </a:xfrm>
            <a:custGeom>
              <a:avLst/>
              <a:gdLst/>
              <a:ahLst/>
              <a:cxnLst/>
              <a:rect l="l" t="t" r="r" b="b"/>
              <a:pathLst>
                <a:path w="4557" h="4564" extrusionOk="0">
                  <a:moveTo>
                    <a:pt x="4423" y="0"/>
                  </a:moveTo>
                  <a:cubicBezTo>
                    <a:pt x="2288" y="100"/>
                    <a:pt x="320" y="2435"/>
                    <a:pt x="20" y="4470"/>
                  </a:cubicBezTo>
                  <a:cubicBezTo>
                    <a:pt x="0" y="4528"/>
                    <a:pt x="37" y="4564"/>
                    <a:pt x="78" y="4564"/>
                  </a:cubicBezTo>
                  <a:cubicBezTo>
                    <a:pt x="108" y="4564"/>
                    <a:pt x="139" y="4545"/>
                    <a:pt x="153" y="4503"/>
                  </a:cubicBezTo>
                  <a:cubicBezTo>
                    <a:pt x="954" y="2302"/>
                    <a:pt x="2155" y="834"/>
                    <a:pt x="4456" y="200"/>
                  </a:cubicBezTo>
                  <a:cubicBezTo>
                    <a:pt x="4556" y="167"/>
                    <a:pt x="4523" y="0"/>
                    <a:pt x="442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40;p69">
              <a:extLst>
                <a:ext uri="{FF2B5EF4-FFF2-40B4-BE49-F238E27FC236}">
                  <a16:creationId xmlns:a16="http://schemas.microsoft.com/office/drawing/2014/main" id="{DD794F0F-7A46-4E94-EE37-7B18030B604E}"/>
                </a:ext>
              </a:extLst>
            </p:cNvPr>
            <p:cNvSpPr/>
            <p:nvPr/>
          </p:nvSpPr>
          <p:spPr>
            <a:xfrm>
              <a:off x="4243120" y="1408595"/>
              <a:ext cx="30179" cy="86621"/>
            </a:xfrm>
            <a:custGeom>
              <a:avLst/>
              <a:gdLst/>
              <a:ahLst/>
              <a:cxnLst/>
              <a:rect l="l" t="t" r="r" b="b"/>
              <a:pathLst>
                <a:path w="1826" h="5241" extrusionOk="0">
                  <a:moveTo>
                    <a:pt x="1734" y="1"/>
                  </a:moveTo>
                  <a:cubicBezTo>
                    <a:pt x="1712" y="1"/>
                    <a:pt x="1689" y="13"/>
                    <a:pt x="1669" y="43"/>
                  </a:cubicBezTo>
                  <a:cubicBezTo>
                    <a:pt x="334" y="1411"/>
                    <a:pt x="1" y="3479"/>
                    <a:pt x="835" y="5214"/>
                  </a:cubicBezTo>
                  <a:cubicBezTo>
                    <a:pt x="853" y="5232"/>
                    <a:pt x="880" y="5240"/>
                    <a:pt x="907" y="5240"/>
                  </a:cubicBezTo>
                  <a:cubicBezTo>
                    <a:pt x="976" y="5240"/>
                    <a:pt x="1050" y="5186"/>
                    <a:pt x="1002" y="5114"/>
                  </a:cubicBezTo>
                  <a:cubicBezTo>
                    <a:pt x="268" y="3279"/>
                    <a:pt x="735" y="1711"/>
                    <a:pt x="1802" y="110"/>
                  </a:cubicBezTo>
                  <a:cubicBezTo>
                    <a:pt x="1825" y="63"/>
                    <a:pt x="1784" y="1"/>
                    <a:pt x="17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41;p69">
              <a:extLst>
                <a:ext uri="{FF2B5EF4-FFF2-40B4-BE49-F238E27FC236}">
                  <a16:creationId xmlns:a16="http://schemas.microsoft.com/office/drawing/2014/main" id="{15F0F874-0AA4-01A7-8A04-B5C6F4F93CCC}"/>
                </a:ext>
              </a:extLst>
            </p:cNvPr>
            <p:cNvSpPr/>
            <p:nvPr/>
          </p:nvSpPr>
          <p:spPr>
            <a:xfrm>
              <a:off x="4197917" y="1352236"/>
              <a:ext cx="67283" cy="59830"/>
            </a:xfrm>
            <a:custGeom>
              <a:avLst/>
              <a:gdLst/>
              <a:ahLst/>
              <a:cxnLst/>
              <a:rect l="l" t="t" r="r" b="b"/>
              <a:pathLst>
                <a:path w="4071" h="3620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434" y="1985"/>
                    <a:pt x="2035" y="3420"/>
                    <a:pt x="3970" y="3620"/>
                  </a:cubicBezTo>
                  <a:cubicBezTo>
                    <a:pt x="4070" y="3620"/>
                    <a:pt x="4070" y="3453"/>
                    <a:pt x="3970" y="3420"/>
                  </a:cubicBezTo>
                  <a:cubicBezTo>
                    <a:pt x="2069" y="3220"/>
                    <a:pt x="668" y="1819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42;p69">
              <a:extLst>
                <a:ext uri="{FF2B5EF4-FFF2-40B4-BE49-F238E27FC236}">
                  <a16:creationId xmlns:a16="http://schemas.microsoft.com/office/drawing/2014/main" id="{8385EFD5-BE19-CEAF-BC8C-E89160A3F358}"/>
                </a:ext>
              </a:extLst>
            </p:cNvPr>
            <p:cNvSpPr/>
            <p:nvPr/>
          </p:nvSpPr>
          <p:spPr>
            <a:xfrm>
              <a:off x="4126402" y="1349096"/>
              <a:ext cx="74671" cy="11999"/>
            </a:xfrm>
            <a:custGeom>
              <a:avLst/>
              <a:gdLst/>
              <a:ahLst/>
              <a:cxnLst/>
              <a:rect l="l" t="t" r="r" b="b"/>
              <a:pathLst>
                <a:path w="4518" h="726" extrusionOk="0">
                  <a:moveTo>
                    <a:pt x="65" y="1"/>
                  </a:moveTo>
                  <a:cubicBezTo>
                    <a:pt x="17" y="1"/>
                    <a:pt x="0" y="79"/>
                    <a:pt x="58" y="107"/>
                  </a:cubicBezTo>
                  <a:cubicBezTo>
                    <a:pt x="689" y="545"/>
                    <a:pt x="1485" y="726"/>
                    <a:pt x="2292" y="726"/>
                  </a:cubicBezTo>
                  <a:cubicBezTo>
                    <a:pt x="3022" y="726"/>
                    <a:pt x="3761" y="578"/>
                    <a:pt x="4394" y="341"/>
                  </a:cubicBezTo>
                  <a:cubicBezTo>
                    <a:pt x="4518" y="279"/>
                    <a:pt x="4470" y="104"/>
                    <a:pt x="4357" y="104"/>
                  </a:cubicBezTo>
                  <a:cubicBezTo>
                    <a:pt x="4347" y="104"/>
                    <a:pt x="4338" y="105"/>
                    <a:pt x="4328" y="107"/>
                  </a:cubicBezTo>
                  <a:cubicBezTo>
                    <a:pt x="3627" y="341"/>
                    <a:pt x="2893" y="474"/>
                    <a:pt x="2159" y="474"/>
                  </a:cubicBezTo>
                  <a:cubicBezTo>
                    <a:pt x="1459" y="408"/>
                    <a:pt x="758" y="241"/>
                    <a:pt x="91" y="7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43;p69">
              <a:extLst>
                <a:ext uri="{FF2B5EF4-FFF2-40B4-BE49-F238E27FC236}">
                  <a16:creationId xmlns:a16="http://schemas.microsoft.com/office/drawing/2014/main" id="{BE58D326-2D18-270C-0856-817F98584890}"/>
                </a:ext>
              </a:extLst>
            </p:cNvPr>
            <p:cNvSpPr/>
            <p:nvPr/>
          </p:nvSpPr>
          <p:spPr>
            <a:xfrm>
              <a:off x="4054028" y="1352385"/>
              <a:ext cx="77431" cy="51962"/>
            </a:xfrm>
            <a:custGeom>
              <a:avLst/>
              <a:gdLst/>
              <a:ahLst/>
              <a:cxnLst/>
              <a:rect l="l" t="t" r="r" b="b"/>
              <a:pathLst>
                <a:path w="4685" h="3144" extrusionOk="0">
                  <a:moveTo>
                    <a:pt x="4546" y="0"/>
                  </a:moveTo>
                  <a:cubicBezTo>
                    <a:pt x="4518" y="0"/>
                    <a:pt x="4490" y="12"/>
                    <a:pt x="4470" y="42"/>
                  </a:cubicBezTo>
                  <a:cubicBezTo>
                    <a:pt x="3303" y="1576"/>
                    <a:pt x="2035" y="2677"/>
                    <a:pt x="67" y="3011"/>
                  </a:cubicBezTo>
                  <a:cubicBezTo>
                    <a:pt x="0" y="3011"/>
                    <a:pt x="34" y="3144"/>
                    <a:pt x="67" y="3144"/>
                  </a:cubicBezTo>
                  <a:lnTo>
                    <a:pt x="100" y="3144"/>
                  </a:lnTo>
                  <a:cubicBezTo>
                    <a:pt x="1935" y="3144"/>
                    <a:pt x="3770" y="1676"/>
                    <a:pt x="4637" y="142"/>
                  </a:cubicBezTo>
                  <a:cubicBezTo>
                    <a:pt x="4684" y="71"/>
                    <a:pt x="4615" y="0"/>
                    <a:pt x="454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44;p69">
              <a:extLst>
                <a:ext uri="{FF2B5EF4-FFF2-40B4-BE49-F238E27FC236}">
                  <a16:creationId xmlns:a16="http://schemas.microsoft.com/office/drawing/2014/main" id="{8D8D2FF3-172E-D27C-203F-F7A07938F4F6}"/>
                </a:ext>
              </a:extLst>
            </p:cNvPr>
            <p:cNvSpPr/>
            <p:nvPr/>
          </p:nvSpPr>
          <p:spPr>
            <a:xfrm>
              <a:off x="4053483" y="1403868"/>
              <a:ext cx="19304" cy="109594"/>
            </a:xfrm>
            <a:custGeom>
              <a:avLst/>
              <a:gdLst/>
              <a:ahLst/>
              <a:cxnLst/>
              <a:rect l="l" t="t" r="r" b="b"/>
              <a:pathLst>
                <a:path w="1168" h="6631" extrusionOk="0">
                  <a:moveTo>
                    <a:pt x="63" y="0"/>
                  </a:moveTo>
                  <a:cubicBezTo>
                    <a:pt x="35" y="0"/>
                    <a:pt x="10" y="39"/>
                    <a:pt x="33" y="62"/>
                  </a:cubicBezTo>
                  <a:lnTo>
                    <a:pt x="0" y="96"/>
                  </a:lnTo>
                  <a:cubicBezTo>
                    <a:pt x="801" y="1964"/>
                    <a:pt x="1134" y="4499"/>
                    <a:pt x="500" y="6467"/>
                  </a:cubicBezTo>
                  <a:cubicBezTo>
                    <a:pt x="461" y="6566"/>
                    <a:pt x="539" y="6630"/>
                    <a:pt x="624" y="6630"/>
                  </a:cubicBezTo>
                  <a:cubicBezTo>
                    <a:pt x="681" y="6630"/>
                    <a:pt x="740" y="6601"/>
                    <a:pt x="767" y="6534"/>
                  </a:cubicBezTo>
                  <a:cubicBezTo>
                    <a:pt x="1101" y="5299"/>
                    <a:pt x="1168" y="3998"/>
                    <a:pt x="934" y="2731"/>
                  </a:cubicBezTo>
                  <a:cubicBezTo>
                    <a:pt x="801" y="1864"/>
                    <a:pt x="667" y="729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45;p69">
              <a:extLst>
                <a:ext uri="{FF2B5EF4-FFF2-40B4-BE49-F238E27FC236}">
                  <a16:creationId xmlns:a16="http://schemas.microsoft.com/office/drawing/2014/main" id="{5BE66F10-6F64-F2A3-372D-204BFA779B51}"/>
                </a:ext>
              </a:extLst>
            </p:cNvPr>
            <p:cNvSpPr/>
            <p:nvPr/>
          </p:nvSpPr>
          <p:spPr>
            <a:xfrm>
              <a:off x="4030427" y="1536121"/>
              <a:ext cx="165920" cy="68721"/>
            </a:xfrm>
            <a:custGeom>
              <a:avLst/>
              <a:gdLst/>
              <a:ahLst/>
              <a:cxnLst/>
              <a:rect l="l" t="t" r="r" b="b"/>
              <a:pathLst>
                <a:path w="10039" h="4158" extrusionOk="0">
                  <a:moveTo>
                    <a:pt x="2084" y="0"/>
                  </a:moveTo>
                  <a:cubicBezTo>
                    <a:pt x="1354" y="0"/>
                    <a:pt x="646" y="131"/>
                    <a:pt x="27" y="466"/>
                  </a:cubicBezTo>
                  <a:cubicBezTo>
                    <a:pt x="0" y="493"/>
                    <a:pt x="17" y="542"/>
                    <a:pt x="42" y="542"/>
                  </a:cubicBezTo>
                  <a:cubicBezTo>
                    <a:pt x="48" y="542"/>
                    <a:pt x="54" y="539"/>
                    <a:pt x="61" y="533"/>
                  </a:cubicBezTo>
                  <a:cubicBezTo>
                    <a:pt x="709" y="383"/>
                    <a:pt x="1380" y="311"/>
                    <a:pt x="2058" y="311"/>
                  </a:cubicBezTo>
                  <a:cubicBezTo>
                    <a:pt x="5005" y="311"/>
                    <a:pt x="8059" y="1688"/>
                    <a:pt x="9768" y="4102"/>
                  </a:cubicBezTo>
                  <a:cubicBezTo>
                    <a:pt x="9797" y="4141"/>
                    <a:pt x="9835" y="4158"/>
                    <a:pt x="9871" y="4158"/>
                  </a:cubicBezTo>
                  <a:cubicBezTo>
                    <a:pt x="9959" y="4158"/>
                    <a:pt x="10039" y="4063"/>
                    <a:pt x="9968" y="3969"/>
                  </a:cubicBezTo>
                  <a:cubicBezTo>
                    <a:pt x="8834" y="2468"/>
                    <a:pt x="7266" y="1334"/>
                    <a:pt x="5465" y="700"/>
                  </a:cubicBezTo>
                  <a:cubicBezTo>
                    <a:pt x="4461" y="331"/>
                    <a:pt x="3244" y="0"/>
                    <a:pt x="20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46;p69">
              <a:extLst>
                <a:ext uri="{FF2B5EF4-FFF2-40B4-BE49-F238E27FC236}">
                  <a16:creationId xmlns:a16="http://schemas.microsoft.com/office/drawing/2014/main" id="{E0D15C7E-DA68-13D4-70F4-C8BAF7E76518}"/>
                </a:ext>
              </a:extLst>
            </p:cNvPr>
            <p:cNvSpPr/>
            <p:nvPr/>
          </p:nvSpPr>
          <p:spPr>
            <a:xfrm>
              <a:off x="4191306" y="1514553"/>
              <a:ext cx="107892" cy="87728"/>
            </a:xfrm>
            <a:custGeom>
              <a:avLst/>
              <a:gdLst/>
              <a:ahLst/>
              <a:cxnLst/>
              <a:rect l="l" t="t" r="r" b="b"/>
              <a:pathLst>
                <a:path w="6528" h="5308" extrusionOk="0">
                  <a:moveTo>
                    <a:pt x="6336" y="0"/>
                  </a:moveTo>
                  <a:cubicBezTo>
                    <a:pt x="6326" y="0"/>
                    <a:pt x="6316" y="1"/>
                    <a:pt x="6305" y="3"/>
                  </a:cubicBezTo>
                  <a:cubicBezTo>
                    <a:pt x="3703" y="671"/>
                    <a:pt x="1101" y="2705"/>
                    <a:pt x="0" y="5207"/>
                  </a:cubicBezTo>
                  <a:cubicBezTo>
                    <a:pt x="0" y="5254"/>
                    <a:pt x="34" y="5302"/>
                    <a:pt x="77" y="5302"/>
                  </a:cubicBezTo>
                  <a:cubicBezTo>
                    <a:pt x="95" y="5302"/>
                    <a:pt x="114" y="5293"/>
                    <a:pt x="134" y="5274"/>
                  </a:cubicBezTo>
                  <a:lnTo>
                    <a:pt x="134" y="5307"/>
                  </a:lnTo>
                  <a:cubicBezTo>
                    <a:pt x="1668" y="3006"/>
                    <a:pt x="3636" y="1038"/>
                    <a:pt x="6372" y="304"/>
                  </a:cubicBezTo>
                  <a:cubicBezTo>
                    <a:pt x="6527" y="210"/>
                    <a:pt x="6479" y="0"/>
                    <a:pt x="633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47;p69">
              <a:extLst>
                <a:ext uri="{FF2B5EF4-FFF2-40B4-BE49-F238E27FC236}">
                  <a16:creationId xmlns:a16="http://schemas.microsoft.com/office/drawing/2014/main" id="{D209E9CF-77FB-F262-944F-1270E60A6B85}"/>
                </a:ext>
              </a:extLst>
            </p:cNvPr>
            <p:cNvSpPr/>
            <p:nvPr/>
          </p:nvSpPr>
          <p:spPr>
            <a:xfrm>
              <a:off x="4213353" y="1283350"/>
              <a:ext cx="96504" cy="100057"/>
            </a:xfrm>
            <a:custGeom>
              <a:avLst/>
              <a:gdLst/>
              <a:ahLst/>
              <a:cxnLst/>
              <a:rect l="l" t="t" r="r" b="b"/>
              <a:pathLst>
                <a:path w="5839" h="6054" extrusionOk="0">
                  <a:moveTo>
                    <a:pt x="25" y="1"/>
                  </a:moveTo>
                  <a:cubicBezTo>
                    <a:pt x="15" y="1"/>
                    <a:pt x="1" y="16"/>
                    <a:pt x="1" y="16"/>
                  </a:cubicBezTo>
                  <a:lnTo>
                    <a:pt x="1" y="49"/>
                  </a:lnTo>
                  <a:cubicBezTo>
                    <a:pt x="201" y="1517"/>
                    <a:pt x="901" y="2851"/>
                    <a:pt x="1969" y="3885"/>
                  </a:cubicBezTo>
                  <a:cubicBezTo>
                    <a:pt x="2936" y="4886"/>
                    <a:pt x="4237" y="6020"/>
                    <a:pt x="5671" y="6053"/>
                  </a:cubicBezTo>
                  <a:cubicBezTo>
                    <a:pt x="5838" y="6053"/>
                    <a:pt x="5838" y="5853"/>
                    <a:pt x="5671" y="5820"/>
                  </a:cubicBezTo>
                  <a:cubicBezTo>
                    <a:pt x="4270" y="5787"/>
                    <a:pt x="2903" y="4586"/>
                    <a:pt x="1969" y="3618"/>
                  </a:cubicBezTo>
                  <a:cubicBezTo>
                    <a:pt x="1035" y="2618"/>
                    <a:pt x="368" y="1383"/>
                    <a:pt x="34" y="16"/>
                  </a:cubicBezTo>
                  <a:cubicBezTo>
                    <a:pt x="34" y="5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48;p69">
              <a:extLst>
                <a:ext uri="{FF2B5EF4-FFF2-40B4-BE49-F238E27FC236}">
                  <a16:creationId xmlns:a16="http://schemas.microsoft.com/office/drawing/2014/main" id="{B087C397-8590-3DD4-2F5F-15E314812D42}"/>
                </a:ext>
              </a:extLst>
            </p:cNvPr>
            <p:cNvSpPr/>
            <p:nvPr/>
          </p:nvSpPr>
          <p:spPr>
            <a:xfrm>
              <a:off x="4281711" y="1380697"/>
              <a:ext cx="26494" cy="137905"/>
            </a:xfrm>
            <a:custGeom>
              <a:avLst/>
              <a:gdLst/>
              <a:ahLst/>
              <a:cxnLst/>
              <a:rect l="l" t="t" r="r" b="b"/>
              <a:pathLst>
                <a:path w="1603" h="8344" extrusionOk="0">
                  <a:moveTo>
                    <a:pt x="1545" y="0"/>
                  </a:moveTo>
                  <a:cubicBezTo>
                    <a:pt x="1522" y="0"/>
                    <a:pt x="1502" y="18"/>
                    <a:pt x="1502" y="63"/>
                  </a:cubicBezTo>
                  <a:cubicBezTo>
                    <a:pt x="468" y="2565"/>
                    <a:pt x="1" y="5634"/>
                    <a:pt x="768" y="8269"/>
                  </a:cubicBezTo>
                  <a:cubicBezTo>
                    <a:pt x="795" y="8323"/>
                    <a:pt x="837" y="8344"/>
                    <a:pt x="879" y="8344"/>
                  </a:cubicBezTo>
                  <a:cubicBezTo>
                    <a:pt x="942" y="8344"/>
                    <a:pt x="1002" y="8296"/>
                    <a:pt x="1002" y="8236"/>
                  </a:cubicBezTo>
                  <a:cubicBezTo>
                    <a:pt x="168" y="5400"/>
                    <a:pt x="1035" y="2832"/>
                    <a:pt x="1602" y="63"/>
                  </a:cubicBezTo>
                  <a:cubicBezTo>
                    <a:pt x="1602" y="27"/>
                    <a:pt x="1572" y="0"/>
                    <a:pt x="15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49;p69">
              <a:extLst>
                <a:ext uri="{FF2B5EF4-FFF2-40B4-BE49-F238E27FC236}">
                  <a16:creationId xmlns:a16="http://schemas.microsoft.com/office/drawing/2014/main" id="{AC6CBAA4-F5D8-E10F-B9EA-44F94384DE3F}"/>
                </a:ext>
              </a:extLst>
            </p:cNvPr>
            <p:cNvSpPr/>
            <p:nvPr/>
          </p:nvSpPr>
          <p:spPr>
            <a:xfrm>
              <a:off x="4102718" y="1286176"/>
              <a:ext cx="115098" cy="25353"/>
            </a:xfrm>
            <a:custGeom>
              <a:avLst/>
              <a:gdLst/>
              <a:ahLst/>
              <a:cxnLst/>
              <a:rect l="l" t="t" r="r" b="b"/>
              <a:pathLst>
                <a:path w="6964" h="1534" extrusionOk="0">
                  <a:moveTo>
                    <a:pt x="6777" y="0"/>
                  </a:moveTo>
                  <a:cubicBezTo>
                    <a:pt x="6747" y="0"/>
                    <a:pt x="6718" y="13"/>
                    <a:pt x="6695" y="45"/>
                  </a:cubicBezTo>
                  <a:cubicBezTo>
                    <a:pt x="5812" y="910"/>
                    <a:pt x="4540" y="1268"/>
                    <a:pt x="3252" y="1268"/>
                  </a:cubicBezTo>
                  <a:cubicBezTo>
                    <a:pt x="2155" y="1268"/>
                    <a:pt x="1046" y="1008"/>
                    <a:pt x="157" y="579"/>
                  </a:cubicBezTo>
                  <a:cubicBezTo>
                    <a:pt x="146" y="575"/>
                    <a:pt x="135" y="573"/>
                    <a:pt x="125" y="573"/>
                  </a:cubicBezTo>
                  <a:cubicBezTo>
                    <a:pt x="44" y="573"/>
                    <a:pt x="1" y="682"/>
                    <a:pt x="90" y="712"/>
                  </a:cubicBezTo>
                  <a:cubicBezTo>
                    <a:pt x="877" y="1271"/>
                    <a:pt x="1936" y="1534"/>
                    <a:pt x="3016" y="1534"/>
                  </a:cubicBezTo>
                  <a:cubicBezTo>
                    <a:pt x="4452" y="1534"/>
                    <a:pt x="5929" y="1068"/>
                    <a:pt x="6861" y="212"/>
                  </a:cubicBezTo>
                  <a:cubicBezTo>
                    <a:pt x="6963" y="135"/>
                    <a:pt x="6871" y="0"/>
                    <a:pt x="6777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50;p69">
              <a:extLst>
                <a:ext uri="{FF2B5EF4-FFF2-40B4-BE49-F238E27FC236}">
                  <a16:creationId xmlns:a16="http://schemas.microsoft.com/office/drawing/2014/main" id="{9C0920CD-2DAA-9680-23EE-5685512CEB67}"/>
                </a:ext>
              </a:extLst>
            </p:cNvPr>
            <p:cNvSpPr/>
            <p:nvPr/>
          </p:nvSpPr>
          <p:spPr>
            <a:xfrm>
              <a:off x="3999636" y="1294721"/>
              <a:ext cx="106222" cy="94802"/>
            </a:xfrm>
            <a:custGeom>
              <a:avLst/>
              <a:gdLst/>
              <a:ahLst/>
              <a:cxnLst/>
              <a:rect l="l" t="t" r="r" b="b"/>
              <a:pathLst>
                <a:path w="6427" h="5736" extrusionOk="0">
                  <a:moveTo>
                    <a:pt x="6336" y="1"/>
                  </a:moveTo>
                  <a:cubicBezTo>
                    <a:pt x="6319" y="1"/>
                    <a:pt x="6303" y="9"/>
                    <a:pt x="6294" y="28"/>
                  </a:cubicBezTo>
                  <a:cubicBezTo>
                    <a:pt x="5059" y="2697"/>
                    <a:pt x="3058" y="4765"/>
                    <a:pt x="156" y="5499"/>
                  </a:cubicBezTo>
                  <a:cubicBezTo>
                    <a:pt x="0" y="5530"/>
                    <a:pt x="48" y="5736"/>
                    <a:pt x="164" y="5736"/>
                  </a:cubicBezTo>
                  <a:cubicBezTo>
                    <a:pt x="172" y="5736"/>
                    <a:pt x="180" y="5735"/>
                    <a:pt x="189" y="5732"/>
                  </a:cubicBezTo>
                  <a:cubicBezTo>
                    <a:pt x="2958" y="4998"/>
                    <a:pt x="5593" y="2864"/>
                    <a:pt x="6427" y="95"/>
                  </a:cubicBezTo>
                  <a:cubicBezTo>
                    <a:pt x="6427" y="48"/>
                    <a:pt x="6377" y="1"/>
                    <a:pt x="6336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51;p69">
              <a:extLst>
                <a:ext uri="{FF2B5EF4-FFF2-40B4-BE49-F238E27FC236}">
                  <a16:creationId xmlns:a16="http://schemas.microsoft.com/office/drawing/2014/main" id="{E5BD68C6-2865-F55F-F40F-DA865C4E3B80}"/>
                </a:ext>
              </a:extLst>
            </p:cNvPr>
            <p:cNvSpPr/>
            <p:nvPr/>
          </p:nvSpPr>
          <p:spPr>
            <a:xfrm>
              <a:off x="4004562" y="1387572"/>
              <a:ext cx="38459" cy="157259"/>
            </a:xfrm>
            <a:custGeom>
              <a:avLst/>
              <a:gdLst/>
              <a:ahLst/>
              <a:cxnLst/>
              <a:rect l="l" t="t" r="r" b="b"/>
              <a:pathLst>
                <a:path w="2327" h="9515" extrusionOk="0">
                  <a:moveTo>
                    <a:pt x="45" y="0"/>
                  </a:moveTo>
                  <a:cubicBezTo>
                    <a:pt x="27" y="0"/>
                    <a:pt x="1" y="24"/>
                    <a:pt x="25" y="48"/>
                  </a:cubicBezTo>
                  <a:cubicBezTo>
                    <a:pt x="825" y="1215"/>
                    <a:pt x="1192" y="2816"/>
                    <a:pt x="1459" y="4184"/>
                  </a:cubicBezTo>
                  <a:cubicBezTo>
                    <a:pt x="1793" y="5919"/>
                    <a:pt x="1826" y="7686"/>
                    <a:pt x="1559" y="9421"/>
                  </a:cubicBezTo>
                  <a:cubicBezTo>
                    <a:pt x="1559" y="9479"/>
                    <a:pt x="1604" y="9515"/>
                    <a:pt x="1648" y="9515"/>
                  </a:cubicBezTo>
                  <a:cubicBezTo>
                    <a:pt x="1680" y="9515"/>
                    <a:pt x="1712" y="9496"/>
                    <a:pt x="1726" y="9454"/>
                  </a:cubicBezTo>
                  <a:cubicBezTo>
                    <a:pt x="2326" y="7853"/>
                    <a:pt x="2026" y="5885"/>
                    <a:pt x="1726" y="4251"/>
                  </a:cubicBezTo>
                  <a:cubicBezTo>
                    <a:pt x="1459" y="2850"/>
                    <a:pt x="1092" y="1115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52;p69">
              <a:extLst>
                <a:ext uri="{FF2B5EF4-FFF2-40B4-BE49-F238E27FC236}">
                  <a16:creationId xmlns:a16="http://schemas.microsoft.com/office/drawing/2014/main" id="{A3A7E029-2256-1441-C53B-E7832E17692F}"/>
                </a:ext>
              </a:extLst>
            </p:cNvPr>
            <p:cNvSpPr/>
            <p:nvPr/>
          </p:nvSpPr>
          <p:spPr>
            <a:xfrm>
              <a:off x="4216824" y="1252278"/>
              <a:ext cx="148714" cy="82604"/>
            </a:xfrm>
            <a:custGeom>
              <a:avLst/>
              <a:gdLst/>
              <a:ahLst/>
              <a:cxnLst/>
              <a:rect l="l" t="t" r="r" b="b"/>
              <a:pathLst>
                <a:path w="8998" h="4998" extrusionOk="0">
                  <a:moveTo>
                    <a:pt x="68" y="0"/>
                  </a:moveTo>
                  <a:cubicBezTo>
                    <a:pt x="27" y="0"/>
                    <a:pt x="1" y="47"/>
                    <a:pt x="24" y="94"/>
                  </a:cubicBezTo>
                  <a:lnTo>
                    <a:pt x="57" y="94"/>
                  </a:lnTo>
                  <a:cubicBezTo>
                    <a:pt x="2226" y="2796"/>
                    <a:pt x="5395" y="4564"/>
                    <a:pt x="8864" y="4998"/>
                  </a:cubicBezTo>
                  <a:cubicBezTo>
                    <a:pt x="8997" y="4998"/>
                    <a:pt x="8997" y="4798"/>
                    <a:pt x="8864" y="4764"/>
                  </a:cubicBezTo>
                  <a:cubicBezTo>
                    <a:pt x="5461" y="4331"/>
                    <a:pt x="2326" y="2630"/>
                    <a:pt x="124" y="28"/>
                  </a:cubicBezTo>
                  <a:cubicBezTo>
                    <a:pt x="105" y="8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53;p69">
              <a:extLst>
                <a:ext uri="{FF2B5EF4-FFF2-40B4-BE49-F238E27FC236}">
                  <a16:creationId xmlns:a16="http://schemas.microsoft.com/office/drawing/2014/main" id="{F37AB21C-C594-702C-9973-7B54426EE9F2}"/>
                </a:ext>
              </a:extLst>
            </p:cNvPr>
            <p:cNvSpPr/>
            <p:nvPr/>
          </p:nvSpPr>
          <p:spPr>
            <a:xfrm>
              <a:off x="3945608" y="1265913"/>
              <a:ext cx="143508" cy="112585"/>
            </a:xfrm>
            <a:custGeom>
              <a:avLst/>
              <a:gdLst/>
              <a:ahLst/>
              <a:cxnLst/>
              <a:rect l="l" t="t" r="r" b="b"/>
              <a:pathLst>
                <a:path w="8683" h="6812" extrusionOk="0">
                  <a:moveTo>
                    <a:pt x="8596" y="0"/>
                  </a:moveTo>
                  <a:cubicBezTo>
                    <a:pt x="8569" y="0"/>
                    <a:pt x="8541" y="11"/>
                    <a:pt x="8528" y="37"/>
                  </a:cubicBezTo>
                  <a:cubicBezTo>
                    <a:pt x="6861" y="3472"/>
                    <a:pt x="3625" y="5307"/>
                    <a:pt x="156" y="6575"/>
                  </a:cubicBezTo>
                  <a:cubicBezTo>
                    <a:pt x="0" y="6606"/>
                    <a:pt x="48" y="6811"/>
                    <a:pt x="191" y="6811"/>
                  </a:cubicBezTo>
                  <a:cubicBezTo>
                    <a:pt x="201" y="6811"/>
                    <a:pt x="211" y="6810"/>
                    <a:pt x="223" y="6808"/>
                  </a:cubicBezTo>
                  <a:cubicBezTo>
                    <a:pt x="3625" y="5541"/>
                    <a:pt x="7261" y="3673"/>
                    <a:pt x="8662" y="70"/>
                  </a:cubicBezTo>
                  <a:cubicBezTo>
                    <a:pt x="8682" y="29"/>
                    <a:pt x="8639" y="0"/>
                    <a:pt x="859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54;p69">
              <a:extLst>
                <a:ext uri="{FF2B5EF4-FFF2-40B4-BE49-F238E27FC236}">
                  <a16:creationId xmlns:a16="http://schemas.microsoft.com/office/drawing/2014/main" id="{0205E663-E8ED-0E4F-6543-D214AB11110D}"/>
                </a:ext>
              </a:extLst>
            </p:cNvPr>
            <p:cNvSpPr/>
            <p:nvPr/>
          </p:nvSpPr>
          <p:spPr>
            <a:xfrm>
              <a:off x="3946682" y="1378746"/>
              <a:ext cx="60507" cy="199817"/>
            </a:xfrm>
            <a:custGeom>
              <a:avLst/>
              <a:gdLst/>
              <a:ahLst/>
              <a:cxnLst/>
              <a:rect l="l" t="t" r="r" b="b"/>
              <a:pathLst>
                <a:path w="3661" h="12090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2192" y="3650"/>
                    <a:pt x="3360" y="7787"/>
                    <a:pt x="3427" y="11990"/>
                  </a:cubicBezTo>
                  <a:cubicBezTo>
                    <a:pt x="3427" y="12057"/>
                    <a:pt x="3477" y="12090"/>
                    <a:pt x="3527" y="12090"/>
                  </a:cubicBezTo>
                  <a:cubicBezTo>
                    <a:pt x="3577" y="12090"/>
                    <a:pt x="3627" y="12057"/>
                    <a:pt x="3627" y="11990"/>
                  </a:cubicBezTo>
                  <a:cubicBezTo>
                    <a:pt x="3660" y="7720"/>
                    <a:pt x="2426" y="3550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55;p69">
              <a:extLst>
                <a:ext uri="{FF2B5EF4-FFF2-40B4-BE49-F238E27FC236}">
                  <a16:creationId xmlns:a16="http://schemas.microsoft.com/office/drawing/2014/main" id="{29FAD7FB-4CCA-9811-B1B9-F7F5415A51E6}"/>
                </a:ext>
              </a:extLst>
            </p:cNvPr>
            <p:cNvSpPr/>
            <p:nvPr/>
          </p:nvSpPr>
          <p:spPr>
            <a:xfrm>
              <a:off x="3988613" y="1592464"/>
              <a:ext cx="214527" cy="42228"/>
            </a:xfrm>
            <a:custGeom>
              <a:avLst/>
              <a:gdLst/>
              <a:ahLst/>
              <a:cxnLst/>
              <a:rect l="l" t="t" r="r" b="b"/>
              <a:pathLst>
                <a:path w="12980" h="2555" extrusionOk="0">
                  <a:moveTo>
                    <a:pt x="3878" y="1"/>
                  </a:moveTo>
                  <a:cubicBezTo>
                    <a:pt x="2595" y="1"/>
                    <a:pt x="1318" y="115"/>
                    <a:pt x="122" y="426"/>
                  </a:cubicBezTo>
                  <a:cubicBezTo>
                    <a:pt x="1" y="457"/>
                    <a:pt x="45" y="598"/>
                    <a:pt x="130" y="598"/>
                  </a:cubicBezTo>
                  <a:cubicBezTo>
                    <a:pt x="138" y="598"/>
                    <a:pt x="147" y="596"/>
                    <a:pt x="156" y="593"/>
                  </a:cubicBezTo>
                  <a:lnTo>
                    <a:pt x="156" y="627"/>
                  </a:lnTo>
                  <a:cubicBezTo>
                    <a:pt x="1494" y="418"/>
                    <a:pt x="2941" y="282"/>
                    <a:pt x="4403" y="282"/>
                  </a:cubicBezTo>
                  <a:cubicBezTo>
                    <a:pt x="7384" y="282"/>
                    <a:pt x="10426" y="849"/>
                    <a:pt x="12731" y="2528"/>
                  </a:cubicBezTo>
                  <a:cubicBezTo>
                    <a:pt x="12756" y="2547"/>
                    <a:pt x="12782" y="2555"/>
                    <a:pt x="12805" y="2555"/>
                  </a:cubicBezTo>
                  <a:cubicBezTo>
                    <a:pt x="12907" y="2555"/>
                    <a:pt x="12979" y="2403"/>
                    <a:pt x="12898" y="2294"/>
                  </a:cubicBezTo>
                  <a:cubicBezTo>
                    <a:pt x="11364" y="1027"/>
                    <a:pt x="9362" y="493"/>
                    <a:pt x="7394" y="226"/>
                  </a:cubicBezTo>
                  <a:cubicBezTo>
                    <a:pt x="6256" y="98"/>
                    <a:pt x="5064" y="1"/>
                    <a:pt x="387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56;p69">
              <a:extLst>
                <a:ext uri="{FF2B5EF4-FFF2-40B4-BE49-F238E27FC236}">
                  <a16:creationId xmlns:a16="http://schemas.microsoft.com/office/drawing/2014/main" id="{B7B944CE-66D6-12F4-8E4C-CADABBC70C00}"/>
                </a:ext>
              </a:extLst>
            </p:cNvPr>
            <p:cNvSpPr/>
            <p:nvPr/>
          </p:nvSpPr>
          <p:spPr>
            <a:xfrm>
              <a:off x="4010478" y="1557772"/>
              <a:ext cx="160713" cy="20990"/>
            </a:xfrm>
            <a:custGeom>
              <a:avLst/>
              <a:gdLst/>
              <a:ahLst/>
              <a:cxnLst/>
              <a:rect l="l" t="t" r="r" b="b"/>
              <a:pathLst>
                <a:path w="9724" h="1270" extrusionOk="0">
                  <a:moveTo>
                    <a:pt x="4439" y="1"/>
                  </a:moveTo>
                  <a:cubicBezTo>
                    <a:pt x="2947" y="1"/>
                    <a:pt x="1455" y="253"/>
                    <a:pt x="34" y="758"/>
                  </a:cubicBezTo>
                  <a:cubicBezTo>
                    <a:pt x="0" y="791"/>
                    <a:pt x="0" y="858"/>
                    <a:pt x="67" y="858"/>
                  </a:cubicBezTo>
                  <a:cubicBezTo>
                    <a:pt x="1568" y="491"/>
                    <a:pt x="3069" y="257"/>
                    <a:pt x="4603" y="190"/>
                  </a:cubicBezTo>
                  <a:cubicBezTo>
                    <a:pt x="6305" y="224"/>
                    <a:pt x="7973" y="591"/>
                    <a:pt x="9540" y="1258"/>
                  </a:cubicBezTo>
                  <a:cubicBezTo>
                    <a:pt x="9557" y="1266"/>
                    <a:pt x="9572" y="1270"/>
                    <a:pt x="9587" y="1270"/>
                  </a:cubicBezTo>
                  <a:cubicBezTo>
                    <a:pt x="9687" y="1270"/>
                    <a:pt x="9724" y="1087"/>
                    <a:pt x="9607" y="1058"/>
                  </a:cubicBezTo>
                  <a:cubicBezTo>
                    <a:pt x="7963" y="353"/>
                    <a:pt x="6201" y="1"/>
                    <a:pt x="4439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57;p69">
              <a:extLst>
                <a:ext uri="{FF2B5EF4-FFF2-40B4-BE49-F238E27FC236}">
                  <a16:creationId xmlns:a16="http://schemas.microsoft.com/office/drawing/2014/main" id="{CA7FBEB9-88B0-158B-4FFB-83586A54FF4B}"/>
                </a:ext>
              </a:extLst>
            </p:cNvPr>
            <p:cNvSpPr/>
            <p:nvPr/>
          </p:nvSpPr>
          <p:spPr>
            <a:xfrm>
              <a:off x="4249747" y="1350303"/>
              <a:ext cx="78687" cy="21387"/>
            </a:xfrm>
            <a:custGeom>
              <a:avLst/>
              <a:gdLst/>
              <a:ahLst/>
              <a:cxnLst/>
              <a:rect l="l" t="t" r="r" b="b"/>
              <a:pathLst>
                <a:path w="4761" h="1294" extrusionOk="0">
                  <a:moveTo>
                    <a:pt x="34" y="1"/>
                  </a:moveTo>
                  <a:cubicBezTo>
                    <a:pt x="34" y="1"/>
                    <a:pt x="0" y="1"/>
                    <a:pt x="34" y="34"/>
                  </a:cubicBezTo>
                  <a:lnTo>
                    <a:pt x="0" y="34"/>
                  </a:lnTo>
                  <a:cubicBezTo>
                    <a:pt x="701" y="735"/>
                    <a:pt x="1701" y="1002"/>
                    <a:pt x="2635" y="1102"/>
                  </a:cubicBezTo>
                  <a:cubicBezTo>
                    <a:pt x="2879" y="1142"/>
                    <a:pt x="3542" y="1294"/>
                    <a:pt x="4062" y="1294"/>
                  </a:cubicBezTo>
                  <a:cubicBezTo>
                    <a:pt x="4396" y="1294"/>
                    <a:pt x="4672" y="1231"/>
                    <a:pt x="4737" y="1035"/>
                  </a:cubicBezTo>
                  <a:cubicBezTo>
                    <a:pt x="4760" y="988"/>
                    <a:pt x="4701" y="941"/>
                    <a:pt x="4652" y="941"/>
                  </a:cubicBezTo>
                  <a:cubicBezTo>
                    <a:pt x="4632" y="941"/>
                    <a:pt x="4613" y="949"/>
                    <a:pt x="4603" y="968"/>
                  </a:cubicBezTo>
                  <a:cubicBezTo>
                    <a:pt x="4506" y="1048"/>
                    <a:pt x="4298" y="1079"/>
                    <a:pt x="4041" y="1079"/>
                  </a:cubicBezTo>
                  <a:cubicBezTo>
                    <a:pt x="3333" y="1079"/>
                    <a:pt x="2246" y="850"/>
                    <a:pt x="2002" y="802"/>
                  </a:cubicBezTo>
                  <a:cubicBezTo>
                    <a:pt x="1301" y="635"/>
                    <a:pt x="634" y="368"/>
                    <a:pt x="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58;p69">
              <a:extLst>
                <a:ext uri="{FF2B5EF4-FFF2-40B4-BE49-F238E27FC236}">
                  <a16:creationId xmlns:a16="http://schemas.microsoft.com/office/drawing/2014/main" id="{EE05429B-DE2A-E452-2F48-7183F15D9648}"/>
                </a:ext>
              </a:extLst>
            </p:cNvPr>
            <p:cNvSpPr/>
            <p:nvPr/>
          </p:nvSpPr>
          <p:spPr>
            <a:xfrm>
              <a:off x="4325278" y="1328784"/>
              <a:ext cx="45021" cy="221667"/>
            </a:xfrm>
            <a:custGeom>
              <a:avLst/>
              <a:gdLst/>
              <a:ahLst/>
              <a:cxnLst/>
              <a:rect l="l" t="t" r="r" b="b"/>
              <a:pathLst>
                <a:path w="2724" h="13412" extrusionOk="0">
                  <a:moveTo>
                    <a:pt x="2630" y="1"/>
                  </a:moveTo>
                  <a:cubicBezTo>
                    <a:pt x="2605" y="1"/>
                    <a:pt x="2580" y="12"/>
                    <a:pt x="2569" y="35"/>
                  </a:cubicBezTo>
                  <a:cubicBezTo>
                    <a:pt x="801" y="4238"/>
                    <a:pt x="0" y="8775"/>
                    <a:pt x="200" y="13312"/>
                  </a:cubicBezTo>
                  <a:cubicBezTo>
                    <a:pt x="200" y="13378"/>
                    <a:pt x="250" y="13412"/>
                    <a:pt x="300" y="13412"/>
                  </a:cubicBezTo>
                  <a:cubicBezTo>
                    <a:pt x="350" y="13412"/>
                    <a:pt x="400" y="13378"/>
                    <a:pt x="400" y="13312"/>
                  </a:cubicBezTo>
                  <a:cubicBezTo>
                    <a:pt x="267" y="8808"/>
                    <a:pt x="1068" y="4305"/>
                    <a:pt x="2702" y="102"/>
                  </a:cubicBezTo>
                  <a:cubicBezTo>
                    <a:pt x="2724" y="38"/>
                    <a:pt x="2676" y="1"/>
                    <a:pt x="263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59;p69">
              <a:extLst>
                <a:ext uri="{FF2B5EF4-FFF2-40B4-BE49-F238E27FC236}">
                  <a16:creationId xmlns:a16="http://schemas.microsoft.com/office/drawing/2014/main" id="{519E2EDC-5974-40B9-D765-80CC2B227548}"/>
                </a:ext>
              </a:extLst>
            </p:cNvPr>
            <p:cNvSpPr/>
            <p:nvPr/>
          </p:nvSpPr>
          <p:spPr>
            <a:xfrm>
              <a:off x="4199470" y="1543823"/>
              <a:ext cx="132435" cy="144946"/>
            </a:xfrm>
            <a:custGeom>
              <a:avLst/>
              <a:gdLst/>
              <a:ahLst/>
              <a:cxnLst/>
              <a:rect l="l" t="t" r="r" b="b"/>
              <a:pathLst>
                <a:path w="8013" h="8770" extrusionOk="0">
                  <a:moveTo>
                    <a:pt x="7912" y="0"/>
                  </a:moveTo>
                  <a:cubicBezTo>
                    <a:pt x="6011" y="401"/>
                    <a:pt x="4510" y="1868"/>
                    <a:pt x="3276" y="3269"/>
                  </a:cubicBezTo>
                  <a:cubicBezTo>
                    <a:pt x="1908" y="4837"/>
                    <a:pt x="640" y="6572"/>
                    <a:pt x="40" y="8607"/>
                  </a:cubicBezTo>
                  <a:cubicBezTo>
                    <a:pt x="0" y="8706"/>
                    <a:pt x="67" y="8770"/>
                    <a:pt x="142" y="8770"/>
                  </a:cubicBezTo>
                  <a:cubicBezTo>
                    <a:pt x="192" y="8770"/>
                    <a:pt x="247" y="8741"/>
                    <a:pt x="274" y="8673"/>
                  </a:cubicBezTo>
                  <a:cubicBezTo>
                    <a:pt x="1408" y="5137"/>
                    <a:pt x="4443" y="1468"/>
                    <a:pt x="7946" y="167"/>
                  </a:cubicBezTo>
                  <a:cubicBezTo>
                    <a:pt x="8012" y="134"/>
                    <a:pt x="7979" y="0"/>
                    <a:pt x="791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60;p69">
              <a:extLst>
                <a:ext uri="{FF2B5EF4-FFF2-40B4-BE49-F238E27FC236}">
                  <a16:creationId xmlns:a16="http://schemas.microsoft.com/office/drawing/2014/main" id="{5F1BF661-F719-0A9B-0488-74F95312AEEB}"/>
                </a:ext>
              </a:extLst>
            </p:cNvPr>
            <p:cNvSpPr/>
            <p:nvPr/>
          </p:nvSpPr>
          <p:spPr>
            <a:xfrm>
              <a:off x="3966912" y="1320867"/>
              <a:ext cx="81613" cy="61995"/>
            </a:xfrm>
            <a:custGeom>
              <a:avLst/>
              <a:gdLst/>
              <a:ahLst/>
              <a:cxnLst/>
              <a:rect l="l" t="t" r="r" b="b"/>
              <a:pathLst>
                <a:path w="4938" h="3751" extrusionOk="0">
                  <a:moveTo>
                    <a:pt x="4885" y="0"/>
                  </a:moveTo>
                  <a:cubicBezTo>
                    <a:pt x="4877" y="0"/>
                    <a:pt x="4871" y="4"/>
                    <a:pt x="4871" y="14"/>
                  </a:cubicBezTo>
                  <a:cubicBezTo>
                    <a:pt x="3704" y="1749"/>
                    <a:pt x="2002" y="3016"/>
                    <a:pt x="34" y="3683"/>
                  </a:cubicBezTo>
                  <a:cubicBezTo>
                    <a:pt x="1" y="3683"/>
                    <a:pt x="1" y="3750"/>
                    <a:pt x="34" y="3750"/>
                  </a:cubicBezTo>
                  <a:lnTo>
                    <a:pt x="68" y="3750"/>
                  </a:lnTo>
                  <a:cubicBezTo>
                    <a:pt x="1836" y="3383"/>
                    <a:pt x="4337" y="1815"/>
                    <a:pt x="4938" y="47"/>
                  </a:cubicBezTo>
                  <a:cubicBezTo>
                    <a:pt x="4938" y="24"/>
                    <a:pt x="4904" y="0"/>
                    <a:pt x="488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61;p69">
              <a:extLst>
                <a:ext uri="{FF2B5EF4-FFF2-40B4-BE49-F238E27FC236}">
                  <a16:creationId xmlns:a16="http://schemas.microsoft.com/office/drawing/2014/main" id="{73530B30-AA4C-C6A7-C587-B26E49D90521}"/>
                </a:ext>
              </a:extLst>
            </p:cNvPr>
            <p:cNvSpPr/>
            <p:nvPr/>
          </p:nvSpPr>
          <p:spPr>
            <a:xfrm>
              <a:off x="4093727" y="1388828"/>
              <a:ext cx="57582" cy="49186"/>
            </a:xfrm>
            <a:custGeom>
              <a:avLst/>
              <a:gdLst/>
              <a:ahLst/>
              <a:cxnLst/>
              <a:rect l="l" t="t" r="r" b="b"/>
              <a:pathLst>
                <a:path w="3484" h="2976" extrusionOk="0">
                  <a:moveTo>
                    <a:pt x="1984" y="0"/>
                  </a:moveTo>
                  <a:cubicBezTo>
                    <a:pt x="1946" y="0"/>
                    <a:pt x="1907" y="2"/>
                    <a:pt x="1868" y="5"/>
                  </a:cubicBezTo>
                  <a:cubicBezTo>
                    <a:pt x="534" y="105"/>
                    <a:pt x="0" y="1740"/>
                    <a:pt x="967" y="2607"/>
                  </a:cubicBezTo>
                  <a:cubicBezTo>
                    <a:pt x="1261" y="2861"/>
                    <a:pt x="1601" y="2975"/>
                    <a:pt x="1932" y="2975"/>
                  </a:cubicBezTo>
                  <a:cubicBezTo>
                    <a:pt x="2731" y="2975"/>
                    <a:pt x="3483" y="2315"/>
                    <a:pt x="3436" y="1373"/>
                  </a:cubicBezTo>
                  <a:cubicBezTo>
                    <a:pt x="3372" y="611"/>
                    <a:pt x="2735" y="0"/>
                    <a:pt x="19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62;p69">
              <a:extLst>
                <a:ext uri="{FF2B5EF4-FFF2-40B4-BE49-F238E27FC236}">
                  <a16:creationId xmlns:a16="http://schemas.microsoft.com/office/drawing/2014/main" id="{ADFBDD79-883B-81A2-75EC-E5E653819CA1}"/>
                </a:ext>
              </a:extLst>
            </p:cNvPr>
            <p:cNvSpPr/>
            <p:nvPr/>
          </p:nvSpPr>
          <p:spPr>
            <a:xfrm>
              <a:off x="4096471" y="1421338"/>
              <a:ext cx="118287" cy="100520"/>
            </a:xfrm>
            <a:custGeom>
              <a:avLst/>
              <a:gdLst/>
              <a:ahLst/>
              <a:cxnLst/>
              <a:rect l="l" t="t" r="r" b="b"/>
              <a:pathLst>
                <a:path w="7157" h="6082" extrusionOk="0">
                  <a:moveTo>
                    <a:pt x="3988" y="1"/>
                  </a:moveTo>
                  <a:cubicBezTo>
                    <a:pt x="3927" y="1"/>
                    <a:pt x="3865" y="2"/>
                    <a:pt x="3804" y="6"/>
                  </a:cubicBezTo>
                  <a:cubicBezTo>
                    <a:pt x="1102" y="206"/>
                    <a:pt x="1" y="3542"/>
                    <a:pt x="2002" y="5310"/>
                  </a:cubicBezTo>
                  <a:cubicBezTo>
                    <a:pt x="2606" y="5844"/>
                    <a:pt x="3309" y="6082"/>
                    <a:pt x="3995" y="6082"/>
                  </a:cubicBezTo>
                  <a:cubicBezTo>
                    <a:pt x="5623" y="6082"/>
                    <a:pt x="7157" y="4742"/>
                    <a:pt x="7039" y="2841"/>
                  </a:cubicBezTo>
                  <a:cubicBezTo>
                    <a:pt x="6911" y="1235"/>
                    <a:pt x="5576" y="1"/>
                    <a:pt x="398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63;p69">
              <a:extLst>
                <a:ext uri="{FF2B5EF4-FFF2-40B4-BE49-F238E27FC236}">
                  <a16:creationId xmlns:a16="http://schemas.microsoft.com/office/drawing/2014/main" id="{81870320-801F-977D-27E7-B3EA8A4956F4}"/>
                </a:ext>
              </a:extLst>
            </p:cNvPr>
            <p:cNvSpPr/>
            <p:nvPr/>
          </p:nvSpPr>
          <p:spPr>
            <a:xfrm>
              <a:off x="4063829" y="1441287"/>
              <a:ext cx="72903" cy="36575"/>
            </a:xfrm>
            <a:custGeom>
              <a:avLst/>
              <a:gdLst/>
              <a:ahLst/>
              <a:cxnLst/>
              <a:rect l="l" t="t" r="r" b="b"/>
              <a:pathLst>
                <a:path w="4411" h="2213" extrusionOk="0">
                  <a:moveTo>
                    <a:pt x="3233" y="0"/>
                  </a:moveTo>
                  <a:cubicBezTo>
                    <a:pt x="2754" y="0"/>
                    <a:pt x="2248" y="118"/>
                    <a:pt x="1876" y="267"/>
                  </a:cubicBezTo>
                  <a:cubicBezTo>
                    <a:pt x="1009" y="500"/>
                    <a:pt x="308" y="1167"/>
                    <a:pt x="41" y="2035"/>
                  </a:cubicBezTo>
                  <a:cubicBezTo>
                    <a:pt x="1" y="2136"/>
                    <a:pt x="83" y="2212"/>
                    <a:pt x="169" y="2212"/>
                  </a:cubicBezTo>
                  <a:cubicBezTo>
                    <a:pt x="225" y="2212"/>
                    <a:pt x="282" y="2180"/>
                    <a:pt x="308" y="2101"/>
                  </a:cubicBezTo>
                  <a:lnTo>
                    <a:pt x="308" y="2068"/>
                  </a:lnTo>
                  <a:cubicBezTo>
                    <a:pt x="608" y="1267"/>
                    <a:pt x="1509" y="834"/>
                    <a:pt x="2309" y="667"/>
                  </a:cubicBezTo>
                  <a:cubicBezTo>
                    <a:pt x="2475" y="632"/>
                    <a:pt x="2639" y="620"/>
                    <a:pt x="2801" y="620"/>
                  </a:cubicBezTo>
                  <a:cubicBezTo>
                    <a:pt x="3166" y="620"/>
                    <a:pt x="3526" y="681"/>
                    <a:pt x="3893" y="681"/>
                  </a:cubicBezTo>
                  <a:cubicBezTo>
                    <a:pt x="3987" y="681"/>
                    <a:pt x="4082" y="677"/>
                    <a:pt x="4177" y="667"/>
                  </a:cubicBezTo>
                  <a:cubicBezTo>
                    <a:pt x="4411" y="667"/>
                    <a:pt x="4411" y="367"/>
                    <a:pt x="4244" y="267"/>
                  </a:cubicBezTo>
                  <a:cubicBezTo>
                    <a:pt x="3978" y="75"/>
                    <a:pt x="3614" y="0"/>
                    <a:pt x="323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64;p69">
              <a:extLst>
                <a:ext uri="{FF2B5EF4-FFF2-40B4-BE49-F238E27FC236}">
                  <a16:creationId xmlns:a16="http://schemas.microsoft.com/office/drawing/2014/main" id="{54763E6C-D152-E44C-6966-327F2854E622}"/>
                </a:ext>
              </a:extLst>
            </p:cNvPr>
            <p:cNvSpPr/>
            <p:nvPr/>
          </p:nvSpPr>
          <p:spPr>
            <a:xfrm>
              <a:off x="4083315" y="1470375"/>
              <a:ext cx="46988" cy="49781"/>
            </a:xfrm>
            <a:custGeom>
              <a:avLst/>
              <a:gdLst/>
              <a:ahLst/>
              <a:cxnLst/>
              <a:rect l="l" t="t" r="r" b="b"/>
              <a:pathLst>
                <a:path w="2843" h="3012" extrusionOk="0">
                  <a:moveTo>
                    <a:pt x="2556" y="0"/>
                  </a:moveTo>
                  <a:cubicBezTo>
                    <a:pt x="2538" y="0"/>
                    <a:pt x="2518" y="3"/>
                    <a:pt x="2498" y="8"/>
                  </a:cubicBezTo>
                  <a:cubicBezTo>
                    <a:pt x="2470" y="7"/>
                    <a:pt x="2441" y="6"/>
                    <a:pt x="2413" y="6"/>
                  </a:cubicBezTo>
                  <a:cubicBezTo>
                    <a:pt x="1022" y="6"/>
                    <a:pt x="1" y="1601"/>
                    <a:pt x="230" y="2877"/>
                  </a:cubicBezTo>
                  <a:cubicBezTo>
                    <a:pt x="245" y="2968"/>
                    <a:pt x="310" y="3011"/>
                    <a:pt x="378" y="3011"/>
                  </a:cubicBezTo>
                  <a:cubicBezTo>
                    <a:pt x="459" y="3011"/>
                    <a:pt x="545" y="2952"/>
                    <a:pt x="563" y="2843"/>
                  </a:cubicBezTo>
                  <a:lnTo>
                    <a:pt x="563" y="2877"/>
                  </a:lnTo>
                  <a:cubicBezTo>
                    <a:pt x="563" y="2276"/>
                    <a:pt x="797" y="1676"/>
                    <a:pt x="1231" y="1242"/>
                  </a:cubicBezTo>
                  <a:cubicBezTo>
                    <a:pt x="1664" y="909"/>
                    <a:pt x="2098" y="642"/>
                    <a:pt x="2565" y="408"/>
                  </a:cubicBezTo>
                  <a:cubicBezTo>
                    <a:pt x="2842" y="347"/>
                    <a:pt x="2778" y="0"/>
                    <a:pt x="255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65;p69">
              <a:extLst>
                <a:ext uri="{FF2B5EF4-FFF2-40B4-BE49-F238E27FC236}">
                  <a16:creationId xmlns:a16="http://schemas.microsoft.com/office/drawing/2014/main" id="{4386E499-7EB3-D2B6-5748-814E9A77C42A}"/>
                </a:ext>
              </a:extLst>
            </p:cNvPr>
            <p:cNvSpPr/>
            <p:nvPr/>
          </p:nvSpPr>
          <p:spPr>
            <a:xfrm>
              <a:off x="4123493" y="1489431"/>
              <a:ext cx="27882" cy="46624"/>
            </a:xfrm>
            <a:custGeom>
              <a:avLst/>
              <a:gdLst/>
              <a:ahLst/>
              <a:cxnLst/>
              <a:rect l="l" t="t" r="r" b="b"/>
              <a:pathLst>
                <a:path w="1687" h="2821" extrusionOk="0">
                  <a:moveTo>
                    <a:pt x="1422" y="1"/>
                  </a:moveTo>
                  <a:cubicBezTo>
                    <a:pt x="1394" y="1"/>
                    <a:pt x="1365" y="7"/>
                    <a:pt x="1335" y="22"/>
                  </a:cubicBezTo>
                  <a:cubicBezTo>
                    <a:pt x="401" y="556"/>
                    <a:pt x="0" y="1724"/>
                    <a:pt x="467" y="2724"/>
                  </a:cubicBezTo>
                  <a:cubicBezTo>
                    <a:pt x="494" y="2792"/>
                    <a:pt x="554" y="2821"/>
                    <a:pt x="615" y="2821"/>
                  </a:cubicBezTo>
                  <a:cubicBezTo>
                    <a:pt x="706" y="2821"/>
                    <a:pt x="801" y="2757"/>
                    <a:pt x="801" y="2658"/>
                  </a:cubicBezTo>
                  <a:cubicBezTo>
                    <a:pt x="768" y="2257"/>
                    <a:pt x="801" y="1857"/>
                    <a:pt x="901" y="1490"/>
                  </a:cubicBezTo>
                  <a:cubicBezTo>
                    <a:pt x="1034" y="1056"/>
                    <a:pt x="1401" y="756"/>
                    <a:pt x="1602" y="356"/>
                  </a:cubicBezTo>
                  <a:cubicBezTo>
                    <a:pt x="1686" y="214"/>
                    <a:pt x="1579" y="1"/>
                    <a:pt x="142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6;p69">
              <a:extLst>
                <a:ext uri="{FF2B5EF4-FFF2-40B4-BE49-F238E27FC236}">
                  <a16:creationId xmlns:a16="http://schemas.microsoft.com/office/drawing/2014/main" id="{338EC557-A27D-B643-0FF8-D38CB9A74EC3}"/>
                </a:ext>
              </a:extLst>
            </p:cNvPr>
            <p:cNvSpPr/>
            <p:nvPr/>
          </p:nvSpPr>
          <p:spPr>
            <a:xfrm>
              <a:off x="4149409" y="1386911"/>
              <a:ext cx="60656" cy="54871"/>
            </a:xfrm>
            <a:custGeom>
              <a:avLst/>
              <a:gdLst/>
              <a:ahLst/>
              <a:cxnLst/>
              <a:rect l="l" t="t" r="r" b="b"/>
              <a:pathLst>
                <a:path w="3670" h="3320" extrusionOk="0">
                  <a:moveTo>
                    <a:pt x="3160" y="0"/>
                  </a:moveTo>
                  <a:cubicBezTo>
                    <a:pt x="2445" y="0"/>
                    <a:pt x="1757" y="270"/>
                    <a:pt x="1268" y="788"/>
                  </a:cubicBezTo>
                  <a:cubicBezTo>
                    <a:pt x="701" y="1355"/>
                    <a:pt x="0" y="2323"/>
                    <a:pt x="134" y="3156"/>
                  </a:cubicBezTo>
                  <a:cubicBezTo>
                    <a:pt x="173" y="3256"/>
                    <a:pt x="272" y="3320"/>
                    <a:pt x="374" y="3320"/>
                  </a:cubicBezTo>
                  <a:cubicBezTo>
                    <a:pt x="443" y="3320"/>
                    <a:pt x="513" y="3291"/>
                    <a:pt x="567" y="3223"/>
                  </a:cubicBezTo>
                  <a:cubicBezTo>
                    <a:pt x="667" y="2956"/>
                    <a:pt x="767" y="2689"/>
                    <a:pt x="867" y="2389"/>
                  </a:cubicBezTo>
                  <a:cubicBezTo>
                    <a:pt x="1001" y="2056"/>
                    <a:pt x="1168" y="1722"/>
                    <a:pt x="1435" y="1422"/>
                  </a:cubicBezTo>
                  <a:cubicBezTo>
                    <a:pt x="1878" y="884"/>
                    <a:pt x="2561" y="316"/>
                    <a:pt x="3313" y="316"/>
                  </a:cubicBezTo>
                  <a:cubicBezTo>
                    <a:pt x="3354" y="316"/>
                    <a:pt x="3395" y="318"/>
                    <a:pt x="3436" y="321"/>
                  </a:cubicBezTo>
                  <a:cubicBezTo>
                    <a:pt x="3603" y="321"/>
                    <a:pt x="3669" y="54"/>
                    <a:pt x="3503" y="21"/>
                  </a:cubicBezTo>
                  <a:cubicBezTo>
                    <a:pt x="3388" y="7"/>
                    <a:pt x="3274" y="0"/>
                    <a:pt x="3160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67;p69">
              <a:extLst>
                <a:ext uri="{FF2B5EF4-FFF2-40B4-BE49-F238E27FC236}">
                  <a16:creationId xmlns:a16="http://schemas.microsoft.com/office/drawing/2014/main" id="{0C34081E-0FDC-D159-D910-A9DF5B34FC6B}"/>
                </a:ext>
              </a:extLst>
            </p:cNvPr>
            <p:cNvSpPr/>
            <p:nvPr/>
          </p:nvSpPr>
          <p:spPr>
            <a:xfrm>
              <a:off x="4178166" y="1419801"/>
              <a:ext cx="61829" cy="25634"/>
            </a:xfrm>
            <a:custGeom>
              <a:avLst/>
              <a:gdLst/>
              <a:ahLst/>
              <a:cxnLst/>
              <a:rect l="l" t="t" r="r" b="b"/>
              <a:pathLst>
                <a:path w="3741" h="1551" extrusionOk="0">
                  <a:moveTo>
                    <a:pt x="2194" y="0"/>
                  </a:moveTo>
                  <a:cubicBezTo>
                    <a:pt x="1283" y="0"/>
                    <a:pt x="348" y="425"/>
                    <a:pt x="28" y="1300"/>
                  </a:cubicBezTo>
                  <a:cubicBezTo>
                    <a:pt x="1" y="1437"/>
                    <a:pt x="108" y="1551"/>
                    <a:pt x="239" y="1551"/>
                  </a:cubicBezTo>
                  <a:cubicBezTo>
                    <a:pt x="268" y="1551"/>
                    <a:pt x="298" y="1545"/>
                    <a:pt x="328" y="1533"/>
                  </a:cubicBezTo>
                  <a:cubicBezTo>
                    <a:pt x="795" y="1267"/>
                    <a:pt x="1129" y="866"/>
                    <a:pt x="1629" y="666"/>
                  </a:cubicBezTo>
                  <a:cubicBezTo>
                    <a:pt x="1911" y="541"/>
                    <a:pt x="2207" y="482"/>
                    <a:pt x="2501" y="482"/>
                  </a:cubicBezTo>
                  <a:cubicBezTo>
                    <a:pt x="2833" y="482"/>
                    <a:pt x="3163" y="558"/>
                    <a:pt x="3464" y="699"/>
                  </a:cubicBezTo>
                  <a:cubicBezTo>
                    <a:pt x="3487" y="713"/>
                    <a:pt x="3510" y="720"/>
                    <a:pt x="3531" y="720"/>
                  </a:cubicBezTo>
                  <a:cubicBezTo>
                    <a:pt x="3662" y="720"/>
                    <a:pt x="3741" y="485"/>
                    <a:pt x="3597" y="399"/>
                  </a:cubicBezTo>
                  <a:cubicBezTo>
                    <a:pt x="3213" y="135"/>
                    <a:pt x="2707" y="0"/>
                    <a:pt x="219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68;p69">
              <a:extLst>
                <a:ext uri="{FF2B5EF4-FFF2-40B4-BE49-F238E27FC236}">
                  <a16:creationId xmlns:a16="http://schemas.microsoft.com/office/drawing/2014/main" id="{0FA657D3-E267-C0DB-F457-19744F5CE5B9}"/>
                </a:ext>
              </a:extLst>
            </p:cNvPr>
            <p:cNvSpPr/>
            <p:nvPr/>
          </p:nvSpPr>
          <p:spPr>
            <a:xfrm>
              <a:off x="4185240" y="1461169"/>
              <a:ext cx="49979" cy="17255"/>
            </a:xfrm>
            <a:custGeom>
              <a:avLst/>
              <a:gdLst/>
              <a:ahLst/>
              <a:cxnLst/>
              <a:rect l="l" t="t" r="r" b="b"/>
              <a:pathLst>
                <a:path w="3024" h="1044" extrusionOk="0">
                  <a:moveTo>
                    <a:pt x="1370" y="1"/>
                  </a:moveTo>
                  <a:cubicBezTo>
                    <a:pt x="945" y="1"/>
                    <a:pt x="513" y="131"/>
                    <a:pt x="134" y="398"/>
                  </a:cubicBezTo>
                  <a:cubicBezTo>
                    <a:pt x="0" y="531"/>
                    <a:pt x="100" y="798"/>
                    <a:pt x="301" y="798"/>
                  </a:cubicBezTo>
                  <a:cubicBezTo>
                    <a:pt x="701" y="798"/>
                    <a:pt x="1068" y="598"/>
                    <a:pt x="1468" y="598"/>
                  </a:cubicBezTo>
                  <a:cubicBezTo>
                    <a:pt x="1935" y="632"/>
                    <a:pt x="2369" y="798"/>
                    <a:pt x="2736" y="1032"/>
                  </a:cubicBezTo>
                  <a:cubicBezTo>
                    <a:pt x="2760" y="1040"/>
                    <a:pt x="2783" y="1044"/>
                    <a:pt x="2804" y="1044"/>
                  </a:cubicBezTo>
                  <a:cubicBezTo>
                    <a:pt x="2957" y="1044"/>
                    <a:pt x="3024" y="849"/>
                    <a:pt x="2936" y="732"/>
                  </a:cubicBezTo>
                  <a:cubicBezTo>
                    <a:pt x="2530" y="249"/>
                    <a:pt x="1956" y="1"/>
                    <a:pt x="137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69;p69">
              <a:extLst>
                <a:ext uri="{FF2B5EF4-FFF2-40B4-BE49-F238E27FC236}">
                  <a16:creationId xmlns:a16="http://schemas.microsoft.com/office/drawing/2014/main" id="{CEA5CC15-7D59-46CA-E0C9-7B130E008629}"/>
                </a:ext>
              </a:extLst>
            </p:cNvPr>
            <p:cNvSpPr/>
            <p:nvPr/>
          </p:nvSpPr>
          <p:spPr>
            <a:xfrm>
              <a:off x="4104751" y="1393307"/>
              <a:ext cx="6628" cy="8297"/>
            </a:xfrm>
            <a:custGeom>
              <a:avLst/>
              <a:gdLst/>
              <a:ahLst/>
              <a:cxnLst/>
              <a:rect l="l" t="t" r="r" b="b"/>
              <a:pathLst>
                <a:path w="401" h="502" extrusionOk="0">
                  <a:moveTo>
                    <a:pt x="0" y="1"/>
                  </a:moveTo>
                  <a:lnTo>
                    <a:pt x="200" y="501"/>
                  </a:lnTo>
                  <a:lnTo>
                    <a:pt x="401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70;p69">
              <a:extLst>
                <a:ext uri="{FF2B5EF4-FFF2-40B4-BE49-F238E27FC236}">
                  <a16:creationId xmlns:a16="http://schemas.microsoft.com/office/drawing/2014/main" id="{98F81387-A3F5-E954-E6AD-768BDD0F098A}"/>
                </a:ext>
              </a:extLst>
            </p:cNvPr>
            <p:cNvSpPr/>
            <p:nvPr/>
          </p:nvSpPr>
          <p:spPr>
            <a:xfrm>
              <a:off x="4118535" y="1383936"/>
              <a:ext cx="7173" cy="7189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67" y="1"/>
                  </a:moveTo>
                  <a:lnTo>
                    <a:pt x="0" y="434"/>
                  </a:lnTo>
                  <a:lnTo>
                    <a:pt x="0" y="434"/>
                  </a:lnTo>
                  <a:lnTo>
                    <a:pt x="434" y="4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71;p69">
              <a:extLst>
                <a:ext uri="{FF2B5EF4-FFF2-40B4-BE49-F238E27FC236}">
                  <a16:creationId xmlns:a16="http://schemas.microsoft.com/office/drawing/2014/main" id="{B16F51D2-3C01-FDE7-CBBA-DFA56FBC4E29}"/>
                </a:ext>
              </a:extLst>
            </p:cNvPr>
            <p:cNvSpPr/>
            <p:nvPr/>
          </p:nvSpPr>
          <p:spPr>
            <a:xfrm>
              <a:off x="4104751" y="1401026"/>
              <a:ext cx="8826" cy="8842"/>
            </a:xfrm>
            <a:custGeom>
              <a:avLst/>
              <a:gdLst/>
              <a:ahLst/>
              <a:cxnLst/>
              <a:rect l="l" t="t" r="r" b="b"/>
              <a:pathLst>
                <a:path w="534" h="535" extrusionOk="0">
                  <a:moveTo>
                    <a:pt x="534" y="1"/>
                  </a:moveTo>
                  <a:lnTo>
                    <a:pt x="534" y="1"/>
                  </a:lnTo>
                  <a:cubicBezTo>
                    <a:pt x="0" y="68"/>
                    <a:pt x="234" y="535"/>
                    <a:pt x="234" y="535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72;p69">
              <a:extLst>
                <a:ext uri="{FF2B5EF4-FFF2-40B4-BE49-F238E27FC236}">
                  <a16:creationId xmlns:a16="http://schemas.microsoft.com/office/drawing/2014/main" id="{CBC8B45D-60E7-EBE4-5605-46FF6FE8983A}"/>
                </a:ext>
              </a:extLst>
            </p:cNvPr>
            <p:cNvSpPr/>
            <p:nvPr/>
          </p:nvSpPr>
          <p:spPr>
            <a:xfrm>
              <a:off x="4121279" y="1394712"/>
              <a:ext cx="10495" cy="4677"/>
            </a:xfrm>
            <a:custGeom>
              <a:avLst/>
              <a:gdLst/>
              <a:ahLst/>
              <a:cxnLst/>
              <a:rect l="l" t="t" r="r" b="b"/>
              <a:pathLst>
                <a:path w="635" h="283" extrusionOk="0">
                  <a:moveTo>
                    <a:pt x="304" y="0"/>
                  </a:moveTo>
                  <a:cubicBezTo>
                    <a:pt x="220" y="0"/>
                    <a:pt x="119" y="40"/>
                    <a:pt x="1" y="149"/>
                  </a:cubicBezTo>
                  <a:lnTo>
                    <a:pt x="635" y="283"/>
                  </a:lnTo>
                  <a:cubicBezTo>
                    <a:pt x="635" y="283"/>
                    <a:pt x="529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73;p69">
              <a:extLst>
                <a:ext uri="{FF2B5EF4-FFF2-40B4-BE49-F238E27FC236}">
                  <a16:creationId xmlns:a16="http://schemas.microsoft.com/office/drawing/2014/main" id="{B84D77E3-2F2B-6B2D-A23B-1007F174CCEE}"/>
                </a:ext>
              </a:extLst>
            </p:cNvPr>
            <p:cNvSpPr/>
            <p:nvPr/>
          </p:nvSpPr>
          <p:spPr>
            <a:xfrm>
              <a:off x="3690999" y="1868679"/>
              <a:ext cx="1216755" cy="926747"/>
            </a:xfrm>
            <a:custGeom>
              <a:avLst/>
              <a:gdLst/>
              <a:ahLst/>
              <a:cxnLst/>
              <a:rect l="l" t="t" r="r" b="b"/>
              <a:pathLst>
                <a:path w="73620" h="56073" extrusionOk="0">
                  <a:moveTo>
                    <a:pt x="12719" y="1"/>
                  </a:moveTo>
                  <a:cubicBezTo>
                    <a:pt x="10301" y="1"/>
                    <a:pt x="8088" y="606"/>
                    <a:pt x="6272" y="2524"/>
                  </a:cubicBezTo>
                  <a:cubicBezTo>
                    <a:pt x="2536" y="8628"/>
                    <a:pt x="1" y="19469"/>
                    <a:pt x="1" y="27275"/>
                  </a:cubicBezTo>
                  <a:cubicBezTo>
                    <a:pt x="1" y="46980"/>
                    <a:pt x="17259" y="56072"/>
                    <a:pt x="35126" y="56072"/>
                  </a:cubicBezTo>
                  <a:cubicBezTo>
                    <a:pt x="48474" y="56072"/>
                    <a:pt x="62161" y="50999"/>
                    <a:pt x="69250" y="41485"/>
                  </a:cubicBezTo>
                  <a:cubicBezTo>
                    <a:pt x="73320" y="36014"/>
                    <a:pt x="73620" y="28876"/>
                    <a:pt x="72553" y="22305"/>
                  </a:cubicBezTo>
                  <a:cubicBezTo>
                    <a:pt x="71385" y="15066"/>
                    <a:pt x="69083" y="8595"/>
                    <a:pt x="65081" y="1623"/>
                  </a:cubicBezTo>
                  <a:cubicBezTo>
                    <a:pt x="64528" y="1293"/>
                    <a:pt x="63699" y="1176"/>
                    <a:pt x="62735" y="1176"/>
                  </a:cubicBezTo>
                  <a:cubicBezTo>
                    <a:pt x="60326" y="1176"/>
                    <a:pt x="57077" y="1912"/>
                    <a:pt x="55208" y="1912"/>
                  </a:cubicBezTo>
                  <a:cubicBezTo>
                    <a:pt x="55027" y="1912"/>
                    <a:pt x="54859" y="1905"/>
                    <a:pt x="54706" y="1890"/>
                  </a:cubicBezTo>
                  <a:cubicBezTo>
                    <a:pt x="52590" y="1712"/>
                    <a:pt x="50469" y="1648"/>
                    <a:pt x="48345" y="1648"/>
                  </a:cubicBezTo>
                  <a:cubicBezTo>
                    <a:pt x="42915" y="1648"/>
                    <a:pt x="37468" y="2066"/>
                    <a:pt x="32041" y="2066"/>
                  </a:cubicBezTo>
                  <a:cubicBezTo>
                    <a:pt x="28051" y="2066"/>
                    <a:pt x="24071" y="1840"/>
                    <a:pt x="20115" y="1056"/>
                  </a:cubicBezTo>
                  <a:cubicBezTo>
                    <a:pt x="17576" y="565"/>
                    <a:pt x="15052" y="1"/>
                    <a:pt x="1271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74;p69">
              <a:extLst>
                <a:ext uri="{FF2B5EF4-FFF2-40B4-BE49-F238E27FC236}">
                  <a16:creationId xmlns:a16="http://schemas.microsoft.com/office/drawing/2014/main" id="{D75E74D3-8053-37ED-FF4E-4972E65689CA}"/>
                </a:ext>
              </a:extLst>
            </p:cNvPr>
            <p:cNvSpPr/>
            <p:nvPr/>
          </p:nvSpPr>
          <p:spPr>
            <a:xfrm>
              <a:off x="3777825" y="1892831"/>
              <a:ext cx="332434" cy="858624"/>
            </a:xfrm>
            <a:custGeom>
              <a:avLst/>
              <a:gdLst/>
              <a:ahLst/>
              <a:cxnLst/>
              <a:rect l="l" t="t" r="r" b="b"/>
              <a:pathLst>
                <a:path w="20114" h="53748" extrusionOk="0">
                  <a:moveTo>
                    <a:pt x="5135" y="0"/>
                  </a:moveTo>
                  <a:cubicBezTo>
                    <a:pt x="5046" y="0"/>
                    <a:pt x="4958" y="49"/>
                    <a:pt x="4904" y="167"/>
                  </a:cubicBezTo>
                  <a:lnTo>
                    <a:pt x="4871" y="200"/>
                  </a:lnTo>
                  <a:cubicBezTo>
                    <a:pt x="3136" y="3870"/>
                    <a:pt x="1868" y="7739"/>
                    <a:pt x="1135" y="11709"/>
                  </a:cubicBezTo>
                  <a:cubicBezTo>
                    <a:pt x="301" y="15778"/>
                    <a:pt x="0" y="19915"/>
                    <a:pt x="234" y="24051"/>
                  </a:cubicBezTo>
                  <a:cubicBezTo>
                    <a:pt x="367" y="27954"/>
                    <a:pt x="1268" y="31790"/>
                    <a:pt x="2836" y="35392"/>
                  </a:cubicBezTo>
                  <a:cubicBezTo>
                    <a:pt x="4437" y="38928"/>
                    <a:pt x="6839" y="42064"/>
                    <a:pt x="9474" y="44866"/>
                  </a:cubicBezTo>
                  <a:cubicBezTo>
                    <a:pt x="10842" y="46267"/>
                    <a:pt x="12276" y="47601"/>
                    <a:pt x="13744" y="48902"/>
                  </a:cubicBezTo>
                  <a:cubicBezTo>
                    <a:pt x="14511" y="49569"/>
                    <a:pt x="15278" y="50203"/>
                    <a:pt x="16045" y="50837"/>
                  </a:cubicBezTo>
                  <a:cubicBezTo>
                    <a:pt x="16846" y="51471"/>
                    <a:pt x="17613" y="52171"/>
                    <a:pt x="18447" y="52771"/>
                  </a:cubicBezTo>
                  <a:lnTo>
                    <a:pt x="19648" y="53705"/>
                  </a:lnTo>
                  <a:cubicBezTo>
                    <a:pt x="19689" y="53735"/>
                    <a:pt x="19731" y="53748"/>
                    <a:pt x="19771" y="53748"/>
                  </a:cubicBezTo>
                  <a:cubicBezTo>
                    <a:pt x="19961" y="53748"/>
                    <a:pt x="20113" y="53464"/>
                    <a:pt x="19948" y="53272"/>
                  </a:cubicBezTo>
                  <a:cubicBezTo>
                    <a:pt x="17113" y="50537"/>
                    <a:pt x="14077" y="47968"/>
                    <a:pt x="11275" y="45166"/>
                  </a:cubicBezTo>
                  <a:cubicBezTo>
                    <a:pt x="8607" y="42497"/>
                    <a:pt x="6172" y="39595"/>
                    <a:pt x="4437" y="36226"/>
                  </a:cubicBezTo>
                  <a:cubicBezTo>
                    <a:pt x="2702" y="32857"/>
                    <a:pt x="1668" y="29155"/>
                    <a:pt x="1335" y="25385"/>
                  </a:cubicBezTo>
                  <a:cubicBezTo>
                    <a:pt x="968" y="21382"/>
                    <a:pt x="1135" y="17346"/>
                    <a:pt x="1768" y="13377"/>
                  </a:cubicBezTo>
                  <a:cubicBezTo>
                    <a:pt x="2335" y="9374"/>
                    <a:pt x="3370" y="5471"/>
                    <a:pt x="4837" y="1735"/>
                  </a:cubicBezTo>
                  <a:cubicBezTo>
                    <a:pt x="5037" y="1335"/>
                    <a:pt x="5204" y="901"/>
                    <a:pt x="5404" y="467"/>
                  </a:cubicBezTo>
                  <a:cubicBezTo>
                    <a:pt x="5517" y="218"/>
                    <a:pt x="5324" y="0"/>
                    <a:pt x="5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75;p69">
              <a:extLst>
                <a:ext uri="{FF2B5EF4-FFF2-40B4-BE49-F238E27FC236}">
                  <a16:creationId xmlns:a16="http://schemas.microsoft.com/office/drawing/2014/main" id="{36946EF2-5D68-FAC4-5A63-81C588DCA561}"/>
                </a:ext>
              </a:extLst>
            </p:cNvPr>
            <p:cNvSpPr/>
            <p:nvPr/>
          </p:nvSpPr>
          <p:spPr>
            <a:xfrm>
              <a:off x="4099800" y="1915901"/>
              <a:ext cx="200941" cy="868159"/>
            </a:xfrm>
            <a:custGeom>
              <a:avLst/>
              <a:gdLst/>
              <a:ahLst/>
              <a:cxnLst/>
              <a:rect l="l" t="t" r="r" b="b"/>
              <a:pathLst>
                <a:path w="12158" h="51607" extrusionOk="0">
                  <a:moveTo>
                    <a:pt x="2094" y="0"/>
                  </a:moveTo>
                  <a:cubicBezTo>
                    <a:pt x="1970" y="0"/>
                    <a:pt x="1844" y="80"/>
                    <a:pt x="1801" y="250"/>
                  </a:cubicBezTo>
                  <a:lnTo>
                    <a:pt x="1801" y="217"/>
                  </a:lnTo>
                  <a:cubicBezTo>
                    <a:pt x="1001" y="3619"/>
                    <a:pt x="500" y="7088"/>
                    <a:pt x="267" y="10591"/>
                  </a:cubicBezTo>
                  <a:cubicBezTo>
                    <a:pt x="0" y="14060"/>
                    <a:pt x="67" y="17529"/>
                    <a:pt x="400" y="20998"/>
                  </a:cubicBezTo>
                  <a:cubicBezTo>
                    <a:pt x="734" y="24501"/>
                    <a:pt x="1334" y="27970"/>
                    <a:pt x="2235" y="31372"/>
                  </a:cubicBezTo>
                  <a:cubicBezTo>
                    <a:pt x="3102" y="34741"/>
                    <a:pt x="4236" y="38044"/>
                    <a:pt x="5637" y="41246"/>
                  </a:cubicBezTo>
                  <a:cubicBezTo>
                    <a:pt x="7005" y="44482"/>
                    <a:pt x="8673" y="47550"/>
                    <a:pt x="10641" y="50419"/>
                  </a:cubicBezTo>
                  <a:cubicBezTo>
                    <a:pt x="10908" y="50786"/>
                    <a:pt x="11175" y="51153"/>
                    <a:pt x="11442" y="51487"/>
                  </a:cubicBezTo>
                  <a:cubicBezTo>
                    <a:pt x="11509" y="51571"/>
                    <a:pt x="11592" y="51606"/>
                    <a:pt x="11675" y="51606"/>
                  </a:cubicBezTo>
                  <a:cubicBezTo>
                    <a:pt x="11917" y="51606"/>
                    <a:pt x="12158" y="51302"/>
                    <a:pt x="12009" y="51053"/>
                  </a:cubicBezTo>
                  <a:cubicBezTo>
                    <a:pt x="11108" y="49585"/>
                    <a:pt x="10207" y="48084"/>
                    <a:pt x="9373" y="46583"/>
                  </a:cubicBezTo>
                  <a:cubicBezTo>
                    <a:pt x="8539" y="45049"/>
                    <a:pt x="7772" y="43548"/>
                    <a:pt x="7072" y="41980"/>
                  </a:cubicBezTo>
                  <a:cubicBezTo>
                    <a:pt x="5637" y="38878"/>
                    <a:pt x="4437" y="35642"/>
                    <a:pt x="3503" y="32339"/>
                  </a:cubicBezTo>
                  <a:cubicBezTo>
                    <a:pt x="2569" y="29004"/>
                    <a:pt x="1901" y="25635"/>
                    <a:pt x="1468" y="22232"/>
                  </a:cubicBezTo>
                  <a:cubicBezTo>
                    <a:pt x="1067" y="18796"/>
                    <a:pt x="901" y="15361"/>
                    <a:pt x="1001" y="11892"/>
                  </a:cubicBezTo>
                  <a:cubicBezTo>
                    <a:pt x="1101" y="8456"/>
                    <a:pt x="1468" y="5053"/>
                    <a:pt x="2135" y="1684"/>
                  </a:cubicBezTo>
                  <a:cubicBezTo>
                    <a:pt x="2202" y="1251"/>
                    <a:pt x="2302" y="850"/>
                    <a:pt x="2368" y="417"/>
                  </a:cubicBezTo>
                  <a:cubicBezTo>
                    <a:pt x="2426" y="148"/>
                    <a:pt x="2262" y="0"/>
                    <a:pt x="2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76;p69">
              <a:extLst>
                <a:ext uri="{FF2B5EF4-FFF2-40B4-BE49-F238E27FC236}">
                  <a16:creationId xmlns:a16="http://schemas.microsoft.com/office/drawing/2014/main" id="{E4D3A32B-77F7-ECBB-D19F-09446CB6E5E4}"/>
                </a:ext>
              </a:extLst>
            </p:cNvPr>
            <p:cNvSpPr/>
            <p:nvPr/>
          </p:nvSpPr>
          <p:spPr>
            <a:xfrm>
              <a:off x="4352450" y="1918050"/>
              <a:ext cx="107379" cy="868150"/>
            </a:xfrm>
            <a:custGeom>
              <a:avLst/>
              <a:gdLst/>
              <a:ahLst/>
              <a:cxnLst/>
              <a:rect l="l" t="t" r="r" b="b"/>
              <a:pathLst>
                <a:path w="6496" h="53033" extrusionOk="0">
                  <a:moveTo>
                    <a:pt x="4070" y="0"/>
                  </a:moveTo>
                  <a:cubicBezTo>
                    <a:pt x="3952" y="0"/>
                    <a:pt x="3819" y="106"/>
                    <a:pt x="3860" y="248"/>
                  </a:cubicBezTo>
                  <a:cubicBezTo>
                    <a:pt x="4494" y="3684"/>
                    <a:pt x="4927" y="7120"/>
                    <a:pt x="5228" y="10555"/>
                  </a:cubicBezTo>
                  <a:cubicBezTo>
                    <a:pt x="5495" y="13991"/>
                    <a:pt x="5595" y="17460"/>
                    <a:pt x="5561" y="20896"/>
                  </a:cubicBezTo>
                  <a:cubicBezTo>
                    <a:pt x="5495" y="24332"/>
                    <a:pt x="5261" y="27801"/>
                    <a:pt x="4861" y="31237"/>
                  </a:cubicBezTo>
                  <a:cubicBezTo>
                    <a:pt x="4460" y="34706"/>
                    <a:pt x="3827" y="38075"/>
                    <a:pt x="3093" y="41444"/>
                  </a:cubicBezTo>
                  <a:cubicBezTo>
                    <a:pt x="2359" y="44813"/>
                    <a:pt x="1392" y="48116"/>
                    <a:pt x="424" y="51418"/>
                  </a:cubicBezTo>
                  <a:cubicBezTo>
                    <a:pt x="324" y="51852"/>
                    <a:pt x="191" y="52252"/>
                    <a:pt x="57" y="52685"/>
                  </a:cubicBezTo>
                  <a:cubicBezTo>
                    <a:pt x="0" y="52913"/>
                    <a:pt x="148" y="53032"/>
                    <a:pt x="311" y="53032"/>
                  </a:cubicBezTo>
                  <a:cubicBezTo>
                    <a:pt x="434" y="53032"/>
                    <a:pt x="567" y="52963"/>
                    <a:pt x="624" y="52819"/>
                  </a:cubicBezTo>
                  <a:cubicBezTo>
                    <a:pt x="1925" y="49583"/>
                    <a:pt x="2959" y="46281"/>
                    <a:pt x="3760" y="42878"/>
                  </a:cubicBezTo>
                  <a:cubicBezTo>
                    <a:pt x="4594" y="39476"/>
                    <a:pt x="5194" y="36074"/>
                    <a:pt x="5661" y="32604"/>
                  </a:cubicBezTo>
                  <a:cubicBezTo>
                    <a:pt x="6095" y="29135"/>
                    <a:pt x="6362" y="25633"/>
                    <a:pt x="6429" y="22164"/>
                  </a:cubicBezTo>
                  <a:cubicBezTo>
                    <a:pt x="6495" y="18661"/>
                    <a:pt x="6362" y="15192"/>
                    <a:pt x="6062" y="11723"/>
                  </a:cubicBezTo>
                  <a:cubicBezTo>
                    <a:pt x="5728" y="8287"/>
                    <a:pt x="5194" y="4818"/>
                    <a:pt x="4527" y="1449"/>
                  </a:cubicBezTo>
                  <a:cubicBezTo>
                    <a:pt x="4427" y="1015"/>
                    <a:pt x="4327" y="581"/>
                    <a:pt x="4227" y="148"/>
                  </a:cubicBezTo>
                  <a:cubicBezTo>
                    <a:pt x="4214" y="44"/>
                    <a:pt x="4145" y="0"/>
                    <a:pt x="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77;p69">
              <a:extLst>
                <a:ext uri="{FF2B5EF4-FFF2-40B4-BE49-F238E27FC236}">
                  <a16:creationId xmlns:a16="http://schemas.microsoft.com/office/drawing/2014/main" id="{425BE328-33B1-CD4C-F84E-C5788FEEEB2C}"/>
                </a:ext>
              </a:extLst>
            </p:cNvPr>
            <p:cNvSpPr/>
            <p:nvPr/>
          </p:nvSpPr>
          <p:spPr>
            <a:xfrm>
              <a:off x="4431775" y="1893750"/>
              <a:ext cx="335674" cy="884324"/>
            </a:xfrm>
            <a:custGeom>
              <a:avLst/>
              <a:gdLst/>
              <a:ahLst/>
              <a:cxnLst/>
              <a:rect l="l" t="t" r="r" b="b"/>
              <a:pathLst>
                <a:path w="20310" h="56103" extrusionOk="0">
                  <a:moveTo>
                    <a:pt x="13995" y="0"/>
                  </a:moveTo>
                  <a:cubicBezTo>
                    <a:pt x="13897" y="0"/>
                    <a:pt x="13801" y="95"/>
                    <a:pt x="13872" y="189"/>
                  </a:cubicBezTo>
                  <a:lnTo>
                    <a:pt x="13872" y="222"/>
                  </a:lnTo>
                  <a:cubicBezTo>
                    <a:pt x="15006" y="1924"/>
                    <a:pt x="15873" y="3825"/>
                    <a:pt x="16407" y="5793"/>
                  </a:cubicBezTo>
                  <a:cubicBezTo>
                    <a:pt x="17007" y="7828"/>
                    <a:pt x="17441" y="9896"/>
                    <a:pt x="17741" y="11997"/>
                  </a:cubicBezTo>
                  <a:cubicBezTo>
                    <a:pt x="18341" y="16234"/>
                    <a:pt x="18375" y="20537"/>
                    <a:pt x="17841" y="24773"/>
                  </a:cubicBezTo>
                  <a:cubicBezTo>
                    <a:pt x="17307" y="28876"/>
                    <a:pt x="16240" y="32879"/>
                    <a:pt x="14639" y="36715"/>
                  </a:cubicBezTo>
                  <a:cubicBezTo>
                    <a:pt x="13138" y="40218"/>
                    <a:pt x="11236" y="43487"/>
                    <a:pt x="8968" y="46556"/>
                  </a:cubicBezTo>
                  <a:cubicBezTo>
                    <a:pt x="6700" y="49558"/>
                    <a:pt x="4098" y="52293"/>
                    <a:pt x="1229" y="54728"/>
                  </a:cubicBezTo>
                  <a:cubicBezTo>
                    <a:pt x="896" y="55028"/>
                    <a:pt x="529" y="55362"/>
                    <a:pt x="195" y="55629"/>
                  </a:cubicBezTo>
                  <a:cubicBezTo>
                    <a:pt x="0" y="55796"/>
                    <a:pt x="177" y="56102"/>
                    <a:pt x="396" y="56102"/>
                  </a:cubicBezTo>
                  <a:cubicBezTo>
                    <a:pt x="439" y="56102"/>
                    <a:pt x="485" y="56090"/>
                    <a:pt x="529" y="56062"/>
                  </a:cubicBezTo>
                  <a:cubicBezTo>
                    <a:pt x="3664" y="53861"/>
                    <a:pt x="6500" y="51192"/>
                    <a:pt x="8901" y="48190"/>
                  </a:cubicBezTo>
                  <a:cubicBezTo>
                    <a:pt x="16774" y="38416"/>
                    <a:pt x="20310" y="25841"/>
                    <a:pt x="18708" y="13398"/>
                  </a:cubicBezTo>
                  <a:cubicBezTo>
                    <a:pt x="18442" y="11230"/>
                    <a:pt x="18008" y="9129"/>
                    <a:pt x="17407" y="7061"/>
                  </a:cubicBezTo>
                  <a:cubicBezTo>
                    <a:pt x="16874" y="5059"/>
                    <a:pt x="16040" y="3124"/>
                    <a:pt x="15006" y="1356"/>
                  </a:cubicBezTo>
                  <a:cubicBezTo>
                    <a:pt x="14706" y="889"/>
                    <a:pt x="14439" y="456"/>
                    <a:pt x="14105" y="56"/>
                  </a:cubicBezTo>
                  <a:cubicBezTo>
                    <a:pt x="14076" y="16"/>
                    <a:pt x="14035" y="0"/>
                    <a:pt x="1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78;p69">
              <a:extLst>
                <a:ext uri="{FF2B5EF4-FFF2-40B4-BE49-F238E27FC236}">
                  <a16:creationId xmlns:a16="http://schemas.microsoft.com/office/drawing/2014/main" id="{CC9ACA91-C1E0-F9E1-7C72-D804C352894A}"/>
                </a:ext>
              </a:extLst>
            </p:cNvPr>
            <p:cNvSpPr/>
            <p:nvPr/>
          </p:nvSpPr>
          <p:spPr>
            <a:xfrm>
              <a:off x="3891943" y="2149159"/>
              <a:ext cx="814855" cy="527508"/>
            </a:xfrm>
            <a:custGeom>
              <a:avLst/>
              <a:gdLst/>
              <a:ahLst/>
              <a:cxnLst/>
              <a:rect l="l" t="t" r="r" b="b"/>
              <a:pathLst>
                <a:path w="49303" h="31917" extrusionOk="0">
                  <a:moveTo>
                    <a:pt x="37327" y="1"/>
                  </a:moveTo>
                  <a:cubicBezTo>
                    <a:pt x="37327" y="1"/>
                    <a:pt x="35926" y="1268"/>
                    <a:pt x="34191" y="2836"/>
                  </a:cubicBezTo>
                  <a:cubicBezTo>
                    <a:pt x="34358" y="4237"/>
                    <a:pt x="34358" y="5671"/>
                    <a:pt x="34225" y="7106"/>
                  </a:cubicBezTo>
                  <a:cubicBezTo>
                    <a:pt x="33391" y="6439"/>
                    <a:pt x="32557" y="5738"/>
                    <a:pt x="31790" y="4971"/>
                  </a:cubicBezTo>
                  <a:cubicBezTo>
                    <a:pt x="29521" y="7039"/>
                    <a:pt x="27620" y="8740"/>
                    <a:pt x="27153" y="9274"/>
                  </a:cubicBezTo>
                  <a:cubicBezTo>
                    <a:pt x="28948" y="9643"/>
                    <a:pt x="30667" y="9806"/>
                    <a:pt x="32286" y="9806"/>
                  </a:cubicBezTo>
                  <a:cubicBezTo>
                    <a:pt x="37255" y="9806"/>
                    <a:pt x="41283" y="8267"/>
                    <a:pt x="43698" y="6405"/>
                  </a:cubicBezTo>
                  <a:lnTo>
                    <a:pt x="37327" y="1"/>
                  </a:lnTo>
                  <a:close/>
                  <a:moveTo>
                    <a:pt x="8973" y="201"/>
                  </a:moveTo>
                  <a:lnTo>
                    <a:pt x="2669" y="6305"/>
                  </a:lnTo>
                  <a:cubicBezTo>
                    <a:pt x="5093" y="8276"/>
                    <a:pt x="9496" y="10120"/>
                    <a:pt x="14807" y="10120"/>
                  </a:cubicBezTo>
                  <a:cubicBezTo>
                    <a:pt x="16146" y="10120"/>
                    <a:pt x="17543" y="10003"/>
                    <a:pt x="18981" y="9741"/>
                  </a:cubicBezTo>
                  <a:cubicBezTo>
                    <a:pt x="18514" y="9207"/>
                    <a:pt x="16412" y="7172"/>
                    <a:pt x="14277" y="5138"/>
                  </a:cubicBezTo>
                  <a:cubicBezTo>
                    <a:pt x="13477" y="5838"/>
                    <a:pt x="12676" y="6539"/>
                    <a:pt x="11842" y="7172"/>
                  </a:cubicBezTo>
                  <a:cubicBezTo>
                    <a:pt x="11742" y="5771"/>
                    <a:pt x="11775" y="4370"/>
                    <a:pt x="11976" y="3003"/>
                  </a:cubicBezTo>
                  <a:lnTo>
                    <a:pt x="8973" y="201"/>
                  </a:lnTo>
                  <a:close/>
                  <a:moveTo>
                    <a:pt x="22950" y="9607"/>
                  </a:moveTo>
                  <a:cubicBezTo>
                    <a:pt x="22950" y="9608"/>
                    <a:pt x="20415" y="11876"/>
                    <a:pt x="20415" y="11976"/>
                  </a:cubicBezTo>
                  <a:cubicBezTo>
                    <a:pt x="20415" y="12076"/>
                    <a:pt x="21916" y="12309"/>
                    <a:pt x="22583" y="12409"/>
                  </a:cubicBezTo>
                  <a:cubicBezTo>
                    <a:pt x="22717" y="11175"/>
                    <a:pt x="22950" y="9608"/>
                    <a:pt x="22950" y="9607"/>
                  </a:cubicBezTo>
                  <a:close/>
                  <a:moveTo>
                    <a:pt x="23417" y="9040"/>
                  </a:moveTo>
                  <a:cubicBezTo>
                    <a:pt x="23417" y="9041"/>
                    <a:pt x="23484" y="11375"/>
                    <a:pt x="23617" y="12476"/>
                  </a:cubicBezTo>
                  <a:cubicBezTo>
                    <a:pt x="24618" y="12409"/>
                    <a:pt x="25585" y="12276"/>
                    <a:pt x="26553" y="12076"/>
                  </a:cubicBezTo>
                  <a:cubicBezTo>
                    <a:pt x="25719" y="11242"/>
                    <a:pt x="23417" y="9041"/>
                    <a:pt x="23417" y="9040"/>
                  </a:cubicBezTo>
                  <a:close/>
                  <a:moveTo>
                    <a:pt x="46634" y="9507"/>
                  </a:moveTo>
                  <a:lnTo>
                    <a:pt x="46634" y="9507"/>
                  </a:lnTo>
                  <a:cubicBezTo>
                    <a:pt x="46633" y="9508"/>
                    <a:pt x="43765" y="11976"/>
                    <a:pt x="42064" y="12776"/>
                  </a:cubicBezTo>
                  <a:cubicBezTo>
                    <a:pt x="41397" y="13077"/>
                    <a:pt x="40696" y="13410"/>
                    <a:pt x="39996" y="13677"/>
                  </a:cubicBezTo>
                  <a:lnTo>
                    <a:pt x="38928" y="19048"/>
                  </a:lnTo>
                  <a:lnTo>
                    <a:pt x="35693" y="15211"/>
                  </a:lnTo>
                  <a:cubicBezTo>
                    <a:pt x="31270" y="16518"/>
                    <a:pt x="26690" y="17177"/>
                    <a:pt x="22106" y="17177"/>
                  </a:cubicBezTo>
                  <a:cubicBezTo>
                    <a:pt x="18496" y="17177"/>
                    <a:pt x="14883" y="16768"/>
                    <a:pt x="11342" y="15945"/>
                  </a:cubicBezTo>
                  <a:lnTo>
                    <a:pt x="8773" y="20282"/>
                  </a:lnTo>
                  <a:lnTo>
                    <a:pt x="6705" y="14611"/>
                  </a:lnTo>
                  <a:cubicBezTo>
                    <a:pt x="4370" y="13844"/>
                    <a:pt x="2135" y="12843"/>
                    <a:pt x="0" y="11709"/>
                  </a:cubicBezTo>
                  <a:lnTo>
                    <a:pt x="0" y="11709"/>
                  </a:lnTo>
                  <a:cubicBezTo>
                    <a:pt x="34" y="19515"/>
                    <a:pt x="2836" y="24451"/>
                    <a:pt x="8173" y="27454"/>
                  </a:cubicBezTo>
                  <a:lnTo>
                    <a:pt x="13877" y="22850"/>
                  </a:lnTo>
                  <a:lnTo>
                    <a:pt x="15645" y="30956"/>
                  </a:lnTo>
                  <a:cubicBezTo>
                    <a:pt x="17925" y="31544"/>
                    <a:pt x="20612" y="31916"/>
                    <a:pt x="23447" y="31916"/>
                  </a:cubicBezTo>
                  <a:cubicBezTo>
                    <a:pt x="27205" y="31916"/>
                    <a:pt x="31222" y="31262"/>
                    <a:pt x="34892" y="29588"/>
                  </a:cubicBezTo>
                  <a:lnTo>
                    <a:pt x="34859" y="22683"/>
                  </a:lnTo>
                  <a:lnTo>
                    <a:pt x="40663" y="26786"/>
                  </a:lnTo>
                  <a:cubicBezTo>
                    <a:pt x="49302" y="20315"/>
                    <a:pt x="46634" y="9508"/>
                    <a:pt x="46634" y="9507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79;p69">
              <a:extLst>
                <a:ext uri="{FF2B5EF4-FFF2-40B4-BE49-F238E27FC236}">
                  <a16:creationId xmlns:a16="http://schemas.microsoft.com/office/drawing/2014/main" id="{07F76A34-1EBB-0085-3393-3571CCE39ADC}"/>
                </a:ext>
              </a:extLst>
            </p:cNvPr>
            <p:cNvSpPr/>
            <p:nvPr/>
          </p:nvSpPr>
          <p:spPr>
            <a:xfrm>
              <a:off x="4335740" y="2242325"/>
              <a:ext cx="282290" cy="74109"/>
            </a:xfrm>
            <a:custGeom>
              <a:avLst/>
              <a:gdLst/>
              <a:ahLst/>
              <a:cxnLst/>
              <a:rect l="l" t="t" r="r" b="b"/>
              <a:pathLst>
                <a:path w="17080" h="4484" extrusionOk="0">
                  <a:moveTo>
                    <a:pt x="16079" y="1"/>
                  </a:moveTo>
                  <a:cubicBezTo>
                    <a:pt x="13523" y="1368"/>
                    <a:pt x="10007" y="2408"/>
                    <a:pt x="5968" y="2408"/>
                  </a:cubicBezTo>
                  <a:cubicBezTo>
                    <a:pt x="4683" y="2408"/>
                    <a:pt x="3345" y="2303"/>
                    <a:pt x="1969" y="2069"/>
                  </a:cubicBezTo>
                  <a:cubicBezTo>
                    <a:pt x="1002" y="2970"/>
                    <a:pt x="268" y="3670"/>
                    <a:pt x="1" y="3970"/>
                  </a:cubicBezTo>
                  <a:cubicBezTo>
                    <a:pt x="1734" y="4327"/>
                    <a:pt x="3425" y="4484"/>
                    <a:pt x="5041" y="4484"/>
                  </a:cubicBezTo>
                  <a:cubicBezTo>
                    <a:pt x="10234" y="4484"/>
                    <a:pt x="14637" y="2859"/>
                    <a:pt x="17080" y="1002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80;p69">
              <a:extLst>
                <a:ext uri="{FF2B5EF4-FFF2-40B4-BE49-F238E27FC236}">
                  <a16:creationId xmlns:a16="http://schemas.microsoft.com/office/drawing/2014/main" id="{29DC2887-B7C6-B80D-FACA-DE1AE4B19E85}"/>
                </a:ext>
              </a:extLst>
            </p:cNvPr>
            <p:cNvSpPr/>
            <p:nvPr/>
          </p:nvSpPr>
          <p:spPr>
            <a:xfrm>
              <a:off x="4457035" y="2176727"/>
              <a:ext cx="23172" cy="89877"/>
            </a:xfrm>
            <a:custGeom>
              <a:avLst/>
              <a:gdLst/>
              <a:ahLst/>
              <a:cxnLst/>
              <a:rect l="l" t="t" r="r" b="b"/>
              <a:pathLst>
                <a:path w="1402" h="5438" extrusionOk="0">
                  <a:moveTo>
                    <a:pt x="1268" y="0"/>
                  </a:moveTo>
                  <a:cubicBezTo>
                    <a:pt x="868" y="367"/>
                    <a:pt x="434" y="734"/>
                    <a:pt x="0" y="1168"/>
                  </a:cubicBezTo>
                  <a:cubicBezTo>
                    <a:pt x="34" y="1602"/>
                    <a:pt x="34" y="5438"/>
                    <a:pt x="34" y="5438"/>
                  </a:cubicBezTo>
                  <a:lnTo>
                    <a:pt x="1335" y="4871"/>
                  </a:lnTo>
                  <a:cubicBezTo>
                    <a:pt x="1401" y="3236"/>
                    <a:pt x="1401" y="1635"/>
                    <a:pt x="1268" y="0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81;p69">
              <a:extLst>
                <a:ext uri="{FF2B5EF4-FFF2-40B4-BE49-F238E27FC236}">
                  <a16:creationId xmlns:a16="http://schemas.microsoft.com/office/drawing/2014/main" id="{C928B5EB-5FF3-98EB-B7CD-892A3C9A945A}"/>
                </a:ext>
              </a:extLst>
            </p:cNvPr>
            <p:cNvSpPr/>
            <p:nvPr/>
          </p:nvSpPr>
          <p:spPr>
            <a:xfrm>
              <a:off x="4534764" y="2368578"/>
              <a:ext cx="33105" cy="94851"/>
            </a:xfrm>
            <a:custGeom>
              <a:avLst/>
              <a:gdLst/>
              <a:ahLst/>
              <a:cxnLst/>
              <a:rect l="l" t="t" r="r" b="b"/>
              <a:pathLst>
                <a:path w="2003" h="5739" extrusionOk="0">
                  <a:moveTo>
                    <a:pt x="2002" y="1"/>
                  </a:moveTo>
                  <a:lnTo>
                    <a:pt x="1068" y="401"/>
                  </a:lnTo>
                  <a:lnTo>
                    <a:pt x="1" y="5738"/>
                  </a:lnTo>
                  <a:lnTo>
                    <a:pt x="1168" y="533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82;p69">
              <a:extLst>
                <a:ext uri="{FF2B5EF4-FFF2-40B4-BE49-F238E27FC236}">
                  <a16:creationId xmlns:a16="http://schemas.microsoft.com/office/drawing/2014/main" id="{79BD91AE-1F2B-1876-011E-0BA600A1C3DE}"/>
                </a:ext>
              </a:extLst>
            </p:cNvPr>
            <p:cNvSpPr/>
            <p:nvPr/>
          </p:nvSpPr>
          <p:spPr>
            <a:xfrm>
              <a:off x="4468604" y="2497030"/>
              <a:ext cx="170382" cy="102570"/>
            </a:xfrm>
            <a:custGeom>
              <a:avLst/>
              <a:gdLst/>
              <a:ahLst/>
              <a:cxnLst/>
              <a:rect l="l" t="t" r="r" b="b"/>
              <a:pathLst>
                <a:path w="10309" h="6206" extrusionOk="0">
                  <a:moveTo>
                    <a:pt x="1235" y="1"/>
                  </a:moveTo>
                  <a:lnTo>
                    <a:pt x="1" y="1635"/>
                  </a:lnTo>
                  <a:lnTo>
                    <a:pt x="5772" y="6205"/>
                  </a:lnTo>
                  <a:cubicBezTo>
                    <a:pt x="7907" y="4604"/>
                    <a:pt x="9341" y="2336"/>
                    <a:pt x="10308" y="401"/>
                  </a:cubicBezTo>
                  <a:lnTo>
                    <a:pt x="10308" y="401"/>
                  </a:lnTo>
                  <a:cubicBezTo>
                    <a:pt x="9441" y="1602"/>
                    <a:pt x="8374" y="3103"/>
                    <a:pt x="7039" y="4104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83;p69">
              <a:extLst>
                <a:ext uri="{FF2B5EF4-FFF2-40B4-BE49-F238E27FC236}">
                  <a16:creationId xmlns:a16="http://schemas.microsoft.com/office/drawing/2014/main" id="{5DAFAB2A-71B2-DA1D-67F9-DF3FF5918655}"/>
                </a:ext>
              </a:extLst>
            </p:cNvPr>
            <p:cNvSpPr/>
            <p:nvPr/>
          </p:nvSpPr>
          <p:spPr>
            <a:xfrm>
              <a:off x="3883679" y="2334945"/>
              <a:ext cx="584941" cy="349259"/>
            </a:xfrm>
            <a:custGeom>
              <a:avLst/>
              <a:gdLst/>
              <a:ahLst/>
              <a:cxnLst/>
              <a:rect l="l" t="t" r="r" b="b"/>
              <a:pathLst>
                <a:path w="35392" h="21132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7807"/>
                    <a:pt x="3336" y="13644"/>
                    <a:pt x="8673" y="16680"/>
                  </a:cubicBezTo>
                  <a:lnTo>
                    <a:pt x="14377" y="12076"/>
                  </a:lnTo>
                  <a:lnTo>
                    <a:pt x="16112" y="20182"/>
                  </a:lnTo>
                  <a:cubicBezTo>
                    <a:pt x="18393" y="20767"/>
                    <a:pt x="21063" y="21132"/>
                    <a:pt x="23880" y="21132"/>
                  </a:cubicBezTo>
                  <a:cubicBezTo>
                    <a:pt x="27653" y="21132"/>
                    <a:pt x="31686" y="20476"/>
                    <a:pt x="35392" y="18814"/>
                  </a:cubicBezTo>
                  <a:lnTo>
                    <a:pt x="35392" y="17247"/>
                  </a:lnTo>
                  <a:cubicBezTo>
                    <a:pt x="32068" y="18529"/>
                    <a:pt x="28528" y="19049"/>
                    <a:pt x="25186" y="19049"/>
                  </a:cubicBezTo>
                  <a:cubicBezTo>
                    <a:pt x="22358" y="19049"/>
                    <a:pt x="19673" y="18677"/>
                    <a:pt x="17379" y="18081"/>
                  </a:cubicBezTo>
                  <a:lnTo>
                    <a:pt x="15645" y="9975"/>
                  </a:lnTo>
                  <a:lnTo>
                    <a:pt x="9907" y="14578"/>
                  </a:lnTo>
                  <a:cubicBezTo>
                    <a:pt x="5237" y="11943"/>
                    <a:pt x="2535" y="7473"/>
                    <a:pt x="1901" y="1168"/>
                  </a:cubicBezTo>
                  <a:cubicBezTo>
                    <a:pt x="1434" y="935"/>
                    <a:pt x="467" y="234"/>
                    <a:pt x="0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84;p69">
              <a:extLst>
                <a:ext uri="{FF2B5EF4-FFF2-40B4-BE49-F238E27FC236}">
                  <a16:creationId xmlns:a16="http://schemas.microsoft.com/office/drawing/2014/main" id="{74DD504D-B4E0-0F13-D487-395AB3A2D455}"/>
                </a:ext>
              </a:extLst>
            </p:cNvPr>
            <p:cNvSpPr/>
            <p:nvPr/>
          </p:nvSpPr>
          <p:spPr>
            <a:xfrm>
              <a:off x="3928882" y="2226343"/>
              <a:ext cx="282835" cy="95992"/>
            </a:xfrm>
            <a:custGeom>
              <a:avLst/>
              <a:gdLst/>
              <a:ahLst/>
              <a:cxnLst/>
              <a:rect l="l" t="t" r="r" b="b"/>
              <a:pathLst>
                <a:path w="17113" h="5808" extrusionOk="0">
                  <a:moveTo>
                    <a:pt x="2135" y="1"/>
                  </a:moveTo>
                  <a:lnTo>
                    <a:pt x="0" y="2102"/>
                  </a:lnTo>
                  <a:cubicBezTo>
                    <a:pt x="2401" y="4028"/>
                    <a:pt x="7264" y="5808"/>
                    <a:pt x="12708" y="5808"/>
                  </a:cubicBezTo>
                  <a:cubicBezTo>
                    <a:pt x="14147" y="5808"/>
                    <a:pt x="15627" y="5683"/>
                    <a:pt x="17113" y="5404"/>
                  </a:cubicBezTo>
                  <a:cubicBezTo>
                    <a:pt x="16879" y="5138"/>
                    <a:pt x="15912" y="4170"/>
                    <a:pt x="15078" y="3370"/>
                  </a:cubicBezTo>
                  <a:cubicBezTo>
                    <a:pt x="14614" y="3398"/>
                    <a:pt x="14156" y="3411"/>
                    <a:pt x="13705" y="3411"/>
                  </a:cubicBezTo>
                  <a:cubicBezTo>
                    <a:pt x="8772" y="3411"/>
                    <a:pt x="4641" y="1804"/>
                    <a:pt x="2135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85;p69">
              <a:extLst>
                <a:ext uri="{FF2B5EF4-FFF2-40B4-BE49-F238E27FC236}">
                  <a16:creationId xmlns:a16="http://schemas.microsoft.com/office/drawing/2014/main" id="{A82FA6A5-6255-26BB-9D6D-3DD645049AEF}"/>
                </a:ext>
              </a:extLst>
            </p:cNvPr>
            <p:cNvSpPr/>
            <p:nvPr/>
          </p:nvSpPr>
          <p:spPr>
            <a:xfrm>
              <a:off x="4036939" y="2412690"/>
              <a:ext cx="64523" cy="71680"/>
            </a:xfrm>
            <a:custGeom>
              <a:avLst/>
              <a:gdLst/>
              <a:ahLst/>
              <a:cxnLst/>
              <a:rect l="l" t="t" r="r" b="b"/>
              <a:pathLst>
                <a:path w="3904" h="4337" extrusionOk="0">
                  <a:moveTo>
                    <a:pt x="2569" y="0"/>
                  </a:moveTo>
                  <a:lnTo>
                    <a:pt x="0" y="4337"/>
                  </a:lnTo>
                  <a:lnTo>
                    <a:pt x="1335" y="3870"/>
                  </a:lnTo>
                  <a:lnTo>
                    <a:pt x="3903" y="301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86;p69">
              <a:extLst>
                <a:ext uri="{FF2B5EF4-FFF2-40B4-BE49-F238E27FC236}">
                  <a16:creationId xmlns:a16="http://schemas.microsoft.com/office/drawing/2014/main" id="{BB229AAD-D832-BAE2-85D6-948DA495DF51}"/>
                </a:ext>
              </a:extLst>
            </p:cNvPr>
            <p:cNvSpPr/>
            <p:nvPr/>
          </p:nvSpPr>
          <p:spPr>
            <a:xfrm>
              <a:off x="4229336" y="2332201"/>
              <a:ext cx="37517" cy="22064"/>
            </a:xfrm>
            <a:custGeom>
              <a:avLst/>
              <a:gdLst/>
              <a:ahLst/>
              <a:cxnLst/>
              <a:rect l="l" t="t" r="r" b="b"/>
              <a:pathLst>
                <a:path w="2270" h="1335" extrusionOk="0">
                  <a:moveTo>
                    <a:pt x="902" y="0"/>
                  </a:moveTo>
                  <a:cubicBezTo>
                    <a:pt x="568" y="267"/>
                    <a:pt x="268" y="567"/>
                    <a:pt x="1" y="901"/>
                  </a:cubicBezTo>
                  <a:cubicBezTo>
                    <a:pt x="701" y="1101"/>
                    <a:pt x="1435" y="1234"/>
                    <a:pt x="2169" y="1334"/>
                  </a:cubicBezTo>
                  <a:lnTo>
                    <a:pt x="2269" y="300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87;p69">
              <a:extLst>
                <a:ext uri="{FF2B5EF4-FFF2-40B4-BE49-F238E27FC236}">
                  <a16:creationId xmlns:a16="http://schemas.microsoft.com/office/drawing/2014/main" id="{40221AA8-B84F-BC6C-429D-16EFDEC792D2}"/>
                </a:ext>
              </a:extLst>
            </p:cNvPr>
            <p:cNvSpPr/>
            <p:nvPr/>
          </p:nvSpPr>
          <p:spPr>
            <a:xfrm>
              <a:off x="4281166" y="2333292"/>
              <a:ext cx="49632" cy="22081"/>
            </a:xfrm>
            <a:custGeom>
              <a:avLst/>
              <a:gdLst/>
              <a:ahLst/>
              <a:cxnLst/>
              <a:rect l="l" t="t" r="r" b="b"/>
              <a:pathLst>
                <a:path w="3003" h="1336" extrusionOk="0">
                  <a:moveTo>
                    <a:pt x="2069" y="1"/>
                  </a:moveTo>
                  <a:lnTo>
                    <a:pt x="1" y="334"/>
                  </a:lnTo>
                  <a:lnTo>
                    <a:pt x="101" y="1335"/>
                  </a:lnTo>
                  <a:cubicBezTo>
                    <a:pt x="1068" y="1302"/>
                    <a:pt x="2035" y="1168"/>
                    <a:pt x="3003" y="902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88;p69">
              <a:extLst>
                <a:ext uri="{FF2B5EF4-FFF2-40B4-BE49-F238E27FC236}">
                  <a16:creationId xmlns:a16="http://schemas.microsoft.com/office/drawing/2014/main" id="{6C099382-7520-F1A7-93F7-F47B254C3624}"/>
                </a:ext>
              </a:extLst>
            </p:cNvPr>
            <p:cNvSpPr/>
            <p:nvPr/>
          </p:nvSpPr>
          <p:spPr>
            <a:xfrm>
              <a:off x="3805389" y="1177756"/>
              <a:ext cx="970875" cy="778462"/>
            </a:xfrm>
            <a:custGeom>
              <a:avLst/>
              <a:gdLst/>
              <a:ahLst/>
              <a:cxnLst/>
              <a:rect l="l" t="t" r="r" b="b"/>
              <a:pathLst>
                <a:path w="58743" h="47101" fill="none" extrusionOk="0">
                  <a:moveTo>
                    <a:pt x="0" y="47101"/>
                  </a:moveTo>
                  <a:lnTo>
                    <a:pt x="0" y="33291"/>
                  </a:lnTo>
                  <a:cubicBezTo>
                    <a:pt x="0" y="14911"/>
                    <a:pt x="13143" y="0"/>
                    <a:pt x="29388" y="0"/>
                  </a:cubicBezTo>
                  <a:cubicBezTo>
                    <a:pt x="45600" y="0"/>
                    <a:pt x="58742" y="14911"/>
                    <a:pt x="58742" y="33291"/>
                  </a:cubicBezTo>
                  <a:lnTo>
                    <a:pt x="58742" y="47101"/>
                  </a:lnTo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89;p69">
              <a:extLst>
                <a:ext uri="{FF2B5EF4-FFF2-40B4-BE49-F238E27FC236}">
                  <a16:creationId xmlns:a16="http://schemas.microsoft.com/office/drawing/2014/main" id="{E3AC2DBA-9183-40AA-648F-A083F93A56A4}"/>
                </a:ext>
              </a:extLst>
            </p:cNvPr>
            <p:cNvSpPr/>
            <p:nvPr/>
          </p:nvSpPr>
          <p:spPr>
            <a:xfrm>
              <a:off x="4753637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90;p69">
              <a:extLst>
                <a:ext uri="{FF2B5EF4-FFF2-40B4-BE49-F238E27FC236}">
                  <a16:creationId xmlns:a16="http://schemas.microsoft.com/office/drawing/2014/main" id="{AB9752BE-6765-4704-A3CE-8EFB837F4BD7}"/>
                </a:ext>
              </a:extLst>
            </p:cNvPr>
            <p:cNvSpPr/>
            <p:nvPr/>
          </p:nvSpPr>
          <p:spPr>
            <a:xfrm>
              <a:off x="3782779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897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7F8EEF-B183-0313-9CD9-3B58B8FBD0CC}"/>
              </a:ext>
            </a:extLst>
          </p:cNvPr>
          <p:cNvSpPr/>
          <p:nvPr/>
        </p:nvSpPr>
        <p:spPr>
          <a:xfrm>
            <a:off x="268989" y="907054"/>
            <a:ext cx="8417605" cy="33293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78850" y="110461"/>
            <a:ext cx="3962400" cy="646986"/>
          </a:xfrm>
          <a:prstGeom prst="wedgeRoundRectCallout">
            <a:avLst>
              <a:gd name="adj1" fmla="val -62500"/>
              <a:gd name="adj2" fmla="val 2271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 eaLnBrk="1" hangingPunct="1">
              <a:defRPr/>
            </a:pP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9" name="Line 67"/>
          <p:cNvSpPr>
            <a:spLocks noChangeShapeType="1"/>
          </p:cNvSpPr>
          <p:nvPr/>
        </p:nvSpPr>
        <p:spPr bwMode="auto">
          <a:xfrm flipH="1">
            <a:off x="3040993" y="1182379"/>
            <a:ext cx="197506" cy="71955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/>
            <a:endParaRPr lang="en-US" sz="2400">
              <a:solidFill>
                <a:prstClr val="black"/>
              </a:solidFill>
              <a:latin typeface="UTM Androgyne" panose="02040603050506020204" pitchFamily="18" charset="0"/>
            </a:endParaRPr>
          </a:p>
        </p:txBody>
      </p:sp>
      <p:sp>
        <p:nvSpPr>
          <p:cNvPr id="10" name="Line 67"/>
          <p:cNvSpPr>
            <a:spLocks noChangeShapeType="1"/>
          </p:cNvSpPr>
          <p:nvPr/>
        </p:nvSpPr>
        <p:spPr bwMode="auto">
          <a:xfrm flipH="1">
            <a:off x="3763121" y="2942500"/>
            <a:ext cx="186578" cy="64697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/>
            <a:endParaRPr lang="en-US" sz="2400">
              <a:solidFill>
                <a:prstClr val="black"/>
              </a:solidFill>
              <a:latin typeface="UTM Androgyne" panose="02040603050506020204" pitchFamily="18" charset="0"/>
            </a:endParaRPr>
          </a:p>
        </p:txBody>
      </p:sp>
      <p:sp>
        <p:nvSpPr>
          <p:cNvPr id="11" name="Line 67"/>
          <p:cNvSpPr>
            <a:spLocks noChangeShapeType="1"/>
          </p:cNvSpPr>
          <p:nvPr/>
        </p:nvSpPr>
        <p:spPr bwMode="auto">
          <a:xfrm flipH="1">
            <a:off x="2410802" y="1901937"/>
            <a:ext cx="281598" cy="74787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/>
            <a:endParaRPr lang="en-US" sz="2400">
              <a:solidFill>
                <a:prstClr val="black"/>
              </a:solidFill>
              <a:latin typeface="UTM Androgyne" panose="02040603050506020204" pitchFamily="18" charset="0"/>
            </a:endParaRPr>
          </a:p>
        </p:txBody>
      </p:sp>
      <p:sp>
        <p:nvSpPr>
          <p:cNvPr id="12" name="Text Box 60">
            <a:extLst>
              <a:ext uri="{FF2B5EF4-FFF2-40B4-BE49-F238E27FC236}">
                <a16:creationId xmlns:a16="http://schemas.microsoft.com/office/drawing/2014/main" id="{74E09FA6-3999-D1A6-AA84-33C54ED6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54" y="1218672"/>
            <a:ext cx="68205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Chớp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 Box 60">
            <a:extLst>
              <a:ext uri="{FF2B5EF4-FFF2-40B4-BE49-F238E27FC236}">
                <a16:creationId xmlns:a16="http://schemas.microsoft.com/office/drawing/2014/main" id="{F928216B-2E70-54D9-93F6-80822117B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54" y="2002840"/>
            <a:ext cx="68205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Tha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hái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chén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ngọt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Text Box 60">
            <a:extLst>
              <a:ext uri="{FF2B5EF4-FFF2-40B4-BE49-F238E27FC236}">
                <a16:creationId xmlns:a16="http://schemas.microsoft.com/office/drawing/2014/main" id="{AAF45018-8C81-51F9-68D7-2F7B3BFC9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54" y="2942500"/>
            <a:ext cx="682054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bom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ngon</a:t>
            </a:r>
            <a:r>
              <a:rPr lang="en-US" sz="3600" b="1" dirty="0">
                <a:solidFill>
                  <a:prstClr val="black"/>
                </a:solidFill>
                <a:latin typeface="UTM Androgyne" panose="02040603050506020204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315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7F8EEF-B183-0313-9CD9-3B58B8FBD0CC}"/>
              </a:ext>
            </a:extLst>
          </p:cNvPr>
          <p:cNvSpPr/>
          <p:nvPr/>
        </p:nvSpPr>
        <p:spPr>
          <a:xfrm>
            <a:off x="147297" y="1056906"/>
            <a:ext cx="8417605" cy="33293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78850" y="110461"/>
            <a:ext cx="3962400" cy="646986"/>
          </a:xfrm>
          <a:prstGeom prst="wedgeRoundRectCallout">
            <a:avLst>
              <a:gd name="adj1" fmla="val -62500"/>
              <a:gd name="adj2" fmla="val 2271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 eaLnBrk="1" hangingPunct="1">
              <a:defRPr/>
            </a:pP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UTM Androgyne" panose="02040603050506020204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UTM Androgyne" panose="0204060305050602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AF0ECD-2973-D114-249B-9DBF46C45027}"/>
              </a:ext>
            </a:extLst>
          </p:cNvPr>
          <p:cNvSpPr txBox="1"/>
          <p:nvPr/>
        </p:nvSpPr>
        <p:spPr>
          <a:xfrm>
            <a:off x="1564593" y="1379710"/>
            <a:ext cx="6739462" cy="112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89B370-BBB5-85A8-EB73-4FECE9061729}"/>
              </a:ext>
            </a:extLst>
          </p:cNvPr>
          <p:cNvSpPr txBox="1"/>
          <p:nvPr/>
        </p:nvSpPr>
        <p:spPr>
          <a:xfrm>
            <a:off x="738755" y="2953984"/>
            <a:ext cx="7565300" cy="112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oogle Shape;3348;p69">
            <a:extLst>
              <a:ext uri="{FF2B5EF4-FFF2-40B4-BE49-F238E27FC236}">
                <a16:creationId xmlns:a16="http://schemas.microsoft.com/office/drawing/2014/main" id="{99BAA7CB-60AF-5393-7C49-452FCB4E14C1}"/>
              </a:ext>
            </a:extLst>
          </p:cNvPr>
          <p:cNvGrpSpPr/>
          <p:nvPr/>
        </p:nvGrpSpPr>
        <p:grpSpPr>
          <a:xfrm>
            <a:off x="92097" y="1336637"/>
            <a:ext cx="1293315" cy="1624405"/>
            <a:chOff x="3567227" y="1141362"/>
            <a:chExt cx="1380492" cy="1733900"/>
          </a:xfrm>
        </p:grpSpPr>
        <p:sp>
          <p:nvSpPr>
            <p:cNvPr id="21" name="Google Shape;3349;p69">
              <a:extLst>
                <a:ext uri="{FF2B5EF4-FFF2-40B4-BE49-F238E27FC236}">
                  <a16:creationId xmlns:a16="http://schemas.microsoft.com/office/drawing/2014/main" id="{CC2D0D56-1F91-0A43-3DD0-1F40E289768C}"/>
                </a:ext>
              </a:extLst>
            </p:cNvPr>
            <p:cNvSpPr/>
            <p:nvPr/>
          </p:nvSpPr>
          <p:spPr>
            <a:xfrm>
              <a:off x="3567227" y="1187672"/>
              <a:ext cx="1290071" cy="1687590"/>
            </a:xfrm>
            <a:custGeom>
              <a:avLst/>
              <a:gdLst/>
              <a:ahLst/>
              <a:cxnLst/>
              <a:rect l="l" t="t" r="r" b="b"/>
              <a:pathLst>
                <a:path w="78056" h="102108" extrusionOk="0">
                  <a:moveTo>
                    <a:pt x="62445" y="23017"/>
                  </a:moveTo>
                  <a:lnTo>
                    <a:pt x="62445" y="23017"/>
                  </a:lnTo>
                  <a:cubicBezTo>
                    <a:pt x="63379" y="25252"/>
                    <a:pt x="64046" y="27620"/>
                    <a:pt x="64446" y="30055"/>
                  </a:cubicBezTo>
                  <a:cubicBezTo>
                    <a:pt x="64308" y="30042"/>
                    <a:pt x="64164" y="30034"/>
                    <a:pt x="64019" y="30034"/>
                  </a:cubicBezTo>
                  <a:cubicBezTo>
                    <a:pt x="63814" y="30034"/>
                    <a:pt x="63607" y="30050"/>
                    <a:pt x="63412" y="30089"/>
                  </a:cubicBezTo>
                  <a:cubicBezTo>
                    <a:pt x="63178" y="30122"/>
                    <a:pt x="62978" y="30156"/>
                    <a:pt x="62745" y="30222"/>
                  </a:cubicBezTo>
                  <a:cubicBezTo>
                    <a:pt x="62578" y="29855"/>
                    <a:pt x="62345" y="29522"/>
                    <a:pt x="62044" y="29222"/>
                  </a:cubicBezTo>
                  <a:lnTo>
                    <a:pt x="61878" y="29055"/>
                  </a:lnTo>
                  <a:lnTo>
                    <a:pt x="61644" y="28921"/>
                  </a:lnTo>
                  <a:cubicBezTo>
                    <a:pt x="61411" y="28788"/>
                    <a:pt x="61144" y="28654"/>
                    <a:pt x="60910" y="28554"/>
                  </a:cubicBezTo>
                  <a:cubicBezTo>
                    <a:pt x="61711" y="27354"/>
                    <a:pt x="62244" y="25986"/>
                    <a:pt x="62411" y="24552"/>
                  </a:cubicBezTo>
                  <a:cubicBezTo>
                    <a:pt x="62445" y="24018"/>
                    <a:pt x="62478" y="23517"/>
                    <a:pt x="62445" y="23017"/>
                  </a:cubicBezTo>
                  <a:close/>
                  <a:moveTo>
                    <a:pt x="38327" y="5438"/>
                  </a:moveTo>
                  <a:cubicBezTo>
                    <a:pt x="45566" y="5438"/>
                    <a:pt x="52171" y="8774"/>
                    <a:pt x="56974" y="14177"/>
                  </a:cubicBezTo>
                  <a:cubicBezTo>
                    <a:pt x="56707" y="14044"/>
                    <a:pt x="56474" y="13911"/>
                    <a:pt x="56207" y="13810"/>
                  </a:cubicBezTo>
                  <a:cubicBezTo>
                    <a:pt x="55104" y="13275"/>
                    <a:pt x="53883" y="13007"/>
                    <a:pt x="52654" y="13007"/>
                  </a:cubicBezTo>
                  <a:cubicBezTo>
                    <a:pt x="52582" y="13007"/>
                    <a:pt x="52510" y="13008"/>
                    <a:pt x="52437" y="13010"/>
                  </a:cubicBezTo>
                  <a:cubicBezTo>
                    <a:pt x="52437" y="13010"/>
                    <a:pt x="48635" y="13410"/>
                    <a:pt x="46266" y="15779"/>
                  </a:cubicBezTo>
                  <a:cubicBezTo>
                    <a:pt x="44932" y="17046"/>
                    <a:pt x="44065" y="18714"/>
                    <a:pt x="43831" y="20515"/>
                  </a:cubicBezTo>
                  <a:lnTo>
                    <a:pt x="43264" y="21649"/>
                  </a:lnTo>
                  <a:cubicBezTo>
                    <a:pt x="42530" y="21416"/>
                    <a:pt x="41763" y="21283"/>
                    <a:pt x="40996" y="21283"/>
                  </a:cubicBezTo>
                  <a:lnTo>
                    <a:pt x="40896" y="21283"/>
                  </a:lnTo>
                  <a:cubicBezTo>
                    <a:pt x="40295" y="21283"/>
                    <a:pt x="39695" y="21349"/>
                    <a:pt x="39095" y="21516"/>
                  </a:cubicBezTo>
                  <a:cubicBezTo>
                    <a:pt x="34725" y="22984"/>
                    <a:pt x="34024" y="25819"/>
                    <a:pt x="34024" y="25819"/>
                  </a:cubicBezTo>
                  <a:cubicBezTo>
                    <a:pt x="34024" y="25886"/>
                    <a:pt x="33991" y="25953"/>
                    <a:pt x="33958" y="26019"/>
                  </a:cubicBezTo>
                  <a:cubicBezTo>
                    <a:pt x="33724" y="26720"/>
                    <a:pt x="33557" y="27487"/>
                    <a:pt x="33524" y="28221"/>
                  </a:cubicBezTo>
                  <a:lnTo>
                    <a:pt x="32723" y="32157"/>
                  </a:lnTo>
                  <a:cubicBezTo>
                    <a:pt x="32375" y="32099"/>
                    <a:pt x="32022" y="32069"/>
                    <a:pt x="31671" y="32069"/>
                  </a:cubicBezTo>
                  <a:cubicBezTo>
                    <a:pt x="31014" y="32069"/>
                    <a:pt x="30363" y="32173"/>
                    <a:pt x="29755" y="32390"/>
                  </a:cubicBezTo>
                  <a:cubicBezTo>
                    <a:pt x="29521" y="32457"/>
                    <a:pt x="29288" y="32557"/>
                    <a:pt x="29087" y="32657"/>
                  </a:cubicBezTo>
                  <a:lnTo>
                    <a:pt x="19848" y="32524"/>
                  </a:lnTo>
                  <a:lnTo>
                    <a:pt x="19848" y="32090"/>
                  </a:lnTo>
                  <a:lnTo>
                    <a:pt x="19781" y="32090"/>
                  </a:lnTo>
                  <a:cubicBezTo>
                    <a:pt x="19581" y="29021"/>
                    <a:pt x="18747" y="27020"/>
                    <a:pt x="17212" y="26086"/>
                  </a:cubicBezTo>
                  <a:cubicBezTo>
                    <a:pt x="16818" y="25860"/>
                    <a:pt x="16190" y="25593"/>
                    <a:pt x="15365" y="25593"/>
                  </a:cubicBezTo>
                  <a:cubicBezTo>
                    <a:pt x="14726" y="25593"/>
                    <a:pt x="13969" y="25753"/>
                    <a:pt x="13109" y="26219"/>
                  </a:cubicBezTo>
                  <a:lnTo>
                    <a:pt x="13076" y="26219"/>
                  </a:lnTo>
                  <a:cubicBezTo>
                    <a:pt x="16645" y="14144"/>
                    <a:pt x="26619" y="5438"/>
                    <a:pt x="38327" y="5438"/>
                  </a:cubicBezTo>
                  <a:close/>
                  <a:moveTo>
                    <a:pt x="47200" y="34725"/>
                  </a:moveTo>
                  <a:lnTo>
                    <a:pt x="47167" y="34892"/>
                  </a:lnTo>
                  <a:lnTo>
                    <a:pt x="47067" y="34892"/>
                  </a:lnTo>
                  <a:lnTo>
                    <a:pt x="47200" y="34725"/>
                  </a:lnTo>
                  <a:close/>
                  <a:moveTo>
                    <a:pt x="27119" y="34125"/>
                  </a:moveTo>
                  <a:cubicBezTo>
                    <a:pt x="26853" y="34425"/>
                    <a:pt x="26619" y="34759"/>
                    <a:pt x="26419" y="35092"/>
                  </a:cubicBezTo>
                  <a:cubicBezTo>
                    <a:pt x="26185" y="34892"/>
                    <a:pt x="25919" y="34725"/>
                    <a:pt x="25652" y="34559"/>
                  </a:cubicBezTo>
                  <a:lnTo>
                    <a:pt x="27119" y="34125"/>
                  </a:lnTo>
                  <a:close/>
                  <a:moveTo>
                    <a:pt x="55406" y="32357"/>
                  </a:moveTo>
                  <a:cubicBezTo>
                    <a:pt x="55306" y="33058"/>
                    <a:pt x="55273" y="33758"/>
                    <a:pt x="55273" y="34459"/>
                  </a:cubicBezTo>
                  <a:lnTo>
                    <a:pt x="55006" y="34492"/>
                  </a:lnTo>
                  <a:lnTo>
                    <a:pt x="55106" y="35192"/>
                  </a:lnTo>
                  <a:cubicBezTo>
                    <a:pt x="54706" y="35326"/>
                    <a:pt x="54305" y="35526"/>
                    <a:pt x="53905" y="35726"/>
                  </a:cubicBezTo>
                  <a:lnTo>
                    <a:pt x="53538" y="35626"/>
                  </a:lnTo>
                  <a:lnTo>
                    <a:pt x="54239" y="32557"/>
                  </a:lnTo>
                  <a:lnTo>
                    <a:pt x="54406" y="32557"/>
                  </a:lnTo>
                  <a:cubicBezTo>
                    <a:pt x="54772" y="32491"/>
                    <a:pt x="55106" y="32424"/>
                    <a:pt x="55406" y="32357"/>
                  </a:cubicBezTo>
                  <a:close/>
                  <a:moveTo>
                    <a:pt x="38327" y="1"/>
                  </a:moveTo>
                  <a:cubicBezTo>
                    <a:pt x="21816" y="1"/>
                    <a:pt x="8173" y="14077"/>
                    <a:pt x="6438" y="32090"/>
                  </a:cubicBezTo>
                  <a:cubicBezTo>
                    <a:pt x="5804" y="32290"/>
                    <a:pt x="5204" y="32624"/>
                    <a:pt x="4703" y="33058"/>
                  </a:cubicBezTo>
                  <a:cubicBezTo>
                    <a:pt x="3936" y="33725"/>
                    <a:pt x="3569" y="34759"/>
                    <a:pt x="3803" y="35760"/>
                  </a:cubicBezTo>
                  <a:cubicBezTo>
                    <a:pt x="3836" y="35926"/>
                    <a:pt x="3869" y="36093"/>
                    <a:pt x="3936" y="36260"/>
                  </a:cubicBezTo>
                  <a:lnTo>
                    <a:pt x="4103" y="36627"/>
                  </a:lnTo>
                  <a:cubicBezTo>
                    <a:pt x="4637" y="37494"/>
                    <a:pt x="5371" y="38261"/>
                    <a:pt x="6238" y="38762"/>
                  </a:cubicBezTo>
                  <a:lnTo>
                    <a:pt x="6238" y="45967"/>
                  </a:lnTo>
                  <a:cubicBezTo>
                    <a:pt x="2669" y="52171"/>
                    <a:pt x="0" y="62879"/>
                    <a:pt x="0" y="71252"/>
                  </a:cubicBezTo>
                  <a:cubicBezTo>
                    <a:pt x="0" y="82093"/>
                    <a:pt x="4837" y="90732"/>
                    <a:pt x="14043" y="96270"/>
                  </a:cubicBezTo>
                  <a:cubicBezTo>
                    <a:pt x="15011" y="97003"/>
                    <a:pt x="16078" y="97570"/>
                    <a:pt x="17246" y="97971"/>
                  </a:cubicBezTo>
                  <a:cubicBezTo>
                    <a:pt x="22449" y="100339"/>
                    <a:pt x="28020" y="101707"/>
                    <a:pt x="33724" y="102007"/>
                  </a:cubicBezTo>
                  <a:lnTo>
                    <a:pt x="34925" y="102074"/>
                  </a:lnTo>
                  <a:cubicBezTo>
                    <a:pt x="35425" y="102074"/>
                    <a:pt x="35992" y="102107"/>
                    <a:pt x="36559" y="102107"/>
                  </a:cubicBezTo>
                  <a:cubicBezTo>
                    <a:pt x="39895" y="102107"/>
                    <a:pt x="44398" y="101807"/>
                    <a:pt x="46266" y="101607"/>
                  </a:cubicBezTo>
                  <a:cubicBezTo>
                    <a:pt x="53605" y="100806"/>
                    <a:pt x="64379" y="98404"/>
                    <a:pt x="72985" y="86696"/>
                  </a:cubicBezTo>
                  <a:cubicBezTo>
                    <a:pt x="76822" y="81492"/>
                    <a:pt x="78056" y="74521"/>
                    <a:pt x="76688" y="65948"/>
                  </a:cubicBezTo>
                  <a:cubicBezTo>
                    <a:pt x="75654" y="59343"/>
                    <a:pt x="73519" y="53005"/>
                    <a:pt x="70384" y="47101"/>
                  </a:cubicBezTo>
                  <a:lnTo>
                    <a:pt x="70384" y="37294"/>
                  </a:lnTo>
                  <a:cubicBezTo>
                    <a:pt x="70450" y="37127"/>
                    <a:pt x="70484" y="36960"/>
                    <a:pt x="70484" y="36794"/>
                  </a:cubicBezTo>
                  <a:cubicBezTo>
                    <a:pt x="70550" y="36393"/>
                    <a:pt x="70517" y="35993"/>
                    <a:pt x="70384" y="35593"/>
                  </a:cubicBezTo>
                  <a:cubicBezTo>
                    <a:pt x="70183" y="15945"/>
                    <a:pt x="55907" y="1"/>
                    <a:pt x="38327" y="1"/>
                  </a:cubicBezTo>
                  <a:close/>
                </a:path>
              </a:pathLst>
            </a:custGeom>
            <a:solidFill>
              <a:srgbClr val="000000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0;p69">
              <a:extLst>
                <a:ext uri="{FF2B5EF4-FFF2-40B4-BE49-F238E27FC236}">
                  <a16:creationId xmlns:a16="http://schemas.microsoft.com/office/drawing/2014/main" id="{562B32BD-283A-BD1E-28AA-7124F2F5C293}"/>
                </a:ext>
              </a:extLst>
            </p:cNvPr>
            <p:cNvSpPr/>
            <p:nvPr/>
          </p:nvSpPr>
          <p:spPr>
            <a:xfrm>
              <a:off x="3716619" y="1356203"/>
              <a:ext cx="1108152" cy="913706"/>
            </a:xfrm>
            <a:custGeom>
              <a:avLst/>
              <a:gdLst/>
              <a:ahLst/>
              <a:cxnLst/>
              <a:rect l="l" t="t" r="r" b="b"/>
              <a:pathLst>
                <a:path w="67049" h="55284" extrusionOk="0">
                  <a:moveTo>
                    <a:pt x="23518" y="21126"/>
                  </a:moveTo>
                  <a:cubicBezTo>
                    <a:pt x="23251" y="21426"/>
                    <a:pt x="23051" y="21726"/>
                    <a:pt x="22850" y="22060"/>
                  </a:cubicBezTo>
                  <a:cubicBezTo>
                    <a:pt x="22584" y="21893"/>
                    <a:pt x="22350" y="21693"/>
                    <a:pt x="22050" y="21560"/>
                  </a:cubicBezTo>
                  <a:lnTo>
                    <a:pt x="23518" y="21126"/>
                  </a:lnTo>
                  <a:close/>
                  <a:moveTo>
                    <a:pt x="51838" y="19325"/>
                  </a:moveTo>
                  <a:lnTo>
                    <a:pt x="51838" y="19325"/>
                  </a:lnTo>
                  <a:cubicBezTo>
                    <a:pt x="51738" y="20025"/>
                    <a:pt x="51671" y="20726"/>
                    <a:pt x="51704" y="21426"/>
                  </a:cubicBezTo>
                  <a:lnTo>
                    <a:pt x="51404" y="21460"/>
                  </a:lnTo>
                  <a:lnTo>
                    <a:pt x="51538" y="22160"/>
                  </a:lnTo>
                  <a:cubicBezTo>
                    <a:pt x="50971" y="22360"/>
                    <a:pt x="50403" y="22627"/>
                    <a:pt x="49870" y="22927"/>
                  </a:cubicBezTo>
                  <a:lnTo>
                    <a:pt x="50637" y="19525"/>
                  </a:lnTo>
                  <a:lnTo>
                    <a:pt x="50837" y="19525"/>
                  </a:lnTo>
                  <a:cubicBezTo>
                    <a:pt x="51171" y="19458"/>
                    <a:pt x="51504" y="19391"/>
                    <a:pt x="51838" y="19325"/>
                  </a:cubicBezTo>
                  <a:close/>
                  <a:moveTo>
                    <a:pt x="43632" y="21726"/>
                  </a:moveTo>
                  <a:lnTo>
                    <a:pt x="43165" y="23795"/>
                  </a:lnTo>
                  <a:cubicBezTo>
                    <a:pt x="42798" y="23795"/>
                    <a:pt x="42464" y="23828"/>
                    <a:pt x="42131" y="23895"/>
                  </a:cubicBezTo>
                  <a:lnTo>
                    <a:pt x="41997" y="23027"/>
                  </a:lnTo>
                  <a:cubicBezTo>
                    <a:pt x="42598" y="22660"/>
                    <a:pt x="43132" y="22227"/>
                    <a:pt x="43632" y="21726"/>
                  </a:cubicBezTo>
                  <a:close/>
                  <a:moveTo>
                    <a:pt x="33425" y="22294"/>
                  </a:moveTo>
                  <a:lnTo>
                    <a:pt x="33425" y="22294"/>
                  </a:lnTo>
                  <a:cubicBezTo>
                    <a:pt x="34259" y="22927"/>
                    <a:pt x="35159" y="23428"/>
                    <a:pt x="36160" y="23728"/>
                  </a:cubicBezTo>
                  <a:lnTo>
                    <a:pt x="36494" y="25796"/>
                  </a:lnTo>
                  <a:lnTo>
                    <a:pt x="36494" y="25796"/>
                  </a:lnTo>
                  <a:lnTo>
                    <a:pt x="35093" y="25229"/>
                  </a:lnTo>
                  <a:cubicBezTo>
                    <a:pt x="34759" y="25096"/>
                    <a:pt x="34459" y="24995"/>
                    <a:pt x="34125" y="24862"/>
                  </a:cubicBezTo>
                  <a:cubicBezTo>
                    <a:pt x="34092" y="24295"/>
                    <a:pt x="33992" y="23728"/>
                    <a:pt x="33792" y="23161"/>
                  </a:cubicBezTo>
                  <a:cubicBezTo>
                    <a:pt x="33692" y="22861"/>
                    <a:pt x="33591" y="22594"/>
                    <a:pt x="33425" y="22294"/>
                  </a:cubicBezTo>
                  <a:close/>
                  <a:moveTo>
                    <a:pt x="49260" y="1"/>
                  </a:moveTo>
                  <a:cubicBezTo>
                    <a:pt x="49130" y="1"/>
                    <a:pt x="49000" y="4"/>
                    <a:pt x="48869" y="11"/>
                  </a:cubicBezTo>
                  <a:cubicBezTo>
                    <a:pt x="48869" y="11"/>
                    <a:pt x="45100" y="411"/>
                    <a:pt x="42698" y="2780"/>
                  </a:cubicBezTo>
                  <a:cubicBezTo>
                    <a:pt x="41330" y="4014"/>
                    <a:pt x="40463" y="5715"/>
                    <a:pt x="40230" y="7516"/>
                  </a:cubicBezTo>
                  <a:lnTo>
                    <a:pt x="39662" y="8650"/>
                  </a:lnTo>
                  <a:cubicBezTo>
                    <a:pt x="38929" y="8417"/>
                    <a:pt x="38161" y="8284"/>
                    <a:pt x="37394" y="8284"/>
                  </a:cubicBezTo>
                  <a:lnTo>
                    <a:pt x="37327" y="8284"/>
                  </a:lnTo>
                  <a:cubicBezTo>
                    <a:pt x="36727" y="8284"/>
                    <a:pt x="36093" y="8350"/>
                    <a:pt x="35526" y="8517"/>
                  </a:cubicBezTo>
                  <a:cubicBezTo>
                    <a:pt x="31156" y="9985"/>
                    <a:pt x="30489" y="12787"/>
                    <a:pt x="30489" y="12787"/>
                  </a:cubicBezTo>
                  <a:cubicBezTo>
                    <a:pt x="30489" y="12787"/>
                    <a:pt x="30423" y="12920"/>
                    <a:pt x="30389" y="12987"/>
                  </a:cubicBezTo>
                  <a:cubicBezTo>
                    <a:pt x="30156" y="13721"/>
                    <a:pt x="29989" y="14455"/>
                    <a:pt x="29956" y="15188"/>
                  </a:cubicBezTo>
                  <a:lnTo>
                    <a:pt x="29155" y="19125"/>
                  </a:lnTo>
                  <a:cubicBezTo>
                    <a:pt x="28806" y="19066"/>
                    <a:pt x="28453" y="19037"/>
                    <a:pt x="28101" y="19037"/>
                  </a:cubicBezTo>
                  <a:cubicBezTo>
                    <a:pt x="27442" y="19037"/>
                    <a:pt x="26783" y="19141"/>
                    <a:pt x="26153" y="19358"/>
                  </a:cubicBezTo>
                  <a:cubicBezTo>
                    <a:pt x="25953" y="19425"/>
                    <a:pt x="25719" y="19525"/>
                    <a:pt x="25519" y="19625"/>
                  </a:cubicBezTo>
                  <a:lnTo>
                    <a:pt x="16279" y="19492"/>
                  </a:lnTo>
                  <a:lnTo>
                    <a:pt x="16279" y="19058"/>
                  </a:lnTo>
                  <a:lnTo>
                    <a:pt x="16212" y="19058"/>
                  </a:lnTo>
                  <a:cubicBezTo>
                    <a:pt x="16012" y="16022"/>
                    <a:pt x="15178" y="14021"/>
                    <a:pt x="13644" y="13087"/>
                  </a:cubicBezTo>
                  <a:cubicBezTo>
                    <a:pt x="13247" y="12860"/>
                    <a:pt x="12614" y="12580"/>
                    <a:pt x="11776" y="12580"/>
                  </a:cubicBezTo>
                  <a:cubicBezTo>
                    <a:pt x="11135" y="12580"/>
                    <a:pt x="10375" y="12743"/>
                    <a:pt x="9508" y="13220"/>
                  </a:cubicBezTo>
                  <a:cubicBezTo>
                    <a:pt x="8774" y="13621"/>
                    <a:pt x="8207" y="14321"/>
                    <a:pt x="7973" y="15155"/>
                  </a:cubicBezTo>
                  <a:cubicBezTo>
                    <a:pt x="7673" y="15088"/>
                    <a:pt x="7373" y="15055"/>
                    <a:pt x="7073" y="15022"/>
                  </a:cubicBezTo>
                  <a:cubicBezTo>
                    <a:pt x="6958" y="15012"/>
                    <a:pt x="6844" y="15007"/>
                    <a:pt x="6730" y="15007"/>
                  </a:cubicBezTo>
                  <a:cubicBezTo>
                    <a:pt x="6045" y="15007"/>
                    <a:pt x="5371" y="15179"/>
                    <a:pt x="4771" y="15522"/>
                  </a:cubicBezTo>
                  <a:cubicBezTo>
                    <a:pt x="3570" y="16256"/>
                    <a:pt x="2870" y="17624"/>
                    <a:pt x="3003" y="19058"/>
                  </a:cubicBezTo>
                  <a:cubicBezTo>
                    <a:pt x="2336" y="19225"/>
                    <a:pt x="1669" y="19558"/>
                    <a:pt x="1135" y="20059"/>
                  </a:cubicBezTo>
                  <a:cubicBezTo>
                    <a:pt x="368" y="20726"/>
                    <a:pt x="1" y="21760"/>
                    <a:pt x="201" y="22761"/>
                  </a:cubicBezTo>
                  <a:cubicBezTo>
                    <a:pt x="234" y="22927"/>
                    <a:pt x="301" y="23094"/>
                    <a:pt x="368" y="23261"/>
                  </a:cubicBezTo>
                  <a:lnTo>
                    <a:pt x="535" y="23628"/>
                  </a:lnTo>
                  <a:cubicBezTo>
                    <a:pt x="1235" y="24995"/>
                    <a:pt x="2936" y="26030"/>
                    <a:pt x="4404" y="26697"/>
                  </a:cubicBezTo>
                  <a:cubicBezTo>
                    <a:pt x="3503" y="29599"/>
                    <a:pt x="3937" y="32768"/>
                    <a:pt x="5605" y="35303"/>
                  </a:cubicBezTo>
                  <a:lnTo>
                    <a:pt x="10408" y="42875"/>
                  </a:lnTo>
                  <a:cubicBezTo>
                    <a:pt x="10575" y="43142"/>
                    <a:pt x="10742" y="43409"/>
                    <a:pt x="10975" y="43676"/>
                  </a:cubicBezTo>
                  <a:cubicBezTo>
                    <a:pt x="11009" y="43742"/>
                    <a:pt x="11075" y="43809"/>
                    <a:pt x="11109" y="43842"/>
                  </a:cubicBezTo>
                  <a:lnTo>
                    <a:pt x="11142" y="43909"/>
                  </a:lnTo>
                  <a:cubicBezTo>
                    <a:pt x="11309" y="44076"/>
                    <a:pt x="11442" y="44243"/>
                    <a:pt x="11576" y="44376"/>
                  </a:cubicBezTo>
                  <a:lnTo>
                    <a:pt x="11809" y="44610"/>
                  </a:lnTo>
                  <a:cubicBezTo>
                    <a:pt x="11943" y="44776"/>
                    <a:pt x="12109" y="44910"/>
                    <a:pt x="12276" y="45043"/>
                  </a:cubicBezTo>
                  <a:lnTo>
                    <a:pt x="12310" y="45077"/>
                  </a:lnTo>
                  <a:cubicBezTo>
                    <a:pt x="12376" y="45143"/>
                    <a:pt x="12443" y="45177"/>
                    <a:pt x="12510" y="45243"/>
                  </a:cubicBezTo>
                  <a:cubicBezTo>
                    <a:pt x="12710" y="45410"/>
                    <a:pt x="12910" y="45544"/>
                    <a:pt x="13110" y="45677"/>
                  </a:cubicBezTo>
                  <a:lnTo>
                    <a:pt x="13244" y="45777"/>
                  </a:lnTo>
                  <a:lnTo>
                    <a:pt x="13344" y="45844"/>
                  </a:lnTo>
                  <a:cubicBezTo>
                    <a:pt x="14078" y="47478"/>
                    <a:pt x="15645" y="48612"/>
                    <a:pt x="17413" y="48846"/>
                  </a:cubicBezTo>
                  <a:cubicBezTo>
                    <a:pt x="17547" y="50447"/>
                    <a:pt x="17980" y="51981"/>
                    <a:pt x="19081" y="52782"/>
                  </a:cubicBezTo>
                  <a:cubicBezTo>
                    <a:pt x="19578" y="53175"/>
                    <a:pt x="20177" y="53376"/>
                    <a:pt x="20784" y="53376"/>
                  </a:cubicBezTo>
                  <a:cubicBezTo>
                    <a:pt x="21155" y="53376"/>
                    <a:pt x="21529" y="53301"/>
                    <a:pt x="21883" y="53149"/>
                  </a:cubicBezTo>
                  <a:cubicBezTo>
                    <a:pt x="22550" y="52882"/>
                    <a:pt x="23151" y="52448"/>
                    <a:pt x="23618" y="51915"/>
                  </a:cubicBezTo>
                  <a:cubicBezTo>
                    <a:pt x="24218" y="52282"/>
                    <a:pt x="24902" y="52465"/>
                    <a:pt x="25586" y="52465"/>
                  </a:cubicBezTo>
                  <a:cubicBezTo>
                    <a:pt x="26270" y="52465"/>
                    <a:pt x="26953" y="52282"/>
                    <a:pt x="27554" y="51915"/>
                  </a:cubicBezTo>
                  <a:cubicBezTo>
                    <a:pt x="28121" y="51548"/>
                    <a:pt x="28555" y="51014"/>
                    <a:pt x="28855" y="50414"/>
                  </a:cubicBezTo>
                  <a:lnTo>
                    <a:pt x="33325" y="52248"/>
                  </a:lnTo>
                  <a:cubicBezTo>
                    <a:pt x="34720" y="52825"/>
                    <a:pt x="36199" y="53112"/>
                    <a:pt x="37676" y="53112"/>
                  </a:cubicBezTo>
                  <a:cubicBezTo>
                    <a:pt x="39446" y="53112"/>
                    <a:pt x="41213" y="52700"/>
                    <a:pt x="42831" y="51881"/>
                  </a:cubicBezTo>
                  <a:cubicBezTo>
                    <a:pt x="44099" y="53549"/>
                    <a:pt x="45834" y="55284"/>
                    <a:pt x="47702" y="55284"/>
                  </a:cubicBezTo>
                  <a:cubicBezTo>
                    <a:pt x="48769" y="55284"/>
                    <a:pt x="49770" y="54750"/>
                    <a:pt x="50303" y="53816"/>
                  </a:cubicBezTo>
                  <a:cubicBezTo>
                    <a:pt x="50670" y="53149"/>
                    <a:pt x="50904" y="52415"/>
                    <a:pt x="50971" y="51648"/>
                  </a:cubicBezTo>
                  <a:cubicBezTo>
                    <a:pt x="51148" y="51682"/>
                    <a:pt x="51329" y="51698"/>
                    <a:pt x="51508" y="51698"/>
                  </a:cubicBezTo>
                  <a:cubicBezTo>
                    <a:pt x="52035" y="51698"/>
                    <a:pt x="52557" y="51555"/>
                    <a:pt x="53005" y="51281"/>
                  </a:cubicBezTo>
                  <a:cubicBezTo>
                    <a:pt x="53773" y="50781"/>
                    <a:pt x="54306" y="50013"/>
                    <a:pt x="54473" y="49113"/>
                  </a:cubicBezTo>
                  <a:cubicBezTo>
                    <a:pt x="54506" y="49013"/>
                    <a:pt x="54540" y="48913"/>
                    <a:pt x="54606" y="48813"/>
                  </a:cubicBezTo>
                  <a:cubicBezTo>
                    <a:pt x="54740" y="48346"/>
                    <a:pt x="54840" y="47879"/>
                    <a:pt x="54807" y="47378"/>
                  </a:cubicBezTo>
                  <a:cubicBezTo>
                    <a:pt x="54907" y="47211"/>
                    <a:pt x="54973" y="47078"/>
                    <a:pt x="55040" y="46911"/>
                  </a:cubicBezTo>
                  <a:cubicBezTo>
                    <a:pt x="55737" y="47225"/>
                    <a:pt x="56441" y="47368"/>
                    <a:pt x="57121" y="47368"/>
                  </a:cubicBezTo>
                  <a:cubicBezTo>
                    <a:pt x="60348" y="47368"/>
                    <a:pt x="63041" y="44156"/>
                    <a:pt x="61912" y="40740"/>
                  </a:cubicBezTo>
                  <a:cubicBezTo>
                    <a:pt x="61845" y="40540"/>
                    <a:pt x="61778" y="40340"/>
                    <a:pt x="61678" y="40140"/>
                  </a:cubicBezTo>
                  <a:cubicBezTo>
                    <a:pt x="61678" y="39739"/>
                    <a:pt x="61645" y="39372"/>
                    <a:pt x="61578" y="38972"/>
                  </a:cubicBezTo>
                  <a:lnTo>
                    <a:pt x="63346" y="35303"/>
                  </a:lnTo>
                  <a:cubicBezTo>
                    <a:pt x="63446" y="35036"/>
                    <a:pt x="63580" y="34769"/>
                    <a:pt x="63680" y="34469"/>
                  </a:cubicBezTo>
                  <a:cubicBezTo>
                    <a:pt x="63713" y="34402"/>
                    <a:pt x="63713" y="34335"/>
                    <a:pt x="63746" y="34269"/>
                  </a:cubicBezTo>
                  <a:lnTo>
                    <a:pt x="63780" y="34202"/>
                  </a:lnTo>
                  <a:cubicBezTo>
                    <a:pt x="63846" y="34002"/>
                    <a:pt x="63880" y="33802"/>
                    <a:pt x="63946" y="33635"/>
                  </a:cubicBezTo>
                  <a:cubicBezTo>
                    <a:pt x="63980" y="33502"/>
                    <a:pt x="64013" y="33401"/>
                    <a:pt x="64013" y="33301"/>
                  </a:cubicBezTo>
                  <a:cubicBezTo>
                    <a:pt x="64047" y="33101"/>
                    <a:pt x="64113" y="32934"/>
                    <a:pt x="64147" y="32734"/>
                  </a:cubicBezTo>
                  <a:lnTo>
                    <a:pt x="64147" y="32701"/>
                  </a:lnTo>
                  <a:lnTo>
                    <a:pt x="64180" y="32434"/>
                  </a:lnTo>
                  <a:cubicBezTo>
                    <a:pt x="64213" y="32201"/>
                    <a:pt x="64213" y="31967"/>
                    <a:pt x="64247" y="31767"/>
                  </a:cubicBezTo>
                  <a:lnTo>
                    <a:pt x="64247" y="31600"/>
                  </a:lnTo>
                  <a:lnTo>
                    <a:pt x="64247" y="30766"/>
                  </a:lnTo>
                  <a:lnTo>
                    <a:pt x="64247" y="30566"/>
                  </a:lnTo>
                  <a:lnTo>
                    <a:pt x="64247" y="30533"/>
                  </a:lnTo>
                  <a:cubicBezTo>
                    <a:pt x="64247" y="30299"/>
                    <a:pt x="64213" y="30099"/>
                    <a:pt x="64180" y="29899"/>
                  </a:cubicBezTo>
                  <a:cubicBezTo>
                    <a:pt x="64180" y="29799"/>
                    <a:pt x="64147" y="29699"/>
                    <a:pt x="64113" y="29599"/>
                  </a:cubicBezTo>
                  <a:cubicBezTo>
                    <a:pt x="64080" y="29432"/>
                    <a:pt x="64047" y="29232"/>
                    <a:pt x="64013" y="29032"/>
                  </a:cubicBezTo>
                  <a:lnTo>
                    <a:pt x="63946" y="28765"/>
                  </a:lnTo>
                  <a:cubicBezTo>
                    <a:pt x="63880" y="28565"/>
                    <a:pt x="63846" y="28365"/>
                    <a:pt x="63780" y="28164"/>
                  </a:cubicBezTo>
                  <a:cubicBezTo>
                    <a:pt x="63780" y="28098"/>
                    <a:pt x="63713" y="28031"/>
                    <a:pt x="63713" y="27964"/>
                  </a:cubicBezTo>
                  <a:cubicBezTo>
                    <a:pt x="63680" y="27898"/>
                    <a:pt x="63646" y="27764"/>
                    <a:pt x="63580" y="27697"/>
                  </a:cubicBezTo>
                  <a:cubicBezTo>
                    <a:pt x="65147" y="26763"/>
                    <a:pt x="66715" y="25462"/>
                    <a:pt x="66915" y="23828"/>
                  </a:cubicBezTo>
                  <a:cubicBezTo>
                    <a:pt x="67049" y="22794"/>
                    <a:pt x="66615" y="21793"/>
                    <a:pt x="65814" y="21193"/>
                  </a:cubicBezTo>
                  <a:cubicBezTo>
                    <a:pt x="65281" y="20826"/>
                    <a:pt x="64714" y="20559"/>
                    <a:pt x="64080" y="20426"/>
                  </a:cubicBezTo>
                  <a:cubicBezTo>
                    <a:pt x="64047" y="19125"/>
                    <a:pt x="63279" y="17924"/>
                    <a:pt x="62112" y="17357"/>
                  </a:cubicBezTo>
                  <a:cubicBezTo>
                    <a:pt x="61635" y="17129"/>
                    <a:pt x="61111" y="17011"/>
                    <a:pt x="60583" y="17011"/>
                  </a:cubicBezTo>
                  <a:cubicBezTo>
                    <a:pt x="60336" y="17011"/>
                    <a:pt x="60088" y="17037"/>
                    <a:pt x="59844" y="17090"/>
                  </a:cubicBezTo>
                  <a:cubicBezTo>
                    <a:pt x="59643" y="17090"/>
                    <a:pt x="59410" y="17157"/>
                    <a:pt x="59176" y="17223"/>
                  </a:cubicBezTo>
                  <a:cubicBezTo>
                    <a:pt x="59010" y="16856"/>
                    <a:pt x="58776" y="16523"/>
                    <a:pt x="58509" y="16223"/>
                  </a:cubicBezTo>
                  <a:lnTo>
                    <a:pt x="58309" y="16056"/>
                  </a:lnTo>
                  <a:lnTo>
                    <a:pt x="58076" y="15922"/>
                  </a:lnTo>
                  <a:cubicBezTo>
                    <a:pt x="57842" y="15789"/>
                    <a:pt x="57609" y="15655"/>
                    <a:pt x="57342" y="15555"/>
                  </a:cubicBezTo>
                  <a:cubicBezTo>
                    <a:pt x="58176" y="14355"/>
                    <a:pt x="58676" y="12987"/>
                    <a:pt x="58843" y="11553"/>
                  </a:cubicBezTo>
                  <a:cubicBezTo>
                    <a:pt x="58910" y="10885"/>
                    <a:pt x="58910" y="10252"/>
                    <a:pt x="58843" y="9618"/>
                  </a:cubicBezTo>
                  <a:cubicBezTo>
                    <a:pt x="58643" y="7583"/>
                    <a:pt x="57875" y="5648"/>
                    <a:pt x="56608" y="4047"/>
                  </a:cubicBezTo>
                  <a:cubicBezTo>
                    <a:pt x="55607" y="2579"/>
                    <a:pt x="54240" y="1479"/>
                    <a:pt x="52638" y="778"/>
                  </a:cubicBezTo>
                  <a:cubicBezTo>
                    <a:pt x="51558" y="268"/>
                    <a:pt x="50424" y="1"/>
                    <a:pt x="49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1;p69">
              <a:extLst>
                <a:ext uri="{FF2B5EF4-FFF2-40B4-BE49-F238E27FC236}">
                  <a16:creationId xmlns:a16="http://schemas.microsoft.com/office/drawing/2014/main" id="{B6777300-D605-2EB4-A0A5-47D92380C9EB}"/>
                </a:ext>
              </a:extLst>
            </p:cNvPr>
            <p:cNvSpPr/>
            <p:nvPr/>
          </p:nvSpPr>
          <p:spPr>
            <a:xfrm>
              <a:off x="3657633" y="1141362"/>
              <a:ext cx="1290087" cy="1687590"/>
            </a:xfrm>
            <a:custGeom>
              <a:avLst/>
              <a:gdLst/>
              <a:ahLst/>
              <a:cxnLst/>
              <a:rect l="l" t="t" r="r" b="b"/>
              <a:pathLst>
                <a:path w="78057" h="102108" extrusionOk="0">
                  <a:moveTo>
                    <a:pt x="38328" y="5404"/>
                  </a:moveTo>
                  <a:cubicBezTo>
                    <a:pt x="53038" y="5404"/>
                    <a:pt x="64980" y="19148"/>
                    <a:pt x="64980" y="35993"/>
                  </a:cubicBezTo>
                  <a:lnTo>
                    <a:pt x="64980" y="39796"/>
                  </a:lnTo>
                  <a:lnTo>
                    <a:pt x="64780" y="39696"/>
                  </a:lnTo>
                  <a:cubicBezTo>
                    <a:pt x="60644" y="36827"/>
                    <a:pt x="55574" y="35860"/>
                    <a:pt x="51604" y="35326"/>
                  </a:cubicBezTo>
                  <a:cubicBezTo>
                    <a:pt x="48110" y="34871"/>
                    <a:pt x="44590" y="34642"/>
                    <a:pt x="41071" y="34642"/>
                  </a:cubicBezTo>
                  <a:cubicBezTo>
                    <a:pt x="36592" y="34642"/>
                    <a:pt x="32113" y="35012"/>
                    <a:pt x="27687" y="35760"/>
                  </a:cubicBezTo>
                  <a:cubicBezTo>
                    <a:pt x="21916" y="36694"/>
                    <a:pt x="16346" y="37828"/>
                    <a:pt x="11676" y="40663"/>
                  </a:cubicBezTo>
                  <a:lnTo>
                    <a:pt x="11676" y="35993"/>
                  </a:lnTo>
                  <a:cubicBezTo>
                    <a:pt x="11676" y="19148"/>
                    <a:pt x="23617" y="5404"/>
                    <a:pt x="38328" y="5404"/>
                  </a:cubicBezTo>
                  <a:close/>
                  <a:moveTo>
                    <a:pt x="38328" y="1"/>
                  </a:moveTo>
                  <a:cubicBezTo>
                    <a:pt x="20649" y="1"/>
                    <a:pt x="6238" y="16145"/>
                    <a:pt x="6238" y="35993"/>
                  </a:cubicBezTo>
                  <a:lnTo>
                    <a:pt x="6238" y="45933"/>
                  </a:lnTo>
                  <a:cubicBezTo>
                    <a:pt x="2669" y="52138"/>
                    <a:pt x="1" y="62879"/>
                    <a:pt x="1" y="71218"/>
                  </a:cubicBezTo>
                  <a:cubicBezTo>
                    <a:pt x="1" y="82059"/>
                    <a:pt x="4837" y="90699"/>
                    <a:pt x="14044" y="96236"/>
                  </a:cubicBezTo>
                  <a:cubicBezTo>
                    <a:pt x="15011" y="96970"/>
                    <a:pt x="16079" y="97570"/>
                    <a:pt x="17213" y="97937"/>
                  </a:cubicBezTo>
                  <a:cubicBezTo>
                    <a:pt x="22417" y="100306"/>
                    <a:pt x="28021" y="101707"/>
                    <a:pt x="33725" y="102007"/>
                  </a:cubicBezTo>
                  <a:lnTo>
                    <a:pt x="34926" y="102074"/>
                  </a:lnTo>
                  <a:cubicBezTo>
                    <a:pt x="35426" y="102107"/>
                    <a:pt x="35993" y="102107"/>
                    <a:pt x="36560" y="102107"/>
                  </a:cubicBezTo>
                  <a:cubicBezTo>
                    <a:pt x="39896" y="102107"/>
                    <a:pt x="44399" y="101807"/>
                    <a:pt x="46234" y="101607"/>
                  </a:cubicBezTo>
                  <a:cubicBezTo>
                    <a:pt x="53606" y="100806"/>
                    <a:pt x="64380" y="98404"/>
                    <a:pt x="72986" y="86696"/>
                  </a:cubicBezTo>
                  <a:cubicBezTo>
                    <a:pt x="76822" y="81492"/>
                    <a:pt x="78056" y="74521"/>
                    <a:pt x="76722" y="65914"/>
                  </a:cubicBezTo>
                  <a:cubicBezTo>
                    <a:pt x="75655" y="59343"/>
                    <a:pt x="73520" y="52972"/>
                    <a:pt x="70384" y="47101"/>
                  </a:cubicBezTo>
                  <a:lnTo>
                    <a:pt x="70384" y="35993"/>
                  </a:lnTo>
                  <a:cubicBezTo>
                    <a:pt x="70384" y="16145"/>
                    <a:pt x="56007" y="1"/>
                    <a:pt x="3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2;p69">
              <a:extLst>
                <a:ext uri="{FF2B5EF4-FFF2-40B4-BE49-F238E27FC236}">
                  <a16:creationId xmlns:a16="http://schemas.microsoft.com/office/drawing/2014/main" id="{A8B3960F-6641-A048-E327-B10CA31EFD6B}"/>
                </a:ext>
              </a:extLst>
            </p:cNvPr>
            <p:cNvSpPr/>
            <p:nvPr/>
          </p:nvSpPr>
          <p:spPr>
            <a:xfrm>
              <a:off x="3765144" y="1778679"/>
              <a:ext cx="971966" cy="289595"/>
            </a:xfrm>
            <a:custGeom>
              <a:avLst/>
              <a:gdLst/>
              <a:ahLst/>
              <a:cxnLst/>
              <a:rect l="l" t="t" r="r" b="b"/>
              <a:pathLst>
                <a:path w="58809" h="17522" extrusionOk="0">
                  <a:moveTo>
                    <a:pt x="34657" y="1"/>
                  </a:moveTo>
                  <a:cubicBezTo>
                    <a:pt x="33024" y="1"/>
                    <a:pt x="31389" y="56"/>
                    <a:pt x="29755" y="167"/>
                  </a:cubicBezTo>
                  <a:cubicBezTo>
                    <a:pt x="27120" y="301"/>
                    <a:pt x="24518" y="601"/>
                    <a:pt x="21916" y="1001"/>
                  </a:cubicBezTo>
                  <a:cubicBezTo>
                    <a:pt x="15611" y="2069"/>
                    <a:pt x="9574" y="3303"/>
                    <a:pt x="5304" y="6972"/>
                  </a:cubicBezTo>
                  <a:cubicBezTo>
                    <a:pt x="0" y="11542"/>
                    <a:pt x="14811" y="15979"/>
                    <a:pt x="17680" y="16546"/>
                  </a:cubicBezTo>
                  <a:cubicBezTo>
                    <a:pt x="21365" y="17267"/>
                    <a:pt x="25142" y="17521"/>
                    <a:pt x="28930" y="17521"/>
                  </a:cubicBezTo>
                  <a:cubicBezTo>
                    <a:pt x="31621" y="17521"/>
                    <a:pt x="34319" y="17393"/>
                    <a:pt x="36993" y="17213"/>
                  </a:cubicBezTo>
                  <a:cubicBezTo>
                    <a:pt x="47601" y="16546"/>
                    <a:pt x="55640" y="14144"/>
                    <a:pt x="57942" y="10908"/>
                  </a:cubicBezTo>
                  <a:cubicBezTo>
                    <a:pt x="58709" y="9841"/>
                    <a:pt x="58809" y="8673"/>
                    <a:pt x="58275" y="7272"/>
                  </a:cubicBezTo>
                  <a:cubicBezTo>
                    <a:pt x="57908" y="6205"/>
                    <a:pt x="56974" y="5171"/>
                    <a:pt x="55607" y="4204"/>
                  </a:cubicBezTo>
                  <a:cubicBezTo>
                    <a:pt x="52271" y="1935"/>
                    <a:pt x="47868" y="1101"/>
                    <a:pt x="44432" y="668"/>
                  </a:cubicBezTo>
                  <a:cubicBezTo>
                    <a:pt x="41185" y="223"/>
                    <a:pt x="37924" y="1"/>
                    <a:pt x="34657" y="1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3;p69">
              <a:extLst>
                <a:ext uri="{FF2B5EF4-FFF2-40B4-BE49-F238E27FC236}">
                  <a16:creationId xmlns:a16="http://schemas.microsoft.com/office/drawing/2014/main" id="{23A4FBFF-E0C9-C5D8-8C59-B90CE9894D8D}"/>
                </a:ext>
              </a:extLst>
            </p:cNvPr>
            <p:cNvSpPr/>
            <p:nvPr/>
          </p:nvSpPr>
          <p:spPr>
            <a:xfrm>
              <a:off x="4367175" y="1835352"/>
              <a:ext cx="157672" cy="130699"/>
            </a:xfrm>
            <a:custGeom>
              <a:avLst/>
              <a:gdLst/>
              <a:ahLst/>
              <a:cxnLst/>
              <a:rect l="l" t="t" r="r" b="b"/>
              <a:pathLst>
                <a:path w="9540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7"/>
                  </a:cubicBezTo>
                  <a:cubicBezTo>
                    <a:pt x="334" y="1342"/>
                    <a:pt x="0" y="5912"/>
                    <a:pt x="3136" y="7479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5" y="7907"/>
                    <a:pt x="9540" y="5418"/>
                    <a:pt x="8673" y="2709"/>
                  </a:cubicBezTo>
                  <a:cubicBezTo>
                    <a:pt x="8113" y="1056"/>
                    <a:pt x="6573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4;p69">
              <a:extLst>
                <a:ext uri="{FF2B5EF4-FFF2-40B4-BE49-F238E27FC236}">
                  <a16:creationId xmlns:a16="http://schemas.microsoft.com/office/drawing/2014/main" id="{AA7F4DFA-32DF-C111-B6B8-4C61F87EB934}"/>
                </a:ext>
              </a:extLst>
            </p:cNvPr>
            <p:cNvSpPr/>
            <p:nvPr/>
          </p:nvSpPr>
          <p:spPr>
            <a:xfrm>
              <a:off x="4356151" y="1784067"/>
              <a:ext cx="158119" cy="130699"/>
            </a:xfrm>
            <a:custGeom>
              <a:avLst/>
              <a:gdLst/>
              <a:ahLst/>
              <a:cxnLst/>
              <a:rect l="l" t="t" r="r" b="b"/>
              <a:pathLst>
                <a:path w="9567" h="7908" extrusionOk="0">
                  <a:moveTo>
                    <a:pt x="4922" y="1"/>
                  </a:moveTo>
                  <a:cubicBezTo>
                    <a:pt x="4507" y="1"/>
                    <a:pt x="4085" y="68"/>
                    <a:pt x="3669" y="208"/>
                  </a:cubicBezTo>
                  <a:cubicBezTo>
                    <a:pt x="334" y="1309"/>
                    <a:pt x="0" y="5912"/>
                    <a:pt x="3136" y="7480"/>
                  </a:cubicBezTo>
                  <a:cubicBezTo>
                    <a:pt x="3731" y="7775"/>
                    <a:pt x="4337" y="7908"/>
                    <a:pt x="4921" y="7908"/>
                  </a:cubicBezTo>
                  <a:cubicBezTo>
                    <a:pt x="7447" y="7908"/>
                    <a:pt x="9567" y="5419"/>
                    <a:pt x="8673" y="2710"/>
                  </a:cubicBezTo>
                  <a:cubicBezTo>
                    <a:pt x="8113" y="1057"/>
                    <a:pt x="6573" y="1"/>
                    <a:pt x="4922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5;p69">
              <a:extLst>
                <a:ext uri="{FF2B5EF4-FFF2-40B4-BE49-F238E27FC236}">
                  <a16:creationId xmlns:a16="http://schemas.microsoft.com/office/drawing/2014/main" id="{9D51D600-2C24-E3E7-31B0-5EB0A8E0A0B4}"/>
                </a:ext>
              </a:extLst>
            </p:cNvPr>
            <p:cNvSpPr/>
            <p:nvPr/>
          </p:nvSpPr>
          <p:spPr>
            <a:xfrm>
              <a:off x="4371588" y="1834905"/>
              <a:ext cx="137294" cy="79861"/>
            </a:xfrm>
            <a:custGeom>
              <a:avLst/>
              <a:gdLst/>
              <a:ahLst/>
              <a:cxnLst/>
              <a:rect l="l" t="t" r="r" b="b"/>
              <a:pathLst>
                <a:path w="8307" h="4832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606" y="1435"/>
                    <a:pt x="6605" y="2670"/>
                    <a:pt x="5204" y="3170"/>
                  </a:cubicBezTo>
                  <a:cubicBezTo>
                    <a:pt x="4789" y="3302"/>
                    <a:pt x="4368" y="3364"/>
                    <a:pt x="3956" y="3364"/>
                  </a:cubicBezTo>
                  <a:cubicBezTo>
                    <a:pt x="2281" y="3364"/>
                    <a:pt x="736" y="2328"/>
                    <a:pt x="200" y="668"/>
                  </a:cubicBezTo>
                  <a:cubicBezTo>
                    <a:pt x="134" y="535"/>
                    <a:pt x="134" y="401"/>
                    <a:pt x="100" y="268"/>
                  </a:cubicBezTo>
                  <a:lnTo>
                    <a:pt x="100" y="268"/>
                  </a:lnTo>
                  <a:cubicBezTo>
                    <a:pt x="0" y="902"/>
                    <a:pt x="33" y="1535"/>
                    <a:pt x="234" y="2136"/>
                  </a:cubicBezTo>
                  <a:cubicBezTo>
                    <a:pt x="780" y="3774"/>
                    <a:pt x="2310" y="4832"/>
                    <a:pt x="3963" y="4832"/>
                  </a:cubicBezTo>
                  <a:cubicBezTo>
                    <a:pt x="4329" y="4832"/>
                    <a:pt x="4701" y="4780"/>
                    <a:pt x="5070" y="4671"/>
                  </a:cubicBezTo>
                  <a:cubicBezTo>
                    <a:pt x="7072" y="4104"/>
                    <a:pt x="8306" y="2036"/>
                    <a:pt x="7806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6;p69">
              <a:extLst>
                <a:ext uri="{FF2B5EF4-FFF2-40B4-BE49-F238E27FC236}">
                  <a16:creationId xmlns:a16="http://schemas.microsoft.com/office/drawing/2014/main" id="{BFC24383-4AD8-6711-2863-6B6BBBDB129D}"/>
                </a:ext>
              </a:extLst>
            </p:cNvPr>
            <p:cNvSpPr/>
            <p:nvPr/>
          </p:nvSpPr>
          <p:spPr>
            <a:xfrm>
              <a:off x="4399701" y="1804115"/>
              <a:ext cx="78820" cy="65350"/>
            </a:xfrm>
            <a:custGeom>
              <a:avLst/>
              <a:gdLst/>
              <a:ahLst/>
              <a:cxnLst/>
              <a:rect l="l" t="t" r="r" b="b"/>
              <a:pathLst>
                <a:path w="4769" h="3954" extrusionOk="0">
                  <a:moveTo>
                    <a:pt x="2442" y="0"/>
                  </a:moveTo>
                  <a:cubicBezTo>
                    <a:pt x="2241" y="0"/>
                    <a:pt x="2036" y="31"/>
                    <a:pt x="1835" y="96"/>
                  </a:cubicBezTo>
                  <a:cubicBezTo>
                    <a:pt x="167" y="663"/>
                    <a:pt x="0" y="2965"/>
                    <a:pt x="1568" y="3732"/>
                  </a:cubicBezTo>
                  <a:cubicBezTo>
                    <a:pt x="1867" y="3885"/>
                    <a:pt x="2172" y="3954"/>
                    <a:pt x="2467" y="3954"/>
                  </a:cubicBezTo>
                  <a:cubicBezTo>
                    <a:pt x="3715" y="3954"/>
                    <a:pt x="4769" y="2713"/>
                    <a:pt x="4337" y="1364"/>
                  </a:cubicBezTo>
                  <a:cubicBezTo>
                    <a:pt x="4068" y="530"/>
                    <a:pt x="3279" y="0"/>
                    <a:pt x="244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7;p69">
              <a:extLst>
                <a:ext uri="{FF2B5EF4-FFF2-40B4-BE49-F238E27FC236}">
                  <a16:creationId xmlns:a16="http://schemas.microsoft.com/office/drawing/2014/main" id="{7F85EB56-FAD9-AAE1-9E1B-3CEF5454A70D}"/>
                </a:ext>
              </a:extLst>
            </p:cNvPr>
            <p:cNvSpPr/>
            <p:nvPr/>
          </p:nvSpPr>
          <p:spPr>
            <a:xfrm>
              <a:off x="4117428" y="1757061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9"/>
                    <a:pt x="0" y="5912"/>
                    <a:pt x="3169" y="7480"/>
                  </a:cubicBezTo>
                  <a:cubicBezTo>
                    <a:pt x="3759" y="7774"/>
                    <a:pt x="4359" y="7907"/>
                    <a:pt x="4940" y="7907"/>
                  </a:cubicBezTo>
                  <a:cubicBezTo>
                    <a:pt x="7447" y="7907"/>
                    <a:pt x="9567" y="5418"/>
                    <a:pt x="8673" y="2710"/>
                  </a:cubicBezTo>
                  <a:cubicBezTo>
                    <a:pt x="8113" y="1057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8;p69">
              <a:extLst>
                <a:ext uri="{FF2B5EF4-FFF2-40B4-BE49-F238E27FC236}">
                  <a16:creationId xmlns:a16="http://schemas.microsoft.com/office/drawing/2014/main" id="{980E9DD8-58BF-5324-36AC-26F589A97AB6}"/>
                </a:ext>
              </a:extLst>
            </p:cNvPr>
            <p:cNvSpPr/>
            <p:nvPr/>
          </p:nvSpPr>
          <p:spPr>
            <a:xfrm>
              <a:off x="4106949" y="1705793"/>
              <a:ext cx="158135" cy="130699"/>
            </a:xfrm>
            <a:custGeom>
              <a:avLst/>
              <a:gdLst/>
              <a:ahLst/>
              <a:cxnLst/>
              <a:rect l="l" t="t" r="r" b="b"/>
              <a:pathLst>
                <a:path w="9568" h="7908" extrusionOk="0">
                  <a:moveTo>
                    <a:pt x="4922" y="0"/>
                  </a:moveTo>
                  <a:cubicBezTo>
                    <a:pt x="4507" y="0"/>
                    <a:pt x="4085" y="67"/>
                    <a:pt x="3670" y="208"/>
                  </a:cubicBezTo>
                  <a:cubicBezTo>
                    <a:pt x="334" y="1308"/>
                    <a:pt x="1" y="5912"/>
                    <a:pt x="3136" y="7479"/>
                  </a:cubicBezTo>
                  <a:cubicBezTo>
                    <a:pt x="3725" y="7774"/>
                    <a:pt x="4328" y="7907"/>
                    <a:pt x="4910" y="7907"/>
                  </a:cubicBezTo>
                  <a:cubicBezTo>
                    <a:pt x="7426" y="7907"/>
                    <a:pt x="9567" y="5418"/>
                    <a:pt x="8674" y="2709"/>
                  </a:cubicBezTo>
                  <a:cubicBezTo>
                    <a:pt x="8114" y="1056"/>
                    <a:pt x="6574" y="0"/>
                    <a:pt x="492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59;p69">
              <a:extLst>
                <a:ext uri="{FF2B5EF4-FFF2-40B4-BE49-F238E27FC236}">
                  <a16:creationId xmlns:a16="http://schemas.microsoft.com/office/drawing/2014/main" id="{5AA9AC2B-4456-0A03-E1EB-379EF3920ECA}"/>
                </a:ext>
              </a:extLst>
            </p:cNvPr>
            <p:cNvSpPr/>
            <p:nvPr/>
          </p:nvSpPr>
          <p:spPr>
            <a:xfrm>
              <a:off x="4121841" y="1756631"/>
              <a:ext cx="137294" cy="80208"/>
            </a:xfrm>
            <a:custGeom>
              <a:avLst/>
              <a:gdLst/>
              <a:ahLst/>
              <a:cxnLst/>
              <a:rect l="l" t="t" r="r" b="b"/>
              <a:pathLst>
                <a:path w="8307" h="485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606" y="1468"/>
                    <a:pt x="6605" y="2669"/>
                    <a:pt x="5204" y="3169"/>
                  </a:cubicBezTo>
                  <a:cubicBezTo>
                    <a:pt x="4796" y="3301"/>
                    <a:pt x="4381" y="3364"/>
                    <a:pt x="3972" y="3364"/>
                  </a:cubicBezTo>
                  <a:cubicBezTo>
                    <a:pt x="2313" y="3364"/>
                    <a:pt x="763" y="2327"/>
                    <a:pt x="200" y="667"/>
                  </a:cubicBezTo>
                  <a:cubicBezTo>
                    <a:pt x="167" y="534"/>
                    <a:pt x="134" y="401"/>
                    <a:pt x="134" y="267"/>
                  </a:cubicBezTo>
                  <a:lnTo>
                    <a:pt x="134" y="267"/>
                  </a:lnTo>
                  <a:cubicBezTo>
                    <a:pt x="0" y="901"/>
                    <a:pt x="67" y="1535"/>
                    <a:pt x="267" y="2168"/>
                  </a:cubicBezTo>
                  <a:cubicBezTo>
                    <a:pt x="789" y="3815"/>
                    <a:pt x="2326" y="4852"/>
                    <a:pt x="3988" y="4852"/>
                  </a:cubicBezTo>
                  <a:cubicBezTo>
                    <a:pt x="4346" y="4852"/>
                    <a:pt x="4710" y="4804"/>
                    <a:pt x="5071" y="4704"/>
                  </a:cubicBezTo>
                  <a:cubicBezTo>
                    <a:pt x="7105" y="4137"/>
                    <a:pt x="8306" y="2068"/>
                    <a:pt x="7806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0;p69">
              <a:extLst>
                <a:ext uri="{FF2B5EF4-FFF2-40B4-BE49-F238E27FC236}">
                  <a16:creationId xmlns:a16="http://schemas.microsoft.com/office/drawing/2014/main" id="{6FCBFD8B-5A07-2D22-AD41-AF2BA5220F15}"/>
                </a:ext>
              </a:extLst>
            </p:cNvPr>
            <p:cNvSpPr/>
            <p:nvPr/>
          </p:nvSpPr>
          <p:spPr>
            <a:xfrm>
              <a:off x="4150499" y="1725824"/>
              <a:ext cx="78836" cy="65350"/>
            </a:xfrm>
            <a:custGeom>
              <a:avLst/>
              <a:gdLst/>
              <a:ahLst/>
              <a:cxnLst/>
              <a:rect l="l" t="t" r="r" b="b"/>
              <a:pathLst>
                <a:path w="4770" h="3954" extrusionOk="0">
                  <a:moveTo>
                    <a:pt x="2440" y="1"/>
                  </a:moveTo>
                  <a:cubicBezTo>
                    <a:pt x="2240" y="1"/>
                    <a:pt x="2036" y="32"/>
                    <a:pt x="1836" y="96"/>
                  </a:cubicBezTo>
                  <a:cubicBezTo>
                    <a:pt x="168" y="663"/>
                    <a:pt x="1" y="2965"/>
                    <a:pt x="1569" y="3732"/>
                  </a:cubicBezTo>
                  <a:cubicBezTo>
                    <a:pt x="1868" y="3885"/>
                    <a:pt x="2173" y="3954"/>
                    <a:pt x="2467" y="3954"/>
                  </a:cubicBezTo>
                  <a:cubicBezTo>
                    <a:pt x="3716" y="3954"/>
                    <a:pt x="4769" y="2714"/>
                    <a:pt x="4337" y="1364"/>
                  </a:cubicBezTo>
                  <a:cubicBezTo>
                    <a:pt x="4042" y="531"/>
                    <a:pt x="3270" y="1"/>
                    <a:pt x="244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1;p69">
              <a:extLst>
                <a:ext uri="{FF2B5EF4-FFF2-40B4-BE49-F238E27FC236}">
                  <a16:creationId xmlns:a16="http://schemas.microsoft.com/office/drawing/2014/main" id="{F5E3CC7B-0EE7-9592-89D6-7D1F4E8E301D}"/>
                </a:ext>
              </a:extLst>
            </p:cNvPr>
            <p:cNvSpPr/>
            <p:nvPr/>
          </p:nvSpPr>
          <p:spPr>
            <a:xfrm>
              <a:off x="4438293" y="1605702"/>
              <a:ext cx="103065" cy="374431"/>
            </a:xfrm>
            <a:custGeom>
              <a:avLst/>
              <a:gdLst/>
              <a:ahLst/>
              <a:cxnLst/>
              <a:rect l="l" t="t" r="r" b="b"/>
              <a:pathLst>
                <a:path w="6236" h="22655" extrusionOk="0">
                  <a:moveTo>
                    <a:pt x="5529" y="0"/>
                  </a:moveTo>
                  <a:cubicBezTo>
                    <a:pt x="5282" y="0"/>
                    <a:pt x="5040" y="141"/>
                    <a:pt x="4971" y="459"/>
                  </a:cubicBezTo>
                  <a:lnTo>
                    <a:pt x="67" y="21941"/>
                  </a:lnTo>
                  <a:cubicBezTo>
                    <a:pt x="0" y="22208"/>
                    <a:pt x="167" y="22508"/>
                    <a:pt x="434" y="22609"/>
                  </a:cubicBezTo>
                  <a:lnTo>
                    <a:pt x="534" y="22642"/>
                  </a:lnTo>
                  <a:cubicBezTo>
                    <a:pt x="577" y="22651"/>
                    <a:pt x="621" y="22655"/>
                    <a:pt x="664" y="22655"/>
                  </a:cubicBezTo>
                  <a:cubicBezTo>
                    <a:pt x="950" y="22655"/>
                    <a:pt x="1210" y="22469"/>
                    <a:pt x="1268" y="22208"/>
                  </a:cubicBezTo>
                  <a:lnTo>
                    <a:pt x="6138" y="726"/>
                  </a:lnTo>
                  <a:cubicBezTo>
                    <a:pt x="6236" y="278"/>
                    <a:pt x="5877" y="0"/>
                    <a:pt x="5529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2;p69">
              <a:extLst>
                <a:ext uri="{FF2B5EF4-FFF2-40B4-BE49-F238E27FC236}">
                  <a16:creationId xmlns:a16="http://schemas.microsoft.com/office/drawing/2014/main" id="{FAD45EE2-81BB-B8CD-CCA8-004806CE85BD}"/>
                </a:ext>
              </a:extLst>
            </p:cNvPr>
            <p:cNvSpPr/>
            <p:nvPr/>
          </p:nvSpPr>
          <p:spPr>
            <a:xfrm>
              <a:off x="4426162" y="1587505"/>
              <a:ext cx="102751" cy="374431"/>
            </a:xfrm>
            <a:custGeom>
              <a:avLst/>
              <a:gdLst/>
              <a:ahLst/>
              <a:cxnLst/>
              <a:rect l="l" t="t" r="r" b="b"/>
              <a:pathLst>
                <a:path w="6217" h="22655" extrusionOk="0">
                  <a:moveTo>
                    <a:pt x="5513" y="1"/>
                  </a:moveTo>
                  <a:cubicBezTo>
                    <a:pt x="5265" y="1"/>
                    <a:pt x="5020" y="141"/>
                    <a:pt x="4937" y="460"/>
                  </a:cubicBezTo>
                  <a:lnTo>
                    <a:pt x="67" y="21908"/>
                  </a:lnTo>
                  <a:cubicBezTo>
                    <a:pt x="0" y="22175"/>
                    <a:pt x="134" y="22475"/>
                    <a:pt x="434" y="22609"/>
                  </a:cubicBezTo>
                  <a:lnTo>
                    <a:pt x="534" y="22642"/>
                  </a:lnTo>
                  <a:cubicBezTo>
                    <a:pt x="573" y="22651"/>
                    <a:pt x="612" y="22655"/>
                    <a:pt x="652" y="22655"/>
                  </a:cubicBezTo>
                  <a:cubicBezTo>
                    <a:pt x="916" y="22655"/>
                    <a:pt x="1177" y="22466"/>
                    <a:pt x="1235" y="22175"/>
                  </a:cubicBezTo>
                  <a:lnTo>
                    <a:pt x="6138" y="726"/>
                  </a:lnTo>
                  <a:cubicBezTo>
                    <a:pt x="6216" y="278"/>
                    <a:pt x="5861" y="1"/>
                    <a:pt x="5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3;p69">
              <a:extLst>
                <a:ext uri="{FF2B5EF4-FFF2-40B4-BE49-F238E27FC236}">
                  <a16:creationId xmlns:a16="http://schemas.microsoft.com/office/drawing/2014/main" id="{ECF28B4D-C8CB-BBB6-F929-E2F90EEE9D87}"/>
                </a:ext>
              </a:extLst>
            </p:cNvPr>
            <p:cNvSpPr/>
            <p:nvPr/>
          </p:nvSpPr>
          <p:spPr>
            <a:xfrm>
              <a:off x="4426162" y="1587158"/>
              <a:ext cx="96488" cy="374431"/>
            </a:xfrm>
            <a:custGeom>
              <a:avLst/>
              <a:gdLst/>
              <a:ahLst/>
              <a:cxnLst/>
              <a:rect l="l" t="t" r="r" b="b"/>
              <a:pathLst>
                <a:path w="5838" h="22655" extrusionOk="0">
                  <a:moveTo>
                    <a:pt x="5542" y="1"/>
                  </a:moveTo>
                  <a:cubicBezTo>
                    <a:pt x="5256" y="1"/>
                    <a:pt x="4995" y="190"/>
                    <a:pt x="4937" y="481"/>
                  </a:cubicBezTo>
                  <a:lnTo>
                    <a:pt x="67" y="21929"/>
                  </a:lnTo>
                  <a:cubicBezTo>
                    <a:pt x="0" y="22196"/>
                    <a:pt x="134" y="22496"/>
                    <a:pt x="434" y="22630"/>
                  </a:cubicBezTo>
                  <a:lnTo>
                    <a:pt x="501" y="22630"/>
                  </a:lnTo>
                  <a:cubicBezTo>
                    <a:pt x="568" y="22646"/>
                    <a:pt x="626" y="22655"/>
                    <a:pt x="680" y="22655"/>
                  </a:cubicBezTo>
                  <a:cubicBezTo>
                    <a:pt x="734" y="22655"/>
                    <a:pt x="784" y="22646"/>
                    <a:pt x="834" y="22630"/>
                  </a:cubicBezTo>
                  <a:cubicBezTo>
                    <a:pt x="601" y="22530"/>
                    <a:pt x="467" y="22229"/>
                    <a:pt x="534" y="21963"/>
                  </a:cubicBezTo>
                  <a:lnTo>
                    <a:pt x="5438" y="514"/>
                  </a:lnTo>
                  <a:cubicBezTo>
                    <a:pt x="5471" y="314"/>
                    <a:pt x="5638" y="147"/>
                    <a:pt x="5838" y="80"/>
                  </a:cubicBezTo>
                  <a:cubicBezTo>
                    <a:pt x="5771" y="47"/>
                    <a:pt x="5738" y="14"/>
                    <a:pt x="5671" y="14"/>
                  </a:cubicBezTo>
                  <a:cubicBezTo>
                    <a:pt x="5628" y="5"/>
                    <a:pt x="5585" y="1"/>
                    <a:pt x="5542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4;p69">
              <a:extLst>
                <a:ext uri="{FF2B5EF4-FFF2-40B4-BE49-F238E27FC236}">
                  <a16:creationId xmlns:a16="http://schemas.microsoft.com/office/drawing/2014/main" id="{ECED5A35-71B3-FA8A-B318-125536C06603}"/>
                </a:ext>
              </a:extLst>
            </p:cNvPr>
            <p:cNvSpPr/>
            <p:nvPr/>
          </p:nvSpPr>
          <p:spPr>
            <a:xfrm>
              <a:off x="4417898" y="1415702"/>
              <a:ext cx="259118" cy="229964"/>
            </a:xfrm>
            <a:custGeom>
              <a:avLst/>
              <a:gdLst/>
              <a:ahLst/>
              <a:cxnLst/>
              <a:rect l="l" t="t" r="r" b="b"/>
              <a:pathLst>
                <a:path w="15678" h="13914" extrusionOk="0">
                  <a:moveTo>
                    <a:pt x="7869" y="1"/>
                  </a:moveTo>
                  <a:cubicBezTo>
                    <a:pt x="5807" y="1"/>
                    <a:pt x="3758" y="911"/>
                    <a:pt x="2368" y="2649"/>
                  </a:cubicBezTo>
                  <a:cubicBezTo>
                    <a:pt x="0" y="5651"/>
                    <a:pt x="500" y="10054"/>
                    <a:pt x="3536" y="12422"/>
                  </a:cubicBezTo>
                  <a:cubicBezTo>
                    <a:pt x="4806" y="13425"/>
                    <a:pt x="6328" y="13913"/>
                    <a:pt x="7840" y="13913"/>
                  </a:cubicBezTo>
                  <a:cubicBezTo>
                    <a:pt x="9901" y="13913"/>
                    <a:pt x="11944" y="13006"/>
                    <a:pt x="13310" y="11255"/>
                  </a:cubicBezTo>
                  <a:cubicBezTo>
                    <a:pt x="15678" y="8253"/>
                    <a:pt x="15178" y="3883"/>
                    <a:pt x="12142" y="1481"/>
                  </a:cubicBezTo>
                  <a:cubicBezTo>
                    <a:pt x="10877" y="483"/>
                    <a:pt x="9370" y="1"/>
                    <a:pt x="7869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5;p69">
              <a:extLst>
                <a:ext uri="{FF2B5EF4-FFF2-40B4-BE49-F238E27FC236}">
                  <a16:creationId xmlns:a16="http://schemas.microsoft.com/office/drawing/2014/main" id="{D837E7D7-3978-8915-BA50-BD35799B0F78}"/>
                </a:ext>
              </a:extLst>
            </p:cNvPr>
            <p:cNvSpPr/>
            <p:nvPr/>
          </p:nvSpPr>
          <p:spPr>
            <a:xfrm>
              <a:off x="4384876" y="1392597"/>
              <a:ext cx="272307" cy="230443"/>
            </a:xfrm>
            <a:custGeom>
              <a:avLst/>
              <a:gdLst/>
              <a:ahLst/>
              <a:cxnLst/>
              <a:rect l="l" t="t" r="r" b="b"/>
              <a:pathLst>
                <a:path w="16476" h="13943" extrusionOk="0">
                  <a:moveTo>
                    <a:pt x="9100" y="0"/>
                  </a:moveTo>
                  <a:cubicBezTo>
                    <a:pt x="3403" y="0"/>
                    <a:pt x="1" y="6695"/>
                    <a:pt x="3699" y="11319"/>
                  </a:cubicBezTo>
                  <a:cubicBezTo>
                    <a:pt x="5142" y="13122"/>
                    <a:pt x="7131" y="13942"/>
                    <a:pt x="9094" y="13942"/>
                  </a:cubicBezTo>
                  <a:cubicBezTo>
                    <a:pt x="12396" y="13942"/>
                    <a:pt x="15623" y="11620"/>
                    <a:pt x="16041" y="7749"/>
                  </a:cubicBezTo>
                  <a:cubicBezTo>
                    <a:pt x="16475" y="3913"/>
                    <a:pt x="13706" y="477"/>
                    <a:pt x="9904" y="44"/>
                  </a:cubicBezTo>
                  <a:cubicBezTo>
                    <a:pt x="9631" y="14"/>
                    <a:pt x="9363" y="0"/>
                    <a:pt x="910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6;p69">
              <a:extLst>
                <a:ext uri="{FF2B5EF4-FFF2-40B4-BE49-F238E27FC236}">
                  <a16:creationId xmlns:a16="http://schemas.microsoft.com/office/drawing/2014/main" id="{1B1CA93C-AB0A-59C0-D6F9-D26A29AEB0C2}"/>
                </a:ext>
              </a:extLst>
            </p:cNvPr>
            <p:cNvSpPr/>
            <p:nvPr/>
          </p:nvSpPr>
          <p:spPr>
            <a:xfrm>
              <a:off x="4533611" y="1505544"/>
              <a:ext cx="63372" cy="95546"/>
            </a:xfrm>
            <a:custGeom>
              <a:avLst/>
              <a:gdLst/>
              <a:ahLst/>
              <a:cxnLst/>
              <a:rect l="l" t="t" r="r" b="b"/>
              <a:pathLst>
                <a:path w="6706" h="10108" extrusionOk="0">
                  <a:moveTo>
                    <a:pt x="0" y="1"/>
                  </a:moveTo>
                  <a:lnTo>
                    <a:pt x="0" y="1"/>
                  </a:lnTo>
                  <a:cubicBezTo>
                    <a:pt x="3069" y="2235"/>
                    <a:pt x="1101" y="9941"/>
                    <a:pt x="901" y="10108"/>
                  </a:cubicBezTo>
                  <a:lnTo>
                    <a:pt x="5905" y="8807"/>
                  </a:lnTo>
                  <a:cubicBezTo>
                    <a:pt x="6705" y="4604"/>
                    <a:pt x="3036" y="401"/>
                    <a:pt x="0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7;p69">
              <a:extLst>
                <a:ext uri="{FF2B5EF4-FFF2-40B4-BE49-F238E27FC236}">
                  <a16:creationId xmlns:a16="http://schemas.microsoft.com/office/drawing/2014/main" id="{7A7157E0-28AB-AA2E-222C-178408A017A4}"/>
                </a:ext>
              </a:extLst>
            </p:cNvPr>
            <p:cNvSpPr/>
            <p:nvPr/>
          </p:nvSpPr>
          <p:spPr>
            <a:xfrm>
              <a:off x="4445010" y="1505544"/>
              <a:ext cx="93640" cy="78210"/>
            </a:xfrm>
            <a:custGeom>
              <a:avLst/>
              <a:gdLst/>
              <a:ahLst/>
              <a:cxnLst/>
              <a:rect l="l" t="t" r="r" b="b"/>
              <a:pathLst>
                <a:path w="9909" h="8274" extrusionOk="0">
                  <a:moveTo>
                    <a:pt x="9374" y="1"/>
                  </a:moveTo>
                  <a:lnTo>
                    <a:pt x="9374" y="1"/>
                  </a:lnTo>
                  <a:cubicBezTo>
                    <a:pt x="8259" y="3256"/>
                    <a:pt x="1669" y="3924"/>
                    <a:pt x="261" y="3924"/>
                  </a:cubicBezTo>
                  <a:cubicBezTo>
                    <a:pt x="111" y="3924"/>
                    <a:pt x="20" y="3916"/>
                    <a:pt x="1" y="3903"/>
                  </a:cubicBezTo>
                  <a:lnTo>
                    <a:pt x="1" y="3903"/>
                  </a:lnTo>
                  <a:lnTo>
                    <a:pt x="2736" y="8273"/>
                  </a:lnTo>
                  <a:cubicBezTo>
                    <a:pt x="6973" y="7806"/>
                    <a:pt x="9908" y="3036"/>
                    <a:pt x="937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68;p69">
              <a:extLst>
                <a:ext uri="{FF2B5EF4-FFF2-40B4-BE49-F238E27FC236}">
                  <a16:creationId xmlns:a16="http://schemas.microsoft.com/office/drawing/2014/main" id="{93AB7FD5-070E-331C-9EDB-9C1FE28DAEE8}"/>
                </a:ext>
              </a:extLst>
            </p:cNvPr>
            <p:cNvSpPr/>
            <p:nvPr/>
          </p:nvSpPr>
          <p:spPr>
            <a:xfrm>
              <a:off x="4439972" y="1432083"/>
              <a:ext cx="93631" cy="78588"/>
            </a:xfrm>
            <a:custGeom>
              <a:avLst/>
              <a:gdLst/>
              <a:ahLst/>
              <a:cxnLst/>
              <a:rect l="l" t="t" r="r" b="b"/>
              <a:pathLst>
                <a:path w="9908" h="8314" extrusionOk="0">
                  <a:moveTo>
                    <a:pt x="3336" y="0"/>
                  </a:moveTo>
                  <a:lnTo>
                    <a:pt x="0" y="3936"/>
                  </a:lnTo>
                  <a:cubicBezTo>
                    <a:pt x="1287" y="6832"/>
                    <a:pt x="4612" y="8314"/>
                    <a:pt x="7359" y="8314"/>
                  </a:cubicBezTo>
                  <a:cubicBezTo>
                    <a:pt x="8315" y="8314"/>
                    <a:pt x="9201" y="8134"/>
                    <a:pt x="9907" y="7773"/>
                  </a:cubicBezTo>
                  <a:cubicBezTo>
                    <a:pt x="6071" y="7672"/>
                    <a:pt x="3269" y="234"/>
                    <a:pt x="3336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9;p69">
              <a:extLst>
                <a:ext uri="{FF2B5EF4-FFF2-40B4-BE49-F238E27FC236}">
                  <a16:creationId xmlns:a16="http://schemas.microsoft.com/office/drawing/2014/main" id="{41F8724D-043D-5171-8365-8C4FD37A5A15}"/>
                </a:ext>
              </a:extLst>
            </p:cNvPr>
            <p:cNvSpPr/>
            <p:nvPr/>
          </p:nvSpPr>
          <p:spPr>
            <a:xfrm>
              <a:off x="4509330" y="1405277"/>
              <a:ext cx="75354" cy="100282"/>
            </a:xfrm>
            <a:custGeom>
              <a:avLst/>
              <a:gdLst/>
              <a:ahLst/>
              <a:cxnLst/>
              <a:rect l="l" t="t" r="r" b="b"/>
              <a:pathLst>
                <a:path w="7974" h="10609" extrusionOk="0">
                  <a:moveTo>
                    <a:pt x="3203" y="1"/>
                  </a:moveTo>
                  <a:cubicBezTo>
                    <a:pt x="1" y="2836"/>
                    <a:pt x="368" y="8407"/>
                    <a:pt x="2536" y="10609"/>
                  </a:cubicBezTo>
                  <a:cubicBezTo>
                    <a:pt x="1502" y="6939"/>
                    <a:pt x="7740" y="2002"/>
                    <a:pt x="7973" y="2002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0;p69">
              <a:extLst>
                <a:ext uri="{FF2B5EF4-FFF2-40B4-BE49-F238E27FC236}">
                  <a16:creationId xmlns:a16="http://schemas.microsoft.com/office/drawing/2014/main" id="{704B10E8-BDD7-8C73-ED49-689A8A3168B9}"/>
                </a:ext>
              </a:extLst>
            </p:cNvPr>
            <p:cNvSpPr/>
            <p:nvPr/>
          </p:nvSpPr>
          <p:spPr>
            <a:xfrm>
              <a:off x="4533611" y="1472386"/>
              <a:ext cx="97099" cy="57131"/>
            </a:xfrm>
            <a:custGeom>
              <a:avLst/>
              <a:gdLst/>
              <a:ahLst/>
              <a:cxnLst/>
              <a:rect l="l" t="t" r="r" b="b"/>
              <a:pathLst>
                <a:path w="10275" h="6044" extrusionOk="0">
                  <a:moveTo>
                    <a:pt x="6738" y="1"/>
                  </a:moveTo>
                  <a:cubicBezTo>
                    <a:pt x="3856" y="1"/>
                    <a:pt x="983" y="1566"/>
                    <a:pt x="0" y="3509"/>
                  </a:cubicBezTo>
                  <a:cubicBezTo>
                    <a:pt x="609" y="3099"/>
                    <a:pt x="1342" y="2932"/>
                    <a:pt x="2131" y="2932"/>
                  </a:cubicBezTo>
                  <a:cubicBezTo>
                    <a:pt x="5452" y="2932"/>
                    <a:pt x="9753" y="5882"/>
                    <a:pt x="9807" y="6044"/>
                  </a:cubicBezTo>
                  <a:lnTo>
                    <a:pt x="10274" y="940"/>
                  </a:lnTo>
                  <a:cubicBezTo>
                    <a:pt x="9190" y="283"/>
                    <a:pt x="7963" y="1"/>
                    <a:pt x="673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1;p69">
              <a:extLst>
                <a:ext uri="{FF2B5EF4-FFF2-40B4-BE49-F238E27FC236}">
                  <a16:creationId xmlns:a16="http://schemas.microsoft.com/office/drawing/2014/main" id="{F7E0ED1D-4316-B4E3-E667-FC68F0275D24}"/>
                </a:ext>
              </a:extLst>
            </p:cNvPr>
            <p:cNvSpPr/>
            <p:nvPr/>
          </p:nvSpPr>
          <p:spPr>
            <a:xfrm>
              <a:off x="4406857" y="1426395"/>
              <a:ext cx="227170" cy="195834"/>
            </a:xfrm>
            <a:custGeom>
              <a:avLst/>
              <a:gdLst/>
              <a:ahLst/>
              <a:cxnLst/>
              <a:rect l="l" t="t" r="r" b="b"/>
              <a:pathLst>
                <a:path w="13745" h="11849" extrusionOk="0">
                  <a:moveTo>
                    <a:pt x="2903" y="0"/>
                  </a:moveTo>
                  <a:lnTo>
                    <a:pt x="2903" y="0"/>
                  </a:lnTo>
                  <a:cubicBezTo>
                    <a:pt x="1" y="2936"/>
                    <a:pt x="301" y="7773"/>
                    <a:pt x="3537" y="10341"/>
                  </a:cubicBezTo>
                  <a:cubicBezTo>
                    <a:pt x="4821" y="11360"/>
                    <a:pt x="6341" y="11849"/>
                    <a:pt x="7847" y="11849"/>
                  </a:cubicBezTo>
                  <a:cubicBezTo>
                    <a:pt x="10137" y="11849"/>
                    <a:pt x="12396" y="10719"/>
                    <a:pt x="13744" y="8606"/>
                  </a:cubicBezTo>
                  <a:lnTo>
                    <a:pt x="13744" y="8606"/>
                  </a:lnTo>
                  <a:cubicBezTo>
                    <a:pt x="12446" y="9904"/>
                    <a:pt x="10700" y="10628"/>
                    <a:pt x="8893" y="10628"/>
                  </a:cubicBezTo>
                  <a:cubicBezTo>
                    <a:pt x="8609" y="10628"/>
                    <a:pt x="8325" y="10611"/>
                    <a:pt x="8040" y="10575"/>
                  </a:cubicBezTo>
                  <a:cubicBezTo>
                    <a:pt x="2936" y="10007"/>
                    <a:pt x="201" y="4337"/>
                    <a:pt x="29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2;p69">
              <a:extLst>
                <a:ext uri="{FF2B5EF4-FFF2-40B4-BE49-F238E27FC236}">
                  <a16:creationId xmlns:a16="http://schemas.microsoft.com/office/drawing/2014/main" id="{DB95BA2E-C047-1E69-4A6F-C6BFC95DB5CF}"/>
                </a:ext>
              </a:extLst>
            </p:cNvPr>
            <p:cNvSpPr/>
            <p:nvPr/>
          </p:nvSpPr>
          <p:spPr>
            <a:xfrm>
              <a:off x="4598031" y="1528254"/>
              <a:ext cx="32675" cy="27485"/>
            </a:xfrm>
            <a:custGeom>
              <a:avLst/>
              <a:gdLst/>
              <a:ahLst/>
              <a:cxnLst/>
              <a:rect l="l" t="t" r="r" b="b"/>
              <a:pathLst>
                <a:path w="1977" h="1663" extrusionOk="0">
                  <a:moveTo>
                    <a:pt x="1094" y="0"/>
                  </a:moveTo>
                  <a:cubicBezTo>
                    <a:pt x="425" y="0"/>
                    <a:pt x="1" y="806"/>
                    <a:pt x="443" y="1343"/>
                  </a:cubicBezTo>
                  <a:cubicBezTo>
                    <a:pt x="615" y="1564"/>
                    <a:pt x="855" y="1663"/>
                    <a:pt x="1093" y="1663"/>
                  </a:cubicBezTo>
                  <a:cubicBezTo>
                    <a:pt x="1500" y="1663"/>
                    <a:pt x="1901" y="1372"/>
                    <a:pt x="1944" y="909"/>
                  </a:cubicBezTo>
                  <a:cubicBezTo>
                    <a:pt x="1977" y="442"/>
                    <a:pt x="1643" y="75"/>
                    <a:pt x="1210" y="8"/>
                  </a:cubicBezTo>
                  <a:cubicBezTo>
                    <a:pt x="1170" y="3"/>
                    <a:pt x="1132" y="0"/>
                    <a:pt x="109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3;p69">
              <a:extLst>
                <a:ext uri="{FF2B5EF4-FFF2-40B4-BE49-F238E27FC236}">
                  <a16:creationId xmlns:a16="http://schemas.microsoft.com/office/drawing/2014/main" id="{1760ACDF-9430-0DFC-C53D-7C81B93E37EC}"/>
                </a:ext>
              </a:extLst>
            </p:cNvPr>
            <p:cNvSpPr/>
            <p:nvPr/>
          </p:nvSpPr>
          <p:spPr>
            <a:xfrm>
              <a:off x="4359622" y="1688505"/>
              <a:ext cx="45054" cy="188331"/>
            </a:xfrm>
            <a:custGeom>
              <a:avLst/>
              <a:gdLst/>
              <a:ahLst/>
              <a:cxnLst/>
              <a:rect l="l" t="t" r="r" b="b"/>
              <a:pathLst>
                <a:path w="2726" h="11395" extrusionOk="0">
                  <a:moveTo>
                    <a:pt x="534" y="0"/>
                  </a:moveTo>
                  <a:cubicBezTo>
                    <a:pt x="269" y="0"/>
                    <a:pt x="1" y="198"/>
                    <a:pt x="57" y="553"/>
                  </a:cubicBezTo>
                  <a:lnTo>
                    <a:pt x="1758" y="10960"/>
                  </a:lnTo>
                  <a:cubicBezTo>
                    <a:pt x="1792" y="11194"/>
                    <a:pt x="1992" y="11394"/>
                    <a:pt x="2225" y="11394"/>
                  </a:cubicBezTo>
                  <a:lnTo>
                    <a:pt x="2292" y="11394"/>
                  </a:lnTo>
                  <a:cubicBezTo>
                    <a:pt x="2559" y="11327"/>
                    <a:pt x="2726" y="11094"/>
                    <a:pt x="2692" y="10827"/>
                  </a:cubicBezTo>
                  <a:lnTo>
                    <a:pt x="991" y="386"/>
                  </a:lnTo>
                  <a:cubicBezTo>
                    <a:pt x="947" y="122"/>
                    <a:pt x="742" y="0"/>
                    <a:pt x="534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4;p69">
              <a:extLst>
                <a:ext uri="{FF2B5EF4-FFF2-40B4-BE49-F238E27FC236}">
                  <a16:creationId xmlns:a16="http://schemas.microsoft.com/office/drawing/2014/main" id="{83594B77-5677-5504-C786-49D1A0DBFAD9}"/>
                </a:ext>
              </a:extLst>
            </p:cNvPr>
            <p:cNvSpPr/>
            <p:nvPr/>
          </p:nvSpPr>
          <p:spPr>
            <a:xfrm>
              <a:off x="4345673" y="1678820"/>
              <a:ext cx="45219" cy="188083"/>
            </a:xfrm>
            <a:custGeom>
              <a:avLst/>
              <a:gdLst/>
              <a:ahLst/>
              <a:cxnLst/>
              <a:rect l="l" t="t" r="r" b="b"/>
              <a:pathLst>
                <a:path w="2736" h="11380" extrusionOk="0">
                  <a:moveTo>
                    <a:pt x="501" y="1"/>
                  </a:moveTo>
                  <a:cubicBezTo>
                    <a:pt x="479" y="1"/>
                    <a:pt x="457" y="2"/>
                    <a:pt x="434" y="5"/>
                  </a:cubicBezTo>
                  <a:cubicBezTo>
                    <a:pt x="167" y="38"/>
                    <a:pt x="0" y="272"/>
                    <a:pt x="67" y="539"/>
                  </a:cubicBezTo>
                  <a:lnTo>
                    <a:pt x="1735" y="10979"/>
                  </a:lnTo>
                  <a:cubicBezTo>
                    <a:pt x="1768" y="11213"/>
                    <a:pt x="1968" y="11380"/>
                    <a:pt x="2202" y="11380"/>
                  </a:cubicBezTo>
                  <a:lnTo>
                    <a:pt x="2302" y="11346"/>
                  </a:lnTo>
                  <a:cubicBezTo>
                    <a:pt x="2569" y="11313"/>
                    <a:pt x="2736" y="11079"/>
                    <a:pt x="2669" y="10813"/>
                  </a:cubicBezTo>
                  <a:lnTo>
                    <a:pt x="968" y="405"/>
                  </a:lnTo>
                  <a:cubicBezTo>
                    <a:pt x="937" y="161"/>
                    <a:pt x="739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5;p69">
              <a:extLst>
                <a:ext uri="{FF2B5EF4-FFF2-40B4-BE49-F238E27FC236}">
                  <a16:creationId xmlns:a16="http://schemas.microsoft.com/office/drawing/2014/main" id="{3E9105EC-2323-CA67-E6E0-FFCBCB3B102B}"/>
                </a:ext>
              </a:extLst>
            </p:cNvPr>
            <p:cNvSpPr/>
            <p:nvPr/>
          </p:nvSpPr>
          <p:spPr>
            <a:xfrm>
              <a:off x="4345673" y="1679448"/>
              <a:ext cx="41368" cy="188017"/>
            </a:xfrm>
            <a:custGeom>
              <a:avLst/>
              <a:gdLst/>
              <a:ahLst/>
              <a:cxnLst/>
              <a:rect l="l" t="t" r="r" b="b"/>
              <a:pathLst>
                <a:path w="2503" h="11376" extrusionOk="0">
                  <a:moveTo>
                    <a:pt x="434" y="0"/>
                  </a:moveTo>
                  <a:cubicBezTo>
                    <a:pt x="167" y="34"/>
                    <a:pt x="0" y="300"/>
                    <a:pt x="34" y="534"/>
                  </a:cubicBezTo>
                  <a:lnTo>
                    <a:pt x="1735" y="10975"/>
                  </a:lnTo>
                  <a:cubicBezTo>
                    <a:pt x="1768" y="11208"/>
                    <a:pt x="1968" y="11375"/>
                    <a:pt x="2202" y="11375"/>
                  </a:cubicBezTo>
                  <a:lnTo>
                    <a:pt x="2269" y="11375"/>
                  </a:lnTo>
                  <a:cubicBezTo>
                    <a:pt x="2369" y="11375"/>
                    <a:pt x="2435" y="11342"/>
                    <a:pt x="2502" y="11275"/>
                  </a:cubicBezTo>
                  <a:cubicBezTo>
                    <a:pt x="2269" y="11242"/>
                    <a:pt x="2102" y="11075"/>
                    <a:pt x="2102" y="10841"/>
                  </a:cubicBezTo>
                  <a:lnTo>
                    <a:pt x="401" y="434"/>
                  </a:lnTo>
                  <a:cubicBezTo>
                    <a:pt x="367" y="267"/>
                    <a:pt x="434" y="100"/>
                    <a:pt x="567" y="0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6;p69">
              <a:extLst>
                <a:ext uri="{FF2B5EF4-FFF2-40B4-BE49-F238E27FC236}">
                  <a16:creationId xmlns:a16="http://schemas.microsoft.com/office/drawing/2014/main" id="{04AA7A09-487E-8C04-9790-15D0ABC59FB5}"/>
                </a:ext>
              </a:extLst>
            </p:cNvPr>
            <p:cNvSpPr/>
            <p:nvPr/>
          </p:nvSpPr>
          <p:spPr>
            <a:xfrm>
              <a:off x="4243120" y="1540865"/>
              <a:ext cx="215618" cy="178563"/>
            </a:xfrm>
            <a:custGeom>
              <a:avLst/>
              <a:gdLst/>
              <a:ahLst/>
              <a:cxnLst/>
              <a:rect l="l" t="t" r="r" b="b"/>
              <a:pathLst>
                <a:path w="13046" h="10804" extrusionOk="0">
                  <a:moveTo>
                    <a:pt x="6856" y="0"/>
                  </a:moveTo>
                  <a:cubicBezTo>
                    <a:pt x="6365" y="0"/>
                    <a:pt x="5866" y="69"/>
                    <a:pt x="5371" y="213"/>
                  </a:cubicBezTo>
                  <a:cubicBezTo>
                    <a:pt x="735" y="1514"/>
                    <a:pt x="1" y="7751"/>
                    <a:pt x="4204" y="10086"/>
                  </a:cubicBezTo>
                  <a:cubicBezTo>
                    <a:pt x="5075" y="10581"/>
                    <a:pt x="5980" y="10804"/>
                    <a:pt x="6855" y="10804"/>
                  </a:cubicBezTo>
                  <a:cubicBezTo>
                    <a:pt x="10166" y="10804"/>
                    <a:pt x="13045" y="7616"/>
                    <a:pt x="12043" y="3949"/>
                  </a:cubicBezTo>
                  <a:cubicBezTo>
                    <a:pt x="11380" y="1575"/>
                    <a:pt x="9210" y="0"/>
                    <a:pt x="6856" y="0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7;p69">
              <a:extLst>
                <a:ext uri="{FF2B5EF4-FFF2-40B4-BE49-F238E27FC236}">
                  <a16:creationId xmlns:a16="http://schemas.microsoft.com/office/drawing/2014/main" id="{1A72657E-EC33-C4FA-A58A-C75A1278BE3D}"/>
                </a:ext>
              </a:extLst>
            </p:cNvPr>
            <p:cNvSpPr/>
            <p:nvPr/>
          </p:nvSpPr>
          <p:spPr>
            <a:xfrm>
              <a:off x="4239269" y="1527775"/>
              <a:ext cx="203454" cy="178563"/>
            </a:xfrm>
            <a:custGeom>
              <a:avLst/>
              <a:gdLst/>
              <a:ahLst/>
              <a:cxnLst/>
              <a:rect l="l" t="t" r="r" b="b"/>
              <a:pathLst>
                <a:path w="12310" h="10804" extrusionOk="0">
                  <a:moveTo>
                    <a:pt x="6168" y="0"/>
                  </a:moveTo>
                  <a:cubicBezTo>
                    <a:pt x="4216" y="0"/>
                    <a:pt x="2326" y="1061"/>
                    <a:pt x="1368" y="2906"/>
                  </a:cubicBezTo>
                  <a:cubicBezTo>
                    <a:pt x="0" y="5541"/>
                    <a:pt x="1034" y="8810"/>
                    <a:pt x="3670" y="10178"/>
                  </a:cubicBezTo>
                  <a:cubicBezTo>
                    <a:pt x="4467" y="10602"/>
                    <a:pt x="5323" y="10803"/>
                    <a:pt x="6167" y="10803"/>
                  </a:cubicBezTo>
                  <a:cubicBezTo>
                    <a:pt x="8110" y="10803"/>
                    <a:pt x="9988" y="9737"/>
                    <a:pt x="10942" y="7876"/>
                  </a:cubicBezTo>
                  <a:cubicBezTo>
                    <a:pt x="12309" y="5241"/>
                    <a:pt x="11308" y="2005"/>
                    <a:pt x="8640" y="604"/>
                  </a:cubicBezTo>
                  <a:cubicBezTo>
                    <a:pt x="7850" y="195"/>
                    <a:pt x="7003" y="0"/>
                    <a:pt x="616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78;p69">
              <a:extLst>
                <a:ext uri="{FF2B5EF4-FFF2-40B4-BE49-F238E27FC236}">
                  <a16:creationId xmlns:a16="http://schemas.microsoft.com/office/drawing/2014/main" id="{19DED1EC-8331-EFF8-5D39-8F9266FE3BE2}"/>
                </a:ext>
              </a:extLst>
            </p:cNvPr>
            <p:cNvSpPr/>
            <p:nvPr/>
          </p:nvSpPr>
          <p:spPr>
            <a:xfrm>
              <a:off x="4336146" y="1613339"/>
              <a:ext cx="57928" cy="60567"/>
            </a:xfrm>
            <a:custGeom>
              <a:avLst/>
              <a:gdLst/>
              <a:ahLst/>
              <a:cxnLst/>
              <a:rect l="l" t="t" r="r" b="b"/>
              <a:pathLst>
                <a:path w="6805" h="7113" extrusionOk="0">
                  <a:moveTo>
                    <a:pt x="902" y="1"/>
                  </a:moveTo>
                  <a:cubicBezTo>
                    <a:pt x="585" y="1"/>
                    <a:pt x="281" y="36"/>
                    <a:pt x="0" y="108"/>
                  </a:cubicBezTo>
                  <a:cubicBezTo>
                    <a:pt x="2869" y="875"/>
                    <a:pt x="3703" y="6946"/>
                    <a:pt x="3603" y="7113"/>
                  </a:cubicBezTo>
                  <a:lnTo>
                    <a:pt x="6805" y="4745"/>
                  </a:lnTo>
                  <a:cubicBezTo>
                    <a:pt x="6277" y="1869"/>
                    <a:pt x="3220" y="1"/>
                    <a:pt x="902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79;p69">
              <a:extLst>
                <a:ext uri="{FF2B5EF4-FFF2-40B4-BE49-F238E27FC236}">
                  <a16:creationId xmlns:a16="http://schemas.microsoft.com/office/drawing/2014/main" id="{0D5AD7AE-ABA3-301D-D457-E9CEDC288A89}"/>
                </a:ext>
              </a:extLst>
            </p:cNvPr>
            <p:cNvSpPr/>
            <p:nvPr/>
          </p:nvSpPr>
          <p:spPr>
            <a:xfrm>
              <a:off x="4288711" y="1614250"/>
              <a:ext cx="58217" cy="67047"/>
            </a:xfrm>
            <a:custGeom>
              <a:avLst/>
              <a:gdLst/>
              <a:ahLst/>
              <a:cxnLst/>
              <a:rect l="l" t="t" r="r" b="b"/>
              <a:pathLst>
                <a:path w="6839" h="7874" extrusionOk="0">
                  <a:moveTo>
                    <a:pt x="5571" y="1"/>
                  </a:moveTo>
                  <a:lnTo>
                    <a:pt x="5571" y="1"/>
                  </a:lnTo>
                  <a:cubicBezTo>
                    <a:pt x="5737" y="2951"/>
                    <a:pt x="238" y="5539"/>
                    <a:pt x="4" y="5539"/>
                  </a:cubicBezTo>
                  <a:cubicBezTo>
                    <a:pt x="3" y="5539"/>
                    <a:pt x="2" y="5538"/>
                    <a:pt x="0" y="5538"/>
                  </a:cubicBezTo>
                  <a:lnTo>
                    <a:pt x="0" y="5538"/>
                  </a:lnTo>
                  <a:lnTo>
                    <a:pt x="3236" y="7873"/>
                  </a:lnTo>
                  <a:cubicBezTo>
                    <a:pt x="6138" y="6305"/>
                    <a:pt x="6839" y="2036"/>
                    <a:pt x="5571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0;p69">
              <a:extLst>
                <a:ext uri="{FF2B5EF4-FFF2-40B4-BE49-F238E27FC236}">
                  <a16:creationId xmlns:a16="http://schemas.microsoft.com/office/drawing/2014/main" id="{7A71294C-3F45-C7E9-D307-A197AAE4FF5E}"/>
                </a:ext>
              </a:extLst>
            </p:cNvPr>
            <p:cNvSpPr/>
            <p:nvPr/>
          </p:nvSpPr>
          <p:spPr>
            <a:xfrm>
              <a:off x="4266275" y="1583012"/>
              <a:ext cx="69862" cy="45130"/>
            </a:xfrm>
            <a:custGeom>
              <a:avLst/>
              <a:gdLst/>
              <a:ahLst/>
              <a:cxnLst/>
              <a:rect l="l" t="t" r="r" b="b"/>
              <a:pathLst>
                <a:path w="8207" h="5300" extrusionOk="0">
                  <a:moveTo>
                    <a:pt x="1234" y="1"/>
                  </a:moveTo>
                  <a:lnTo>
                    <a:pt x="0" y="3803"/>
                  </a:lnTo>
                  <a:cubicBezTo>
                    <a:pt x="1081" y="4854"/>
                    <a:pt x="2565" y="5300"/>
                    <a:pt x="4005" y="5300"/>
                  </a:cubicBezTo>
                  <a:cubicBezTo>
                    <a:pt x="5720" y="5300"/>
                    <a:pt x="7372" y="4667"/>
                    <a:pt x="8206" y="3670"/>
                  </a:cubicBezTo>
                  <a:lnTo>
                    <a:pt x="8206" y="3670"/>
                  </a:lnTo>
                  <a:cubicBezTo>
                    <a:pt x="7922" y="3776"/>
                    <a:pt x="7622" y="3824"/>
                    <a:pt x="7313" y="3824"/>
                  </a:cubicBezTo>
                  <a:cubicBezTo>
                    <a:pt x="4618" y="3824"/>
                    <a:pt x="1234" y="180"/>
                    <a:pt x="1234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81;p69">
              <a:extLst>
                <a:ext uri="{FF2B5EF4-FFF2-40B4-BE49-F238E27FC236}">
                  <a16:creationId xmlns:a16="http://schemas.microsoft.com/office/drawing/2014/main" id="{B7545457-F88B-28E1-1E5F-4E61FA6E4308}"/>
                </a:ext>
              </a:extLst>
            </p:cNvPr>
            <p:cNvSpPr/>
            <p:nvPr/>
          </p:nvSpPr>
          <p:spPr>
            <a:xfrm>
              <a:off x="4301492" y="1547797"/>
              <a:ext cx="46580" cy="66468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1" y="2969"/>
                    <a:pt x="1869" y="6872"/>
                    <a:pt x="4070" y="7806"/>
                  </a:cubicBezTo>
                  <a:cubicBezTo>
                    <a:pt x="2235" y="5471"/>
                    <a:pt x="5304" y="134"/>
                    <a:pt x="5471" y="67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82;p69">
              <a:extLst>
                <a:ext uri="{FF2B5EF4-FFF2-40B4-BE49-F238E27FC236}">
                  <a16:creationId xmlns:a16="http://schemas.microsoft.com/office/drawing/2014/main" id="{E5EC8F46-F687-EC80-28D2-4EC337C5BA80}"/>
                </a:ext>
              </a:extLst>
            </p:cNvPr>
            <p:cNvSpPr/>
            <p:nvPr/>
          </p:nvSpPr>
          <p:spPr>
            <a:xfrm>
              <a:off x="4336146" y="1572599"/>
              <a:ext cx="66449" cy="41664"/>
            </a:xfrm>
            <a:custGeom>
              <a:avLst/>
              <a:gdLst/>
              <a:ahLst/>
              <a:cxnLst/>
              <a:rect l="l" t="t" r="r" b="b"/>
              <a:pathLst>
                <a:path w="7806" h="4893" extrusionOk="0">
                  <a:moveTo>
                    <a:pt x="5934" y="0"/>
                  </a:moveTo>
                  <a:cubicBezTo>
                    <a:pt x="2941" y="0"/>
                    <a:pt x="216" y="2703"/>
                    <a:pt x="0" y="4893"/>
                  </a:cubicBezTo>
                  <a:cubicBezTo>
                    <a:pt x="788" y="3743"/>
                    <a:pt x="2550" y="3426"/>
                    <a:pt x="4201" y="3426"/>
                  </a:cubicBezTo>
                  <a:cubicBezTo>
                    <a:pt x="6046" y="3426"/>
                    <a:pt x="7753" y="3822"/>
                    <a:pt x="7806" y="3892"/>
                  </a:cubicBezTo>
                  <a:lnTo>
                    <a:pt x="6672" y="56"/>
                  </a:lnTo>
                  <a:cubicBezTo>
                    <a:pt x="6425" y="18"/>
                    <a:pt x="6179" y="0"/>
                    <a:pt x="5934" y="0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83;p69">
              <a:extLst>
                <a:ext uri="{FF2B5EF4-FFF2-40B4-BE49-F238E27FC236}">
                  <a16:creationId xmlns:a16="http://schemas.microsoft.com/office/drawing/2014/main" id="{272D75B4-B148-4876-1BC8-056C2D235756}"/>
                </a:ext>
              </a:extLst>
            </p:cNvPr>
            <p:cNvSpPr/>
            <p:nvPr/>
          </p:nvSpPr>
          <p:spPr>
            <a:xfrm>
              <a:off x="4238723" y="1581869"/>
              <a:ext cx="190760" cy="123312"/>
            </a:xfrm>
            <a:custGeom>
              <a:avLst/>
              <a:gdLst/>
              <a:ahLst/>
              <a:cxnLst/>
              <a:rect l="l" t="t" r="r" b="b"/>
              <a:pathLst>
                <a:path w="11542" h="7461" extrusionOk="0">
                  <a:moveTo>
                    <a:pt x="1234" y="0"/>
                  </a:moveTo>
                  <a:cubicBezTo>
                    <a:pt x="0" y="2969"/>
                    <a:pt x="1635" y="6338"/>
                    <a:pt x="4703" y="7239"/>
                  </a:cubicBezTo>
                  <a:cubicBezTo>
                    <a:pt x="5215" y="7389"/>
                    <a:pt x="5730" y="7460"/>
                    <a:pt x="6235" y="7460"/>
                  </a:cubicBezTo>
                  <a:cubicBezTo>
                    <a:pt x="8758" y="7460"/>
                    <a:pt x="11041" y="5681"/>
                    <a:pt x="11542" y="3069"/>
                  </a:cubicBezTo>
                  <a:lnTo>
                    <a:pt x="11542" y="3069"/>
                  </a:lnTo>
                  <a:cubicBezTo>
                    <a:pt x="10874" y="4570"/>
                    <a:pt x="9574" y="5704"/>
                    <a:pt x="8006" y="6138"/>
                  </a:cubicBezTo>
                  <a:cubicBezTo>
                    <a:pt x="7510" y="6276"/>
                    <a:pt x="7017" y="6341"/>
                    <a:pt x="6538" y="6341"/>
                  </a:cubicBezTo>
                  <a:cubicBezTo>
                    <a:pt x="3309" y="6341"/>
                    <a:pt x="653" y="3398"/>
                    <a:pt x="1234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84;p69">
              <a:extLst>
                <a:ext uri="{FF2B5EF4-FFF2-40B4-BE49-F238E27FC236}">
                  <a16:creationId xmlns:a16="http://schemas.microsoft.com/office/drawing/2014/main" id="{D2519550-8731-4279-59DB-D521EC0835D0}"/>
                </a:ext>
              </a:extLst>
            </p:cNvPr>
            <p:cNvSpPr/>
            <p:nvPr/>
          </p:nvSpPr>
          <p:spPr>
            <a:xfrm>
              <a:off x="4395834" y="1607355"/>
              <a:ext cx="25353" cy="21073"/>
            </a:xfrm>
            <a:custGeom>
              <a:avLst/>
              <a:gdLst/>
              <a:ahLst/>
              <a:cxnLst/>
              <a:rect l="l" t="t" r="r" b="b"/>
              <a:pathLst>
                <a:path w="1534" h="1275" extrusionOk="0">
                  <a:moveTo>
                    <a:pt x="807" y="0"/>
                  </a:moveTo>
                  <a:cubicBezTo>
                    <a:pt x="750" y="0"/>
                    <a:pt x="692" y="8"/>
                    <a:pt x="635" y="26"/>
                  </a:cubicBezTo>
                  <a:cubicBezTo>
                    <a:pt x="68" y="193"/>
                    <a:pt x="1" y="926"/>
                    <a:pt x="468" y="1193"/>
                  </a:cubicBezTo>
                  <a:cubicBezTo>
                    <a:pt x="573" y="1249"/>
                    <a:pt x="682" y="1274"/>
                    <a:pt x="787" y="1274"/>
                  </a:cubicBezTo>
                  <a:cubicBezTo>
                    <a:pt x="1186" y="1274"/>
                    <a:pt x="1534" y="915"/>
                    <a:pt x="1402" y="493"/>
                  </a:cubicBezTo>
                  <a:cubicBezTo>
                    <a:pt x="1319" y="189"/>
                    <a:pt x="1077" y="0"/>
                    <a:pt x="807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85;p69">
              <a:extLst>
                <a:ext uri="{FF2B5EF4-FFF2-40B4-BE49-F238E27FC236}">
                  <a16:creationId xmlns:a16="http://schemas.microsoft.com/office/drawing/2014/main" id="{B039038B-9F7F-28D0-58D6-7A699B2758B8}"/>
                </a:ext>
              </a:extLst>
            </p:cNvPr>
            <p:cNvSpPr/>
            <p:nvPr/>
          </p:nvSpPr>
          <p:spPr>
            <a:xfrm>
              <a:off x="4361655" y="2010229"/>
              <a:ext cx="241533" cy="167126"/>
            </a:xfrm>
            <a:custGeom>
              <a:avLst/>
              <a:gdLst/>
              <a:ahLst/>
              <a:cxnLst/>
              <a:rect l="l" t="t" r="r" b="b"/>
              <a:pathLst>
                <a:path w="14614" h="10112" extrusionOk="0">
                  <a:moveTo>
                    <a:pt x="9307" y="1"/>
                  </a:moveTo>
                  <a:cubicBezTo>
                    <a:pt x="7206" y="768"/>
                    <a:pt x="1" y="4771"/>
                    <a:pt x="3837" y="6972"/>
                  </a:cubicBezTo>
                  <a:cubicBezTo>
                    <a:pt x="4029" y="7061"/>
                    <a:pt x="4234" y="7104"/>
                    <a:pt x="4440" y="7104"/>
                  </a:cubicBezTo>
                  <a:cubicBezTo>
                    <a:pt x="4700" y="7104"/>
                    <a:pt x="4963" y="7036"/>
                    <a:pt x="5204" y="6906"/>
                  </a:cubicBezTo>
                  <a:cubicBezTo>
                    <a:pt x="5805" y="6639"/>
                    <a:pt x="6405" y="6305"/>
                    <a:pt x="6906" y="5871"/>
                  </a:cubicBezTo>
                  <a:lnTo>
                    <a:pt x="6906" y="5871"/>
                  </a:lnTo>
                  <a:cubicBezTo>
                    <a:pt x="6605" y="6839"/>
                    <a:pt x="6705" y="7873"/>
                    <a:pt x="7139" y="8774"/>
                  </a:cubicBezTo>
                  <a:cubicBezTo>
                    <a:pt x="7306" y="9107"/>
                    <a:pt x="7539" y="9374"/>
                    <a:pt x="7873" y="9541"/>
                  </a:cubicBezTo>
                  <a:cubicBezTo>
                    <a:pt x="8049" y="9643"/>
                    <a:pt x="8244" y="9688"/>
                    <a:pt x="8442" y="9688"/>
                  </a:cubicBezTo>
                  <a:cubicBezTo>
                    <a:pt x="8958" y="9688"/>
                    <a:pt x="9504" y="9383"/>
                    <a:pt x="9841" y="8974"/>
                  </a:cubicBezTo>
                  <a:cubicBezTo>
                    <a:pt x="10217" y="8379"/>
                    <a:pt x="10475" y="7726"/>
                    <a:pt x="10588" y="7041"/>
                  </a:cubicBezTo>
                  <a:lnTo>
                    <a:pt x="10588" y="7041"/>
                  </a:lnTo>
                  <a:cubicBezTo>
                    <a:pt x="10476" y="8171"/>
                    <a:pt x="11718" y="9754"/>
                    <a:pt x="12743" y="10074"/>
                  </a:cubicBezTo>
                  <a:cubicBezTo>
                    <a:pt x="12832" y="10099"/>
                    <a:pt x="12915" y="10111"/>
                    <a:pt x="12995" y="10111"/>
                  </a:cubicBezTo>
                  <a:cubicBezTo>
                    <a:pt x="14613" y="10111"/>
                    <a:pt x="14260" y="5065"/>
                    <a:pt x="12543" y="1535"/>
                  </a:cubicBezTo>
                  <a:lnTo>
                    <a:pt x="9307" y="1"/>
                  </a:ln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86;p69">
              <a:extLst>
                <a:ext uri="{FF2B5EF4-FFF2-40B4-BE49-F238E27FC236}">
                  <a16:creationId xmlns:a16="http://schemas.microsoft.com/office/drawing/2014/main" id="{3AFC061B-2F67-2A16-4FDE-9AED6393396F}"/>
                </a:ext>
              </a:extLst>
            </p:cNvPr>
            <p:cNvSpPr/>
            <p:nvPr/>
          </p:nvSpPr>
          <p:spPr>
            <a:xfrm>
              <a:off x="4450969" y="2029533"/>
              <a:ext cx="114684" cy="95942"/>
            </a:xfrm>
            <a:custGeom>
              <a:avLst/>
              <a:gdLst/>
              <a:ahLst/>
              <a:cxnLst/>
              <a:rect l="l" t="t" r="r" b="b"/>
              <a:pathLst>
                <a:path w="6939" h="5805" extrusionOk="0">
                  <a:moveTo>
                    <a:pt x="3536" y="0"/>
                  </a:moveTo>
                  <a:cubicBezTo>
                    <a:pt x="2202" y="967"/>
                    <a:pt x="1001" y="2135"/>
                    <a:pt x="1" y="3436"/>
                  </a:cubicBezTo>
                  <a:lnTo>
                    <a:pt x="3603" y="1334"/>
                  </a:lnTo>
                  <a:lnTo>
                    <a:pt x="3603" y="1334"/>
                  </a:lnTo>
                  <a:cubicBezTo>
                    <a:pt x="3270" y="2802"/>
                    <a:pt x="3069" y="4270"/>
                    <a:pt x="3036" y="5738"/>
                  </a:cubicBezTo>
                  <a:cubicBezTo>
                    <a:pt x="3636" y="4670"/>
                    <a:pt x="4270" y="3636"/>
                    <a:pt x="5004" y="2669"/>
                  </a:cubicBezTo>
                  <a:cubicBezTo>
                    <a:pt x="5538" y="3736"/>
                    <a:pt x="6138" y="4804"/>
                    <a:pt x="6805" y="5804"/>
                  </a:cubicBezTo>
                  <a:cubicBezTo>
                    <a:pt x="6905" y="4470"/>
                    <a:pt x="6939" y="3136"/>
                    <a:pt x="6905" y="1801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87;p69">
              <a:extLst>
                <a:ext uri="{FF2B5EF4-FFF2-40B4-BE49-F238E27FC236}">
                  <a16:creationId xmlns:a16="http://schemas.microsoft.com/office/drawing/2014/main" id="{FE5DBE6A-CE93-158C-0387-5E0A74BA4AFA}"/>
                </a:ext>
              </a:extLst>
            </p:cNvPr>
            <p:cNvSpPr/>
            <p:nvPr/>
          </p:nvSpPr>
          <p:spPr>
            <a:xfrm>
              <a:off x="4471364" y="2021815"/>
              <a:ext cx="115246" cy="73415"/>
            </a:xfrm>
            <a:custGeom>
              <a:avLst/>
              <a:gdLst/>
              <a:ahLst/>
              <a:cxnLst/>
              <a:rect l="l" t="t" r="r" b="b"/>
              <a:pathLst>
                <a:path w="6973" h="4442" extrusionOk="0">
                  <a:moveTo>
                    <a:pt x="1001" y="0"/>
                  </a:moveTo>
                  <a:lnTo>
                    <a:pt x="1" y="534"/>
                  </a:lnTo>
                  <a:cubicBezTo>
                    <a:pt x="1358" y="2957"/>
                    <a:pt x="3935" y="4441"/>
                    <a:pt x="6702" y="4441"/>
                  </a:cubicBezTo>
                  <a:cubicBezTo>
                    <a:pt x="6792" y="4441"/>
                    <a:pt x="6882" y="4440"/>
                    <a:pt x="6972" y="4437"/>
                  </a:cubicBezTo>
                  <a:lnTo>
                    <a:pt x="6939" y="3269"/>
                  </a:lnTo>
                  <a:cubicBezTo>
                    <a:pt x="6849" y="3273"/>
                    <a:pt x="6760" y="3275"/>
                    <a:pt x="6671" y="3275"/>
                  </a:cubicBezTo>
                  <a:cubicBezTo>
                    <a:pt x="4338" y="3275"/>
                    <a:pt x="2190" y="2024"/>
                    <a:pt x="1001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88;p69">
              <a:extLst>
                <a:ext uri="{FF2B5EF4-FFF2-40B4-BE49-F238E27FC236}">
                  <a16:creationId xmlns:a16="http://schemas.microsoft.com/office/drawing/2014/main" id="{6FBDF4A3-25FF-2CB9-4C88-7E4C092AE373}"/>
                </a:ext>
              </a:extLst>
            </p:cNvPr>
            <p:cNvSpPr/>
            <p:nvPr/>
          </p:nvSpPr>
          <p:spPr>
            <a:xfrm>
              <a:off x="4598659" y="1642806"/>
              <a:ext cx="217849" cy="172828"/>
            </a:xfrm>
            <a:custGeom>
              <a:avLst/>
              <a:gdLst/>
              <a:ahLst/>
              <a:cxnLst/>
              <a:rect l="l" t="t" r="r" b="b"/>
              <a:pathLst>
                <a:path w="13181" h="10457" extrusionOk="0">
                  <a:moveTo>
                    <a:pt x="2810" y="1"/>
                  </a:moveTo>
                  <a:cubicBezTo>
                    <a:pt x="0" y="1"/>
                    <a:pt x="902" y="6860"/>
                    <a:pt x="1505" y="8789"/>
                  </a:cubicBezTo>
                  <a:lnTo>
                    <a:pt x="4641" y="10456"/>
                  </a:lnTo>
                  <a:cubicBezTo>
                    <a:pt x="8677" y="9723"/>
                    <a:pt x="13180" y="6754"/>
                    <a:pt x="11613" y="5553"/>
                  </a:cubicBezTo>
                  <a:cubicBezTo>
                    <a:pt x="11166" y="5234"/>
                    <a:pt x="10452" y="5060"/>
                    <a:pt x="9742" y="5060"/>
                  </a:cubicBezTo>
                  <a:cubicBezTo>
                    <a:pt x="9031" y="5060"/>
                    <a:pt x="8323" y="5234"/>
                    <a:pt x="7888" y="5612"/>
                  </a:cubicBezTo>
                  <a:lnTo>
                    <a:pt x="7888" y="5612"/>
                  </a:lnTo>
                  <a:cubicBezTo>
                    <a:pt x="8371" y="5129"/>
                    <a:pt x="8763" y="4536"/>
                    <a:pt x="9011" y="3885"/>
                  </a:cubicBezTo>
                  <a:cubicBezTo>
                    <a:pt x="9211" y="3151"/>
                    <a:pt x="8977" y="2251"/>
                    <a:pt x="8277" y="1950"/>
                  </a:cubicBezTo>
                  <a:cubicBezTo>
                    <a:pt x="8054" y="1861"/>
                    <a:pt x="7817" y="1817"/>
                    <a:pt x="7585" y="1817"/>
                  </a:cubicBezTo>
                  <a:cubicBezTo>
                    <a:pt x="7469" y="1817"/>
                    <a:pt x="7354" y="1828"/>
                    <a:pt x="7243" y="1850"/>
                  </a:cubicBezTo>
                  <a:cubicBezTo>
                    <a:pt x="6242" y="2017"/>
                    <a:pt x="5341" y="2551"/>
                    <a:pt x="4774" y="3351"/>
                  </a:cubicBezTo>
                  <a:cubicBezTo>
                    <a:pt x="4808" y="2684"/>
                    <a:pt x="4741" y="2017"/>
                    <a:pt x="4574" y="1383"/>
                  </a:cubicBezTo>
                  <a:cubicBezTo>
                    <a:pt x="4507" y="916"/>
                    <a:pt x="4241" y="483"/>
                    <a:pt x="3840" y="249"/>
                  </a:cubicBezTo>
                  <a:cubicBezTo>
                    <a:pt x="3451" y="79"/>
                    <a:pt x="3109" y="1"/>
                    <a:pt x="2810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89;p69">
              <a:extLst>
                <a:ext uri="{FF2B5EF4-FFF2-40B4-BE49-F238E27FC236}">
                  <a16:creationId xmlns:a16="http://schemas.microsoft.com/office/drawing/2014/main" id="{D5DF89B7-024E-3799-EFAF-D494523FF6B7}"/>
                </a:ext>
              </a:extLst>
            </p:cNvPr>
            <p:cNvSpPr/>
            <p:nvPr/>
          </p:nvSpPr>
          <p:spPr>
            <a:xfrm>
              <a:off x="4634557" y="1690472"/>
              <a:ext cx="109726" cy="108619"/>
            </a:xfrm>
            <a:custGeom>
              <a:avLst/>
              <a:gdLst/>
              <a:ahLst/>
              <a:cxnLst/>
              <a:rect l="l" t="t" r="r" b="b"/>
              <a:pathLst>
                <a:path w="6639" h="6572" extrusionOk="0">
                  <a:moveTo>
                    <a:pt x="668" y="0"/>
                  </a:moveTo>
                  <a:cubicBezTo>
                    <a:pt x="234" y="1602"/>
                    <a:pt x="0" y="3236"/>
                    <a:pt x="34" y="4904"/>
                  </a:cubicBezTo>
                  <a:lnTo>
                    <a:pt x="3470" y="6572"/>
                  </a:lnTo>
                  <a:cubicBezTo>
                    <a:pt x="4570" y="5771"/>
                    <a:pt x="5638" y="4937"/>
                    <a:pt x="6639" y="4070"/>
                  </a:cubicBezTo>
                  <a:lnTo>
                    <a:pt x="6639" y="4070"/>
                  </a:lnTo>
                  <a:cubicBezTo>
                    <a:pt x="5438" y="4103"/>
                    <a:pt x="4237" y="4270"/>
                    <a:pt x="3036" y="4504"/>
                  </a:cubicBezTo>
                  <a:cubicBezTo>
                    <a:pt x="3403" y="3336"/>
                    <a:pt x="3837" y="2202"/>
                    <a:pt x="4337" y="1068"/>
                  </a:cubicBezTo>
                  <a:lnTo>
                    <a:pt x="4337" y="1068"/>
                  </a:lnTo>
                  <a:cubicBezTo>
                    <a:pt x="3169" y="2002"/>
                    <a:pt x="2102" y="3003"/>
                    <a:pt x="1168" y="4137"/>
                  </a:cubicBezTo>
                  <a:cubicBezTo>
                    <a:pt x="1001" y="2769"/>
                    <a:pt x="834" y="1401"/>
                    <a:pt x="668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0;p69">
              <a:extLst>
                <a:ext uri="{FF2B5EF4-FFF2-40B4-BE49-F238E27FC236}">
                  <a16:creationId xmlns:a16="http://schemas.microsoft.com/office/drawing/2014/main" id="{25E5703B-B7A2-E229-96E1-0863593CEB46}"/>
                </a:ext>
              </a:extLst>
            </p:cNvPr>
            <p:cNvSpPr/>
            <p:nvPr/>
          </p:nvSpPr>
          <p:spPr>
            <a:xfrm>
              <a:off x="4613055" y="1739211"/>
              <a:ext cx="120750" cy="66507"/>
            </a:xfrm>
            <a:custGeom>
              <a:avLst/>
              <a:gdLst/>
              <a:ahLst/>
              <a:cxnLst/>
              <a:rect l="l" t="t" r="r" b="b"/>
              <a:pathLst>
                <a:path w="7306" h="4024" extrusionOk="0">
                  <a:moveTo>
                    <a:pt x="908" y="1"/>
                  </a:moveTo>
                  <a:cubicBezTo>
                    <a:pt x="607" y="1"/>
                    <a:pt x="304" y="18"/>
                    <a:pt x="1" y="54"/>
                  </a:cubicBezTo>
                  <a:lnTo>
                    <a:pt x="167" y="1188"/>
                  </a:lnTo>
                  <a:cubicBezTo>
                    <a:pt x="409" y="1161"/>
                    <a:pt x="650" y="1148"/>
                    <a:pt x="889" y="1148"/>
                  </a:cubicBezTo>
                  <a:cubicBezTo>
                    <a:pt x="3063" y="1148"/>
                    <a:pt x="5106" y="2220"/>
                    <a:pt x="6338" y="4023"/>
                  </a:cubicBezTo>
                  <a:lnTo>
                    <a:pt x="7306" y="3389"/>
                  </a:lnTo>
                  <a:cubicBezTo>
                    <a:pt x="5844" y="1242"/>
                    <a:pt x="3449" y="1"/>
                    <a:pt x="908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91;p69">
              <a:extLst>
                <a:ext uri="{FF2B5EF4-FFF2-40B4-BE49-F238E27FC236}">
                  <a16:creationId xmlns:a16="http://schemas.microsoft.com/office/drawing/2014/main" id="{C004FCB0-229E-7F86-75B3-7A3ECE993B44}"/>
                </a:ext>
              </a:extLst>
            </p:cNvPr>
            <p:cNvSpPr/>
            <p:nvPr/>
          </p:nvSpPr>
          <p:spPr>
            <a:xfrm>
              <a:off x="4444358" y="1748483"/>
              <a:ext cx="324732" cy="337178"/>
            </a:xfrm>
            <a:custGeom>
              <a:avLst/>
              <a:gdLst/>
              <a:ahLst/>
              <a:cxnLst/>
              <a:rect l="l" t="t" r="r" b="b"/>
              <a:pathLst>
                <a:path w="19648" h="20401" extrusionOk="0">
                  <a:moveTo>
                    <a:pt x="11125" y="1"/>
                  </a:moveTo>
                  <a:cubicBezTo>
                    <a:pt x="8327" y="1"/>
                    <a:pt x="5645" y="1567"/>
                    <a:pt x="4370" y="4263"/>
                  </a:cubicBezTo>
                  <a:lnTo>
                    <a:pt x="1768" y="9700"/>
                  </a:lnTo>
                  <a:cubicBezTo>
                    <a:pt x="0" y="13436"/>
                    <a:pt x="1568" y="17906"/>
                    <a:pt x="5304" y="19674"/>
                  </a:cubicBezTo>
                  <a:cubicBezTo>
                    <a:pt x="6337" y="20167"/>
                    <a:pt x="7430" y="20401"/>
                    <a:pt x="8507" y="20401"/>
                  </a:cubicBezTo>
                  <a:cubicBezTo>
                    <a:pt x="11291" y="20401"/>
                    <a:pt x="13970" y="18841"/>
                    <a:pt x="15244" y="16171"/>
                  </a:cubicBezTo>
                  <a:lnTo>
                    <a:pt x="17846" y="10701"/>
                  </a:lnTo>
                  <a:cubicBezTo>
                    <a:pt x="19648" y="6965"/>
                    <a:pt x="18046" y="2495"/>
                    <a:pt x="14344" y="727"/>
                  </a:cubicBezTo>
                  <a:cubicBezTo>
                    <a:pt x="13303" y="234"/>
                    <a:pt x="12205" y="1"/>
                    <a:pt x="11125" y="1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92;p69">
              <a:extLst>
                <a:ext uri="{FF2B5EF4-FFF2-40B4-BE49-F238E27FC236}">
                  <a16:creationId xmlns:a16="http://schemas.microsoft.com/office/drawing/2014/main" id="{7EB15233-7341-3657-3F31-A16D494F4AE7}"/>
                </a:ext>
              </a:extLst>
            </p:cNvPr>
            <p:cNvSpPr/>
            <p:nvPr/>
          </p:nvSpPr>
          <p:spPr>
            <a:xfrm>
              <a:off x="4479645" y="1781439"/>
              <a:ext cx="282835" cy="304222"/>
            </a:xfrm>
            <a:custGeom>
              <a:avLst/>
              <a:gdLst/>
              <a:ahLst/>
              <a:cxnLst/>
              <a:rect l="l" t="t" r="r" b="b"/>
              <a:pathLst>
                <a:path w="17113" h="18407" extrusionOk="0">
                  <a:moveTo>
                    <a:pt x="14043" y="0"/>
                  </a:moveTo>
                  <a:cubicBezTo>
                    <a:pt x="15378" y="2135"/>
                    <a:pt x="15511" y="4837"/>
                    <a:pt x="14444" y="7105"/>
                  </a:cubicBezTo>
                  <a:lnTo>
                    <a:pt x="11809" y="12543"/>
                  </a:lnTo>
                  <a:cubicBezTo>
                    <a:pt x="10533" y="15238"/>
                    <a:pt x="7851" y="16805"/>
                    <a:pt x="5066" y="16805"/>
                  </a:cubicBezTo>
                  <a:cubicBezTo>
                    <a:pt x="3991" y="16805"/>
                    <a:pt x="2900" y="16571"/>
                    <a:pt x="1868" y="16079"/>
                  </a:cubicBezTo>
                  <a:cubicBezTo>
                    <a:pt x="1168" y="15745"/>
                    <a:pt x="567" y="15345"/>
                    <a:pt x="0" y="14811"/>
                  </a:cubicBezTo>
                  <a:lnTo>
                    <a:pt x="0" y="14811"/>
                  </a:lnTo>
                  <a:cubicBezTo>
                    <a:pt x="734" y="16045"/>
                    <a:pt x="1835" y="17046"/>
                    <a:pt x="3136" y="17680"/>
                  </a:cubicBezTo>
                  <a:cubicBezTo>
                    <a:pt x="4178" y="18173"/>
                    <a:pt x="5278" y="18407"/>
                    <a:pt x="6360" y="18407"/>
                  </a:cubicBezTo>
                  <a:cubicBezTo>
                    <a:pt x="9156" y="18407"/>
                    <a:pt x="11835" y="16847"/>
                    <a:pt x="13109" y="14177"/>
                  </a:cubicBezTo>
                  <a:lnTo>
                    <a:pt x="15711" y="8707"/>
                  </a:lnTo>
                  <a:cubicBezTo>
                    <a:pt x="17112" y="5738"/>
                    <a:pt x="16445" y="2235"/>
                    <a:pt x="14043" y="0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93;p69">
              <a:extLst>
                <a:ext uri="{FF2B5EF4-FFF2-40B4-BE49-F238E27FC236}">
                  <a16:creationId xmlns:a16="http://schemas.microsoft.com/office/drawing/2014/main" id="{7703F48F-C853-7D6A-A38C-93F85268E903}"/>
                </a:ext>
              </a:extLst>
            </p:cNvPr>
            <p:cNvSpPr/>
            <p:nvPr/>
          </p:nvSpPr>
          <p:spPr>
            <a:xfrm>
              <a:off x="4460886" y="1764845"/>
              <a:ext cx="171489" cy="193702"/>
            </a:xfrm>
            <a:custGeom>
              <a:avLst/>
              <a:gdLst/>
              <a:ahLst/>
              <a:cxnLst/>
              <a:rect l="l" t="t" r="r" b="b"/>
              <a:pathLst>
                <a:path w="10376" h="11720" extrusionOk="0">
                  <a:moveTo>
                    <a:pt x="9495" y="0"/>
                  </a:moveTo>
                  <a:cubicBezTo>
                    <a:pt x="9038" y="0"/>
                    <a:pt x="8491" y="110"/>
                    <a:pt x="8140" y="204"/>
                  </a:cubicBezTo>
                  <a:cubicBezTo>
                    <a:pt x="7106" y="437"/>
                    <a:pt x="6139" y="938"/>
                    <a:pt x="5371" y="1638"/>
                  </a:cubicBezTo>
                  <a:cubicBezTo>
                    <a:pt x="4437" y="2472"/>
                    <a:pt x="3904" y="3573"/>
                    <a:pt x="3337" y="4674"/>
                  </a:cubicBezTo>
                  <a:cubicBezTo>
                    <a:pt x="2203" y="6942"/>
                    <a:pt x="1" y="11478"/>
                    <a:pt x="501" y="11712"/>
                  </a:cubicBezTo>
                  <a:cubicBezTo>
                    <a:pt x="510" y="11717"/>
                    <a:pt x="519" y="11719"/>
                    <a:pt x="529" y="11719"/>
                  </a:cubicBezTo>
                  <a:cubicBezTo>
                    <a:pt x="873" y="11719"/>
                    <a:pt x="2100" y="8981"/>
                    <a:pt x="4304" y="5708"/>
                  </a:cubicBezTo>
                  <a:cubicBezTo>
                    <a:pt x="5005" y="4707"/>
                    <a:pt x="5772" y="3773"/>
                    <a:pt x="6639" y="2906"/>
                  </a:cubicBezTo>
                  <a:cubicBezTo>
                    <a:pt x="7106" y="2472"/>
                    <a:pt x="7606" y="2072"/>
                    <a:pt x="8107" y="1671"/>
                  </a:cubicBezTo>
                  <a:cubicBezTo>
                    <a:pt x="8707" y="1104"/>
                    <a:pt x="10375" y="204"/>
                    <a:pt x="10008" y="70"/>
                  </a:cubicBezTo>
                  <a:cubicBezTo>
                    <a:pt x="9868" y="20"/>
                    <a:pt x="9690" y="0"/>
                    <a:pt x="9495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94;p69">
              <a:extLst>
                <a:ext uri="{FF2B5EF4-FFF2-40B4-BE49-F238E27FC236}">
                  <a16:creationId xmlns:a16="http://schemas.microsoft.com/office/drawing/2014/main" id="{E69FC425-ECBB-6E82-FE14-95931E4C8C56}"/>
                </a:ext>
              </a:extLst>
            </p:cNvPr>
            <p:cNvSpPr/>
            <p:nvPr/>
          </p:nvSpPr>
          <p:spPr>
            <a:xfrm>
              <a:off x="4461448" y="1946102"/>
              <a:ext cx="158135" cy="130749"/>
            </a:xfrm>
            <a:custGeom>
              <a:avLst/>
              <a:gdLst/>
              <a:ahLst/>
              <a:cxnLst/>
              <a:rect l="l" t="t" r="r" b="b"/>
              <a:pathLst>
                <a:path w="9568" h="7911" extrusionOk="0">
                  <a:moveTo>
                    <a:pt x="4940" y="1"/>
                  </a:moveTo>
                  <a:cubicBezTo>
                    <a:pt x="4519" y="1"/>
                    <a:pt x="4091" y="69"/>
                    <a:pt x="3670" y="211"/>
                  </a:cubicBezTo>
                  <a:cubicBezTo>
                    <a:pt x="334" y="1312"/>
                    <a:pt x="0" y="5915"/>
                    <a:pt x="3169" y="7483"/>
                  </a:cubicBezTo>
                  <a:cubicBezTo>
                    <a:pt x="3758" y="7778"/>
                    <a:pt x="4359" y="7911"/>
                    <a:pt x="4940" y="7911"/>
                  </a:cubicBezTo>
                  <a:cubicBezTo>
                    <a:pt x="7447" y="7911"/>
                    <a:pt x="9567" y="5422"/>
                    <a:pt x="8673" y="2713"/>
                  </a:cubicBezTo>
                  <a:cubicBezTo>
                    <a:pt x="8115" y="1040"/>
                    <a:pt x="6584" y="1"/>
                    <a:pt x="4940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95;p69">
              <a:extLst>
                <a:ext uri="{FF2B5EF4-FFF2-40B4-BE49-F238E27FC236}">
                  <a16:creationId xmlns:a16="http://schemas.microsoft.com/office/drawing/2014/main" id="{351BF1A5-A79C-5E57-4533-79F15656F6CA}"/>
                </a:ext>
              </a:extLst>
            </p:cNvPr>
            <p:cNvSpPr/>
            <p:nvPr/>
          </p:nvSpPr>
          <p:spPr>
            <a:xfrm>
              <a:off x="4450969" y="1894338"/>
              <a:ext cx="157573" cy="130699"/>
            </a:xfrm>
            <a:custGeom>
              <a:avLst/>
              <a:gdLst/>
              <a:ahLst/>
              <a:cxnLst/>
              <a:rect l="l" t="t" r="r" b="b"/>
              <a:pathLst>
                <a:path w="9534" h="7908" extrusionOk="0">
                  <a:moveTo>
                    <a:pt x="4892" y="0"/>
                  </a:moveTo>
                  <a:cubicBezTo>
                    <a:pt x="4475" y="0"/>
                    <a:pt x="4052" y="67"/>
                    <a:pt x="3636" y="208"/>
                  </a:cubicBezTo>
                  <a:cubicBezTo>
                    <a:pt x="301" y="1342"/>
                    <a:pt x="1" y="5912"/>
                    <a:pt x="3136" y="7480"/>
                  </a:cubicBezTo>
                  <a:cubicBezTo>
                    <a:pt x="3725" y="7774"/>
                    <a:pt x="4326" y="7907"/>
                    <a:pt x="4906" y="7907"/>
                  </a:cubicBezTo>
                  <a:cubicBezTo>
                    <a:pt x="7414" y="7907"/>
                    <a:pt x="9534" y="5418"/>
                    <a:pt x="8640" y="2709"/>
                  </a:cubicBezTo>
                  <a:cubicBezTo>
                    <a:pt x="8107" y="1057"/>
                    <a:pt x="6551" y="0"/>
                    <a:pt x="4892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96;p69">
              <a:extLst>
                <a:ext uri="{FF2B5EF4-FFF2-40B4-BE49-F238E27FC236}">
                  <a16:creationId xmlns:a16="http://schemas.microsoft.com/office/drawing/2014/main" id="{A20F9440-92ED-9742-A1D1-296E32362DD4}"/>
                </a:ext>
              </a:extLst>
            </p:cNvPr>
            <p:cNvSpPr/>
            <p:nvPr/>
          </p:nvSpPr>
          <p:spPr>
            <a:xfrm>
              <a:off x="4465861" y="1945177"/>
              <a:ext cx="137294" cy="80158"/>
            </a:xfrm>
            <a:custGeom>
              <a:avLst/>
              <a:gdLst/>
              <a:ahLst/>
              <a:cxnLst/>
              <a:rect l="l" t="t" r="r" b="b"/>
              <a:pathLst>
                <a:path w="8307" h="4850" extrusionOk="0">
                  <a:moveTo>
                    <a:pt x="7839" y="0"/>
                  </a:moveTo>
                  <a:lnTo>
                    <a:pt x="7839" y="0"/>
                  </a:lnTo>
                  <a:cubicBezTo>
                    <a:pt x="7606" y="1468"/>
                    <a:pt x="6605" y="2702"/>
                    <a:pt x="5204" y="3169"/>
                  </a:cubicBezTo>
                  <a:cubicBezTo>
                    <a:pt x="4789" y="3310"/>
                    <a:pt x="4365" y="3377"/>
                    <a:pt x="3948" y="3377"/>
                  </a:cubicBezTo>
                  <a:cubicBezTo>
                    <a:pt x="2289" y="3377"/>
                    <a:pt x="733" y="2320"/>
                    <a:pt x="200" y="668"/>
                  </a:cubicBezTo>
                  <a:cubicBezTo>
                    <a:pt x="167" y="534"/>
                    <a:pt x="134" y="401"/>
                    <a:pt x="100" y="301"/>
                  </a:cubicBezTo>
                  <a:lnTo>
                    <a:pt x="100" y="301"/>
                  </a:lnTo>
                  <a:cubicBezTo>
                    <a:pt x="0" y="901"/>
                    <a:pt x="67" y="1535"/>
                    <a:pt x="267" y="2135"/>
                  </a:cubicBezTo>
                  <a:cubicBezTo>
                    <a:pt x="790" y="3788"/>
                    <a:pt x="2338" y="4850"/>
                    <a:pt x="4007" y="4850"/>
                  </a:cubicBezTo>
                  <a:cubicBezTo>
                    <a:pt x="4359" y="4850"/>
                    <a:pt x="4716" y="4803"/>
                    <a:pt x="5070" y="4704"/>
                  </a:cubicBezTo>
                  <a:cubicBezTo>
                    <a:pt x="7105" y="4137"/>
                    <a:pt x="8306" y="2035"/>
                    <a:pt x="7839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97;p69">
              <a:extLst>
                <a:ext uri="{FF2B5EF4-FFF2-40B4-BE49-F238E27FC236}">
                  <a16:creationId xmlns:a16="http://schemas.microsoft.com/office/drawing/2014/main" id="{6790A2AE-696E-EDA5-7862-9995F431DEC3}"/>
                </a:ext>
              </a:extLst>
            </p:cNvPr>
            <p:cNvSpPr/>
            <p:nvPr/>
          </p:nvSpPr>
          <p:spPr>
            <a:xfrm>
              <a:off x="4494519" y="1914651"/>
              <a:ext cx="78720" cy="65085"/>
            </a:xfrm>
            <a:custGeom>
              <a:avLst/>
              <a:gdLst/>
              <a:ahLst/>
              <a:cxnLst/>
              <a:rect l="l" t="t" r="r" b="b"/>
              <a:pathLst>
                <a:path w="4763" h="3938" extrusionOk="0">
                  <a:moveTo>
                    <a:pt x="2450" y="1"/>
                  </a:moveTo>
                  <a:cubicBezTo>
                    <a:pt x="2235" y="1"/>
                    <a:pt x="2016" y="37"/>
                    <a:pt x="1802" y="113"/>
                  </a:cubicBezTo>
                  <a:cubicBezTo>
                    <a:pt x="168" y="647"/>
                    <a:pt x="1" y="2948"/>
                    <a:pt x="1569" y="3715"/>
                  </a:cubicBezTo>
                  <a:cubicBezTo>
                    <a:pt x="1868" y="3868"/>
                    <a:pt x="2173" y="3937"/>
                    <a:pt x="2467" y="3937"/>
                  </a:cubicBezTo>
                  <a:cubicBezTo>
                    <a:pt x="3714" y="3937"/>
                    <a:pt x="4763" y="2697"/>
                    <a:pt x="4304" y="1347"/>
                  </a:cubicBezTo>
                  <a:cubicBezTo>
                    <a:pt x="4039" y="527"/>
                    <a:pt x="3272" y="1"/>
                    <a:pt x="2450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98;p69">
              <a:extLst>
                <a:ext uri="{FF2B5EF4-FFF2-40B4-BE49-F238E27FC236}">
                  <a16:creationId xmlns:a16="http://schemas.microsoft.com/office/drawing/2014/main" id="{95344378-54FD-3495-282C-061F93BD1146}"/>
                </a:ext>
              </a:extLst>
            </p:cNvPr>
            <p:cNvSpPr/>
            <p:nvPr/>
          </p:nvSpPr>
          <p:spPr>
            <a:xfrm>
              <a:off x="3739775" y="1598860"/>
              <a:ext cx="226443" cy="191967"/>
            </a:xfrm>
            <a:custGeom>
              <a:avLst/>
              <a:gdLst/>
              <a:ahLst/>
              <a:cxnLst/>
              <a:rect l="l" t="t" r="r" b="b"/>
              <a:pathLst>
                <a:path w="13701" h="11615" extrusionOk="0">
                  <a:moveTo>
                    <a:pt x="10795" y="0"/>
                  </a:moveTo>
                  <a:cubicBezTo>
                    <a:pt x="10430" y="0"/>
                    <a:pt x="10014" y="116"/>
                    <a:pt x="9541" y="373"/>
                  </a:cubicBezTo>
                  <a:cubicBezTo>
                    <a:pt x="9107" y="640"/>
                    <a:pt x="8941" y="1207"/>
                    <a:pt x="8840" y="1707"/>
                  </a:cubicBezTo>
                  <a:cubicBezTo>
                    <a:pt x="8740" y="2441"/>
                    <a:pt x="8740" y="3142"/>
                    <a:pt x="8840" y="3876"/>
                  </a:cubicBezTo>
                  <a:cubicBezTo>
                    <a:pt x="8107" y="3042"/>
                    <a:pt x="7106" y="2541"/>
                    <a:pt x="6005" y="2475"/>
                  </a:cubicBezTo>
                  <a:cubicBezTo>
                    <a:pt x="5905" y="2458"/>
                    <a:pt x="5805" y="2450"/>
                    <a:pt x="5706" y="2450"/>
                  </a:cubicBezTo>
                  <a:cubicBezTo>
                    <a:pt x="5409" y="2450"/>
                    <a:pt x="5121" y="2525"/>
                    <a:pt x="4871" y="2675"/>
                  </a:cubicBezTo>
                  <a:cubicBezTo>
                    <a:pt x="4170" y="3075"/>
                    <a:pt x="4004" y="4076"/>
                    <a:pt x="4271" y="4843"/>
                  </a:cubicBezTo>
                  <a:cubicBezTo>
                    <a:pt x="4611" y="5523"/>
                    <a:pt x="5066" y="6147"/>
                    <a:pt x="5635" y="6633"/>
                  </a:cubicBezTo>
                  <a:lnTo>
                    <a:pt x="5635" y="6633"/>
                  </a:lnTo>
                  <a:cubicBezTo>
                    <a:pt x="5222" y="6332"/>
                    <a:pt x="4613" y="6196"/>
                    <a:pt x="3979" y="6196"/>
                  </a:cubicBezTo>
                  <a:cubicBezTo>
                    <a:pt x="3069" y="6196"/>
                    <a:pt x="2109" y="6475"/>
                    <a:pt x="1602" y="6944"/>
                  </a:cubicBezTo>
                  <a:cubicBezTo>
                    <a:pt x="1" y="8379"/>
                    <a:pt x="5171" y="11181"/>
                    <a:pt x="9674" y="11614"/>
                  </a:cubicBezTo>
                  <a:lnTo>
                    <a:pt x="12910" y="9480"/>
                  </a:lnTo>
                  <a:cubicBezTo>
                    <a:pt x="13384" y="7346"/>
                    <a:pt x="13700" y="0"/>
                    <a:pt x="1079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99;p69">
              <a:extLst>
                <a:ext uri="{FF2B5EF4-FFF2-40B4-BE49-F238E27FC236}">
                  <a16:creationId xmlns:a16="http://schemas.microsoft.com/office/drawing/2014/main" id="{BA75D8E8-BD13-7338-B0FB-C1FD48BB314D}"/>
                </a:ext>
              </a:extLst>
            </p:cNvPr>
            <p:cNvSpPr/>
            <p:nvPr/>
          </p:nvSpPr>
          <p:spPr>
            <a:xfrm>
              <a:off x="3818065" y="1651880"/>
              <a:ext cx="120750" cy="122403"/>
            </a:xfrm>
            <a:custGeom>
              <a:avLst/>
              <a:gdLst/>
              <a:ahLst/>
              <a:cxnLst/>
              <a:rect l="l" t="t" r="r" b="b"/>
              <a:pathLst>
                <a:path w="7306" h="7406" extrusionOk="0">
                  <a:moveTo>
                    <a:pt x="6138" y="0"/>
                  </a:moveTo>
                  <a:cubicBezTo>
                    <a:pt x="6072" y="1535"/>
                    <a:pt x="6038" y="3036"/>
                    <a:pt x="6005" y="4570"/>
                  </a:cubicBezTo>
                  <a:cubicBezTo>
                    <a:pt x="4837" y="3403"/>
                    <a:pt x="3570" y="2402"/>
                    <a:pt x="2235" y="1501"/>
                  </a:cubicBezTo>
                  <a:lnTo>
                    <a:pt x="2235" y="1501"/>
                  </a:lnTo>
                  <a:cubicBezTo>
                    <a:pt x="2869" y="2669"/>
                    <a:pt x="3470" y="3870"/>
                    <a:pt x="3970" y="5137"/>
                  </a:cubicBezTo>
                  <a:cubicBezTo>
                    <a:pt x="2936" y="5008"/>
                    <a:pt x="1921" y="4959"/>
                    <a:pt x="896" y="4959"/>
                  </a:cubicBezTo>
                  <a:cubicBezTo>
                    <a:pt x="599" y="4959"/>
                    <a:pt x="300" y="4963"/>
                    <a:pt x="1" y="4971"/>
                  </a:cubicBezTo>
                  <a:cubicBezTo>
                    <a:pt x="1201" y="5838"/>
                    <a:pt x="2436" y="6638"/>
                    <a:pt x="3703" y="7406"/>
                  </a:cubicBezTo>
                  <a:lnTo>
                    <a:pt x="7306" y="5271"/>
                  </a:lnTo>
                  <a:cubicBezTo>
                    <a:pt x="7172" y="3470"/>
                    <a:pt x="6772" y="1702"/>
                    <a:pt x="6138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00;p69">
              <a:extLst>
                <a:ext uri="{FF2B5EF4-FFF2-40B4-BE49-F238E27FC236}">
                  <a16:creationId xmlns:a16="http://schemas.microsoft.com/office/drawing/2014/main" id="{7E49C278-1A17-CCED-78E1-1534D4E34C4D}"/>
                </a:ext>
              </a:extLst>
            </p:cNvPr>
            <p:cNvSpPr/>
            <p:nvPr/>
          </p:nvSpPr>
          <p:spPr>
            <a:xfrm>
              <a:off x="3832395" y="1702586"/>
              <a:ext cx="126270" cy="81629"/>
            </a:xfrm>
            <a:custGeom>
              <a:avLst/>
              <a:gdLst/>
              <a:ahLst/>
              <a:cxnLst/>
              <a:rect l="l" t="t" r="r" b="b"/>
              <a:pathLst>
                <a:path w="7640" h="4939" extrusionOk="0">
                  <a:moveTo>
                    <a:pt x="7548" y="1"/>
                  </a:moveTo>
                  <a:cubicBezTo>
                    <a:pt x="4414" y="1"/>
                    <a:pt x="1520" y="1695"/>
                    <a:pt x="1" y="4404"/>
                  </a:cubicBezTo>
                  <a:lnTo>
                    <a:pt x="1168" y="4938"/>
                  </a:lnTo>
                  <a:cubicBezTo>
                    <a:pt x="2440" y="2656"/>
                    <a:pt x="4857" y="1267"/>
                    <a:pt x="7457" y="1267"/>
                  </a:cubicBezTo>
                  <a:cubicBezTo>
                    <a:pt x="7518" y="1267"/>
                    <a:pt x="7579" y="1267"/>
                    <a:pt x="7640" y="1269"/>
                  </a:cubicBezTo>
                  <a:lnTo>
                    <a:pt x="7640" y="1"/>
                  </a:lnTo>
                  <a:cubicBezTo>
                    <a:pt x="7609" y="1"/>
                    <a:pt x="7579" y="1"/>
                    <a:pt x="754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01;p69">
              <a:extLst>
                <a:ext uri="{FF2B5EF4-FFF2-40B4-BE49-F238E27FC236}">
                  <a16:creationId xmlns:a16="http://schemas.microsoft.com/office/drawing/2014/main" id="{4AC2B2CB-0F20-F06E-07AF-BB3CD423B794}"/>
                </a:ext>
              </a:extLst>
            </p:cNvPr>
            <p:cNvSpPr/>
            <p:nvPr/>
          </p:nvSpPr>
          <p:spPr>
            <a:xfrm>
              <a:off x="4038608" y="2016840"/>
              <a:ext cx="255813" cy="187587"/>
            </a:xfrm>
            <a:custGeom>
              <a:avLst/>
              <a:gdLst/>
              <a:ahLst/>
              <a:cxnLst/>
              <a:rect l="l" t="t" r="r" b="b"/>
              <a:pathLst>
                <a:path w="15478" h="11350" extrusionOk="0">
                  <a:moveTo>
                    <a:pt x="4903" y="1"/>
                  </a:moveTo>
                  <a:lnTo>
                    <a:pt x="1534" y="1969"/>
                  </a:lnTo>
                  <a:cubicBezTo>
                    <a:pt x="1" y="5911"/>
                    <a:pt x="82" y="11349"/>
                    <a:pt x="1776" y="11349"/>
                  </a:cubicBezTo>
                  <a:cubicBezTo>
                    <a:pt x="1889" y="11349"/>
                    <a:pt x="2008" y="11325"/>
                    <a:pt x="2134" y="11276"/>
                  </a:cubicBezTo>
                  <a:cubicBezTo>
                    <a:pt x="3217" y="10862"/>
                    <a:pt x="4390" y="9050"/>
                    <a:pt x="4176" y="7784"/>
                  </a:cubicBezTo>
                  <a:lnTo>
                    <a:pt x="4176" y="7784"/>
                  </a:lnTo>
                  <a:cubicBezTo>
                    <a:pt x="4358" y="8520"/>
                    <a:pt x="4706" y="9221"/>
                    <a:pt x="5170" y="9808"/>
                  </a:cubicBezTo>
                  <a:cubicBezTo>
                    <a:pt x="5551" y="10212"/>
                    <a:pt x="6114" y="10480"/>
                    <a:pt x="6655" y="10480"/>
                  </a:cubicBezTo>
                  <a:cubicBezTo>
                    <a:pt x="6918" y="10480"/>
                    <a:pt x="7176" y="10417"/>
                    <a:pt x="7405" y="10275"/>
                  </a:cubicBezTo>
                  <a:cubicBezTo>
                    <a:pt x="7705" y="10008"/>
                    <a:pt x="7938" y="9708"/>
                    <a:pt x="8105" y="9341"/>
                  </a:cubicBezTo>
                  <a:cubicBezTo>
                    <a:pt x="8505" y="8307"/>
                    <a:pt x="8505" y="7173"/>
                    <a:pt x="8105" y="6172"/>
                  </a:cubicBezTo>
                  <a:lnTo>
                    <a:pt x="8105" y="6172"/>
                  </a:lnTo>
                  <a:cubicBezTo>
                    <a:pt x="8672" y="6572"/>
                    <a:pt x="9339" y="6906"/>
                    <a:pt x="10040" y="7106"/>
                  </a:cubicBezTo>
                  <a:cubicBezTo>
                    <a:pt x="10264" y="7202"/>
                    <a:pt x="10512" y="7252"/>
                    <a:pt x="10761" y="7252"/>
                  </a:cubicBezTo>
                  <a:cubicBezTo>
                    <a:pt x="11029" y="7252"/>
                    <a:pt x="11298" y="7194"/>
                    <a:pt x="11541" y="7073"/>
                  </a:cubicBezTo>
                  <a:cubicBezTo>
                    <a:pt x="15477" y="4304"/>
                    <a:pt x="7271" y="601"/>
                    <a:pt x="4903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02;p69">
              <a:extLst>
                <a:ext uri="{FF2B5EF4-FFF2-40B4-BE49-F238E27FC236}">
                  <a16:creationId xmlns:a16="http://schemas.microsoft.com/office/drawing/2014/main" id="{B54D99FD-3BD3-DD6E-D2AC-6335296B1A85}"/>
                </a:ext>
              </a:extLst>
            </p:cNvPr>
            <p:cNvSpPr/>
            <p:nvPr/>
          </p:nvSpPr>
          <p:spPr>
            <a:xfrm>
              <a:off x="4070010" y="2037252"/>
              <a:ext cx="126816" cy="109726"/>
            </a:xfrm>
            <a:custGeom>
              <a:avLst/>
              <a:gdLst/>
              <a:ahLst/>
              <a:cxnLst/>
              <a:rect l="l" t="t" r="r" b="b"/>
              <a:pathLst>
                <a:path w="7673" h="6639" extrusionOk="0">
                  <a:moveTo>
                    <a:pt x="3503" y="0"/>
                  </a:moveTo>
                  <a:lnTo>
                    <a:pt x="1" y="2235"/>
                  </a:lnTo>
                  <a:cubicBezTo>
                    <a:pt x="101" y="3703"/>
                    <a:pt x="268" y="5170"/>
                    <a:pt x="501" y="6638"/>
                  </a:cubicBezTo>
                  <a:cubicBezTo>
                    <a:pt x="1135" y="5471"/>
                    <a:pt x="1702" y="4270"/>
                    <a:pt x="2169" y="3002"/>
                  </a:cubicBezTo>
                  <a:cubicBezTo>
                    <a:pt x="3036" y="4003"/>
                    <a:pt x="3870" y="5070"/>
                    <a:pt x="4604" y="6205"/>
                  </a:cubicBezTo>
                  <a:cubicBezTo>
                    <a:pt x="4404" y="4570"/>
                    <a:pt x="4070" y="3002"/>
                    <a:pt x="3570" y="1468"/>
                  </a:cubicBezTo>
                  <a:lnTo>
                    <a:pt x="3570" y="1468"/>
                  </a:lnTo>
                  <a:lnTo>
                    <a:pt x="7673" y="3403"/>
                  </a:lnTo>
                  <a:cubicBezTo>
                    <a:pt x="6472" y="2068"/>
                    <a:pt x="5071" y="901"/>
                    <a:pt x="3503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03;p69">
              <a:extLst>
                <a:ext uri="{FF2B5EF4-FFF2-40B4-BE49-F238E27FC236}">
                  <a16:creationId xmlns:a16="http://schemas.microsoft.com/office/drawing/2014/main" id="{3A0EBF26-D46A-D915-75AA-306ACC7BED18}"/>
                </a:ext>
              </a:extLst>
            </p:cNvPr>
            <p:cNvSpPr/>
            <p:nvPr/>
          </p:nvSpPr>
          <p:spPr>
            <a:xfrm>
              <a:off x="4049070" y="2026773"/>
              <a:ext cx="121295" cy="88769"/>
            </a:xfrm>
            <a:custGeom>
              <a:avLst/>
              <a:gdLst/>
              <a:ahLst/>
              <a:cxnLst/>
              <a:rect l="l" t="t" r="r" b="b"/>
              <a:pathLst>
                <a:path w="7339" h="5371" extrusionOk="0">
                  <a:moveTo>
                    <a:pt x="6171" y="0"/>
                  </a:moveTo>
                  <a:cubicBezTo>
                    <a:pt x="5037" y="2402"/>
                    <a:pt x="2669" y="4003"/>
                    <a:pt x="0" y="4137"/>
                  </a:cubicBezTo>
                  <a:lnTo>
                    <a:pt x="67" y="5371"/>
                  </a:lnTo>
                  <a:cubicBezTo>
                    <a:pt x="5304" y="5104"/>
                    <a:pt x="7239" y="667"/>
                    <a:pt x="7339" y="467"/>
                  </a:cubicBezTo>
                  <a:lnTo>
                    <a:pt x="6171" y="0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04;p69">
              <a:extLst>
                <a:ext uri="{FF2B5EF4-FFF2-40B4-BE49-F238E27FC236}">
                  <a16:creationId xmlns:a16="http://schemas.microsoft.com/office/drawing/2014/main" id="{DCAB8F63-07D9-A6B6-E5D7-2D649ADBBAA7}"/>
                </a:ext>
              </a:extLst>
            </p:cNvPr>
            <p:cNvSpPr/>
            <p:nvPr/>
          </p:nvSpPr>
          <p:spPr>
            <a:xfrm>
              <a:off x="3804827" y="1713032"/>
              <a:ext cx="369406" cy="395255"/>
            </a:xfrm>
            <a:custGeom>
              <a:avLst/>
              <a:gdLst/>
              <a:ahLst/>
              <a:cxnLst/>
              <a:rect l="l" t="t" r="r" b="b"/>
              <a:pathLst>
                <a:path w="22351" h="23915" extrusionOk="0">
                  <a:moveTo>
                    <a:pt x="9291" y="0"/>
                  </a:moveTo>
                  <a:cubicBezTo>
                    <a:pt x="7770" y="0"/>
                    <a:pt x="6235" y="423"/>
                    <a:pt x="4871" y="1304"/>
                  </a:cubicBezTo>
                  <a:cubicBezTo>
                    <a:pt x="1068" y="3772"/>
                    <a:pt x="1" y="8843"/>
                    <a:pt x="2469" y="12612"/>
                  </a:cubicBezTo>
                  <a:lnTo>
                    <a:pt x="7239" y="20184"/>
                  </a:lnTo>
                  <a:cubicBezTo>
                    <a:pt x="8809" y="22602"/>
                    <a:pt x="11431" y="23915"/>
                    <a:pt x="14110" y="23915"/>
                  </a:cubicBezTo>
                  <a:cubicBezTo>
                    <a:pt x="15644" y="23915"/>
                    <a:pt x="17196" y="23485"/>
                    <a:pt x="18581" y="22586"/>
                  </a:cubicBezTo>
                  <a:cubicBezTo>
                    <a:pt x="22350" y="20117"/>
                    <a:pt x="22250" y="13079"/>
                    <a:pt x="19782" y="9276"/>
                  </a:cubicBezTo>
                  <a:lnTo>
                    <a:pt x="16179" y="3739"/>
                  </a:lnTo>
                  <a:cubicBezTo>
                    <a:pt x="14604" y="1313"/>
                    <a:pt x="11970" y="0"/>
                    <a:pt x="929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05;p69">
              <a:extLst>
                <a:ext uri="{FF2B5EF4-FFF2-40B4-BE49-F238E27FC236}">
                  <a16:creationId xmlns:a16="http://schemas.microsoft.com/office/drawing/2014/main" id="{D6E1B217-79D0-52AF-EC05-C999A47CC555}"/>
                </a:ext>
              </a:extLst>
            </p:cNvPr>
            <p:cNvSpPr/>
            <p:nvPr/>
          </p:nvSpPr>
          <p:spPr>
            <a:xfrm>
              <a:off x="3804827" y="1713081"/>
              <a:ext cx="269613" cy="395354"/>
            </a:xfrm>
            <a:custGeom>
              <a:avLst/>
              <a:gdLst/>
              <a:ahLst/>
              <a:cxnLst/>
              <a:rect l="l" t="t" r="r" b="b"/>
              <a:pathLst>
                <a:path w="16313" h="23921" extrusionOk="0">
                  <a:moveTo>
                    <a:pt x="9341" y="0"/>
                  </a:moveTo>
                  <a:cubicBezTo>
                    <a:pt x="7740" y="0"/>
                    <a:pt x="6205" y="434"/>
                    <a:pt x="4871" y="1301"/>
                  </a:cubicBezTo>
                  <a:cubicBezTo>
                    <a:pt x="1068" y="3769"/>
                    <a:pt x="1" y="8840"/>
                    <a:pt x="2436" y="12609"/>
                  </a:cubicBezTo>
                  <a:lnTo>
                    <a:pt x="7239" y="20181"/>
                  </a:lnTo>
                  <a:cubicBezTo>
                    <a:pt x="8791" y="22548"/>
                    <a:pt x="11401" y="23920"/>
                    <a:pt x="14120" y="23920"/>
                  </a:cubicBezTo>
                  <a:cubicBezTo>
                    <a:pt x="14849" y="23920"/>
                    <a:pt x="15586" y="23822"/>
                    <a:pt x="16313" y="23617"/>
                  </a:cubicBezTo>
                  <a:cubicBezTo>
                    <a:pt x="13544" y="23617"/>
                    <a:pt x="10975" y="22216"/>
                    <a:pt x="9474" y="19881"/>
                  </a:cubicBezTo>
                  <a:lnTo>
                    <a:pt x="4671" y="12309"/>
                  </a:lnTo>
                  <a:cubicBezTo>
                    <a:pt x="2236" y="8539"/>
                    <a:pt x="3303" y="3469"/>
                    <a:pt x="7106" y="1001"/>
                  </a:cubicBezTo>
                  <a:cubicBezTo>
                    <a:pt x="7773" y="567"/>
                    <a:pt x="8540" y="234"/>
                    <a:pt x="9341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06;p69">
              <a:extLst>
                <a:ext uri="{FF2B5EF4-FFF2-40B4-BE49-F238E27FC236}">
                  <a16:creationId xmlns:a16="http://schemas.microsoft.com/office/drawing/2014/main" id="{8914790F-BD7D-2641-C830-30E6FEDC6601}"/>
                </a:ext>
              </a:extLst>
            </p:cNvPr>
            <p:cNvSpPr/>
            <p:nvPr/>
          </p:nvSpPr>
          <p:spPr>
            <a:xfrm>
              <a:off x="3957144" y="1784348"/>
              <a:ext cx="676504" cy="452192"/>
            </a:xfrm>
            <a:custGeom>
              <a:avLst/>
              <a:gdLst/>
              <a:ahLst/>
              <a:cxnLst/>
              <a:rect l="l" t="t" r="r" b="b"/>
              <a:pathLst>
                <a:path w="40932" h="27360" extrusionOk="0">
                  <a:moveTo>
                    <a:pt x="5395" y="1"/>
                  </a:moveTo>
                  <a:cubicBezTo>
                    <a:pt x="4655" y="1"/>
                    <a:pt x="3986" y="433"/>
                    <a:pt x="3461" y="1492"/>
                  </a:cubicBezTo>
                  <a:cubicBezTo>
                    <a:pt x="3194" y="1993"/>
                    <a:pt x="3394" y="2660"/>
                    <a:pt x="3627" y="3193"/>
                  </a:cubicBezTo>
                  <a:cubicBezTo>
                    <a:pt x="3994" y="3927"/>
                    <a:pt x="4461" y="4628"/>
                    <a:pt x="5062" y="5262"/>
                  </a:cubicBezTo>
                  <a:cubicBezTo>
                    <a:pt x="4670" y="5166"/>
                    <a:pt x="4271" y="5118"/>
                    <a:pt x="3874" y="5118"/>
                  </a:cubicBezTo>
                  <a:cubicBezTo>
                    <a:pt x="3024" y="5118"/>
                    <a:pt x="2187" y="5340"/>
                    <a:pt x="1459" y="5795"/>
                  </a:cubicBezTo>
                  <a:cubicBezTo>
                    <a:pt x="1059" y="5995"/>
                    <a:pt x="725" y="6329"/>
                    <a:pt x="525" y="6729"/>
                  </a:cubicBezTo>
                  <a:cubicBezTo>
                    <a:pt x="92" y="7563"/>
                    <a:pt x="625" y="8631"/>
                    <a:pt x="1393" y="9164"/>
                  </a:cubicBezTo>
                  <a:cubicBezTo>
                    <a:pt x="2160" y="9698"/>
                    <a:pt x="3127" y="9831"/>
                    <a:pt x="4061" y="9965"/>
                  </a:cubicBezTo>
                  <a:cubicBezTo>
                    <a:pt x="3986" y="9954"/>
                    <a:pt x="3909" y="9949"/>
                    <a:pt x="3830" y="9949"/>
                  </a:cubicBezTo>
                  <a:cubicBezTo>
                    <a:pt x="2414" y="9949"/>
                    <a:pt x="541" y="11605"/>
                    <a:pt x="225" y="12900"/>
                  </a:cubicBezTo>
                  <a:cubicBezTo>
                    <a:pt x="1" y="13908"/>
                    <a:pt x="1041" y="14363"/>
                    <a:pt x="2662" y="14363"/>
                  </a:cubicBezTo>
                  <a:cubicBezTo>
                    <a:pt x="3936" y="14363"/>
                    <a:pt x="5570" y="14082"/>
                    <a:pt x="7230" y="13567"/>
                  </a:cubicBezTo>
                  <a:cubicBezTo>
                    <a:pt x="7464" y="17137"/>
                    <a:pt x="9698" y="20272"/>
                    <a:pt x="13034" y="21607"/>
                  </a:cubicBezTo>
                  <a:lnTo>
                    <a:pt x="20039" y="24475"/>
                  </a:lnTo>
                  <a:cubicBezTo>
                    <a:pt x="21199" y="24957"/>
                    <a:pt x="22419" y="25191"/>
                    <a:pt x="23628" y="25191"/>
                  </a:cubicBezTo>
                  <a:cubicBezTo>
                    <a:pt x="25688" y="25191"/>
                    <a:pt x="27719" y="24511"/>
                    <a:pt x="29379" y="23208"/>
                  </a:cubicBezTo>
                  <a:cubicBezTo>
                    <a:pt x="30799" y="25584"/>
                    <a:pt x="32520" y="27360"/>
                    <a:pt x="33642" y="27360"/>
                  </a:cubicBezTo>
                  <a:cubicBezTo>
                    <a:pt x="33970" y="27360"/>
                    <a:pt x="34246" y="27208"/>
                    <a:pt x="34449" y="26877"/>
                  </a:cubicBezTo>
                  <a:cubicBezTo>
                    <a:pt x="35183" y="25677"/>
                    <a:pt x="34917" y="23011"/>
                    <a:pt x="33751" y="22109"/>
                  </a:cubicBezTo>
                  <a:lnTo>
                    <a:pt x="33751" y="22109"/>
                  </a:lnTo>
                  <a:cubicBezTo>
                    <a:pt x="34484" y="22675"/>
                    <a:pt x="35284" y="23241"/>
                    <a:pt x="36217" y="23408"/>
                  </a:cubicBezTo>
                  <a:cubicBezTo>
                    <a:pt x="36351" y="23433"/>
                    <a:pt x="36489" y="23445"/>
                    <a:pt x="36628" y="23445"/>
                  </a:cubicBezTo>
                  <a:cubicBezTo>
                    <a:pt x="37428" y="23445"/>
                    <a:pt x="38268" y="23041"/>
                    <a:pt x="38552" y="22274"/>
                  </a:cubicBezTo>
                  <a:cubicBezTo>
                    <a:pt x="38652" y="21840"/>
                    <a:pt x="38652" y="21406"/>
                    <a:pt x="38552" y="20973"/>
                  </a:cubicBezTo>
                  <a:cubicBezTo>
                    <a:pt x="38219" y="19739"/>
                    <a:pt x="37418" y="18671"/>
                    <a:pt x="36317" y="18037"/>
                  </a:cubicBezTo>
                  <a:cubicBezTo>
                    <a:pt x="37151" y="18004"/>
                    <a:pt x="37985" y="17837"/>
                    <a:pt x="38786" y="17570"/>
                  </a:cubicBezTo>
                  <a:cubicBezTo>
                    <a:pt x="39320" y="17370"/>
                    <a:pt x="39920" y="17037"/>
                    <a:pt x="40120" y="16470"/>
                  </a:cubicBezTo>
                  <a:cubicBezTo>
                    <a:pt x="40931" y="13947"/>
                    <a:pt x="39004" y="13173"/>
                    <a:pt x="36495" y="13173"/>
                  </a:cubicBezTo>
                  <a:cubicBezTo>
                    <a:pt x="35290" y="13173"/>
                    <a:pt x="33949" y="13352"/>
                    <a:pt x="32715" y="13601"/>
                  </a:cubicBezTo>
                  <a:cubicBezTo>
                    <a:pt x="32014" y="10665"/>
                    <a:pt x="29946" y="8230"/>
                    <a:pt x="27144" y="7096"/>
                  </a:cubicBezTo>
                  <a:lnTo>
                    <a:pt x="20106" y="4227"/>
                  </a:lnTo>
                  <a:cubicBezTo>
                    <a:pt x="18958" y="3750"/>
                    <a:pt x="17750" y="3517"/>
                    <a:pt x="16550" y="3517"/>
                  </a:cubicBezTo>
                  <a:cubicBezTo>
                    <a:pt x="14646" y="3517"/>
                    <a:pt x="12762" y="4103"/>
                    <a:pt x="11166" y="5228"/>
                  </a:cubicBezTo>
                  <a:cubicBezTo>
                    <a:pt x="9631" y="2830"/>
                    <a:pt x="7286" y="1"/>
                    <a:pt x="5395" y="1"/>
                  </a:cubicBezTo>
                  <a:close/>
                </a:path>
              </a:pathLst>
            </a:custGeom>
            <a:solidFill>
              <a:srgbClr val="220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07;p69">
              <a:extLst>
                <a:ext uri="{FF2B5EF4-FFF2-40B4-BE49-F238E27FC236}">
                  <a16:creationId xmlns:a16="http://schemas.microsoft.com/office/drawing/2014/main" id="{4E73453E-4994-B063-8927-272D82A4180C}"/>
                </a:ext>
              </a:extLst>
            </p:cNvPr>
            <p:cNvSpPr/>
            <p:nvPr/>
          </p:nvSpPr>
          <p:spPr>
            <a:xfrm>
              <a:off x="3957458" y="1734898"/>
              <a:ext cx="208494" cy="237269"/>
            </a:xfrm>
            <a:custGeom>
              <a:avLst/>
              <a:gdLst/>
              <a:ahLst/>
              <a:cxnLst/>
              <a:rect l="l" t="t" r="r" b="b"/>
              <a:pathLst>
                <a:path w="12615" h="14356" extrusionOk="0">
                  <a:moveTo>
                    <a:pt x="5448" y="1"/>
                  </a:moveTo>
                  <a:cubicBezTo>
                    <a:pt x="4712" y="1"/>
                    <a:pt x="4041" y="430"/>
                    <a:pt x="3508" y="1482"/>
                  </a:cubicBezTo>
                  <a:cubicBezTo>
                    <a:pt x="3242" y="2016"/>
                    <a:pt x="3442" y="2683"/>
                    <a:pt x="3709" y="3217"/>
                  </a:cubicBezTo>
                  <a:cubicBezTo>
                    <a:pt x="4042" y="3950"/>
                    <a:pt x="4542" y="4651"/>
                    <a:pt x="5110" y="5251"/>
                  </a:cubicBezTo>
                  <a:cubicBezTo>
                    <a:pt x="4732" y="5159"/>
                    <a:pt x="4347" y="5114"/>
                    <a:pt x="3964" y="5114"/>
                  </a:cubicBezTo>
                  <a:cubicBezTo>
                    <a:pt x="3097" y="5114"/>
                    <a:pt x="2237" y="5345"/>
                    <a:pt x="1474" y="5785"/>
                  </a:cubicBezTo>
                  <a:cubicBezTo>
                    <a:pt x="1107" y="5985"/>
                    <a:pt x="773" y="6319"/>
                    <a:pt x="540" y="6719"/>
                  </a:cubicBezTo>
                  <a:cubicBezTo>
                    <a:pt x="139" y="7553"/>
                    <a:pt x="640" y="8620"/>
                    <a:pt x="1407" y="9154"/>
                  </a:cubicBezTo>
                  <a:cubicBezTo>
                    <a:pt x="2158" y="9677"/>
                    <a:pt x="3102" y="9848"/>
                    <a:pt x="4018" y="9980"/>
                  </a:cubicBezTo>
                  <a:lnTo>
                    <a:pt x="4018" y="9980"/>
                  </a:lnTo>
                  <a:cubicBezTo>
                    <a:pt x="3949" y="9971"/>
                    <a:pt x="3880" y="9967"/>
                    <a:pt x="3809" y="9967"/>
                  </a:cubicBezTo>
                  <a:cubicBezTo>
                    <a:pt x="2397" y="9967"/>
                    <a:pt x="553" y="11605"/>
                    <a:pt x="239" y="12890"/>
                  </a:cubicBezTo>
                  <a:cubicBezTo>
                    <a:pt x="1" y="13900"/>
                    <a:pt x="1055" y="14356"/>
                    <a:pt x="2691" y="14356"/>
                  </a:cubicBezTo>
                  <a:cubicBezTo>
                    <a:pt x="4945" y="14356"/>
                    <a:pt x="8305" y="13492"/>
                    <a:pt x="10914" y="12023"/>
                  </a:cubicBezTo>
                  <a:lnTo>
                    <a:pt x="12615" y="7887"/>
                  </a:lnTo>
                  <a:cubicBezTo>
                    <a:pt x="11775" y="5865"/>
                    <a:pt x="8166" y="1"/>
                    <a:pt x="5448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08;p69">
              <a:extLst>
                <a:ext uri="{FF2B5EF4-FFF2-40B4-BE49-F238E27FC236}">
                  <a16:creationId xmlns:a16="http://schemas.microsoft.com/office/drawing/2014/main" id="{6BFD2A29-480C-8C11-83FF-AFA435DF54D0}"/>
                </a:ext>
              </a:extLst>
            </p:cNvPr>
            <p:cNvSpPr/>
            <p:nvPr/>
          </p:nvSpPr>
          <p:spPr>
            <a:xfrm>
              <a:off x="4022048" y="1789157"/>
              <a:ext cx="119659" cy="143905"/>
            </a:xfrm>
            <a:custGeom>
              <a:avLst/>
              <a:gdLst/>
              <a:ahLst/>
              <a:cxnLst/>
              <a:rect l="l" t="t" r="r" b="b"/>
              <a:pathLst>
                <a:path w="7240" h="8707" extrusionOk="0">
                  <a:moveTo>
                    <a:pt x="2703" y="0"/>
                  </a:moveTo>
                  <a:lnTo>
                    <a:pt x="5538" y="4403"/>
                  </a:lnTo>
                  <a:cubicBezTo>
                    <a:pt x="3885" y="4103"/>
                    <a:pt x="2205" y="3965"/>
                    <a:pt x="547" y="3965"/>
                  </a:cubicBezTo>
                  <a:cubicBezTo>
                    <a:pt x="364" y="3965"/>
                    <a:pt x="182" y="3967"/>
                    <a:pt x="1" y="3970"/>
                  </a:cubicBezTo>
                  <a:cubicBezTo>
                    <a:pt x="1368" y="4637"/>
                    <a:pt x="2703" y="5404"/>
                    <a:pt x="4004" y="6238"/>
                  </a:cubicBezTo>
                  <a:cubicBezTo>
                    <a:pt x="2669" y="6972"/>
                    <a:pt x="1368" y="7773"/>
                    <a:pt x="167" y="8707"/>
                  </a:cubicBezTo>
                  <a:cubicBezTo>
                    <a:pt x="1835" y="8707"/>
                    <a:pt x="3537" y="8707"/>
                    <a:pt x="5238" y="8540"/>
                  </a:cubicBezTo>
                  <a:lnTo>
                    <a:pt x="7239" y="4203"/>
                  </a:lnTo>
                  <a:cubicBezTo>
                    <a:pt x="5938" y="2602"/>
                    <a:pt x="4404" y="1168"/>
                    <a:pt x="2703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09;p69">
              <a:extLst>
                <a:ext uri="{FF2B5EF4-FFF2-40B4-BE49-F238E27FC236}">
                  <a16:creationId xmlns:a16="http://schemas.microsoft.com/office/drawing/2014/main" id="{4DA2A4E3-2182-CF53-14D6-7AF306BB2CDF}"/>
                </a:ext>
              </a:extLst>
            </p:cNvPr>
            <p:cNvSpPr/>
            <p:nvPr/>
          </p:nvSpPr>
          <p:spPr>
            <a:xfrm>
              <a:off x="4055136" y="1811750"/>
              <a:ext cx="94835" cy="151078"/>
            </a:xfrm>
            <a:custGeom>
              <a:avLst/>
              <a:gdLst/>
              <a:ahLst/>
              <a:cxnLst/>
              <a:rect l="l" t="t" r="r" b="b"/>
              <a:pathLst>
                <a:path w="5738" h="9141" extrusionOk="0">
                  <a:moveTo>
                    <a:pt x="4904" y="1"/>
                  </a:moveTo>
                  <a:cubicBezTo>
                    <a:pt x="4703" y="134"/>
                    <a:pt x="0" y="3137"/>
                    <a:pt x="567" y="9141"/>
                  </a:cubicBezTo>
                  <a:lnTo>
                    <a:pt x="2035" y="8874"/>
                  </a:lnTo>
                  <a:cubicBezTo>
                    <a:pt x="1768" y="5805"/>
                    <a:pt x="3169" y="2870"/>
                    <a:pt x="5738" y="1202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10;p69">
              <a:extLst>
                <a:ext uri="{FF2B5EF4-FFF2-40B4-BE49-F238E27FC236}">
                  <a16:creationId xmlns:a16="http://schemas.microsoft.com/office/drawing/2014/main" id="{EC07A5BC-1552-3F05-104F-52478AD96883}"/>
                </a:ext>
              </a:extLst>
            </p:cNvPr>
            <p:cNvSpPr/>
            <p:nvPr/>
          </p:nvSpPr>
          <p:spPr>
            <a:xfrm>
              <a:off x="4422294" y="1965655"/>
              <a:ext cx="227237" cy="232658"/>
            </a:xfrm>
            <a:custGeom>
              <a:avLst/>
              <a:gdLst/>
              <a:ahLst/>
              <a:cxnLst/>
              <a:rect l="l" t="t" r="r" b="b"/>
              <a:pathLst>
                <a:path w="13749" h="14077" extrusionOk="0">
                  <a:moveTo>
                    <a:pt x="8713" y="1"/>
                  </a:moveTo>
                  <a:cubicBezTo>
                    <a:pt x="6145" y="1"/>
                    <a:pt x="3136" y="682"/>
                    <a:pt x="1869" y="1163"/>
                  </a:cubicBezTo>
                  <a:lnTo>
                    <a:pt x="1" y="5199"/>
                  </a:lnTo>
                  <a:cubicBezTo>
                    <a:pt x="1025" y="9493"/>
                    <a:pt x="4108" y="14077"/>
                    <a:pt x="5864" y="14077"/>
                  </a:cubicBezTo>
                  <a:cubicBezTo>
                    <a:pt x="6168" y="14077"/>
                    <a:pt x="6432" y="13939"/>
                    <a:pt x="6639" y="13639"/>
                  </a:cubicBezTo>
                  <a:cubicBezTo>
                    <a:pt x="7406" y="12471"/>
                    <a:pt x="7306" y="9769"/>
                    <a:pt x="6139" y="8835"/>
                  </a:cubicBezTo>
                  <a:lnTo>
                    <a:pt x="6139" y="8835"/>
                  </a:lnTo>
                  <a:cubicBezTo>
                    <a:pt x="6906" y="9436"/>
                    <a:pt x="7640" y="10036"/>
                    <a:pt x="8574" y="10236"/>
                  </a:cubicBezTo>
                  <a:cubicBezTo>
                    <a:pt x="8734" y="10272"/>
                    <a:pt x="8902" y="10290"/>
                    <a:pt x="9072" y="10290"/>
                  </a:cubicBezTo>
                  <a:cubicBezTo>
                    <a:pt x="9853" y="10290"/>
                    <a:pt x="10668" y="9915"/>
                    <a:pt x="10942" y="9202"/>
                  </a:cubicBezTo>
                  <a:cubicBezTo>
                    <a:pt x="11076" y="8769"/>
                    <a:pt x="11109" y="8302"/>
                    <a:pt x="11009" y="7868"/>
                  </a:cubicBezTo>
                  <a:cubicBezTo>
                    <a:pt x="10709" y="6634"/>
                    <a:pt x="9975" y="5566"/>
                    <a:pt x="8907" y="4866"/>
                  </a:cubicBezTo>
                  <a:lnTo>
                    <a:pt x="8907" y="4866"/>
                  </a:lnTo>
                  <a:cubicBezTo>
                    <a:pt x="8992" y="4869"/>
                    <a:pt x="9076" y="4871"/>
                    <a:pt x="9160" y="4871"/>
                  </a:cubicBezTo>
                  <a:cubicBezTo>
                    <a:pt x="9909" y="4871"/>
                    <a:pt x="10656" y="4739"/>
                    <a:pt x="11376" y="4499"/>
                  </a:cubicBezTo>
                  <a:cubicBezTo>
                    <a:pt x="11909" y="4332"/>
                    <a:pt x="12543" y="4032"/>
                    <a:pt x="12743" y="3498"/>
                  </a:cubicBezTo>
                  <a:cubicBezTo>
                    <a:pt x="13748" y="796"/>
                    <a:pt x="11487" y="1"/>
                    <a:pt x="8713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11;p69">
              <a:extLst>
                <a:ext uri="{FF2B5EF4-FFF2-40B4-BE49-F238E27FC236}">
                  <a16:creationId xmlns:a16="http://schemas.microsoft.com/office/drawing/2014/main" id="{5A01A4DE-514E-2DC5-B0A6-A752A820E7C1}"/>
                </a:ext>
              </a:extLst>
            </p:cNvPr>
            <p:cNvSpPr/>
            <p:nvPr/>
          </p:nvSpPr>
          <p:spPr>
            <a:xfrm>
              <a:off x="4444358" y="1997354"/>
              <a:ext cx="132319" cy="136930"/>
            </a:xfrm>
            <a:custGeom>
              <a:avLst/>
              <a:gdLst/>
              <a:ahLst/>
              <a:cxnLst/>
              <a:rect l="l" t="t" r="r" b="b"/>
              <a:pathLst>
                <a:path w="8006" h="8285" extrusionOk="0">
                  <a:moveTo>
                    <a:pt x="3231" y="1"/>
                  </a:moveTo>
                  <a:cubicBezTo>
                    <a:pt x="2766" y="1"/>
                    <a:pt x="2300" y="16"/>
                    <a:pt x="1835" y="46"/>
                  </a:cubicBezTo>
                  <a:lnTo>
                    <a:pt x="0" y="4482"/>
                  </a:lnTo>
                  <a:cubicBezTo>
                    <a:pt x="1068" y="5817"/>
                    <a:pt x="2168" y="7084"/>
                    <a:pt x="3336" y="8285"/>
                  </a:cubicBezTo>
                  <a:cubicBezTo>
                    <a:pt x="3169" y="6784"/>
                    <a:pt x="2902" y="5283"/>
                    <a:pt x="2502" y="3815"/>
                  </a:cubicBezTo>
                  <a:lnTo>
                    <a:pt x="2502" y="3815"/>
                  </a:lnTo>
                  <a:cubicBezTo>
                    <a:pt x="4003" y="4182"/>
                    <a:pt x="5471" y="4649"/>
                    <a:pt x="6905" y="5216"/>
                  </a:cubicBezTo>
                  <a:cubicBezTo>
                    <a:pt x="5671" y="3815"/>
                    <a:pt x="4303" y="2547"/>
                    <a:pt x="2836" y="1413"/>
                  </a:cubicBezTo>
                  <a:lnTo>
                    <a:pt x="8006" y="513"/>
                  </a:lnTo>
                  <a:cubicBezTo>
                    <a:pt x="6429" y="177"/>
                    <a:pt x="4832" y="1"/>
                    <a:pt x="323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12;p69">
              <a:extLst>
                <a:ext uri="{FF2B5EF4-FFF2-40B4-BE49-F238E27FC236}">
                  <a16:creationId xmlns:a16="http://schemas.microsoft.com/office/drawing/2014/main" id="{CB2E1504-00D1-CD28-3E3E-90A82144B302}"/>
                </a:ext>
              </a:extLst>
            </p:cNvPr>
            <p:cNvSpPr/>
            <p:nvPr/>
          </p:nvSpPr>
          <p:spPr>
            <a:xfrm>
              <a:off x="4437185" y="1970530"/>
              <a:ext cx="96504" cy="154383"/>
            </a:xfrm>
            <a:custGeom>
              <a:avLst/>
              <a:gdLst/>
              <a:ahLst/>
              <a:cxnLst/>
              <a:rect l="l" t="t" r="r" b="b"/>
              <a:pathLst>
                <a:path w="5839" h="9341" extrusionOk="0">
                  <a:moveTo>
                    <a:pt x="4571" y="1"/>
                  </a:moveTo>
                  <a:lnTo>
                    <a:pt x="3103" y="168"/>
                  </a:lnTo>
                  <a:cubicBezTo>
                    <a:pt x="3603" y="3203"/>
                    <a:pt x="2402" y="6239"/>
                    <a:pt x="1" y="8107"/>
                  </a:cubicBezTo>
                  <a:lnTo>
                    <a:pt x="768" y="9341"/>
                  </a:lnTo>
                  <a:cubicBezTo>
                    <a:pt x="5838" y="5838"/>
                    <a:pt x="4604" y="234"/>
                    <a:pt x="4571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13;p69">
              <a:extLst>
                <a:ext uri="{FF2B5EF4-FFF2-40B4-BE49-F238E27FC236}">
                  <a16:creationId xmlns:a16="http://schemas.microsoft.com/office/drawing/2014/main" id="{E122C953-A0C8-3E7C-D594-8079A19AA4A1}"/>
                </a:ext>
              </a:extLst>
            </p:cNvPr>
            <p:cNvSpPr/>
            <p:nvPr/>
          </p:nvSpPr>
          <p:spPr>
            <a:xfrm>
              <a:off x="4055681" y="1793504"/>
              <a:ext cx="468075" cy="358481"/>
            </a:xfrm>
            <a:custGeom>
              <a:avLst/>
              <a:gdLst/>
              <a:ahLst/>
              <a:cxnLst/>
              <a:rect l="l" t="t" r="r" b="b"/>
              <a:pathLst>
                <a:path w="28321" h="21690" extrusionOk="0">
                  <a:moveTo>
                    <a:pt x="10669" y="1"/>
                  </a:moveTo>
                  <a:cubicBezTo>
                    <a:pt x="6978" y="1"/>
                    <a:pt x="3459" y="2204"/>
                    <a:pt x="1969" y="5842"/>
                  </a:cubicBezTo>
                  <a:cubicBezTo>
                    <a:pt x="0" y="10612"/>
                    <a:pt x="2302" y="16116"/>
                    <a:pt x="7072" y="18084"/>
                  </a:cubicBezTo>
                  <a:lnTo>
                    <a:pt x="14111" y="20986"/>
                  </a:lnTo>
                  <a:cubicBezTo>
                    <a:pt x="15268" y="21463"/>
                    <a:pt x="16469" y="21690"/>
                    <a:pt x="17652" y="21690"/>
                  </a:cubicBezTo>
                  <a:cubicBezTo>
                    <a:pt x="21344" y="21690"/>
                    <a:pt x="24862" y="19487"/>
                    <a:pt x="26353" y="15849"/>
                  </a:cubicBezTo>
                  <a:cubicBezTo>
                    <a:pt x="28321" y="11079"/>
                    <a:pt x="26052" y="5575"/>
                    <a:pt x="21249" y="3607"/>
                  </a:cubicBezTo>
                  <a:lnTo>
                    <a:pt x="14211" y="705"/>
                  </a:lnTo>
                  <a:cubicBezTo>
                    <a:pt x="13053" y="227"/>
                    <a:pt x="11852" y="1"/>
                    <a:pt x="10669" y="1"/>
                  </a:cubicBezTo>
                  <a:close/>
                </a:path>
              </a:pathLst>
            </a:custGeom>
            <a:solidFill>
              <a:srgbClr val="FBC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14;p69">
              <a:extLst>
                <a:ext uri="{FF2B5EF4-FFF2-40B4-BE49-F238E27FC236}">
                  <a16:creationId xmlns:a16="http://schemas.microsoft.com/office/drawing/2014/main" id="{362E53EE-82FE-6D8F-6A47-922908B6191F}"/>
                </a:ext>
              </a:extLst>
            </p:cNvPr>
            <p:cNvSpPr/>
            <p:nvPr/>
          </p:nvSpPr>
          <p:spPr>
            <a:xfrm>
              <a:off x="4055681" y="1821138"/>
              <a:ext cx="411287" cy="330897"/>
            </a:xfrm>
            <a:custGeom>
              <a:avLst/>
              <a:gdLst/>
              <a:ahLst/>
              <a:cxnLst/>
              <a:rect l="l" t="t" r="r" b="b"/>
              <a:pathLst>
                <a:path w="24885" h="20021" extrusionOk="0">
                  <a:moveTo>
                    <a:pt x="5338" y="0"/>
                  </a:moveTo>
                  <a:lnTo>
                    <a:pt x="5338" y="0"/>
                  </a:lnTo>
                  <a:cubicBezTo>
                    <a:pt x="3837" y="1034"/>
                    <a:pt x="2669" y="2468"/>
                    <a:pt x="1969" y="4170"/>
                  </a:cubicBezTo>
                  <a:cubicBezTo>
                    <a:pt x="0" y="8973"/>
                    <a:pt x="2302" y="14444"/>
                    <a:pt x="7072" y="16412"/>
                  </a:cubicBezTo>
                  <a:lnTo>
                    <a:pt x="14111" y="19314"/>
                  </a:lnTo>
                  <a:cubicBezTo>
                    <a:pt x="15267" y="19791"/>
                    <a:pt x="16476" y="20021"/>
                    <a:pt x="17672" y="20021"/>
                  </a:cubicBezTo>
                  <a:cubicBezTo>
                    <a:pt x="20408" y="20021"/>
                    <a:pt x="23074" y="18817"/>
                    <a:pt x="24885" y="16612"/>
                  </a:cubicBezTo>
                  <a:lnTo>
                    <a:pt x="24885" y="16612"/>
                  </a:lnTo>
                  <a:cubicBezTo>
                    <a:pt x="23296" y="17712"/>
                    <a:pt x="21434" y="18277"/>
                    <a:pt x="19556" y="18277"/>
                  </a:cubicBezTo>
                  <a:cubicBezTo>
                    <a:pt x="18359" y="18277"/>
                    <a:pt x="17155" y="18047"/>
                    <a:pt x="16012" y="17579"/>
                  </a:cubicBezTo>
                  <a:lnTo>
                    <a:pt x="8974" y="14677"/>
                  </a:lnTo>
                  <a:cubicBezTo>
                    <a:pt x="4203" y="12709"/>
                    <a:pt x="1902" y="7205"/>
                    <a:pt x="3870" y="2435"/>
                  </a:cubicBezTo>
                  <a:cubicBezTo>
                    <a:pt x="4237" y="1534"/>
                    <a:pt x="4737" y="734"/>
                    <a:pt x="5338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15;p69">
              <a:extLst>
                <a:ext uri="{FF2B5EF4-FFF2-40B4-BE49-F238E27FC236}">
                  <a16:creationId xmlns:a16="http://schemas.microsoft.com/office/drawing/2014/main" id="{48B304CD-67DF-3CC3-4317-24806D8E039B}"/>
                </a:ext>
              </a:extLst>
            </p:cNvPr>
            <p:cNvSpPr/>
            <p:nvPr/>
          </p:nvSpPr>
          <p:spPr>
            <a:xfrm>
              <a:off x="4225485" y="1801371"/>
              <a:ext cx="258027" cy="186876"/>
            </a:xfrm>
            <a:custGeom>
              <a:avLst/>
              <a:gdLst/>
              <a:ahLst/>
              <a:cxnLst/>
              <a:rect l="l" t="t" r="r" b="b"/>
              <a:pathLst>
                <a:path w="15612" h="11307" extrusionOk="0">
                  <a:moveTo>
                    <a:pt x="429" y="1"/>
                  </a:moveTo>
                  <a:cubicBezTo>
                    <a:pt x="283" y="1"/>
                    <a:pt x="192" y="30"/>
                    <a:pt x="167" y="95"/>
                  </a:cubicBezTo>
                  <a:cubicBezTo>
                    <a:pt x="0" y="496"/>
                    <a:pt x="3570" y="1830"/>
                    <a:pt x="7973" y="4465"/>
                  </a:cubicBezTo>
                  <a:cubicBezTo>
                    <a:pt x="9274" y="5266"/>
                    <a:pt x="10508" y="6166"/>
                    <a:pt x="11642" y="7200"/>
                  </a:cubicBezTo>
                  <a:cubicBezTo>
                    <a:pt x="12243" y="7767"/>
                    <a:pt x="12743" y="8368"/>
                    <a:pt x="13310" y="8935"/>
                  </a:cubicBezTo>
                  <a:cubicBezTo>
                    <a:pt x="13939" y="9624"/>
                    <a:pt x="15051" y="11306"/>
                    <a:pt x="15369" y="11306"/>
                  </a:cubicBezTo>
                  <a:cubicBezTo>
                    <a:pt x="15405" y="11306"/>
                    <a:pt x="15431" y="11284"/>
                    <a:pt x="15445" y="11237"/>
                  </a:cubicBezTo>
                  <a:cubicBezTo>
                    <a:pt x="15612" y="10636"/>
                    <a:pt x="15345" y="9535"/>
                    <a:pt x="15145" y="8902"/>
                  </a:cubicBezTo>
                  <a:cubicBezTo>
                    <a:pt x="14778" y="7634"/>
                    <a:pt x="14077" y="6466"/>
                    <a:pt x="13143" y="5499"/>
                  </a:cubicBezTo>
                  <a:cubicBezTo>
                    <a:pt x="12042" y="4398"/>
                    <a:pt x="10608" y="3798"/>
                    <a:pt x="9207" y="3197"/>
                  </a:cubicBezTo>
                  <a:cubicBezTo>
                    <a:pt x="6589" y="2037"/>
                    <a:pt x="1634" y="1"/>
                    <a:pt x="42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16;p69">
              <a:extLst>
                <a:ext uri="{FF2B5EF4-FFF2-40B4-BE49-F238E27FC236}">
                  <a16:creationId xmlns:a16="http://schemas.microsoft.com/office/drawing/2014/main" id="{BA16F41E-1704-84A4-8BB1-608B75815E48}"/>
                </a:ext>
              </a:extLst>
            </p:cNvPr>
            <p:cNvSpPr/>
            <p:nvPr/>
          </p:nvSpPr>
          <p:spPr>
            <a:xfrm>
              <a:off x="4136170" y="1835153"/>
              <a:ext cx="305445" cy="260672"/>
            </a:xfrm>
            <a:custGeom>
              <a:avLst/>
              <a:gdLst/>
              <a:ahLst/>
              <a:cxnLst/>
              <a:rect l="l" t="t" r="r" b="b"/>
              <a:pathLst>
                <a:path w="18481" h="15772" extrusionOk="0">
                  <a:moveTo>
                    <a:pt x="9475" y="0"/>
                  </a:moveTo>
                  <a:cubicBezTo>
                    <a:pt x="8616" y="0"/>
                    <a:pt x="7750" y="138"/>
                    <a:pt x="6906" y="420"/>
                  </a:cubicBezTo>
                  <a:cubicBezTo>
                    <a:pt x="4504" y="1254"/>
                    <a:pt x="2602" y="3155"/>
                    <a:pt x="1802" y="5557"/>
                  </a:cubicBezTo>
                  <a:cubicBezTo>
                    <a:pt x="1" y="10760"/>
                    <a:pt x="4771" y="15564"/>
                    <a:pt x="9808" y="15764"/>
                  </a:cubicBezTo>
                  <a:cubicBezTo>
                    <a:pt x="9924" y="15769"/>
                    <a:pt x="10041" y="15772"/>
                    <a:pt x="10159" y="15772"/>
                  </a:cubicBezTo>
                  <a:cubicBezTo>
                    <a:pt x="12956" y="15772"/>
                    <a:pt x="15864" y="14254"/>
                    <a:pt x="17113" y="11661"/>
                  </a:cubicBezTo>
                  <a:cubicBezTo>
                    <a:pt x="18480" y="8959"/>
                    <a:pt x="17647" y="5623"/>
                    <a:pt x="15178" y="3855"/>
                  </a:cubicBezTo>
                  <a:cubicBezTo>
                    <a:pt x="13958" y="2977"/>
                    <a:pt x="12435" y="2487"/>
                    <a:pt x="10937" y="2487"/>
                  </a:cubicBezTo>
                  <a:cubicBezTo>
                    <a:pt x="9364" y="2487"/>
                    <a:pt x="7817" y="3027"/>
                    <a:pt x="6672" y="4222"/>
                  </a:cubicBezTo>
                  <a:cubicBezTo>
                    <a:pt x="4704" y="6290"/>
                    <a:pt x="4671" y="9559"/>
                    <a:pt x="6906" y="11427"/>
                  </a:cubicBezTo>
                  <a:cubicBezTo>
                    <a:pt x="7864" y="12229"/>
                    <a:pt x="9184" y="12692"/>
                    <a:pt x="10440" y="12692"/>
                  </a:cubicBezTo>
                  <a:cubicBezTo>
                    <a:pt x="12113" y="12692"/>
                    <a:pt x="13672" y="11870"/>
                    <a:pt x="14111" y="9926"/>
                  </a:cubicBezTo>
                  <a:cubicBezTo>
                    <a:pt x="14630" y="7636"/>
                    <a:pt x="12742" y="5964"/>
                    <a:pt x="10767" y="5964"/>
                  </a:cubicBezTo>
                  <a:cubicBezTo>
                    <a:pt x="9952" y="5964"/>
                    <a:pt x="9122" y="6248"/>
                    <a:pt x="8440" y="6891"/>
                  </a:cubicBezTo>
                  <a:cubicBezTo>
                    <a:pt x="7792" y="7512"/>
                    <a:pt x="8412" y="8315"/>
                    <a:pt x="9127" y="8315"/>
                  </a:cubicBezTo>
                  <a:cubicBezTo>
                    <a:pt x="9333" y="8315"/>
                    <a:pt x="9547" y="8248"/>
                    <a:pt x="9741" y="8092"/>
                  </a:cubicBezTo>
                  <a:cubicBezTo>
                    <a:pt x="10054" y="7857"/>
                    <a:pt x="10425" y="7740"/>
                    <a:pt x="10797" y="7740"/>
                  </a:cubicBezTo>
                  <a:cubicBezTo>
                    <a:pt x="11218" y="7740"/>
                    <a:pt x="11639" y="7891"/>
                    <a:pt x="11976" y="8192"/>
                  </a:cubicBezTo>
                  <a:cubicBezTo>
                    <a:pt x="12676" y="8826"/>
                    <a:pt x="12443" y="9960"/>
                    <a:pt x="11776" y="10527"/>
                  </a:cubicBezTo>
                  <a:cubicBezTo>
                    <a:pt x="11390" y="10848"/>
                    <a:pt x="10925" y="10985"/>
                    <a:pt x="10437" y="10985"/>
                  </a:cubicBezTo>
                  <a:cubicBezTo>
                    <a:pt x="9151" y="10985"/>
                    <a:pt x="7714" y="10032"/>
                    <a:pt x="7206" y="8992"/>
                  </a:cubicBezTo>
                  <a:cubicBezTo>
                    <a:pt x="6238" y="6924"/>
                    <a:pt x="8006" y="4689"/>
                    <a:pt x="10041" y="4289"/>
                  </a:cubicBezTo>
                  <a:cubicBezTo>
                    <a:pt x="10364" y="4222"/>
                    <a:pt x="10695" y="4189"/>
                    <a:pt x="11030" y="4189"/>
                  </a:cubicBezTo>
                  <a:cubicBezTo>
                    <a:pt x="13009" y="4189"/>
                    <a:pt x="15070" y="5336"/>
                    <a:pt x="15812" y="7191"/>
                  </a:cubicBezTo>
                  <a:cubicBezTo>
                    <a:pt x="16646" y="9359"/>
                    <a:pt x="15678" y="11661"/>
                    <a:pt x="13877" y="12929"/>
                  </a:cubicBezTo>
                  <a:cubicBezTo>
                    <a:pt x="12752" y="13710"/>
                    <a:pt x="11405" y="14111"/>
                    <a:pt x="10043" y="14111"/>
                  </a:cubicBezTo>
                  <a:cubicBezTo>
                    <a:pt x="9428" y="14111"/>
                    <a:pt x="8809" y="14029"/>
                    <a:pt x="8206" y="13863"/>
                  </a:cubicBezTo>
                  <a:cubicBezTo>
                    <a:pt x="4771" y="12962"/>
                    <a:pt x="2169" y="9526"/>
                    <a:pt x="3336" y="5957"/>
                  </a:cubicBezTo>
                  <a:cubicBezTo>
                    <a:pt x="4003" y="3955"/>
                    <a:pt x="5538" y="2388"/>
                    <a:pt x="7539" y="1687"/>
                  </a:cubicBezTo>
                  <a:cubicBezTo>
                    <a:pt x="8280" y="1426"/>
                    <a:pt x="9035" y="1310"/>
                    <a:pt x="9787" y="1310"/>
                  </a:cubicBezTo>
                  <a:cubicBezTo>
                    <a:pt x="11340" y="1310"/>
                    <a:pt x="12885" y="1802"/>
                    <a:pt x="14277" y="2521"/>
                  </a:cubicBezTo>
                  <a:cubicBezTo>
                    <a:pt x="14336" y="2553"/>
                    <a:pt x="14395" y="2567"/>
                    <a:pt x="14451" y="2567"/>
                  </a:cubicBezTo>
                  <a:cubicBezTo>
                    <a:pt x="14745" y="2567"/>
                    <a:pt x="14963" y="2178"/>
                    <a:pt x="14711" y="1954"/>
                  </a:cubicBezTo>
                  <a:cubicBezTo>
                    <a:pt x="13220" y="670"/>
                    <a:pt x="11366" y="0"/>
                    <a:pt x="9475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17;p69">
              <a:extLst>
                <a:ext uri="{FF2B5EF4-FFF2-40B4-BE49-F238E27FC236}">
                  <a16:creationId xmlns:a16="http://schemas.microsoft.com/office/drawing/2014/main" id="{3DED7943-EBAF-E25F-F132-57D3E8D9319D}"/>
                </a:ext>
              </a:extLst>
            </p:cNvPr>
            <p:cNvSpPr/>
            <p:nvPr/>
          </p:nvSpPr>
          <p:spPr>
            <a:xfrm>
              <a:off x="4140038" y="1844690"/>
              <a:ext cx="287793" cy="251135"/>
            </a:xfrm>
            <a:custGeom>
              <a:avLst/>
              <a:gdLst/>
              <a:ahLst/>
              <a:cxnLst/>
              <a:rect l="l" t="t" r="r" b="b"/>
              <a:pathLst>
                <a:path w="17413" h="15195" extrusionOk="0">
                  <a:moveTo>
                    <a:pt x="9694" y="1"/>
                  </a:moveTo>
                  <a:cubicBezTo>
                    <a:pt x="8945" y="1"/>
                    <a:pt x="8198" y="116"/>
                    <a:pt x="7472" y="376"/>
                  </a:cubicBezTo>
                  <a:cubicBezTo>
                    <a:pt x="5471" y="1077"/>
                    <a:pt x="3936" y="2645"/>
                    <a:pt x="3269" y="4646"/>
                  </a:cubicBezTo>
                  <a:cubicBezTo>
                    <a:pt x="3169" y="4913"/>
                    <a:pt x="3102" y="5180"/>
                    <a:pt x="3036" y="5480"/>
                  </a:cubicBezTo>
                  <a:lnTo>
                    <a:pt x="3102" y="5347"/>
                  </a:lnTo>
                  <a:cubicBezTo>
                    <a:pt x="3769" y="3345"/>
                    <a:pt x="5304" y="1777"/>
                    <a:pt x="7305" y="1077"/>
                  </a:cubicBezTo>
                  <a:cubicBezTo>
                    <a:pt x="8042" y="817"/>
                    <a:pt x="8793" y="701"/>
                    <a:pt x="9542" y="701"/>
                  </a:cubicBezTo>
                  <a:cubicBezTo>
                    <a:pt x="11099" y="701"/>
                    <a:pt x="12647" y="1201"/>
                    <a:pt x="14043" y="1944"/>
                  </a:cubicBezTo>
                  <a:cubicBezTo>
                    <a:pt x="14097" y="1968"/>
                    <a:pt x="14150" y="1979"/>
                    <a:pt x="14202" y="1979"/>
                  </a:cubicBezTo>
                  <a:cubicBezTo>
                    <a:pt x="14503" y="1979"/>
                    <a:pt x="14734" y="1605"/>
                    <a:pt x="14477" y="1377"/>
                  </a:cubicBezTo>
                  <a:cubicBezTo>
                    <a:pt x="14410" y="1344"/>
                    <a:pt x="14377" y="1310"/>
                    <a:pt x="14310" y="1277"/>
                  </a:cubicBezTo>
                  <a:cubicBezTo>
                    <a:pt x="14277" y="1244"/>
                    <a:pt x="14244" y="1244"/>
                    <a:pt x="14210" y="1244"/>
                  </a:cubicBezTo>
                  <a:cubicBezTo>
                    <a:pt x="12814" y="500"/>
                    <a:pt x="11250" y="1"/>
                    <a:pt x="9694" y="1"/>
                  </a:cubicBezTo>
                  <a:close/>
                  <a:moveTo>
                    <a:pt x="8139" y="6381"/>
                  </a:moveTo>
                  <a:lnTo>
                    <a:pt x="8139" y="6381"/>
                  </a:lnTo>
                  <a:cubicBezTo>
                    <a:pt x="7627" y="6995"/>
                    <a:pt x="8215" y="7747"/>
                    <a:pt x="8893" y="7747"/>
                  </a:cubicBezTo>
                  <a:cubicBezTo>
                    <a:pt x="9099" y="7747"/>
                    <a:pt x="9313" y="7678"/>
                    <a:pt x="9507" y="7515"/>
                  </a:cubicBezTo>
                  <a:cubicBezTo>
                    <a:pt x="9820" y="7280"/>
                    <a:pt x="10191" y="7163"/>
                    <a:pt x="10566" y="7163"/>
                  </a:cubicBezTo>
                  <a:cubicBezTo>
                    <a:pt x="10991" y="7163"/>
                    <a:pt x="11421" y="7314"/>
                    <a:pt x="11775" y="7615"/>
                  </a:cubicBezTo>
                  <a:cubicBezTo>
                    <a:pt x="12042" y="7882"/>
                    <a:pt x="12175" y="8249"/>
                    <a:pt x="12142" y="8616"/>
                  </a:cubicBezTo>
                  <a:cubicBezTo>
                    <a:pt x="12442" y="8082"/>
                    <a:pt x="12376" y="7381"/>
                    <a:pt x="11909" y="6914"/>
                  </a:cubicBezTo>
                  <a:cubicBezTo>
                    <a:pt x="11572" y="6613"/>
                    <a:pt x="11150" y="6462"/>
                    <a:pt x="10729" y="6462"/>
                  </a:cubicBezTo>
                  <a:cubicBezTo>
                    <a:pt x="10358" y="6462"/>
                    <a:pt x="9986" y="6580"/>
                    <a:pt x="9674" y="6814"/>
                  </a:cubicBezTo>
                  <a:cubicBezTo>
                    <a:pt x="9487" y="6966"/>
                    <a:pt x="9272" y="7036"/>
                    <a:pt x="9061" y="7036"/>
                  </a:cubicBezTo>
                  <a:cubicBezTo>
                    <a:pt x="8669" y="7036"/>
                    <a:pt x="8291" y="6793"/>
                    <a:pt x="8139" y="6381"/>
                  </a:cubicBezTo>
                  <a:close/>
                  <a:moveTo>
                    <a:pt x="10858" y="2900"/>
                  </a:moveTo>
                  <a:cubicBezTo>
                    <a:pt x="10558" y="2900"/>
                    <a:pt x="10262" y="2926"/>
                    <a:pt x="9974" y="2978"/>
                  </a:cubicBezTo>
                  <a:cubicBezTo>
                    <a:pt x="8439" y="3278"/>
                    <a:pt x="7072" y="4646"/>
                    <a:pt x="6872" y="6180"/>
                  </a:cubicBezTo>
                  <a:cubicBezTo>
                    <a:pt x="7372" y="4913"/>
                    <a:pt x="8473" y="3979"/>
                    <a:pt x="9807" y="3679"/>
                  </a:cubicBezTo>
                  <a:cubicBezTo>
                    <a:pt x="10108" y="3620"/>
                    <a:pt x="10417" y="3591"/>
                    <a:pt x="10730" y="3591"/>
                  </a:cubicBezTo>
                  <a:cubicBezTo>
                    <a:pt x="12711" y="3591"/>
                    <a:pt x="14824" y="4742"/>
                    <a:pt x="15545" y="6614"/>
                  </a:cubicBezTo>
                  <a:cubicBezTo>
                    <a:pt x="15845" y="7348"/>
                    <a:pt x="15911" y="8115"/>
                    <a:pt x="15811" y="8882"/>
                  </a:cubicBezTo>
                  <a:cubicBezTo>
                    <a:pt x="16112" y="7915"/>
                    <a:pt x="16112" y="6848"/>
                    <a:pt x="15745" y="5914"/>
                  </a:cubicBezTo>
                  <a:cubicBezTo>
                    <a:pt x="14991" y="4029"/>
                    <a:pt x="12851" y="2900"/>
                    <a:pt x="10858" y="2900"/>
                  </a:cubicBezTo>
                  <a:close/>
                  <a:moveTo>
                    <a:pt x="5204" y="5747"/>
                  </a:moveTo>
                  <a:lnTo>
                    <a:pt x="5204" y="5747"/>
                  </a:lnTo>
                  <a:cubicBezTo>
                    <a:pt x="4603" y="7581"/>
                    <a:pt x="5170" y="9616"/>
                    <a:pt x="6672" y="10850"/>
                  </a:cubicBezTo>
                  <a:cubicBezTo>
                    <a:pt x="7618" y="11654"/>
                    <a:pt x="8942" y="12118"/>
                    <a:pt x="10203" y="12118"/>
                  </a:cubicBezTo>
                  <a:cubicBezTo>
                    <a:pt x="11875" y="12118"/>
                    <a:pt x="13439" y="11303"/>
                    <a:pt x="13877" y="9383"/>
                  </a:cubicBezTo>
                  <a:cubicBezTo>
                    <a:pt x="13877" y="9249"/>
                    <a:pt x="13910" y="9149"/>
                    <a:pt x="13910" y="9049"/>
                  </a:cubicBezTo>
                  <a:lnTo>
                    <a:pt x="13910" y="9049"/>
                  </a:lnTo>
                  <a:cubicBezTo>
                    <a:pt x="13375" y="10709"/>
                    <a:pt x="11923" y="11421"/>
                    <a:pt x="10370" y="11421"/>
                  </a:cubicBezTo>
                  <a:cubicBezTo>
                    <a:pt x="9114" y="11421"/>
                    <a:pt x="7793" y="10955"/>
                    <a:pt x="6838" y="10150"/>
                  </a:cubicBezTo>
                  <a:cubicBezTo>
                    <a:pt x="5537" y="9083"/>
                    <a:pt x="4937" y="7415"/>
                    <a:pt x="5204" y="5747"/>
                  </a:cubicBezTo>
                  <a:close/>
                  <a:moveTo>
                    <a:pt x="1434" y="5347"/>
                  </a:moveTo>
                  <a:lnTo>
                    <a:pt x="1434" y="5347"/>
                  </a:lnTo>
                  <a:cubicBezTo>
                    <a:pt x="0" y="10417"/>
                    <a:pt x="4637" y="14987"/>
                    <a:pt x="9574" y="15187"/>
                  </a:cubicBezTo>
                  <a:cubicBezTo>
                    <a:pt x="9690" y="15192"/>
                    <a:pt x="9807" y="15195"/>
                    <a:pt x="9925" y="15195"/>
                  </a:cubicBezTo>
                  <a:cubicBezTo>
                    <a:pt x="12722" y="15195"/>
                    <a:pt x="15630" y="13677"/>
                    <a:pt x="16879" y="11084"/>
                  </a:cubicBezTo>
                  <a:cubicBezTo>
                    <a:pt x="17112" y="10550"/>
                    <a:pt x="17312" y="9983"/>
                    <a:pt x="17413" y="9383"/>
                  </a:cubicBezTo>
                  <a:lnTo>
                    <a:pt x="17413" y="9383"/>
                  </a:lnTo>
                  <a:cubicBezTo>
                    <a:pt x="17312" y="9716"/>
                    <a:pt x="17179" y="10050"/>
                    <a:pt x="17046" y="10383"/>
                  </a:cubicBezTo>
                  <a:cubicBezTo>
                    <a:pt x="15785" y="13001"/>
                    <a:pt x="12835" y="14491"/>
                    <a:pt x="10014" y="14491"/>
                  </a:cubicBezTo>
                  <a:cubicBezTo>
                    <a:pt x="9923" y="14491"/>
                    <a:pt x="9831" y="14490"/>
                    <a:pt x="9740" y="14486"/>
                  </a:cubicBezTo>
                  <a:cubicBezTo>
                    <a:pt x="5037" y="14286"/>
                    <a:pt x="601" y="10117"/>
                    <a:pt x="1434" y="5347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18;p69">
              <a:extLst>
                <a:ext uri="{FF2B5EF4-FFF2-40B4-BE49-F238E27FC236}">
                  <a16:creationId xmlns:a16="http://schemas.microsoft.com/office/drawing/2014/main" id="{70D3BCD4-D948-642C-6519-D02DE249C18D}"/>
                </a:ext>
              </a:extLst>
            </p:cNvPr>
            <p:cNvSpPr/>
            <p:nvPr/>
          </p:nvSpPr>
          <p:spPr>
            <a:xfrm>
              <a:off x="4231550" y="1888570"/>
              <a:ext cx="60028" cy="60590"/>
            </a:xfrm>
            <a:custGeom>
              <a:avLst/>
              <a:gdLst/>
              <a:ahLst/>
              <a:cxnLst/>
              <a:rect l="l" t="t" r="r" b="b"/>
              <a:pathLst>
                <a:path w="3632" h="3666" extrusionOk="0">
                  <a:moveTo>
                    <a:pt x="3246" y="1"/>
                  </a:moveTo>
                  <a:cubicBezTo>
                    <a:pt x="3211" y="1"/>
                    <a:pt x="3175" y="8"/>
                    <a:pt x="3136" y="23"/>
                  </a:cubicBezTo>
                  <a:cubicBezTo>
                    <a:pt x="1702" y="657"/>
                    <a:pt x="601" y="1824"/>
                    <a:pt x="67" y="3292"/>
                  </a:cubicBezTo>
                  <a:cubicBezTo>
                    <a:pt x="0" y="3425"/>
                    <a:pt x="67" y="3592"/>
                    <a:pt x="234" y="3659"/>
                  </a:cubicBezTo>
                  <a:lnTo>
                    <a:pt x="267" y="3659"/>
                  </a:lnTo>
                  <a:cubicBezTo>
                    <a:pt x="281" y="3663"/>
                    <a:pt x="295" y="3665"/>
                    <a:pt x="309" y="3665"/>
                  </a:cubicBezTo>
                  <a:cubicBezTo>
                    <a:pt x="402" y="3665"/>
                    <a:pt x="510" y="3579"/>
                    <a:pt x="567" y="3492"/>
                  </a:cubicBezTo>
                  <a:cubicBezTo>
                    <a:pt x="1034" y="2158"/>
                    <a:pt x="2035" y="1090"/>
                    <a:pt x="3336" y="523"/>
                  </a:cubicBezTo>
                  <a:cubicBezTo>
                    <a:pt x="3631" y="405"/>
                    <a:pt x="3509" y="1"/>
                    <a:pt x="3246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19;p69">
              <a:extLst>
                <a:ext uri="{FF2B5EF4-FFF2-40B4-BE49-F238E27FC236}">
                  <a16:creationId xmlns:a16="http://schemas.microsoft.com/office/drawing/2014/main" id="{42D3AA2B-BCE8-8940-7DD0-341573BC056A}"/>
                </a:ext>
              </a:extLst>
            </p:cNvPr>
            <p:cNvSpPr/>
            <p:nvPr/>
          </p:nvSpPr>
          <p:spPr>
            <a:xfrm>
              <a:off x="4296603" y="1879695"/>
              <a:ext cx="34195" cy="12015"/>
            </a:xfrm>
            <a:custGeom>
              <a:avLst/>
              <a:gdLst/>
              <a:ahLst/>
              <a:cxnLst/>
              <a:rect l="l" t="t" r="r" b="b"/>
              <a:pathLst>
                <a:path w="2069" h="727" extrusionOk="0">
                  <a:moveTo>
                    <a:pt x="1388" y="1"/>
                  </a:moveTo>
                  <a:cubicBezTo>
                    <a:pt x="992" y="1"/>
                    <a:pt x="596" y="69"/>
                    <a:pt x="201" y="193"/>
                  </a:cubicBezTo>
                  <a:cubicBezTo>
                    <a:pt x="67" y="226"/>
                    <a:pt x="1" y="393"/>
                    <a:pt x="34" y="527"/>
                  </a:cubicBezTo>
                  <a:cubicBezTo>
                    <a:pt x="67" y="627"/>
                    <a:pt x="134" y="693"/>
                    <a:pt x="234" y="727"/>
                  </a:cubicBezTo>
                  <a:cubicBezTo>
                    <a:pt x="267" y="727"/>
                    <a:pt x="334" y="727"/>
                    <a:pt x="367" y="693"/>
                  </a:cubicBezTo>
                  <a:cubicBezTo>
                    <a:pt x="699" y="591"/>
                    <a:pt x="1049" y="548"/>
                    <a:pt x="1405" y="548"/>
                  </a:cubicBezTo>
                  <a:cubicBezTo>
                    <a:pt x="1515" y="548"/>
                    <a:pt x="1625" y="552"/>
                    <a:pt x="1735" y="560"/>
                  </a:cubicBezTo>
                  <a:cubicBezTo>
                    <a:pt x="1902" y="560"/>
                    <a:pt x="2035" y="460"/>
                    <a:pt x="2035" y="293"/>
                  </a:cubicBezTo>
                  <a:cubicBezTo>
                    <a:pt x="2069" y="160"/>
                    <a:pt x="1935" y="26"/>
                    <a:pt x="1802" y="26"/>
                  </a:cubicBezTo>
                  <a:cubicBezTo>
                    <a:pt x="1664" y="9"/>
                    <a:pt x="1526" y="1"/>
                    <a:pt x="1388" y="1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20;p69">
              <a:extLst>
                <a:ext uri="{FF2B5EF4-FFF2-40B4-BE49-F238E27FC236}">
                  <a16:creationId xmlns:a16="http://schemas.microsoft.com/office/drawing/2014/main" id="{DC6EF7CC-6270-0B91-458D-6DAC3A59C78F}"/>
                </a:ext>
              </a:extLst>
            </p:cNvPr>
            <p:cNvSpPr/>
            <p:nvPr/>
          </p:nvSpPr>
          <p:spPr>
            <a:xfrm>
              <a:off x="4281166" y="1938087"/>
              <a:ext cx="75746" cy="25105"/>
            </a:xfrm>
            <a:custGeom>
              <a:avLst/>
              <a:gdLst/>
              <a:ahLst/>
              <a:cxnLst/>
              <a:rect l="l" t="t" r="r" b="b"/>
              <a:pathLst>
                <a:path w="4583" h="1519" extrusionOk="0">
                  <a:moveTo>
                    <a:pt x="2099" y="0"/>
                  </a:moveTo>
                  <a:cubicBezTo>
                    <a:pt x="1417" y="0"/>
                    <a:pt x="745" y="194"/>
                    <a:pt x="167" y="596"/>
                  </a:cubicBezTo>
                  <a:cubicBezTo>
                    <a:pt x="34" y="696"/>
                    <a:pt x="1" y="863"/>
                    <a:pt x="101" y="963"/>
                  </a:cubicBezTo>
                  <a:cubicBezTo>
                    <a:pt x="134" y="1030"/>
                    <a:pt x="167" y="1063"/>
                    <a:pt x="234" y="1097"/>
                  </a:cubicBezTo>
                  <a:cubicBezTo>
                    <a:pt x="334" y="1097"/>
                    <a:pt x="401" y="1097"/>
                    <a:pt x="468" y="1030"/>
                  </a:cubicBezTo>
                  <a:cubicBezTo>
                    <a:pt x="939" y="707"/>
                    <a:pt x="1502" y="533"/>
                    <a:pt x="2075" y="533"/>
                  </a:cubicBezTo>
                  <a:cubicBezTo>
                    <a:pt x="2273" y="533"/>
                    <a:pt x="2472" y="553"/>
                    <a:pt x="2669" y="596"/>
                  </a:cubicBezTo>
                  <a:cubicBezTo>
                    <a:pt x="3169" y="696"/>
                    <a:pt x="3636" y="996"/>
                    <a:pt x="3970" y="1430"/>
                  </a:cubicBezTo>
                  <a:cubicBezTo>
                    <a:pt x="4009" y="1493"/>
                    <a:pt x="4066" y="1519"/>
                    <a:pt x="4128" y="1519"/>
                  </a:cubicBezTo>
                  <a:cubicBezTo>
                    <a:pt x="4331" y="1519"/>
                    <a:pt x="4582" y="1242"/>
                    <a:pt x="4404" y="1063"/>
                  </a:cubicBezTo>
                  <a:cubicBezTo>
                    <a:pt x="4003" y="563"/>
                    <a:pt x="3436" y="196"/>
                    <a:pt x="2803" y="62"/>
                  </a:cubicBezTo>
                  <a:lnTo>
                    <a:pt x="2769" y="62"/>
                  </a:lnTo>
                  <a:cubicBezTo>
                    <a:pt x="2547" y="21"/>
                    <a:pt x="2322" y="0"/>
                    <a:pt x="209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21;p69">
              <a:extLst>
                <a:ext uri="{FF2B5EF4-FFF2-40B4-BE49-F238E27FC236}">
                  <a16:creationId xmlns:a16="http://schemas.microsoft.com/office/drawing/2014/main" id="{E6822B01-6BC7-0316-9D16-9CBB2AD1CBFB}"/>
                </a:ext>
              </a:extLst>
            </p:cNvPr>
            <p:cNvSpPr/>
            <p:nvPr/>
          </p:nvSpPr>
          <p:spPr>
            <a:xfrm>
              <a:off x="4353391" y="1968332"/>
              <a:ext cx="12693" cy="23271"/>
            </a:xfrm>
            <a:custGeom>
              <a:avLst/>
              <a:gdLst/>
              <a:ahLst/>
              <a:cxnLst/>
              <a:rect l="l" t="t" r="r" b="b"/>
              <a:pathLst>
                <a:path w="768" h="1408" extrusionOk="0">
                  <a:moveTo>
                    <a:pt x="340" y="0"/>
                  </a:moveTo>
                  <a:cubicBezTo>
                    <a:pt x="293" y="0"/>
                    <a:pt x="245" y="12"/>
                    <a:pt x="200" y="34"/>
                  </a:cubicBezTo>
                  <a:cubicBezTo>
                    <a:pt x="67" y="100"/>
                    <a:pt x="0" y="267"/>
                    <a:pt x="67" y="401"/>
                  </a:cubicBezTo>
                  <a:cubicBezTo>
                    <a:pt x="167" y="601"/>
                    <a:pt x="200" y="834"/>
                    <a:pt x="134" y="1068"/>
                  </a:cubicBezTo>
                  <a:cubicBezTo>
                    <a:pt x="100" y="1201"/>
                    <a:pt x="200" y="1368"/>
                    <a:pt x="334" y="1401"/>
                  </a:cubicBezTo>
                  <a:cubicBezTo>
                    <a:pt x="356" y="1406"/>
                    <a:pt x="377" y="1408"/>
                    <a:pt x="398" y="1408"/>
                  </a:cubicBezTo>
                  <a:cubicBezTo>
                    <a:pt x="534" y="1408"/>
                    <a:pt x="638" y="1317"/>
                    <a:pt x="667" y="1201"/>
                  </a:cubicBezTo>
                  <a:cubicBezTo>
                    <a:pt x="768" y="834"/>
                    <a:pt x="734" y="46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22;p69">
              <a:extLst>
                <a:ext uri="{FF2B5EF4-FFF2-40B4-BE49-F238E27FC236}">
                  <a16:creationId xmlns:a16="http://schemas.microsoft.com/office/drawing/2014/main" id="{17D2B452-8DC2-A164-761E-CEA948EA765D}"/>
                </a:ext>
              </a:extLst>
            </p:cNvPr>
            <p:cNvSpPr/>
            <p:nvPr/>
          </p:nvSpPr>
          <p:spPr>
            <a:xfrm>
              <a:off x="4223832" y="1840326"/>
              <a:ext cx="124055" cy="26576"/>
            </a:xfrm>
            <a:custGeom>
              <a:avLst/>
              <a:gdLst/>
              <a:ahLst/>
              <a:cxnLst/>
              <a:rect l="l" t="t" r="r" b="b"/>
              <a:pathLst>
                <a:path w="7506" h="1608" extrusionOk="0">
                  <a:moveTo>
                    <a:pt x="4189" y="0"/>
                  </a:moveTo>
                  <a:cubicBezTo>
                    <a:pt x="2813" y="0"/>
                    <a:pt x="1438" y="373"/>
                    <a:pt x="234" y="1107"/>
                  </a:cubicBezTo>
                  <a:cubicBezTo>
                    <a:pt x="0" y="1207"/>
                    <a:pt x="67" y="1541"/>
                    <a:pt x="301" y="1608"/>
                  </a:cubicBezTo>
                  <a:cubicBezTo>
                    <a:pt x="367" y="1608"/>
                    <a:pt x="434" y="1608"/>
                    <a:pt x="501" y="1574"/>
                  </a:cubicBezTo>
                  <a:cubicBezTo>
                    <a:pt x="1623" y="882"/>
                    <a:pt x="2892" y="536"/>
                    <a:pt x="4166" y="536"/>
                  </a:cubicBezTo>
                  <a:cubicBezTo>
                    <a:pt x="5165" y="536"/>
                    <a:pt x="6167" y="749"/>
                    <a:pt x="7105" y="1174"/>
                  </a:cubicBezTo>
                  <a:cubicBezTo>
                    <a:pt x="7141" y="1192"/>
                    <a:pt x="7179" y="1200"/>
                    <a:pt x="7217" y="1200"/>
                  </a:cubicBezTo>
                  <a:cubicBezTo>
                    <a:pt x="7319" y="1200"/>
                    <a:pt x="7415" y="1138"/>
                    <a:pt x="7439" y="1041"/>
                  </a:cubicBezTo>
                  <a:cubicBezTo>
                    <a:pt x="7506" y="907"/>
                    <a:pt x="7439" y="740"/>
                    <a:pt x="7306" y="674"/>
                  </a:cubicBezTo>
                  <a:cubicBezTo>
                    <a:pt x="6317" y="223"/>
                    <a:pt x="5252" y="0"/>
                    <a:pt x="4189" y="0"/>
                  </a:cubicBezTo>
                  <a:close/>
                </a:path>
              </a:pathLst>
            </a:custGeom>
            <a:solidFill>
              <a:srgbClr val="AC4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23;p69">
              <a:extLst>
                <a:ext uri="{FF2B5EF4-FFF2-40B4-BE49-F238E27FC236}">
                  <a16:creationId xmlns:a16="http://schemas.microsoft.com/office/drawing/2014/main" id="{23BD8FB6-8187-F9CF-D1F5-F8A45DF8A737}"/>
                </a:ext>
              </a:extLst>
            </p:cNvPr>
            <p:cNvSpPr/>
            <p:nvPr/>
          </p:nvSpPr>
          <p:spPr>
            <a:xfrm>
              <a:off x="3953690" y="2026013"/>
              <a:ext cx="139443" cy="105032"/>
            </a:xfrm>
            <a:custGeom>
              <a:avLst/>
              <a:gdLst/>
              <a:ahLst/>
              <a:cxnLst/>
              <a:rect l="l" t="t" r="r" b="b"/>
              <a:pathLst>
                <a:path w="8437" h="6355" extrusionOk="0">
                  <a:moveTo>
                    <a:pt x="4210" y="0"/>
                  </a:moveTo>
                  <a:cubicBezTo>
                    <a:pt x="3451" y="0"/>
                    <a:pt x="2693" y="269"/>
                    <a:pt x="2102" y="813"/>
                  </a:cubicBezTo>
                  <a:cubicBezTo>
                    <a:pt x="0" y="2748"/>
                    <a:pt x="1268" y="6217"/>
                    <a:pt x="4070" y="6351"/>
                  </a:cubicBezTo>
                  <a:cubicBezTo>
                    <a:pt x="4125" y="6353"/>
                    <a:pt x="4179" y="6355"/>
                    <a:pt x="4233" y="6355"/>
                  </a:cubicBezTo>
                  <a:cubicBezTo>
                    <a:pt x="6965" y="6355"/>
                    <a:pt x="8436" y="3075"/>
                    <a:pt x="6572" y="1047"/>
                  </a:cubicBezTo>
                  <a:cubicBezTo>
                    <a:pt x="5949" y="353"/>
                    <a:pt x="5078" y="0"/>
                    <a:pt x="4210" y="0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24;p69">
              <a:extLst>
                <a:ext uri="{FF2B5EF4-FFF2-40B4-BE49-F238E27FC236}">
                  <a16:creationId xmlns:a16="http://schemas.microsoft.com/office/drawing/2014/main" id="{1C34590F-A03E-FB7C-B429-7367F9F580F9}"/>
                </a:ext>
              </a:extLst>
            </p:cNvPr>
            <p:cNvSpPr/>
            <p:nvPr/>
          </p:nvSpPr>
          <p:spPr>
            <a:xfrm>
              <a:off x="3928882" y="1991586"/>
              <a:ext cx="139591" cy="105247"/>
            </a:xfrm>
            <a:custGeom>
              <a:avLst/>
              <a:gdLst/>
              <a:ahLst/>
              <a:cxnLst/>
              <a:rect l="l" t="t" r="r" b="b"/>
              <a:pathLst>
                <a:path w="8446" h="6368" extrusionOk="0">
                  <a:moveTo>
                    <a:pt x="4226" y="0"/>
                  </a:moveTo>
                  <a:cubicBezTo>
                    <a:pt x="3456" y="0"/>
                    <a:pt x="2684" y="276"/>
                    <a:pt x="2068" y="828"/>
                  </a:cubicBezTo>
                  <a:cubicBezTo>
                    <a:pt x="0" y="2763"/>
                    <a:pt x="1268" y="6232"/>
                    <a:pt x="4103" y="6366"/>
                  </a:cubicBezTo>
                  <a:cubicBezTo>
                    <a:pt x="4145" y="6367"/>
                    <a:pt x="4186" y="6368"/>
                    <a:pt x="4228" y="6368"/>
                  </a:cubicBezTo>
                  <a:cubicBezTo>
                    <a:pt x="6983" y="6368"/>
                    <a:pt x="8445" y="3099"/>
                    <a:pt x="6572" y="1028"/>
                  </a:cubicBezTo>
                  <a:cubicBezTo>
                    <a:pt x="5939" y="343"/>
                    <a:pt x="5084" y="0"/>
                    <a:pt x="4226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25;p69">
              <a:extLst>
                <a:ext uri="{FF2B5EF4-FFF2-40B4-BE49-F238E27FC236}">
                  <a16:creationId xmlns:a16="http://schemas.microsoft.com/office/drawing/2014/main" id="{4E4C272C-B894-19A7-3778-7628540483CE}"/>
                </a:ext>
              </a:extLst>
            </p:cNvPr>
            <p:cNvSpPr/>
            <p:nvPr/>
          </p:nvSpPr>
          <p:spPr>
            <a:xfrm>
              <a:off x="3948170" y="2012427"/>
              <a:ext cx="109181" cy="84158"/>
            </a:xfrm>
            <a:custGeom>
              <a:avLst/>
              <a:gdLst/>
              <a:ahLst/>
              <a:cxnLst/>
              <a:rect l="l" t="t" r="r" b="b"/>
              <a:pathLst>
                <a:path w="6606" h="5092" extrusionOk="0">
                  <a:moveTo>
                    <a:pt x="5605" y="1"/>
                  </a:moveTo>
                  <a:lnTo>
                    <a:pt x="5605" y="1"/>
                  </a:lnTo>
                  <a:cubicBezTo>
                    <a:pt x="5905" y="1135"/>
                    <a:pt x="5571" y="2369"/>
                    <a:pt x="4704" y="3203"/>
                  </a:cubicBezTo>
                  <a:cubicBezTo>
                    <a:pt x="4089" y="3755"/>
                    <a:pt x="3309" y="4032"/>
                    <a:pt x="2535" y="4032"/>
                  </a:cubicBezTo>
                  <a:cubicBezTo>
                    <a:pt x="1672" y="4032"/>
                    <a:pt x="816" y="3689"/>
                    <a:pt x="201" y="3003"/>
                  </a:cubicBezTo>
                  <a:cubicBezTo>
                    <a:pt x="134" y="2903"/>
                    <a:pt x="68" y="2836"/>
                    <a:pt x="1" y="2736"/>
                  </a:cubicBezTo>
                  <a:lnTo>
                    <a:pt x="1" y="2736"/>
                  </a:lnTo>
                  <a:cubicBezTo>
                    <a:pt x="134" y="3237"/>
                    <a:pt x="401" y="3704"/>
                    <a:pt x="735" y="4071"/>
                  </a:cubicBezTo>
                  <a:cubicBezTo>
                    <a:pt x="1355" y="4746"/>
                    <a:pt x="2215" y="5091"/>
                    <a:pt x="3080" y="5091"/>
                  </a:cubicBezTo>
                  <a:cubicBezTo>
                    <a:pt x="3796" y="5091"/>
                    <a:pt x="4515" y="4854"/>
                    <a:pt x="5104" y="4371"/>
                  </a:cubicBezTo>
                  <a:cubicBezTo>
                    <a:pt x="6405" y="3270"/>
                    <a:pt x="6606" y="1369"/>
                    <a:pt x="5605" y="1"/>
                  </a:cubicBezTo>
                  <a:close/>
                </a:path>
              </a:pathLst>
            </a:custGeom>
            <a:solidFill>
              <a:srgbClr val="A0B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26;p69">
              <a:extLst>
                <a:ext uri="{FF2B5EF4-FFF2-40B4-BE49-F238E27FC236}">
                  <a16:creationId xmlns:a16="http://schemas.microsoft.com/office/drawing/2014/main" id="{D2701910-5190-C479-2D6D-7DE270FA42F0}"/>
                </a:ext>
              </a:extLst>
            </p:cNvPr>
            <p:cNvSpPr/>
            <p:nvPr/>
          </p:nvSpPr>
          <p:spPr>
            <a:xfrm>
              <a:off x="3961954" y="2007535"/>
              <a:ext cx="69730" cy="52359"/>
            </a:xfrm>
            <a:custGeom>
              <a:avLst/>
              <a:gdLst/>
              <a:ahLst/>
              <a:cxnLst/>
              <a:rect l="l" t="t" r="r" b="b"/>
              <a:pathLst>
                <a:path w="4219" h="3168" extrusionOk="0">
                  <a:moveTo>
                    <a:pt x="2128" y="0"/>
                  </a:moveTo>
                  <a:cubicBezTo>
                    <a:pt x="1735" y="0"/>
                    <a:pt x="1339" y="142"/>
                    <a:pt x="1035" y="430"/>
                  </a:cubicBezTo>
                  <a:cubicBezTo>
                    <a:pt x="1" y="1364"/>
                    <a:pt x="635" y="3099"/>
                    <a:pt x="2036" y="3166"/>
                  </a:cubicBezTo>
                  <a:cubicBezTo>
                    <a:pt x="2063" y="3167"/>
                    <a:pt x="2091" y="3168"/>
                    <a:pt x="2119" y="3168"/>
                  </a:cubicBezTo>
                  <a:cubicBezTo>
                    <a:pt x="3499" y="3168"/>
                    <a:pt x="4218" y="1544"/>
                    <a:pt x="3270" y="497"/>
                  </a:cubicBezTo>
                  <a:cubicBezTo>
                    <a:pt x="2975" y="167"/>
                    <a:pt x="2553" y="0"/>
                    <a:pt x="2128" y="0"/>
                  </a:cubicBezTo>
                  <a:close/>
                </a:path>
              </a:pathLst>
            </a:custGeom>
            <a:solidFill>
              <a:srgbClr val="95B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27;p69">
              <a:extLst>
                <a:ext uri="{FF2B5EF4-FFF2-40B4-BE49-F238E27FC236}">
                  <a16:creationId xmlns:a16="http://schemas.microsoft.com/office/drawing/2014/main" id="{B9FCFFAD-8534-973F-2135-8E6C8F2A5DD9}"/>
                </a:ext>
              </a:extLst>
            </p:cNvPr>
            <p:cNvSpPr/>
            <p:nvPr/>
          </p:nvSpPr>
          <p:spPr>
            <a:xfrm>
              <a:off x="4606989" y="2007271"/>
              <a:ext cx="118750" cy="98058"/>
            </a:xfrm>
            <a:custGeom>
              <a:avLst/>
              <a:gdLst/>
              <a:ahLst/>
              <a:cxnLst/>
              <a:rect l="l" t="t" r="r" b="b"/>
              <a:pathLst>
                <a:path w="7185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1" y="4449"/>
                    <a:pt x="2369" y="5617"/>
                  </a:cubicBezTo>
                  <a:cubicBezTo>
                    <a:pt x="2810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7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28;p69">
              <a:extLst>
                <a:ext uri="{FF2B5EF4-FFF2-40B4-BE49-F238E27FC236}">
                  <a16:creationId xmlns:a16="http://schemas.microsoft.com/office/drawing/2014/main" id="{70975F81-1F8D-1584-2AD1-19285A7681E1}"/>
                </a:ext>
              </a:extLst>
            </p:cNvPr>
            <p:cNvSpPr/>
            <p:nvPr/>
          </p:nvSpPr>
          <p:spPr>
            <a:xfrm>
              <a:off x="4598725" y="1968679"/>
              <a:ext cx="118734" cy="98058"/>
            </a:xfrm>
            <a:custGeom>
              <a:avLst/>
              <a:gdLst/>
              <a:ahLst/>
              <a:cxnLst/>
              <a:rect l="l" t="t" r="r" b="b"/>
              <a:pathLst>
                <a:path w="7184" h="5933" extrusionOk="0">
                  <a:moveTo>
                    <a:pt x="3663" y="1"/>
                  </a:moveTo>
                  <a:cubicBezTo>
                    <a:pt x="3356" y="1"/>
                    <a:pt x="3044" y="48"/>
                    <a:pt x="2736" y="146"/>
                  </a:cubicBezTo>
                  <a:cubicBezTo>
                    <a:pt x="234" y="980"/>
                    <a:pt x="0" y="4449"/>
                    <a:pt x="2369" y="5617"/>
                  </a:cubicBezTo>
                  <a:cubicBezTo>
                    <a:pt x="2809" y="5834"/>
                    <a:pt x="3258" y="5932"/>
                    <a:pt x="3691" y="5932"/>
                  </a:cubicBezTo>
                  <a:cubicBezTo>
                    <a:pt x="5586" y="5932"/>
                    <a:pt x="7184" y="4051"/>
                    <a:pt x="6505" y="2014"/>
                  </a:cubicBezTo>
                  <a:cubicBezTo>
                    <a:pt x="6076" y="782"/>
                    <a:pt x="4916" y="1"/>
                    <a:pt x="3663" y="1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29;p69">
              <a:extLst>
                <a:ext uri="{FF2B5EF4-FFF2-40B4-BE49-F238E27FC236}">
                  <a16:creationId xmlns:a16="http://schemas.microsoft.com/office/drawing/2014/main" id="{9330BA71-0A29-43A1-57AA-30ED75722056}"/>
                </a:ext>
              </a:extLst>
            </p:cNvPr>
            <p:cNvSpPr/>
            <p:nvPr/>
          </p:nvSpPr>
          <p:spPr>
            <a:xfrm>
              <a:off x="4607072" y="2006924"/>
              <a:ext cx="106883" cy="59582"/>
            </a:xfrm>
            <a:custGeom>
              <a:avLst/>
              <a:gdLst/>
              <a:ahLst/>
              <a:cxnLst/>
              <a:rect l="l" t="t" r="r" b="b"/>
              <a:pathLst>
                <a:path w="6467" h="3605" extrusionOk="0">
                  <a:moveTo>
                    <a:pt x="6067" y="0"/>
                  </a:moveTo>
                  <a:lnTo>
                    <a:pt x="6067" y="0"/>
                  </a:lnTo>
                  <a:cubicBezTo>
                    <a:pt x="5900" y="1068"/>
                    <a:pt x="5133" y="2002"/>
                    <a:pt x="4099" y="2335"/>
                  </a:cubicBezTo>
                  <a:cubicBezTo>
                    <a:pt x="3777" y="2445"/>
                    <a:pt x="3452" y="2497"/>
                    <a:pt x="3133" y="2497"/>
                  </a:cubicBezTo>
                  <a:cubicBezTo>
                    <a:pt x="1895" y="2497"/>
                    <a:pt x="754" y="1714"/>
                    <a:pt x="329" y="467"/>
                  </a:cubicBezTo>
                  <a:cubicBezTo>
                    <a:pt x="296" y="401"/>
                    <a:pt x="296" y="301"/>
                    <a:pt x="262" y="201"/>
                  </a:cubicBezTo>
                  <a:lnTo>
                    <a:pt x="262" y="201"/>
                  </a:lnTo>
                  <a:cubicBezTo>
                    <a:pt x="1" y="1999"/>
                    <a:pt x="1374" y="3605"/>
                    <a:pt x="3188" y="3605"/>
                  </a:cubicBezTo>
                  <a:cubicBezTo>
                    <a:pt x="3224" y="3605"/>
                    <a:pt x="3261" y="3604"/>
                    <a:pt x="3298" y="3603"/>
                  </a:cubicBezTo>
                  <a:cubicBezTo>
                    <a:pt x="5166" y="3536"/>
                    <a:pt x="6467" y="1802"/>
                    <a:pt x="60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30;p69">
              <a:extLst>
                <a:ext uri="{FF2B5EF4-FFF2-40B4-BE49-F238E27FC236}">
                  <a16:creationId xmlns:a16="http://schemas.microsoft.com/office/drawing/2014/main" id="{5D600C9B-67A8-3EC2-246D-F8AA8FCC4962}"/>
                </a:ext>
              </a:extLst>
            </p:cNvPr>
            <p:cNvSpPr/>
            <p:nvPr/>
          </p:nvSpPr>
          <p:spPr>
            <a:xfrm>
              <a:off x="4631251" y="1983570"/>
              <a:ext cx="59879" cy="49202"/>
            </a:xfrm>
            <a:custGeom>
              <a:avLst/>
              <a:gdLst/>
              <a:ahLst/>
              <a:cxnLst/>
              <a:rect l="l" t="t" r="r" b="b"/>
              <a:pathLst>
                <a:path w="3623" h="2977" extrusionOk="0">
                  <a:moveTo>
                    <a:pt x="1867" y="0"/>
                  </a:moveTo>
                  <a:cubicBezTo>
                    <a:pt x="1713" y="0"/>
                    <a:pt x="1556" y="25"/>
                    <a:pt x="1401" y="79"/>
                  </a:cubicBezTo>
                  <a:cubicBezTo>
                    <a:pt x="134" y="513"/>
                    <a:pt x="0" y="2214"/>
                    <a:pt x="1201" y="2814"/>
                  </a:cubicBezTo>
                  <a:cubicBezTo>
                    <a:pt x="1419" y="2926"/>
                    <a:pt x="1643" y="2977"/>
                    <a:pt x="1859" y="2977"/>
                  </a:cubicBezTo>
                  <a:cubicBezTo>
                    <a:pt x="2805" y="2977"/>
                    <a:pt x="3622" y="2017"/>
                    <a:pt x="3269" y="1013"/>
                  </a:cubicBezTo>
                  <a:cubicBezTo>
                    <a:pt x="3056" y="400"/>
                    <a:pt x="2481" y="0"/>
                    <a:pt x="1867" y="0"/>
                  </a:cubicBezTo>
                  <a:close/>
                </a:path>
              </a:pathLst>
            </a:custGeom>
            <a:solidFill>
              <a:srgbClr val="B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31;p69">
              <a:extLst>
                <a:ext uri="{FF2B5EF4-FFF2-40B4-BE49-F238E27FC236}">
                  <a16:creationId xmlns:a16="http://schemas.microsoft.com/office/drawing/2014/main" id="{CBB7F150-3EFD-C755-CB03-A8CD3904E2C3}"/>
                </a:ext>
              </a:extLst>
            </p:cNvPr>
            <p:cNvSpPr/>
            <p:nvPr/>
          </p:nvSpPr>
          <p:spPr>
            <a:xfrm>
              <a:off x="3922271" y="1373458"/>
              <a:ext cx="223931" cy="77547"/>
            </a:xfrm>
            <a:custGeom>
              <a:avLst/>
              <a:gdLst/>
              <a:ahLst/>
              <a:cxnLst/>
              <a:rect l="l" t="t" r="r" b="b"/>
              <a:pathLst>
                <a:path w="13549" h="4692" extrusionOk="0">
                  <a:moveTo>
                    <a:pt x="100" y="1"/>
                  </a:moveTo>
                  <a:cubicBezTo>
                    <a:pt x="0" y="1"/>
                    <a:pt x="0" y="134"/>
                    <a:pt x="100" y="168"/>
                  </a:cubicBezTo>
                  <a:cubicBezTo>
                    <a:pt x="4770" y="535"/>
                    <a:pt x="9273" y="2069"/>
                    <a:pt x="13209" y="4671"/>
                  </a:cubicBezTo>
                  <a:cubicBezTo>
                    <a:pt x="13237" y="4685"/>
                    <a:pt x="13265" y="4691"/>
                    <a:pt x="13290" y="4691"/>
                  </a:cubicBezTo>
                  <a:cubicBezTo>
                    <a:pt x="13449" y="4691"/>
                    <a:pt x="13548" y="4457"/>
                    <a:pt x="13376" y="4371"/>
                  </a:cubicBezTo>
                  <a:cubicBezTo>
                    <a:pt x="9407" y="1769"/>
                    <a:pt x="4837" y="268"/>
                    <a:pt x="10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32;p69">
              <a:extLst>
                <a:ext uri="{FF2B5EF4-FFF2-40B4-BE49-F238E27FC236}">
                  <a16:creationId xmlns:a16="http://schemas.microsoft.com/office/drawing/2014/main" id="{88571D86-E7DA-E710-7564-46CBB3438927}"/>
                </a:ext>
              </a:extLst>
            </p:cNvPr>
            <p:cNvSpPr/>
            <p:nvPr/>
          </p:nvSpPr>
          <p:spPr>
            <a:xfrm>
              <a:off x="4062408" y="1239354"/>
              <a:ext cx="87563" cy="211767"/>
            </a:xfrm>
            <a:custGeom>
              <a:avLst/>
              <a:gdLst/>
              <a:ahLst/>
              <a:cxnLst/>
              <a:rect l="l" t="t" r="r" b="b"/>
              <a:pathLst>
                <a:path w="5298" h="1281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1528" y="1577"/>
                    <a:pt x="2662" y="3412"/>
                    <a:pt x="3430" y="5380"/>
                  </a:cubicBezTo>
                  <a:cubicBezTo>
                    <a:pt x="3830" y="6414"/>
                    <a:pt x="4130" y="7481"/>
                    <a:pt x="4364" y="8549"/>
                  </a:cubicBezTo>
                  <a:cubicBezTo>
                    <a:pt x="4630" y="9950"/>
                    <a:pt x="4597" y="11284"/>
                    <a:pt x="4730" y="12718"/>
                  </a:cubicBezTo>
                  <a:cubicBezTo>
                    <a:pt x="4730" y="12776"/>
                    <a:pt x="4776" y="12812"/>
                    <a:pt x="4813" y="12812"/>
                  </a:cubicBezTo>
                  <a:cubicBezTo>
                    <a:pt x="4840" y="12812"/>
                    <a:pt x="4864" y="12794"/>
                    <a:pt x="4864" y="12752"/>
                  </a:cubicBezTo>
                  <a:cubicBezTo>
                    <a:pt x="5298" y="10283"/>
                    <a:pt x="4530" y="7448"/>
                    <a:pt x="3596" y="5180"/>
                  </a:cubicBezTo>
                  <a:cubicBezTo>
                    <a:pt x="2829" y="3211"/>
                    <a:pt x="1628" y="1444"/>
                    <a:pt x="94" y="9"/>
                  </a:cubicBezTo>
                  <a:cubicBezTo>
                    <a:pt x="87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33;p69">
              <a:extLst>
                <a:ext uri="{FF2B5EF4-FFF2-40B4-BE49-F238E27FC236}">
                  <a16:creationId xmlns:a16="http://schemas.microsoft.com/office/drawing/2014/main" id="{5594CCD5-77BC-2D7B-ACD4-13CDC22C56F9}"/>
                </a:ext>
              </a:extLst>
            </p:cNvPr>
            <p:cNvSpPr/>
            <p:nvPr/>
          </p:nvSpPr>
          <p:spPr>
            <a:xfrm>
              <a:off x="4139790" y="1184862"/>
              <a:ext cx="84604" cy="265696"/>
            </a:xfrm>
            <a:custGeom>
              <a:avLst/>
              <a:gdLst/>
              <a:ahLst/>
              <a:cxnLst/>
              <a:rect l="l" t="t" r="r" b="b"/>
              <a:pathLst>
                <a:path w="5119" h="16076" extrusionOk="0">
                  <a:moveTo>
                    <a:pt x="4408" y="1"/>
                  </a:moveTo>
                  <a:cubicBezTo>
                    <a:pt x="4369" y="1"/>
                    <a:pt x="4318" y="29"/>
                    <a:pt x="4318" y="71"/>
                  </a:cubicBezTo>
                  <a:cubicBezTo>
                    <a:pt x="4919" y="3006"/>
                    <a:pt x="4752" y="6008"/>
                    <a:pt x="3818" y="8843"/>
                  </a:cubicBezTo>
                  <a:cubicBezTo>
                    <a:pt x="2984" y="11479"/>
                    <a:pt x="1483" y="13614"/>
                    <a:pt x="48" y="15949"/>
                  </a:cubicBezTo>
                  <a:cubicBezTo>
                    <a:pt x="0" y="16021"/>
                    <a:pt x="56" y="16075"/>
                    <a:pt x="116" y="16075"/>
                  </a:cubicBezTo>
                  <a:cubicBezTo>
                    <a:pt x="139" y="16075"/>
                    <a:pt x="163" y="16067"/>
                    <a:pt x="182" y="16049"/>
                  </a:cubicBezTo>
                  <a:cubicBezTo>
                    <a:pt x="2017" y="14081"/>
                    <a:pt x="3317" y="11312"/>
                    <a:pt x="4085" y="8743"/>
                  </a:cubicBezTo>
                  <a:cubicBezTo>
                    <a:pt x="4985" y="5941"/>
                    <a:pt x="5119" y="2906"/>
                    <a:pt x="4452" y="37"/>
                  </a:cubicBezTo>
                  <a:cubicBezTo>
                    <a:pt x="4452" y="12"/>
                    <a:pt x="4432" y="1"/>
                    <a:pt x="440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34;p69">
              <a:extLst>
                <a:ext uri="{FF2B5EF4-FFF2-40B4-BE49-F238E27FC236}">
                  <a16:creationId xmlns:a16="http://schemas.microsoft.com/office/drawing/2014/main" id="{FE23F504-B3FB-302E-4E76-872CE92AF088}"/>
                </a:ext>
              </a:extLst>
            </p:cNvPr>
            <p:cNvSpPr/>
            <p:nvPr/>
          </p:nvSpPr>
          <p:spPr>
            <a:xfrm>
              <a:off x="4140599" y="1206844"/>
              <a:ext cx="312436" cy="243814"/>
            </a:xfrm>
            <a:custGeom>
              <a:avLst/>
              <a:gdLst/>
              <a:ahLst/>
              <a:cxnLst/>
              <a:rect l="l" t="t" r="r" b="b"/>
              <a:pathLst>
                <a:path w="18904" h="14752" extrusionOk="0">
                  <a:moveTo>
                    <a:pt x="18783" y="0"/>
                  </a:moveTo>
                  <a:cubicBezTo>
                    <a:pt x="18758" y="0"/>
                    <a:pt x="18732" y="12"/>
                    <a:pt x="18713" y="41"/>
                  </a:cubicBezTo>
                  <a:cubicBezTo>
                    <a:pt x="16445" y="4278"/>
                    <a:pt x="13542" y="8047"/>
                    <a:pt x="9606" y="10849"/>
                  </a:cubicBezTo>
                  <a:cubicBezTo>
                    <a:pt x="6871" y="12817"/>
                    <a:pt x="3502" y="14552"/>
                    <a:pt x="66" y="14619"/>
                  </a:cubicBezTo>
                  <a:cubicBezTo>
                    <a:pt x="59" y="14615"/>
                    <a:pt x="52" y="14613"/>
                    <a:pt x="46" y="14613"/>
                  </a:cubicBezTo>
                  <a:cubicBezTo>
                    <a:pt x="0" y="14613"/>
                    <a:pt x="7" y="14719"/>
                    <a:pt x="66" y="14719"/>
                  </a:cubicBezTo>
                  <a:lnTo>
                    <a:pt x="66" y="14752"/>
                  </a:lnTo>
                  <a:cubicBezTo>
                    <a:pt x="3569" y="14752"/>
                    <a:pt x="6938" y="13051"/>
                    <a:pt x="9740" y="11083"/>
                  </a:cubicBezTo>
                  <a:cubicBezTo>
                    <a:pt x="13676" y="8281"/>
                    <a:pt x="16845" y="4511"/>
                    <a:pt x="18880" y="142"/>
                  </a:cubicBezTo>
                  <a:cubicBezTo>
                    <a:pt x="18903" y="71"/>
                    <a:pt x="18843" y="0"/>
                    <a:pt x="1878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35;p69">
              <a:extLst>
                <a:ext uri="{FF2B5EF4-FFF2-40B4-BE49-F238E27FC236}">
                  <a16:creationId xmlns:a16="http://schemas.microsoft.com/office/drawing/2014/main" id="{5B986CDB-630A-BA7E-F450-70CE0F85DC26}"/>
                </a:ext>
              </a:extLst>
            </p:cNvPr>
            <p:cNvSpPr/>
            <p:nvPr/>
          </p:nvSpPr>
          <p:spPr>
            <a:xfrm>
              <a:off x="4139476" y="1447898"/>
              <a:ext cx="210131" cy="120337"/>
            </a:xfrm>
            <a:custGeom>
              <a:avLst/>
              <a:gdLst/>
              <a:ahLst/>
              <a:cxnLst/>
              <a:rect l="l" t="t" r="r" b="b"/>
              <a:pathLst>
                <a:path w="12714" h="7281" extrusionOk="0">
                  <a:moveTo>
                    <a:pt x="134" y="0"/>
                  </a:moveTo>
                  <a:cubicBezTo>
                    <a:pt x="67" y="0"/>
                    <a:pt x="1" y="134"/>
                    <a:pt x="101" y="134"/>
                  </a:cubicBezTo>
                  <a:lnTo>
                    <a:pt x="134" y="167"/>
                  </a:lnTo>
                  <a:cubicBezTo>
                    <a:pt x="2469" y="834"/>
                    <a:pt x="4737" y="1735"/>
                    <a:pt x="6939" y="2769"/>
                  </a:cubicBezTo>
                  <a:cubicBezTo>
                    <a:pt x="9041" y="3903"/>
                    <a:pt x="10942" y="5404"/>
                    <a:pt x="12510" y="7239"/>
                  </a:cubicBezTo>
                  <a:cubicBezTo>
                    <a:pt x="12529" y="7268"/>
                    <a:pt x="12557" y="7280"/>
                    <a:pt x="12585" y="7280"/>
                  </a:cubicBezTo>
                  <a:cubicBezTo>
                    <a:pt x="12651" y="7280"/>
                    <a:pt x="12714" y="7209"/>
                    <a:pt x="12643" y="7139"/>
                  </a:cubicBezTo>
                  <a:cubicBezTo>
                    <a:pt x="9941" y="3036"/>
                    <a:pt x="4604" y="1301"/>
                    <a:pt x="13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36;p69">
              <a:extLst>
                <a:ext uri="{FF2B5EF4-FFF2-40B4-BE49-F238E27FC236}">
                  <a16:creationId xmlns:a16="http://schemas.microsoft.com/office/drawing/2014/main" id="{7C053D08-CEA5-5FC8-35B4-0CFFE21986ED}"/>
                </a:ext>
              </a:extLst>
            </p:cNvPr>
            <p:cNvSpPr/>
            <p:nvPr/>
          </p:nvSpPr>
          <p:spPr>
            <a:xfrm>
              <a:off x="4140285" y="1448079"/>
              <a:ext cx="69779" cy="272522"/>
            </a:xfrm>
            <a:custGeom>
              <a:avLst/>
              <a:gdLst/>
              <a:ahLst/>
              <a:cxnLst/>
              <a:rect l="l" t="t" r="r" b="b"/>
              <a:pathLst>
                <a:path w="4222" h="16489" extrusionOk="0">
                  <a:moveTo>
                    <a:pt x="102" y="1"/>
                  </a:moveTo>
                  <a:cubicBezTo>
                    <a:pt x="48" y="1"/>
                    <a:pt x="1" y="71"/>
                    <a:pt x="52" y="123"/>
                  </a:cubicBezTo>
                  <a:lnTo>
                    <a:pt x="52" y="156"/>
                  </a:lnTo>
                  <a:cubicBezTo>
                    <a:pt x="1419" y="1690"/>
                    <a:pt x="2020" y="4192"/>
                    <a:pt x="2554" y="6160"/>
                  </a:cubicBezTo>
                  <a:cubicBezTo>
                    <a:pt x="3388" y="9496"/>
                    <a:pt x="3721" y="12965"/>
                    <a:pt x="3521" y="16401"/>
                  </a:cubicBezTo>
                  <a:cubicBezTo>
                    <a:pt x="3521" y="16455"/>
                    <a:pt x="3569" y="16489"/>
                    <a:pt x="3613" y="16489"/>
                  </a:cubicBezTo>
                  <a:cubicBezTo>
                    <a:pt x="3652" y="16489"/>
                    <a:pt x="3688" y="16463"/>
                    <a:pt x="3688" y="16401"/>
                  </a:cubicBezTo>
                  <a:cubicBezTo>
                    <a:pt x="4221" y="12965"/>
                    <a:pt x="3654" y="9263"/>
                    <a:pt x="2720" y="5927"/>
                  </a:cubicBezTo>
                  <a:cubicBezTo>
                    <a:pt x="2187" y="4025"/>
                    <a:pt x="1553" y="1557"/>
                    <a:pt x="152" y="23"/>
                  </a:cubicBezTo>
                  <a:cubicBezTo>
                    <a:pt x="136" y="7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37;p69">
              <a:extLst>
                <a:ext uri="{FF2B5EF4-FFF2-40B4-BE49-F238E27FC236}">
                  <a16:creationId xmlns:a16="http://schemas.microsoft.com/office/drawing/2014/main" id="{67BBFB8C-BAD1-0F39-8713-5D86DE64D54F}"/>
                </a:ext>
              </a:extLst>
            </p:cNvPr>
            <p:cNvSpPr/>
            <p:nvPr/>
          </p:nvSpPr>
          <p:spPr>
            <a:xfrm>
              <a:off x="3941559" y="1447633"/>
              <a:ext cx="202545" cy="250292"/>
            </a:xfrm>
            <a:custGeom>
              <a:avLst/>
              <a:gdLst/>
              <a:ahLst/>
              <a:cxnLst/>
              <a:rect l="l" t="t" r="r" b="b"/>
              <a:pathLst>
                <a:path w="12255" h="15144" extrusionOk="0">
                  <a:moveTo>
                    <a:pt x="12092" y="1"/>
                  </a:moveTo>
                  <a:cubicBezTo>
                    <a:pt x="12076" y="1"/>
                    <a:pt x="12059" y="5"/>
                    <a:pt x="12042" y="16"/>
                  </a:cubicBezTo>
                  <a:lnTo>
                    <a:pt x="12076" y="16"/>
                  </a:lnTo>
                  <a:cubicBezTo>
                    <a:pt x="9974" y="1284"/>
                    <a:pt x="8106" y="2818"/>
                    <a:pt x="6438" y="4586"/>
                  </a:cubicBezTo>
                  <a:cubicBezTo>
                    <a:pt x="3670" y="7455"/>
                    <a:pt x="935" y="11124"/>
                    <a:pt x="1" y="15027"/>
                  </a:cubicBezTo>
                  <a:cubicBezTo>
                    <a:pt x="1" y="15092"/>
                    <a:pt x="43" y="15143"/>
                    <a:pt x="82" y="15143"/>
                  </a:cubicBezTo>
                  <a:cubicBezTo>
                    <a:pt x="103" y="15143"/>
                    <a:pt x="122" y="15129"/>
                    <a:pt x="134" y="15094"/>
                  </a:cubicBezTo>
                  <a:cubicBezTo>
                    <a:pt x="1035" y="13092"/>
                    <a:pt x="1835" y="11158"/>
                    <a:pt x="3036" y="9323"/>
                  </a:cubicBezTo>
                  <a:cubicBezTo>
                    <a:pt x="4137" y="7655"/>
                    <a:pt x="5371" y="6121"/>
                    <a:pt x="6739" y="4720"/>
                  </a:cubicBezTo>
                  <a:cubicBezTo>
                    <a:pt x="8407" y="3052"/>
                    <a:pt x="10208" y="1517"/>
                    <a:pt x="12143" y="183"/>
                  </a:cubicBezTo>
                  <a:cubicBezTo>
                    <a:pt x="12254" y="127"/>
                    <a:pt x="12179" y="1"/>
                    <a:pt x="1209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38;p69">
              <a:extLst>
                <a:ext uri="{FF2B5EF4-FFF2-40B4-BE49-F238E27FC236}">
                  <a16:creationId xmlns:a16="http://schemas.microsoft.com/office/drawing/2014/main" id="{D440F074-C72F-89F7-C7BB-29439F72682C}"/>
                </a:ext>
              </a:extLst>
            </p:cNvPr>
            <p:cNvSpPr/>
            <p:nvPr/>
          </p:nvSpPr>
          <p:spPr>
            <a:xfrm>
              <a:off x="4055136" y="1516801"/>
              <a:ext cx="136319" cy="51599"/>
            </a:xfrm>
            <a:custGeom>
              <a:avLst/>
              <a:gdLst/>
              <a:ahLst/>
              <a:cxnLst/>
              <a:rect l="l" t="t" r="r" b="b"/>
              <a:pathLst>
                <a:path w="8248" h="3122" extrusionOk="0">
                  <a:moveTo>
                    <a:pt x="33" y="1"/>
                  </a:moveTo>
                  <a:cubicBezTo>
                    <a:pt x="0" y="1"/>
                    <a:pt x="0" y="68"/>
                    <a:pt x="33" y="68"/>
                  </a:cubicBezTo>
                  <a:cubicBezTo>
                    <a:pt x="2969" y="501"/>
                    <a:pt x="5671" y="1102"/>
                    <a:pt x="8006" y="3103"/>
                  </a:cubicBezTo>
                  <a:cubicBezTo>
                    <a:pt x="8025" y="3116"/>
                    <a:pt x="8046" y="3121"/>
                    <a:pt x="8067" y="3121"/>
                  </a:cubicBezTo>
                  <a:cubicBezTo>
                    <a:pt x="8158" y="3121"/>
                    <a:pt x="8248" y="3018"/>
                    <a:pt x="8139" y="2936"/>
                  </a:cubicBezTo>
                  <a:cubicBezTo>
                    <a:pt x="5871" y="1035"/>
                    <a:pt x="3002" y="34"/>
                    <a:pt x="33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39;p69">
              <a:extLst>
                <a:ext uri="{FF2B5EF4-FFF2-40B4-BE49-F238E27FC236}">
                  <a16:creationId xmlns:a16="http://schemas.microsoft.com/office/drawing/2014/main" id="{BA16B636-D0B0-11E9-CF70-88F945777392}"/>
                </a:ext>
              </a:extLst>
            </p:cNvPr>
            <p:cNvSpPr/>
            <p:nvPr/>
          </p:nvSpPr>
          <p:spPr>
            <a:xfrm>
              <a:off x="4187124" y="1492555"/>
              <a:ext cx="75316" cy="75432"/>
            </a:xfrm>
            <a:custGeom>
              <a:avLst/>
              <a:gdLst/>
              <a:ahLst/>
              <a:cxnLst/>
              <a:rect l="l" t="t" r="r" b="b"/>
              <a:pathLst>
                <a:path w="4557" h="4564" extrusionOk="0">
                  <a:moveTo>
                    <a:pt x="4423" y="0"/>
                  </a:moveTo>
                  <a:cubicBezTo>
                    <a:pt x="2288" y="100"/>
                    <a:pt x="320" y="2435"/>
                    <a:pt x="20" y="4470"/>
                  </a:cubicBezTo>
                  <a:cubicBezTo>
                    <a:pt x="0" y="4528"/>
                    <a:pt x="37" y="4564"/>
                    <a:pt x="78" y="4564"/>
                  </a:cubicBezTo>
                  <a:cubicBezTo>
                    <a:pt x="108" y="4564"/>
                    <a:pt x="139" y="4545"/>
                    <a:pt x="153" y="4503"/>
                  </a:cubicBezTo>
                  <a:cubicBezTo>
                    <a:pt x="954" y="2302"/>
                    <a:pt x="2155" y="834"/>
                    <a:pt x="4456" y="200"/>
                  </a:cubicBezTo>
                  <a:cubicBezTo>
                    <a:pt x="4556" y="167"/>
                    <a:pt x="4523" y="0"/>
                    <a:pt x="442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40;p69">
              <a:extLst>
                <a:ext uri="{FF2B5EF4-FFF2-40B4-BE49-F238E27FC236}">
                  <a16:creationId xmlns:a16="http://schemas.microsoft.com/office/drawing/2014/main" id="{F144814D-1BB2-71F0-43DD-5C7930489445}"/>
                </a:ext>
              </a:extLst>
            </p:cNvPr>
            <p:cNvSpPr/>
            <p:nvPr/>
          </p:nvSpPr>
          <p:spPr>
            <a:xfrm>
              <a:off x="4243120" y="1408595"/>
              <a:ext cx="30179" cy="86621"/>
            </a:xfrm>
            <a:custGeom>
              <a:avLst/>
              <a:gdLst/>
              <a:ahLst/>
              <a:cxnLst/>
              <a:rect l="l" t="t" r="r" b="b"/>
              <a:pathLst>
                <a:path w="1826" h="5241" extrusionOk="0">
                  <a:moveTo>
                    <a:pt x="1734" y="1"/>
                  </a:moveTo>
                  <a:cubicBezTo>
                    <a:pt x="1712" y="1"/>
                    <a:pt x="1689" y="13"/>
                    <a:pt x="1669" y="43"/>
                  </a:cubicBezTo>
                  <a:cubicBezTo>
                    <a:pt x="334" y="1411"/>
                    <a:pt x="1" y="3479"/>
                    <a:pt x="835" y="5214"/>
                  </a:cubicBezTo>
                  <a:cubicBezTo>
                    <a:pt x="853" y="5232"/>
                    <a:pt x="880" y="5240"/>
                    <a:pt x="907" y="5240"/>
                  </a:cubicBezTo>
                  <a:cubicBezTo>
                    <a:pt x="976" y="5240"/>
                    <a:pt x="1050" y="5186"/>
                    <a:pt x="1002" y="5114"/>
                  </a:cubicBezTo>
                  <a:cubicBezTo>
                    <a:pt x="268" y="3279"/>
                    <a:pt x="735" y="1711"/>
                    <a:pt x="1802" y="110"/>
                  </a:cubicBezTo>
                  <a:cubicBezTo>
                    <a:pt x="1825" y="63"/>
                    <a:pt x="1784" y="1"/>
                    <a:pt x="17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41;p69">
              <a:extLst>
                <a:ext uri="{FF2B5EF4-FFF2-40B4-BE49-F238E27FC236}">
                  <a16:creationId xmlns:a16="http://schemas.microsoft.com/office/drawing/2014/main" id="{6D3B5CF7-9E5D-A8B2-C419-66A2D0AF9DE1}"/>
                </a:ext>
              </a:extLst>
            </p:cNvPr>
            <p:cNvSpPr/>
            <p:nvPr/>
          </p:nvSpPr>
          <p:spPr>
            <a:xfrm>
              <a:off x="4197917" y="1352236"/>
              <a:ext cx="67283" cy="59830"/>
            </a:xfrm>
            <a:custGeom>
              <a:avLst/>
              <a:gdLst/>
              <a:ahLst/>
              <a:cxnLst/>
              <a:rect l="l" t="t" r="r" b="b"/>
              <a:pathLst>
                <a:path w="4071" h="3620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434" y="1985"/>
                    <a:pt x="2035" y="3420"/>
                    <a:pt x="3970" y="3620"/>
                  </a:cubicBezTo>
                  <a:cubicBezTo>
                    <a:pt x="4070" y="3620"/>
                    <a:pt x="4070" y="3453"/>
                    <a:pt x="3970" y="3420"/>
                  </a:cubicBezTo>
                  <a:cubicBezTo>
                    <a:pt x="2069" y="3220"/>
                    <a:pt x="668" y="1819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42;p69">
              <a:extLst>
                <a:ext uri="{FF2B5EF4-FFF2-40B4-BE49-F238E27FC236}">
                  <a16:creationId xmlns:a16="http://schemas.microsoft.com/office/drawing/2014/main" id="{46F745F0-D4BE-789E-473A-9C0307515001}"/>
                </a:ext>
              </a:extLst>
            </p:cNvPr>
            <p:cNvSpPr/>
            <p:nvPr/>
          </p:nvSpPr>
          <p:spPr>
            <a:xfrm>
              <a:off x="4126402" y="1349096"/>
              <a:ext cx="74671" cy="11999"/>
            </a:xfrm>
            <a:custGeom>
              <a:avLst/>
              <a:gdLst/>
              <a:ahLst/>
              <a:cxnLst/>
              <a:rect l="l" t="t" r="r" b="b"/>
              <a:pathLst>
                <a:path w="4518" h="726" extrusionOk="0">
                  <a:moveTo>
                    <a:pt x="65" y="1"/>
                  </a:moveTo>
                  <a:cubicBezTo>
                    <a:pt x="17" y="1"/>
                    <a:pt x="0" y="79"/>
                    <a:pt x="58" y="107"/>
                  </a:cubicBezTo>
                  <a:cubicBezTo>
                    <a:pt x="689" y="545"/>
                    <a:pt x="1485" y="726"/>
                    <a:pt x="2292" y="726"/>
                  </a:cubicBezTo>
                  <a:cubicBezTo>
                    <a:pt x="3022" y="726"/>
                    <a:pt x="3761" y="578"/>
                    <a:pt x="4394" y="341"/>
                  </a:cubicBezTo>
                  <a:cubicBezTo>
                    <a:pt x="4518" y="279"/>
                    <a:pt x="4470" y="104"/>
                    <a:pt x="4357" y="104"/>
                  </a:cubicBezTo>
                  <a:cubicBezTo>
                    <a:pt x="4347" y="104"/>
                    <a:pt x="4338" y="105"/>
                    <a:pt x="4328" y="107"/>
                  </a:cubicBezTo>
                  <a:cubicBezTo>
                    <a:pt x="3627" y="341"/>
                    <a:pt x="2893" y="474"/>
                    <a:pt x="2159" y="474"/>
                  </a:cubicBezTo>
                  <a:cubicBezTo>
                    <a:pt x="1459" y="408"/>
                    <a:pt x="758" y="241"/>
                    <a:pt x="91" y="7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43;p69">
              <a:extLst>
                <a:ext uri="{FF2B5EF4-FFF2-40B4-BE49-F238E27FC236}">
                  <a16:creationId xmlns:a16="http://schemas.microsoft.com/office/drawing/2014/main" id="{87DD67EB-0D78-C7B2-5DA2-6BD9ECA6E934}"/>
                </a:ext>
              </a:extLst>
            </p:cNvPr>
            <p:cNvSpPr/>
            <p:nvPr/>
          </p:nvSpPr>
          <p:spPr>
            <a:xfrm>
              <a:off x="4054028" y="1352385"/>
              <a:ext cx="77431" cy="51962"/>
            </a:xfrm>
            <a:custGeom>
              <a:avLst/>
              <a:gdLst/>
              <a:ahLst/>
              <a:cxnLst/>
              <a:rect l="l" t="t" r="r" b="b"/>
              <a:pathLst>
                <a:path w="4685" h="3144" extrusionOk="0">
                  <a:moveTo>
                    <a:pt x="4546" y="0"/>
                  </a:moveTo>
                  <a:cubicBezTo>
                    <a:pt x="4518" y="0"/>
                    <a:pt x="4490" y="12"/>
                    <a:pt x="4470" y="42"/>
                  </a:cubicBezTo>
                  <a:cubicBezTo>
                    <a:pt x="3303" y="1576"/>
                    <a:pt x="2035" y="2677"/>
                    <a:pt x="67" y="3011"/>
                  </a:cubicBezTo>
                  <a:cubicBezTo>
                    <a:pt x="0" y="3011"/>
                    <a:pt x="34" y="3144"/>
                    <a:pt x="67" y="3144"/>
                  </a:cubicBezTo>
                  <a:lnTo>
                    <a:pt x="100" y="3144"/>
                  </a:lnTo>
                  <a:cubicBezTo>
                    <a:pt x="1935" y="3144"/>
                    <a:pt x="3770" y="1676"/>
                    <a:pt x="4637" y="142"/>
                  </a:cubicBezTo>
                  <a:cubicBezTo>
                    <a:pt x="4684" y="71"/>
                    <a:pt x="4615" y="0"/>
                    <a:pt x="454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44;p69">
              <a:extLst>
                <a:ext uri="{FF2B5EF4-FFF2-40B4-BE49-F238E27FC236}">
                  <a16:creationId xmlns:a16="http://schemas.microsoft.com/office/drawing/2014/main" id="{B1507F95-61B8-B8EF-7643-204B4C144462}"/>
                </a:ext>
              </a:extLst>
            </p:cNvPr>
            <p:cNvSpPr/>
            <p:nvPr/>
          </p:nvSpPr>
          <p:spPr>
            <a:xfrm>
              <a:off x="4053483" y="1403868"/>
              <a:ext cx="19304" cy="109594"/>
            </a:xfrm>
            <a:custGeom>
              <a:avLst/>
              <a:gdLst/>
              <a:ahLst/>
              <a:cxnLst/>
              <a:rect l="l" t="t" r="r" b="b"/>
              <a:pathLst>
                <a:path w="1168" h="6631" extrusionOk="0">
                  <a:moveTo>
                    <a:pt x="63" y="0"/>
                  </a:moveTo>
                  <a:cubicBezTo>
                    <a:pt x="35" y="0"/>
                    <a:pt x="10" y="39"/>
                    <a:pt x="33" y="62"/>
                  </a:cubicBezTo>
                  <a:lnTo>
                    <a:pt x="0" y="96"/>
                  </a:lnTo>
                  <a:cubicBezTo>
                    <a:pt x="801" y="1964"/>
                    <a:pt x="1134" y="4499"/>
                    <a:pt x="500" y="6467"/>
                  </a:cubicBezTo>
                  <a:cubicBezTo>
                    <a:pt x="461" y="6566"/>
                    <a:pt x="539" y="6630"/>
                    <a:pt x="624" y="6630"/>
                  </a:cubicBezTo>
                  <a:cubicBezTo>
                    <a:pt x="681" y="6630"/>
                    <a:pt x="740" y="6601"/>
                    <a:pt x="767" y="6534"/>
                  </a:cubicBezTo>
                  <a:cubicBezTo>
                    <a:pt x="1101" y="5299"/>
                    <a:pt x="1168" y="3998"/>
                    <a:pt x="934" y="2731"/>
                  </a:cubicBezTo>
                  <a:cubicBezTo>
                    <a:pt x="801" y="1864"/>
                    <a:pt x="667" y="729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45;p69">
              <a:extLst>
                <a:ext uri="{FF2B5EF4-FFF2-40B4-BE49-F238E27FC236}">
                  <a16:creationId xmlns:a16="http://schemas.microsoft.com/office/drawing/2014/main" id="{B68E8B76-2CF8-D602-1755-9E339F38075B}"/>
                </a:ext>
              </a:extLst>
            </p:cNvPr>
            <p:cNvSpPr/>
            <p:nvPr/>
          </p:nvSpPr>
          <p:spPr>
            <a:xfrm>
              <a:off x="4030427" y="1536121"/>
              <a:ext cx="165920" cy="68721"/>
            </a:xfrm>
            <a:custGeom>
              <a:avLst/>
              <a:gdLst/>
              <a:ahLst/>
              <a:cxnLst/>
              <a:rect l="l" t="t" r="r" b="b"/>
              <a:pathLst>
                <a:path w="10039" h="4158" extrusionOk="0">
                  <a:moveTo>
                    <a:pt x="2084" y="0"/>
                  </a:moveTo>
                  <a:cubicBezTo>
                    <a:pt x="1354" y="0"/>
                    <a:pt x="646" y="131"/>
                    <a:pt x="27" y="466"/>
                  </a:cubicBezTo>
                  <a:cubicBezTo>
                    <a:pt x="0" y="493"/>
                    <a:pt x="17" y="542"/>
                    <a:pt x="42" y="542"/>
                  </a:cubicBezTo>
                  <a:cubicBezTo>
                    <a:pt x="48" y="542"/>
                    <a:pt x="54" y="539"/>
                    <a:pt x="61" y="533"/>
                  </a:cubicBezTo>
                  <a:cubicBezTo>
                    <a:pt x="709" y="383"/>
                    <a:pt x="1380" y="311"/>
                    <a:pt x="2058" y="311"/>
                  </a:cubicBezTo>
                  <a:cubicBezTo>
                    <a:pt x="5005" y="311"/>
                    <a:pt x="8059" y="1688"/>
                    <a:pt x="9768" y="4102"/>
                  </a:cubicBezTo>
                  <a:cubicBezTo>
                    <a:pt x="9797" y="4141"/>
                    <a:pt x="9835" y="4158"/>
                    <a:pt x="9871" y="4158"/>
                  </a:cubicBezTo>
                  <a:cubicBezTo>
                    <a:pt x="9959" y="4158"/>
                    <a:pt x="10039" y="4063"/>
                    <a:pt x="9968" y="3969"/>
                  </a:cubicBezTo>
                  <a:cubicBezTo>
                    <a:pt x="8834" y="2468"/>
                    <a:pt x="7266" y="1334"/>
                    <a:pt x="5465" y="700"/>
                  </a:cubicBezTo>
                  <a:cubicBezTo>
                    <a:pt x="4461" y="331"/>
                    <a:pt x="3244" y="0"/>
                    <a:pt x="20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46;p69">
              <a:extLst>
                <a:ext uri="{FF2B5EF4-FFF2-40B4-BE49-F238E27FC236}">
                  <a16:creationId xmlns:a16="http://schemas.microsoft.com/office/drawing/2014/main" id="{1BCC0DF0-3BBF-DDCC-AF31-5DFE4B8A7308}"/>
                </a:ext>
              </a:extLst>
            </p:cNvPr>
            <p:cNvSpPr/>
            <p:nvPr/>
          </p:nvSpPr>
          <p:spPr>
            <a:xfrm>
              <a:off x="4191306" y="1514553"/>
              <a:ext cx="107892" cy="87728"/>
            </a:xfrm>
            <a:custGeom>
              <a:avLst/>
              <a:gdLst/>
              <a:ahLst/>
              <a:cxnLst/>
              <a:rect l="l" t="t" r="r" b="b"/>
              <a:pathLst>
                <a:path w="6528" h="5308" extrusionOk="0">
                  <a:moveTo>
                    <a:pt x="6336" y="0"/>
                  </a:moveTo>
                  <a:cubicBezTo>
                    <a:pt x="6326" y="0"/>
                    <a:pt x="6316" y="1"/>
                    <a:pt x="6305" y="3"/>
                  </a:cubicBezTo>
                  <a:cubicBezTo>
                    <a:pt x="3703" y="671"/>
                    <a:pt x="1101" y="2705"/>
                    <a:pt x="0" y="5207"/>
                  </a:cubicBezTo>
                  <a:cubicBezTo>
                    <a:pt x="0" y="5254"/>
                    <a:pt x="34" y="5302"/>
                    <a:pt x="77" y="5302"/>
                  </a:cubicBezTo>
                  <a:cubicBezTo>
                    <a:pt x="95" y="5302"/>
                    <a:pt x="114" y="5293"/>
                    <a:pt x="134" y="5274"/>
                  </a:cubicBezTo>
                  <a:lnTo>
                    <a:pt x="134" y="5307"/>
                  </a:lnTo>
                  <a:cubicBezTo>
                    <a:pt x="1668" y="3006"/>
                    <a:pt x="3636" y="1038"/>
                    <a:pt x="6372" y="304"/>
                  </a:cubicBezTo>
                  <a:cubicBezTo>
                    <a:pt x="6527" y="210"/>
                    <a:pt x="6479" y="0"/>
                    <a:pt x="633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47;p69">
              <a:extLst>
                <a:ext uri="{FF2B5EF4-FFF2-40B4-BE49-F238E27FC236}">
                  <a16:creationId xmlns:a16="http://schemas.microsoft.com/office/drawing/2014/main" id="{2879CA9E-40C9-37A7-2A81-9CFD75A87C2D}"/>
                </a:ext>
              </a:extLst>
            </p:cNvPr>
            <p:cNvSpPr/>
            <p:nvPr/>
          </p:nvSpPr>
          <p:spPr>
            <a:xfrm>
              <a:off x="4213353" y="1283350"/>
              <a:ext cx="96504" cy="100057"/>
            </a:xfrm>
            <a:custGeom>
              <a:avLst/>
              <a:gdLst/>
              <a:ahLst/>
              <a:cxnLst/>
              <a:rect l="l" t="t" r="r" b="b"/>
              <a:pathLst>
                <a:path w="5839" h="6054" extrusionOk="0">
                  <a:moveTo>
                    <a:pt x="25" y="1"/>
                  </a:moveTo>
                  <a:cubicBezTo>
                    <a:pt x="15" y="1"/>
                    <a:pt x="1" y="16"/>
                    <a:pt x="1" y="16"/>
                  </a:cubicBezTo>
                  <a:lnTo>
                    <a:pt x="1" y="49"/>
                  </a:lnTo>
                  <a:cubicBezTo>
                    <a:pt x="201" y="1517"/>
                    <a:pt x="901" y="2851"/>
                    <a:pt x="1969" y="3885"/>
                  </a:cubicBezTo>
                  <a:cubicBezTo>
                    <a:pt x="2936" y="4886"/>
                    <a:pt x="4237" y="6020"/>
                    <a:pt x="5671" y="6053"/>
                  </a:cubicBezTo>
                  <a:cubicBezTo>
                    <a:pt x="5838" y="6053"/>
                    <a:pt x="5838" y="5853"/>
                    <a:pt x="5671" y="5820"/>
                  </a:cubicBezTo>
                  <a:cubicBezTo>
                    <a:pt x="4270" y="5787"/>
                    <a:pt x="2903" y="4586"/>
                    <a:pt x="1969" y="3618"/>
                  </a:cubicBezTo>
                  <a:cubicBezTo>
                    <a:pt x="1035" y="2618"/>
                    <a:pt x="368" y="1383"/>
                    <a:pt x="34" y="16"/>
                  </a:cubicBezTo>
                  <a:cubicBezTo>
                    <a:pt x="34" y="5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48;p69">
              <a:extLst>
                <a:ext uri="{FF2B5EF4-FFF2-40B4-BE49-F238E27FC236}">
                  <a16:creationId xmlns:a16="http://schemas.microsoft.com/office/drawing/2014/main" id="{D967E1CD-69C1-46E3-E34D-5698ED9D30E8}"/>
                </a:ext>
              </a:extLst>
            </p:cNvPr>
            <p:cNvSpPr/>
            <p:nvPr/>
          </p:nvSpPr>
          <p:spPr>
            <a:xfrm>
              <a:off x="4281711" y="1380697"/>
              <a:ext cx="26494" cy="137905"/>
            </a:xfrm>
            <a:custGeom>
              <a:avLst/>
              <a:gdLst/>
              <a:ahLst/>
              <a:cxnLst/>
              <a:rect l="l" t="t" r="r" b="b"/>
              <a:pathLst>
                <a:path w="1603" h="8344" extrusionOk="0">
                  <a:moveTo>
                    <a:pt x="1545" y="0"/>
                  </a:moveTo>
                  <a:cubicBezTo>
                    <a:pt x="1522" y="0"/>
                    <a:pt x="1502" y="18"/>
                    <a:pt x="1502" y="63"/>
                  </a:cubicBezTo>
                  <a:cubicBezTo>
                    <a:pt x="468" y="2565"/>
                    <a:pt x="1" y="5634"/>
                    <a:pt x="768" y="8269"/>
                  </a:cubicBezTo>
                  <a:cubicBezTo>
                    <a:pt x="795" y="8323"/>
                    <a:pt x="837" y="8344"/>
                    <a:pt x="879" y="8344"/>
                  </a:cubicBezTo>
                  <a:cubicBezTo>
                    <a:pt x="942" y="8344"/>
                    <a:pt x="1002" y="8296"/>
                    <a:pt x="1002" y="8236"/>
                  </a:cubicBezTo>
                  <a:cubicBezTo>
                    <a:pt x="168" y="5400"/>
                    <a:pt x="1035" y="2832"/>
                    <a:pt x="1602" y="63"/>
                  </a:cubicBezTo>
                  <a:cubicBezTo>
                    <a:pt x="1602" y="27"/>
                    <a:pt x="1572" y="0"/>
                    <a:pt x="15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49;p69">
              <a:extLst>
                <a:ext uri="{FF2B5EF4-FFF2-40B4-BE49-F238E27FC236}">
                  <a16:creationId xmlns:a16="http://schemas.microsoft.com/office/drawing/2014/main" id="{AEE4026B-A122-83A6-6678-4D1D0A345E06}"/>
                </a:ext>
              </a:extLst>
            </p:cNvPr>
            <p:cNvSpPr/>
            <p:nvPr/>
          </p:nvSpPr>
          <p:spPr>
            <a:xfrm>
              <a:off x="4102718" y="1286176"/>
              <a:ext cx="115098" cy="25353"/>
            </a:xfrm>
            <a:custGeom>
              <a:avLst/>
              <a:gdLst/>
              <a:ahLst/>
              <a:cxnLst/>
              <a:rect l="l" t="t" r="r" b="b"/>
              <a:pathLst>
                <a:path w="6964" h="1534" extrusionOk="0">
                  <a:moveTo>
                    <a:pt x="6777" y="0"/>
                  </a:moveTo>
                  <a:cubicBezTo>
                    <a:pt x="6747" y="0"/>
                    <a:pt x="6718" y="13"/>
                    <a:pt x="6695" y="45"/>
                  </a:cubicBezTo>
                  <a:cubicBezTo>
                    <a:pt x="5812" y="910"/>
                    <a:pt x="4540" y="1268"/>
                    <a:pt x="3252" y="1268"/>
                  </a:cubicBezTo>
                  <a:cubicBezTo>
                    <a:pt x="2155" y="1268"/>
                    <a:pt x="1046" y="1008"/>
                    <a:pt x="157" y="579"/>
                  </a:cubicBezTo>
                  <a:cubicBezTo>
                    <a:pt x="146" y="575"/>
                    <a:pt x="135" y="573"/>
                    <a:pt x="125" y="573"/>
                  </a:cubicBezTo>
                  <a:cubicBezTo>
                    <a:pt x="44" y="573"/>
                    <a:pt x="1" y="682"/>
                    <a:pt x="90" y="712"/>
                  </a:cubicBezTo>
                  <a:cubicBezTo>
                    <a:pt x="877" y="1271"/>
                    <a:pt x="1936" y="1534"/>
                    <a:pt x="3016" y="1534"/>
                  </a:cubicBezTo>
                  <a:cubicBezTo>
                    <a:pt x="4452" y="1534"/>
                    <a:pt x="5929" y="1068"/>
                    <a:pt x="6861" y="212"/>
                  </a:cubicBezTo>
                  <a:cubicBezTo>
                    <a:pt x="6963" y="135"/>
                    <a:pt x="6871" y="0"/>
                    <a:pt x="6777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50;p69">
              <a:extLst>
                <a:ext uri="{FF2B5EF4-FFF2-40B4-BE49-F238E27FC236}">
                  <a16:creationId xmlns:a16="http://schemas.microsoft.com/office/drawing/2014/main" id="{A62FB7A8-60F9-22CD-5C42-A0A752CD58D7}"/>
                </a:ext>
              </a:extLst>
            </p:cNvPr>
            <p:cNvSpPr/>
            <p:nvPr/>
          </p:nvSpPr>
          <p:spPr>
            <a:xfrm>
              <a:off x="3999636" y="1294721"/>
              <a:ext cx="106222" cy="94802"/>
            </a:xfrm>
            <a:custGeom>
              <a:avLst/>
              <a:gdLst/>
              <a:ahLst/>
              <a:cxnLst/>
              <a:rect l="l" t="t" r="r" b="b"/>
              <a:pathLst>
                <a:path w="6427" h="5736" extrusionOk="0">
                  <a:moveTo>
                    <a:pt x="6336" y="1"/>
                  </a:moveTo>
                  <a:cubicBezTo>
                    <a:pt x="6319" y="1"/>
                    <a:pt x="6303" y="9"/>
                    <a:pt x="6294" y="28"/>
                  </a:cubicBezTo>
                  <a:cubicBezTo>
                    <a:pt x="5059" y="2697"/>
                    <a:pt x="3058" y="4765"/>
                    <a:pt x="156" y="5499"/>
                  </a:cubicBezTo>
                  <a:cubicBezTo>
                    <a:pt x="0" y="5530"/>
                    <a:pt x="48" y="5736"/>
                    <a:pt x="164" y="5736"/>
                  </a:cubicBezTo>
                  <a:cubicBezTo>
                    <a:pt x="172" y="5736"/>
                    <a:pt x="180" y="5735"/>
                    <a:pt x="189" y="5732"/>
                  </a:cubicBezTo>
                  <a:cubicBezTo>
                    <a:pt x="2958" y="4998"/>
                    <a:pt x="5593" y="2864"/>
                    <a:pt x="6427" y="95"/>
                  </a:cubicBezTo>
                  <a:cubicBezTo>
                    <a:pt x="6427" y="48"/>
                    <a:pt x="6377" y="1"/>
                    <a:pt x="6336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51;p69">
              <a:extLst>
                <a:ext uri="{FF2B5EF4-FFF2-40B4-BE49-F238E27FC236}">
                  <a16:creationId xmlns:a16="http://schemas.microsoft.com/office/drawing/2014/main" id="{C6FEA286-ACF9-9DF3-00C0-B49C1F034C5B}"/>
                </a:ext>
              </a:extLst>
            </p:cNvPr>
            <p:cNvSpPr/>
            <p:nvPr/>
          </p:nvSpPr>
          <p:spPr>
            <a:xfrm>
              <a:off x="4004562" y="1387572"/>
              <a:ext cx="38459" cy="157259"/>
            </a:xfrm>
            <a:custGeom>
              <a:avLst/>
              <a:gdLst/>
              <a:ahLst/>
              <a:cxnLst/>
              <a:rect l="l" t="t" r="r" b="b"/>
              <a:pathLst>
                <a:path w="2327" h="9515" extrusionOk="0">
                  <a:moveTo>
                    <a:pt x="45" y="0"/>
                  </a:moveTo>
                  <a:cubicBezTo>
                    <a:pt x="27" y="0"/>
                    <a:pt x="1" y="24"/>
                    <a:pt x="25" y="48"/>
                  </a:cubicBezTo>
                  <a:cubicBezTo>
                    <a:pt x="825" y="1215"/>
                    <a:pt x="1192" y="2816"/>
                    <a:pt x="1459" y="4184"/>
                  </a:cubicBezTo>
                  <a:cubicBezTo>
                    <a:pt x="1793" y="5919"/>
                    <a:pt x="1826" y="7686"/>
                    <a:pt x="1559" y="9421"/>
                  </a:cubicBezTo>
                  <a:cubicBezTo>
                    <a:pt x="1559" y="9479"/>
                    <a:pt x="1604" y="9515"/>
                    <a:pt x="1648" y="9515"/>
                  </a:cubicBezTo>
                  <a:cubicBezTo>
                    <a:pt x="1680" y="9515"/>
                    <a:pt x="1712" y="9496"/>
                    <a:pt x="1726" y="9454"/>
                  </a:cubicBezTo>
                  <a:cubicBezTo>
                    <a:pt x="2326" y="7853"/>
                    <a:pt x="2026" y="5885"/>
                    <a:pt x="1726" y="4251"/>
                  </a:cubicBezTo>
                  <a:cubicBezTo>
                    <a:pt x="1459" y="2850"/>
                    <a:pt x="1092" y="1115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52;p69">
              <a:extLst>
                <a:ext uri="{FF2B5EF4-FFF2-40B4-BE49-F238E27FC236}">
                  <a16:creationId xmlns:a16="http://schemas.microsoft.com/office/drawing/2014/main" id="{06D312ED-9702-2F6D-EF5A-0D836A42324D}"/>
                </a:ext>
              </a:extLst>
            </p:cNvPr>
            <p:cNvSpPr/>
            <p:nvPr/>
          </p:nvSpPr>
          <p:spPr>
            <a:xfrm>
              <a:off x="4216824" y="1252278"/>
              <a:ext cx="148714" cy="82604"/>
            </a:xfrm>
            <a:custGeom>
              <a:avLst/>
              <a:gdLst/>
              <a:ahLst/>
              <a:cxnLst/>
              <a:rect l="l" t="t" r="r" b="b"/>
              <a:pathLst>
                <a:path w="8998" h="4998" extrusionOk="0">
                  <a:moveTo>
                    <a:pt x="68" y="0"/>
                  </a:moveTo>
                  <a:cubicBezTo>
                    <a:pt x="27" y="0"/>
                    <a:pt x="1" y="47"/>
                    <a:pt x="24" y="94"/>
                  </a:cubicBezTo>
                  <a:lnTo>
                    <a:pt x="57" y="94"/>
                  </a:lnTo>
                  <a:cubicBezTo>
                    <a:pt x="2226" y="2796"/>
                    <a:pt x="5395" y="4564"/>
                    <a:pt x="8864" y="4998"/>
                  </a:cubicBezTo>
                  <a:cubicBezTo>
                    <a:pt x="8997" y="4998"/>
                    <a:pt x="8997" y="4798"/>
                    <a:pt x="8864" y="4764"/>
                  </a:cubicBezTo>
                  <a:cubicBezTo>
                    <a:pt x="5461" y="4331"/>
                    <a:pt x="2326" y="2630"/>
                    <a:pt x="124" y="28"/>
                  </a:cubicBezTo>
                  <a:cubicBezTo>
                    <a:pt x="105" y="8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53;p69">
              <a:extLst>
                <a:ext uri="{FF2B5EF4-FFF2-40B4-BE49-F238E27FC236}">
                  <a16:creationId xmlns:a16="http://schemas.microsoft.com/office/drawing/2014/main" id="{416665B8-B8B3-96FD-37EA-B8570288CDA8}"/>
                </a:ext>
              </a:extLst>
            </p:cNvPr>
            <p:cNvSpPr/>
            <p:nvPr/>
          </p:nvSpPr>
          <p:spPr>
            <a:xfrm>
              <a:off x="3945608" y="1265913"/>
              <a:ext cx="143508" cy="112585"/>
            </a:xfrm>
            <a:custGeom>
              <a:avLst/>
              <a:gdLst/>
              <a:ahLst/>
              <a:cxnLst/>
              <a:rect l="l" t="t" r="r" b="b"/>
              <a:pathLst>
                <a:path w="8683" h="6812" extrusionOk="0">
                  <a:moveTo>
                    <a:pt x="8596" y="0"/>
                  </a:moveTo>
                  <a:cubicBezTo>
                    <a:pt x="8569" y="0"/>
                    <a:pt x="8541" y="11"/>
                    <a:pt x="8528" y="37"/>
                  </a:cubicBezTo>
                  <a:cubicBezTo>
                    <a:pt x="6861" y="3472"/>
                    <a:pt x="3625" y="5307"/>
                    <a:pt x="156" y="6575"/>
                  </a:cubicBezTo>
                  <a:cubicBezTo>
                    <a:pt x="0" y="6606"/>
                    <a:pt x="48" y="6811"/>
                    <a:pt x="191" y="6811"/>
                  </a:cubicBezTo>
                  <a:cubicBezTo>
                    <a:pt x="201" y="6811"/>
                    <a:pt x="211" y="6810"/>
                    <a:pt x="223" y="6808"/>
                  </a:cubicBezTo>
                  <a:cubicBezTo>
                    <a:pt x="3625" y="5541"/>
                    <a:pt x="7261" y="3673"/>
                    <a:pt x="8662" y="70"/>
                  </a:cubicBezTo>
                  <a:cubicBezTo>
                    <a:pt x="8682" y="29"/>
                    <a:pt x="8639" y="0"/>
                    <a:pt x="859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54;p69">
              <a:extLst>
                <a:ext uri="{FF2B5EF4-FFF2-40B4-BE49-F238E27FC236}">
                  <a16:creationId xmlns:a16="http://schemas.microsoft.com/office/drawing/2014/main" id="{81032D71-55BC-9084-34AA-DA9EF9ABF50F}"/>
                </a:ext>
              </a:extLst>
            </p:cNvPr>
            <p:cNvSpPr/>
            <p:nvPr/>
          </p:nvSpPr>
          <p:spPr>
            <a:xfrm>
              <a:off x="3946682" y="1378746"/>
              <a:ext cx="60507" cy="199817"/>
            </a:xfrm>
            <a:custGeom>
              <a:avLst/>
              <a:gdLst/>
              <a:ahLst/>
              <a:cxnLst/>
              <a:rect l="l" t="t" r="r" b="b"/>
              <a:pathLst>
                <a:path w="3661" h="12090" extrusionOk="0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2192" y="3650"/>
                    <a:pt x="3360" y="7787"/>
                    <a:pt x="3427" y="11990"/>
                  </a:cubicBezTo>
                  <a:cubicBezTo>
                    <a:pt x="3427" y="12057"/>
                    <a:pt x="3477" y="12090"/>
                    <a:pt x="3527" y="12090"/>
                  </a:cubicBezTo>
                  <a:cubicBezTo>
                    <a:pt x="3577" y="12090"/>
                    <a:pt x="3627" y="12057"/>
                    <a:pt x="3627" y="11990"/>
                  </a:cubicBezTo>
                  <a:cubicBezTo>
                    <a:pt x="3660" y="7720"/>
                    <a:pt x="2426" y="3550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55;p69">
              <a:extLst>
                <a:ext uri="{FF2B5EF4-FFF2-40B4-BE49-F238E27FC236}">
                  <a16:creationId xmlns:a16="http://schemas.microsoft.com/office/drawing/2014/main" id="{17E75AD3-2468-7A28-A773-7E7966E2EE9F}"/>
                </a:ext>
              </a:extLst>
            </p:cNvPr>
            <p:cNvSpPr/>
            <p:nvPr/>
          </p:nvSpPr>
          <p:spPr>
            <a:xfrm>
              <a:off x="3988613" y="1592464"/>
              <a:ext cx="214527" cy="42228"/>
            </a:xfrm>
            <a:custGeom>
              <a:avLst/>
              <a:gdLst/>
              <a:ahLst/>
              <a:cxnLst/>
              <a:rect l="l" t="t" r="r" b="b"/>
              <a:pathLst>
                <a:path w="12980" h="2555" extrusionOk="0">
                  <a:moveTo>
                    <a:pt x="3878" y="1"/>
                  </a:moveTo>
                  <a:cubicBezTo>
                    <a:pt x="2595" y="1"/>
                    <a:pt x="1318" y="115"/>
                    <a:pt x="122" y="426"/>
                  </a:cubicBezTo>
                  <a:cubicBezTo>
                    <a:pt x="1" y="457"/>
                    <a:pt x="45" y="598"/>
                    <a:pt x="130" y="598"/>
                  </a:cubicBezTo>
                  <a:cubicBezTo>
                    <a:pt x="138" y="598"/>
                    <a:pt x="147" y="596"/>
                    <a:pt x="156" y="593"/>
                  </a:cubicBezTo>
                  <a:lnTo>
                    <a:pt x="156" y="627"/>
                  </a:lnTo>
                  <a:cubicBezTo>
                    <a:pt x="1494" y="418"/>
                    <a:pt x="2941" y="282"/>
                    <a:pt x="4403" y="282"/>
                  </a:cubicBezTo>
                  <a:cubicBezTo>
                    <a:pt x="7384" y="282"/>
                    <a:pt x="10426" y="849"/>
                    <a:pt x="12731" y="2528"/>
                  </a:cubicBezTo>
                  <a:cubicBezTo>
                    <a:pt x="12756" y="2547"/>
                    <a:pt x="12782" y="2555"/>
                    <a:pt x="12805" y="2555"/>
                  </a:cubicBezTo>
                  <a:cubicBezTo>
                    <a:pt x="12907" y="2555"/>
                    <a:pt x="12979" y="2403"/>
                    <a:pt x="12898" y="2294"/>
                  </a:cubicBezTo>
                  <a:cubicBezTo>
                    <a:pt x="11364" y="1027"/>
                    <a:pt x="9362" y="493"/>
                    <a:pt x="7394" y="226"/>
                  </a:cubicBezTo>
                  <a:cubicBezTo>
                    <a:pt x="6256" y="98"/>
                    <a:pt x="5064" y="1"/>
                    <a:pt x="387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56;p69">
              <a:extLst>
                <a:ext uri="{FF2B5EF4-FFF2-40B4-BE49-F238E27FC236}">
                  <a16:creationId xmlns:a16="http://schemas.microsoft.com/office/drawing/2014/main" id="{5689CDB0-E624-E4BD-4E24-C7D7AA62194E}"/>
                </a:ext>
              </a:extLst>
            </p:cNvPr>
            <p:cNvSpPr/>
            <p:nvPr/>
          </p:nvSpPr>
          <p:spPr>
            <a:xfrm>
              <a:off x="4010478" y="1557772"/>
              <a:ext cx="160713" cy="20990"/>
            </a:xfrm>
            <a:custGeom>
              <a:avLst/>
              <a:gdLst/>
              <a:ahLst/>
              <a:cxnLst/>
              <a:rect l="l" t="t" r="r" b="b"/>
              <a:pathLst>
                <a:path w="9724" h="1270" extrusionOk="0">
                  <a:moveTo>
                    <a:pt x="4439" y="1"/>
                  </a:moveTo>
                  <a:cubicBezTo>
                    <a:pt x="2947" y="1"/>
                    <a:pt x="1455" y="253"/>
                    <a:pt x="34" y="758"/>
                  </a:cubicBezTo>
                  <a:cubicBezTo>
                    <a:pt x="0" y="791"/>
                    <a:pt x="0" y="858"/>
                    <a:pt x="67" y="858"/>
                  </a:cubicBezTo>
                  <a:cubicBezTo>
                    <a:pt x="1568" y="491"/>
                    <a:pt x="3069" y="257"/>
                    <a:pt x="4603" y="190"/>
                  </a:cubicBezTo>
                  <a:cubicBezTo>
                    <a:pt x="6305" y="224"/>
                    <a:pt x="7973" y="591"/>
                    <a:pt x="9540" y="1258"/>
                  </a:cubicBezTo>
                  <a:cubicBezTo>
                    <a:pt x="9557" y="1266"/>
                    <a:pt x="9572" y="1270"/>
                    <a:pt x="9587" y="1270"/>
                  </a:cubicBezTo>
                  <a:cubicBezTo>
                    <a:pt x="9687" y="1270"/>
                    <a:pt x="9724" y="1087"/>
                    <a:pt x="9607" y="1058"/>
                  </a:cubicBezTo>
                  <a:cubicBezTo>
                    <a:pt x="7963" y="353"/>
                    <a:pt x="6201" y="1"/>
                    <a:pt x="4439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57;p69">
              <a:extLst>
                <a:ext uri="{FF2B5EF4-FFF2-40B4-BE49-F238E27FC236}">
                  <a16:creationId xmlns:a16="http://schemas.microsoft.com/office/drawing/2014/main" id="{F611CAD5-4570-D561-6739-B42A91FBD0B0}"/>
                </a:ext>
              </a:extLst>
            </p:cNvPr>
            <p:cNvSpPr/>
            <p:nvPr/>
          </p:nvSpPr>
          <p:spPr>
            <a:xfrm>
              <a:off x="4249747" y="1350303"/>
              <a:ext cx="78687" cy="21387"/>
            </a:xfrm>
            <a:custGeom>
              <a:avLst/>
              <a:gdLst/>
              <a:ahLst/>
              <a:cxnLst/>
              <a:rect l="l" t="t" r="r" b="b"/>
              <a:pathLst>
                <a:path w="4761" h="1294" extrusionOk="0">
                  <a:moveTo>
                    <a:pt x="34" y="1"/>
                  </a:moveTo>
                  <a:cubicBezTo>
                    <a:pt x="34" y="1"/>
                    <a:pt x="0" y="1"/>
                    <a:pt x="34" y="34"/>
                  </a:cubicBezTo>
                  <a:lnTo>
                    <a:pt x="0" y="34"/>
                  </a:lnTo>
                  <a:cubicBezTo>
                    <a:pt x="701" y="735"/>
                    <a:pt x="1701" y="1002"/>
                    <a:pt x="2635" y="1102"/>
                  </a:cubicBezTo>
                  <a:cubicBezTo>
                    <a:pt x="2879" y="1142"/>
                    <a:pt x="3542" y="1294"/>
                    <a:pt x="4062" y="1294"/>
                  </a:cubicBezTo>
                  <a:cubicBezTo>
                    <a:pt x="4396" y="1294"/>
                    <a:pt x="4672" y="1231"/>
                    <a:pt x="4737" y="1035"/>
                  </a:cubicBezTo>
                  <a:cubicBezTo>
                    <a:pt x="4760" y="988"/>
                    <a:pt x="4701" y="941"/>
                    <a:pt x="4652" y="941"/>
                  </a:cubicBezTo>
                  <a:cubicBezTo>
                    <a:pt x="4632" y="941"/>
                    <a:pt x="4613" y="949"/>
                    <a:pt x="4603" y="968"/>
                  </a:cubicBezTo>
                  <a:cubicBezTo>
                    <a:pt x="4506" y="1048"/>
                    <a:pt x="4298" y="1079"/>
                    <a:pt x="4041" y="1079"/>
                  </a:cubicBezTo>
                  <a:cubicBezTo>
                    <a:pt x="3333" y="1079"/>
                    <a:pt x="2246" y="850"/>
                    <a:pt x="2002" y="802"/>
                  </a:cubicBezTo>
                  <a:cubicBezTo>
                    <a:pt x="1301" y="635"/>
                    <a:pt x="634" y="368"/>
                    <a:pt x="34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58;p69">
              <a:extLst>
                <a:ext uri="{FF2B5EF4-FFF2-40B4-BE49-F238E27FC236}">
                  <a16:creationId xmlns:a16="http://schemas.microsoft.com/office/drawing/2014/main" id="{F25998DA-34E2-756A-28FB-873D287E1118}"/>
                </a:ext>
              </a:extLst>
            </p:cNvPr>
            <p:cNvSpPr/>
            <p:nvPr/>
          </p:nvSpPr>
          <p:spPr>
            <a:xfrm>
              <a:off x="4325278" y="1328784"/>
              <a:ext cx="45021" cy="221667"/>
            </a:xfrm>
            <a:custGeom>
              <a:avLst/>
              <a:gdLst/>
              <a:ahLst/>
              <a:cxnLst/>
              <a:rect l="l" t="t" r="r" b="b"/>
              <a:pathLst>
                <a:path w="2724" h="13412" extrusionOk="0">
                  <a:moveTo>
                    <a:pt x="2630" y="1"/>
                  </a:moveTo>
                  <a:cubicBezTo>
                    <a:pt x="2605" y="1"/>
                    <a:pt x="2580" y="12"/>
                    <a:pt x="2569" y="35"/>
                  </a:cubicBezTo>
                  <a:cubicBezTo>
                    <a:pt x="801" y="4238"/>
                    <a:pt x="0" y="8775"/>
                    <a:pt x="200" y="13312"/>
                  </a:cubicBezTo>
                  <a:cubicBezTo>
                    <a:pt x="200" y="13378"/>
                    <a:pt x="250" y="13412"/>
                    <a:pt x="300" y="13412"/>
                  </a:cubicBezTo>
                  <a:cubicBezTo>
                    <a:pt x="350" y="13412"/>
                    <a:pt x="400" y="13378"/>
                    <a:pt x="400" y="13312"/>
                  </a:cubicBezTo>
                  <a:cubicBezTo>
                    <a:pt x="267" y="8808"/>
                    <a:pt x="1068" y="4305"/>
                    <a:pt x="2702" y="102"/>
                  </a:cubicBezTo>
                  <a:cubicBezTo>
                    <a:pt x="2724" y="38"/>
                    <a:pt x="2676" y="1"/>
                    <a:pt x="263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59;p69">
              <a:extLst>
                <a:ext uri="{FF2B5EF4-FFF2-40B4-BE49-F238E27FC236}">
                  <a16:creationId xmlns:a16="http://schemas.microsoft.com/office/drawing/2014/main" id="{35313D51-84B3-8D03-05A8-57C20548045B}"/>
                </a:ext>
              </a:extLst>
            </p:cNvPr>
            <p:cNvSpPr/>
            <p:nvPr/>
          </p:nvSpPr>
          <p:spPr>
            <a:xfrm>
              <a:off x="4199470" y="1543823"/>
              <a:ext cx="132435" cy="144946"/>
            </a:xfrm>
            <a:custGeom>
              <a:avLst/>
              <a:gdLst/>
              <a:ahLst/>
              <a:cxnLst/>
              <a:rect l="l" t="t" r="r" b="b"/>
              <a:pathLst>
                <a:path w="8013" h="8770" extrusionOk="0">
                  <a:moveTo>
                    <a:pt x="7912" y="0"/>
                  </a:moveTo>
                  <a:cubicBezTo>
                    <a:pt x="6011" y="401"/>
                    <a:pt x="4510" y="1868"/>
                    <a:pt x="3276" y="3269"/>
                  </a:cubicBezTo>
                  <a:cubicBezTo>
                    <a:pt x="1908" y="4837"/>
                    <a:pt x="640" y="6572"/>
                    <a:pt x="40" y="8607"/>
                  </a:cubicBezTo>
                  <a:cubicBezTo>
                    <a:pt x="0" y="8706"/>
                    <a:pt x="67" y="8770"/>
                    <a:pt x="142" y="8770"/>
                  </a:cubicBezTo>
                  <a:cubicBezTo>
                    <a:pt x="192" y="8770"/>
                    <a:pt x="247" y="8741"/>
                    <a:pt x="274" y="8673"/>
                  </a:cubicBezTo>
                  <a:cubicBezTo>
                    <a:pt x="1408" y="5137"/>
                    <a:pt x="4443" y="1468"/>
                    <a:pt x="7946" y="167"/>
                  </a:cubicBezTo>
                  <a:cubicBezTo>
                    <a:pt x="8012" y="134"/>
                    <a:pt x="7979" y="0"/>
                    <a:pt x="7912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60;p69">
              <a:extLst>
                <a:ext uri="{FF2B5EF4-FFF2-40B4-BE49-F238E27FC236}">
                  <a16:creationId xmlns:a16="http://schemas.microsoft.com/office/drawing/2014/main" id="{8DDAAB69-DCC4-7B48-AE07-B1AC5AB8CF78}"/>
                </a:ext>
              </a:extLst>
            </p:cNvPr>
            <p:cNvSpPr/>
            <p:nvPr/>
          </p:nvSpPr>
          <p:spPr>
            <a:xfrm>
              <a:off x="3966912" y="1320867"/>
              <a:ext cx="81613" cy="61995"/>
            </a:xfrm>
            <a:custGeom>
              <a:avLst/>
              <a:gdLst/>
              <a:ahLst/>
              <a:cxnLst/>
              <a:rect l="l" t="t" r="r" b="b"/>
              <a:pathLst>
                <a:path w="4938" h="3751" extrusionOk="0">
                  <a:moveTo>
                    <a:pt x="4885" y="0"/>
                  </a:moveTo>
                  <a:cubicBezTo>
                    <a:pt x="4877" y="0"/>
                    <a:pt x="4871" y="4"/>
                    <a:pt x="4871" y="14"/>
                  </a:cubicBezTo>
                  <a:cubicBezTo>
                    <a:pt x="3704" y="1749"/>
                    <a:pt x="2002" y="3016"/>
                    <a:pt x="34" y="3683"/>
                  </a:cubicBezTo>
                  <a:cubicBezTo>
                    <a:pt x="1" y="3683"/>
                    <a:pt x="1" y="3750"/>
                    <a:pt x="34" y="3750"/>
                  </a:cubicBezTo>
                  <a:lnTo>
                    <a:pt x="68" y="3750"/>
                  </a:lnTo>
                  <a:cubicBezTo>
                    <a:pt x="1836" y="3383"/>
                    <a:pt x="4337" y="1815"/>
                    <a:pt x="4938" y="47"/>
                  </a:cubicBezTo>
                  <a:cubicBezTo>
                    <a:pt x="4938" y="24"/>
                    <a:pt x="4904" y="0"/>
                    <a:pt x="4885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61;p69">
              <a:extLst>
                <a:ext uri="{FF2B5EF4-FFF2-40B4-BE49-F238E27FC236}">
                  <a16:creationId xmlns:a16="http://schemas.microsoft.com/office/drawing/2014/main" id="{F84543CD-66F0-C35A-B2A0-3C8FEC3A872C}"/>
                </a:ext>
              </a:extLst>
            </p:cNvPr>
            <p:cNvSpPr/>
            <p:nvPr/>
          </p:nvSpPr>
          <p:spPr>
            <a:xfrm>
              <a:off x="4093727" y="1388828"/>
              <a:ext cx="57582" cy="49186"/>
            </a:xfrm>
            <a:custGeom>
              <a:avLst/>
              <a:gdLst/>
              <a:ahLst/>
              <a:cxnLst/>
              <a:rect l="l" t="t" r="r" b="b"/>
              <a:pathLst>
                <a:path w="3484" h="2976" extrusionOk="0">
                  <a:moveTo>
                    <a:pt x="1984" y="0"/>
                  </a:moveTo>
                  <a:cubicBezTo>
                    <a:pt x="1946" y="0"/>
                    <a:pt x="1907" y="2"/>
                    <a:pt x="1868" y="5"/>
                  </a:cubicBezTo>
                  <a:cubicBezTo>
                    <a:pt x="534" y="105"/>
                    <a:pt x="0" y="1740"/>
                    <a:pt x="967" y="2607"/>
                  </a:cubicBezTo>
                  <a:cubicBezTo>
                    <a:pt x="1261" y="2861"/>
                    <a:pt x="1601" y="2975"/>
                    <a:pt x="1932" y="2975"/>
                  </a:cubicBezTo>
                  <a:cubicBezTo>
                    <a:pt x="2731" y="2975"/>
                    <a:pt x="3483" y="2315"/>
                    <a:pt x="3436" y="1373"/>
                  </a:cubicBezTo>
                  <a:cubicBezTo>
                    <a:pt x="3372" y="611"/>
                    <a:pt x="2735" y="0"/>
                    <a:pt x="198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62;p69">
              <a:extLst>
                <a:ext uri="{FF2B5EF4-FFF2-40B4-BE49-F238E27FC236}">
                  <a16:creationId xmlns:a16="http://schemas.microsoft.com/office/drawing/2014/main" id="{4BA617EA-F72F-661B-C4C8-2C555EB1278C}"/>
                </a:ext>
              </a:extLst>
            </p:cNvPr>
            <p:cNvSpPr/>
            <p:nvPr/>
          </p:nvSpPr>
          <p:spPr>
            <a:xfrm>
              <a:off x="4096471" y="1421338"/>
              <a:ext cx="118287" cy="100520"/>
            </a:xfrm>
            <a:custGeom>
              <a:avLst/>
              <a:gdLst/>
              <a:ahLst/>
              <a:cxnLst/>
              <a:rect l="l" t="t" r="r" b="b"/>
              <a:pathLst>
                <a:path w="7157" h="6082" extrusionOk="0">
                  <a:moveTo>
                    <a:pt x="3988" y="1"/>
                  </a:moveTo>
                  <a:cubicBezTo>
                    <a:pt x="3927" y="1"/>
                    <a:pt x="3865" y="2"/>
                    <a:pt x="3804" y="6"/>
                  </a:cubicBezTo>
                  <a:cubicBezTo>
                    <a:pt x="1102" y="206"/>
                    <a:pt x="1" y="3542"/>
                    <a:pt x="2002" y="5310"/>
                  </a:cubicBezTo>
                  <a:cubicBezTo>
                    <a:pt x="2606" y="5844"/>
                    <a:pt x="3309" y="6082"/>
                    <a:pt x="3995" y="6082"/>
                  </a:cubicBezTo>
                  <a:cubicBezTo>
                    <a:pt x="5623" y="6082"/>
                    <a:pt x="7157" y="4742"/>
                    <a:pt x="7039" y="2841"/>
                  </a:cubicBezTo>
                  <a:cubicBezTo>
                    <a:pt x="6911" y="1235"/>
                    <a:pt x="5576" y="1"/>
                    <a:pt x="3988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3;p69">
              <a:extLst>
                <a:ext uri="{FF2B5EF4-FFF2-40B4-BE49-F238E27FC236}">
                  <a16:creationId xmlns:a16="http://schemas.microsoft.com/office/drawing/2014/main" id="{DB8A0F86-3214-9B45-E366-669BE2079DDF}"/>
                </a:ext>
              </a:extLst>
            </p:cNvPr>
            <p:cNvSpPr/>
            <p:nvPr/>
          </p:nvSpPr>
          <p:spPr>
            <a:xfrm>
              <a:off x="4063829" y="1441287"/>
              <a:ext cx="72903" cy="36575"/>
            </a:xfrm>
            <a:custGeom>
              <a:avLst/>
              <a:gdLst/>
              <a:ahLst/>
              <a:cxnLst/>
              <a:rect l="l" t="t" r="r" b="b"/>
              <a:pathLst>
                <a:path w="4411" h="2213" extrusionOk="0">
                  <a:moveTo>
                    <a:pt x="3233" y="0"/>
                  </a:moveTo>
                  <a:cubicBezTo>
                    <a:pt x="2754" y="0"/>
                    <a:pt x="2248" y="118"/>
                    <a:pt x="1876" y="267"/>
                  </a:cubicBezTo>
                  <a:cubicBezTo>
                    <a:pt x="1009" y="500"/>
                    <a:pt x="308" y="1167"/>
                    <a:pt x="41" y="2035"/>
                  </a:cubicBezTo>
                  <a:cubicBezTo>
                    <a:pt x="1" y="2136"/>
                    <a:pt x="83" y="2212"/>
                    <a:pt x="169" y="2212"/>
                  </a:cubicBezTo>
                  <a:cubicBezTo>
                    <a:pt x="225" y="2212"/>
                    <a:pt x="282" y="2180"/>
                    <a:pt x="308" y="2101"/>
                  </a:cubicBezTo>
                  <a:lnTo>
                    <a:pt x="308" y="2068"/>
                  </a:lnTo>
                  <a:cubicBezTo>
                    <a:pt x="608" y="1267"/>
                    <a:pt x="1509" y="834"/>
                    <a:pt x="2309" y="667"/>
                  </a:cubicBezTo>
                  <a:cubicBezTo>
                    <a:pt x="2475" y="632"/>
                    <a:pt x="2639" y="620"/>
                    <a:pt x="2801" y="620"/>
                  </a:cubicBezTo>
                  <a:cubicBezTo>
                    <a:pt x="3166" y="620"/>
                    <a:pt x="3526" y="681"/>
                    <a:pt x="3893" y="681"/>
                  </a:cubicBezTo>
                  <a:cubicBezTo>
                    <a:pt x="3987" y="681"/>
                    <a:pt x="4082" y="677"/>
                    <a:pt x="4177" y="667"/>
                  </a:cubicBezTo>
                  <a:cubicBezTo>
                    <a:pt x="4411" y="667"/>
                    <a:pt x="4411" y="367"/>
                    <a:pt x="4244" y="267"/>
                  </a:cubicBezTo>
                  <a:cubicBezTo>
                    <a:pt x="3978" y="75"/>
                    <a:pt x="3614" y="0"/>
                    <a:pt x="3233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64;p69">
              <a:extLst>
                <a:ext uri="{FF2B5EF4-FFF2-40B4-BE49-F238E27FC236}">
                  <a16:creationId xmlns:a16="http://schemas.microsoft.com/office/drawing/2014/main" id="{B879CECB-0DD2-0529-535A-7E88181873A5}"/>
                </a:ext>
              </a:extLst>
            </p:cNvPr>
            <p:cNvSpPr/>
            <p:nvPr/>
          </p:nvSpPr>
          <p:spPr>
            <a:xfrm>
              <a:off x="4083315" y="1470375"/>
              <a:ext cx="46988" cy="49781"/>
            </a:xfrm>
            <a:custGeom>
              <a:avLst/>
              <a:gdLst/>
              <a:ahLst/>
              <a:cxnLst/>
              <a:rect l="l" t="t" r="r" b="b"/>
              <a:pathLst>
                <a:path w="2843" h="3012" extrusionOk="0">
                  <a:moveTo>
                    <a:pt x="2556" y="0"/>
                  </a:moveTo>
                  <a:cubicBezTo>
                    <a:pt x="2538" y="0"/>
                    <a:pt x="2518" y="3"/>
                    <a:pt x="2498" y="8"/>
                  </a:cubicBezTo>
                  <a:cubicBezTo>
                    <a:pt x="2470" y="7"/>
                    <a:pt x="2441" y="6"/>
                    <a:pt x="2413" y="6"/>
                  </a:cubicBezTo>
                  <a:cubicBezTo>
                    <a:pt x="1022" y="6"/>
                    <a:pt x="1" y="1601"/>
                    <a:pt x="230" y="2877"/>
                  </a:cubicBezTo>
                  <a:cubicBezTo>
                    <a:pt x="245" y="2968"/>
                    <a:pt x="310" y="3011"/>
                    <a:pt x="378" y="3011"/>
                  </a:cubicBezTo>
                  <a:cubicBezTo>
                    <a:pt x="459" y="3011"/>
                    <a:pt x="545" y="2952"/>
                    <a:pt x="563" y="2843"/>
                  </a:cubicBezTo>
                  <a:lnTo>
                    <a:pt x="563" y="2877"/>
                  </a:lnTo>
                  <a:cubicBezTo>
                    <a:pt x="563" y="2276"/>
                    <a:pt x="797" y="1676"/>
                    <a:pt x="1231" y="1242"/>
                  </a:cubicBezTo>
                  <a:cubicBezTo>
                    <a:pt x="1664" y="909"/>
                    <a:pt x="2098" y="642"/>
                    <a:pt x="2565" y="408"/>
                  </a:cubicBezTo>
                  <a:cubicBezTo>
                    <a:pt x="2842" y="347"/>
                    <a:pt x="2778" y="0"/>
                    <a:pt x="2556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65;p69">
              <a:extLst>
                <a:ext uri="{FF2B5EF4-FFF2-40B4-BE49-F238E27FC236}">
                  <a16:creationId xmlns:a16="http://schemas.microsoft.com/office/drawing/2014/main" id="{5BB3F5BA-3A2E-6889-C82A-8D9C4681807F}"/>
                </a:ext>
              </a:extLst>
            </p:cNvPr>
            <p:cNvSpPr/>
            <p:nvPr/>
          </p:nvSpPr>
          <p:spPr>
            <a:xfrm>
              <a:off x="4123493" y="1489431"/>
              <a:ext cx="27882" cy="46624"/>
            </a:xfrm>
            <a:custGeom>
              <a:avLst/>
              <a:gdLst/>
              <a:ahLst/>
              <a:cxnLst/>
              <a:rect l="l" t="t" r="r" b="b"/>
              <a:pathLst>
                <a:path w="1687" h="2821" extrusionOk="0">
                  <a:moveTo>
                    <a:pt x="1422" y="1"/>
                  </a:moveTo>
                  <a:cubicBezTo>
                    <a:pt x="1394" y="1"/>
                    <a:pt x="1365" y="7"/>
                    <a:pt x="1335" y="22"/>
                  </a:cubicBezTo>
                  <a:cubicBezTo>
                    <a:pt x="401" y="556"/>
                    <a:pt x="0" y="1724"/>
                    <a:pt x="467" y="2724"/>
                  </a:cubicBezTo>
                  <a:cubicBezTo>
                    <a:pt x="494" y="2792"/>
                    <a:pt x="554" y="2821"/>
                    <a:pt x="615" y="2821"/>
                  </a:cubicBezTo>
                  <a:cubicBezTo>
                    <a:pt x="706" y="2821"/>
                    <a:pt x="801" y="2757"/>
                    <a:pt x="801" y="2658"/>
                  </a:cubicBezTo>
                  <a:cubicBezTo>
                    <a:pt x="768" y="2257"/>
                    <a:pt x="801" y="1857"/>
                    <a:pt x="901" y="1490"/>
                  </a:cubicBezTo>
                  <a:cubicBezTo>
                    <a:pt x="1034" y="1056"/>
                    <a:pt x="1401" y="756"/>
                    <a:pt x="1602" y="356"/>
                  </a:cubicBezTo>
                  <a:cubicBezTo>
                    <a:pt x="1686" y="214"/>
                    <a:pt x="1579" y="1"/>
                    <a:pt x="1422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66;p69">
              <a:extLst>
                <a:ext uri="{FF2B5EF4-FFF2-40B4-BE49-F238E27FC236}">
                  <a16:creationId xmlns:a16="http://schemas.microsoft.com/office/drawing/2014/main" id="{539F6783-10BB-2944-F125-80EC1661ECE8}"/>
                </a:ext>
              </a:extLst>
            </p:cNvPr>
            <p:cNvSpPr/>
            <p:nvPr/>
          </p:nvSpPr>
          <p:spPr>
            <a:xfrm>
              <a:off x="4149409" y="1386911"/>
              <a:ext cx="60656" cy="54871"/>
            </a:xfrm>
            <a:custGeom>
              <a:avLst/>
              <a:gdLst/>
              <a:ahLst/>
              <a:cxnLst/>
              <a:rect l="l" t="t" r="r" b="b"/>
              <a:pathLst>
                <a:path w="3670" h="3320" extrusionOk="0">
                  <a:moveTo>
                    <a:pt x="3160" y="0"/>
                  </a:moveTo>
                  <a:cubicBezTo>
                    <a:pt x="2445" y="0"/>
                    <a:pt x="1757" y="270"/>
                    <a:pt x="1268" y="788"/>
                  </a:cubicBezTo>
                  <a:cubicBezTo>
                    <a:pt x="701" y="1355"/>
                    <a:pt x="0" y="2323"/>
                    <a:pt x="134" y="3156"/>
                  </a:cubicBezTo>
                  <a:cubicBezTo>
                    <a:pt x="173" y="3256"/>
                    <a:pt x="272" y="3320"/>
                    <a:pt x="374" y="3320"/>
                  </a:cubicBezTo>
                  <a:cubicBezTo>
                    <a:pt x="443" y="3320"/>
                    <a:pt x="513" y="3291"/>
                    <a:pt x="567" y="3223"/>
                  </a:cubicBezTo>
                  <a:cubicBezTo>
                    <a:pt x="667" y="2956"/>
                    <a:pt x="767" y="2689"/>
                    <a:pt x="867" y="2389"/>
                  </a:cubicBezTo>
                  <a:cubicBezTo>
                    <a:pt x="1001" y="2056"/>
                    <a:pt x="1168" y="1722"/>
                    <a:pt x="1435" y="1422"/>
                  </a:cubicBezTo>
                  <a:cubicBezTo>
                    <a:pt x="1878" y="884"/>
                    <a:pt x="2561" y="316"/>
                    <a:pt x="3313" y="316"/>
                  </a:cubicBezTo>
                  <a:cubicBezTo>
                    <a:pt x="3354" y="316"/>
                    <a:pt x="3395" y="318"/>
                    <a:pt x="3436" y="321"/>
                  </a:cubicBezTo>
                  <a:cubicBezTo>
                    <a:pt x="3603" y="321"/>
                    <a:pt x="3669" y="54"/>
                    <a:pt x="3503" y="21"/>
                  </a:cubicBezTo>
                  <a:cubicBezTo>
                    <a:pt x="3388" y="7"/>
                    <a:pt x="3274" y="0"/>
                    <a:pt x="3160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67;p69">
              <a:extLst>
                <a:ext uri="{FF2B5EF4-FFF2-40B4-BE49-F238E27FC236}">
                  <a16:creationId xmlns:a16="http://schemas.microsoft.com/office/drawing/2014/main" id="{0373C87E-D8A4-2352-5F89-6F7DE35A4450}"/>
                </a:ext>
              </a:extLst>
            </p:cNvPr>
            <p:cNvSpPr/>
            <p:nvPr/>
          </p:nvSpPr>
          <p:spPr>
            <a:xfrm>
              <a:off x="4178166" y="1419801"/>
              <a:ext cx="61829" cy="25634"/>
            </a:xfrm>
            <a:custGeom>
              <a:avLst/>
              <a:gdLst/>
              <a:ahLst/>
              <a:cxnLst/>
              <a:rect l="l" t="t" r="r" b="b"/>
              <a:pathLst>
                <a:path w="3741" h="1551" extrusionOk="0">
                  <a:moveTo>
                    <a:pt x="2194" y="0"/>
                  </a:moveTo>
                  <a:cubicBezTo>
                    <a:pt x="1283" y="0"/>
                    <a:pt x="348" y="425"/>
                    <a:pt x="28" y="1300"/>
                  </a:cubicBezTo>
                  <a:cubicBezTo>
                    <a:pt x="1" y="1437"/>
                    <a:pt x="108" y="1551"/>
                    <a:pt x="239" y="1551"/>
                  </a:cubicBezTo>
                  <a:cubicBezTo>
                    <a:pt x="268" y="1551"/>
                    <a:pt x="298" y="1545"/>
                    <a:pt x="328" y="1533"/>
                  </a:cubicBezTo>
                  <a:cubicBezTo>
                    <a:pt x="795" y="1267"/>
                    <a:pt x="1129" y="866"/>
                    <a:pt x="1629" y="666"/>
                  </a:cubicBezTo>
                  <a:cubicBezTo>
                    <a:pt x="1911" y="541"/>
                    <a:pt x="2207" y="482"/>
                    <a:pt x="2501" y="482"/>
                  </a:cubicBezTo>
                  <a:cubicBezTo>
                    <a:pt x="2833" y="482"/>
                    <a:pt x="3163" y="558"/>
                    <a:pt x="3464" y="699"/>
                  </a:cubicBezTo>
                  <a:cubicBezTo>
                    <a:pt x="3487" y="713"/>
                    <a:pt x="3510" y="720"/>
                    <a:pt x="3531" y="720"/>
                  </a:cubicBezTo>
                  <a:cubicBezTo>
                    <a:pt x="3662" y="720"/>
                    <a:pt x="3741" y="485"/>
                    <a:pt x="3597" y="399"/>
                  </a:cubicBezTo>
                  <a:cubicBezTo>
                    <a:pt x="3213" y="135"/>
                    <a:pt x="2707" y="0"/>
                    <a:pt x="2194" y="0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68;p69">
              <a:extLst>
                <a:ext uri="{FF2B5EF4-FFF2-40B4-BE49-F238E27FC236}">
                  <a16:creationId xmlns:a16="http://schemas.microsoft.com/office/drawing/2014/main" id="{93B37421-0910-A423-7EBD-0D4649C1A081}"/>
                </a:ext>
              </a:extLst>
            </p:cNvPr>
            <p:cNvSpPr/>
            <p:nvPr/>
          </p:nvSpPr>
          <p:spPr>
            <a:xfrm>
              <a:off x="4185240" y="1461169"/>
              <a:ext cx="49979" cy="17255"/>
            </a:xfrm>
            <a:custGeom>
              <a:avLst/>
              <a:gdLst/>
              <a:ahLst/>
              <a:cxnLst/>
              <a:rect l="l" t="t" r="r" b="b"/>
              <a:pathLst>
                <a:path w="3024" h="1044" extrusionOk="0">
                  <a:moveTo>
                    <a:pt x="1370" y="1"/>
                  </a:moveTo>
                  <a:cubicBezTo>
                    <a:pt x="945" y="1"/>
                    <a:pt x="513" y="131"/>
                    <a:pt x="134" y="398"/>
                  </a:cubicBezTo>
                  <a:cubicBezTo>
                    <a:pt x="0" y="531"/>
                    <a:pt x="100" y="798"/>
                    <a:pt x="301" y="798"/>
                  </a:cubicBezTo>
                  <a:cubicBezTo>
                    <a:pt x="701" y="798"/>
                    <a:pt x="1068" y="598"/>
                    <a:pt x="1468" y="598"/>
                  </a:cubicBezTo>
                  <a:cubicBezTo>
                    <a:pt x="1935" y="632"/>
                    <a:pt x="2369" y="798"/>
                    <a:pt x="2736" y="1032"/>
                  </a:cubicBezTo>
                  <a:cubicBezTo>
                    <a:pt x="2760" y="1040"/>
                    <a:pt x="2783" y="1044"/>
                    <a:pt x="2804" y="1044"/>
                  </a:cubicBezTo>
                  <a:cubicBezTo>
                    <a:pt x="2957" y="1044"/>
                    <a:pt x="3024" y="849"/>
                    <a:pt x="2936" y="732"/>
                  </a:cubicBezTo>
                  <a:cubicBezTo>
                    <a:pt x="2530" y="249"/>
                    <a:pt x="1956" y="1"/>
                    <a:pt x="1370" y="1"/>
                  </a:cubicBez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69;p69">
              <a:extLst>
                <a:ext uri="{FF2B5EF4-FFF2-40B4-BE49-F238E27FC236}">
                  <a16:creationId xmlns:a16="http://schemas.microsoft.com/office/drawing/2014/main" id="{C7394DA0-7269-C10C-8CB7-3C80F3F4656F}"/>
                </a:ext>
              </a:extLst>
            </p:cNvPr>
            <p:cNvSpPr/>
            <p:nvPr/>
          </p:nvSpPr>
          <p:spPr>
            <a:xfrm>
              <a:off x="4104751" y="1393307"/>
              <a:ext cx="6628" cy="8297"/>
            </a:xfrm>
            <a:custGeom>
              <a:avLst/>
              <a:gdLst/>
              <a:ahLst/>
              <a:cxnLst/>
              <a:rect l="l" t="t" r="r" b="b"/>
              <a:pathLst>
                <a:path w="401" h="502" extrusionOk="0">
                  <a:moveTo>
                    <a:pt x="0" y="1"/>
                  </a:moveTo>
                  <a:lnTo>
                    <a:pt x="200" y="501"/>
                  </a:lnTo>
                  <a:lnTo>
                    <a:pt x="401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70;p69">
              <a:extLst>
                <a:ext uri="{FF2B5EF4-FFF2-40B4-BE49-F238E27FC236}">
                  <a16:creationId xmlns:a16="http://schemas.microsoft.com/office/drawing/2014/main" id="{DC8C4700-3C11-0994-C940-D4BAC275A9FE}"/>
                </a:ext>
              </a:extLst>
            </p:cNvPr>
            <p:cNvSpPr/>
            <p:nvPr/>
          </p:nvSpPr>
          <p:spPr>
            <a:xfrm>
              <a:off x="4118535" y="1383936"/>
              <a:ext cx="7173" cy="7189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67" y="1"/>
                  </a:moveTo>
                  <a:lnTo>
                    <a:pt x="0" y="434"/>
                  </a:lnTo>
                  <a:lnTo>
                    <a:pt x="0" y="434"/>
                  </a:lnTo>
                  <a:lnTo>
                    <a:pt x="434" y="4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160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71;p69">
              <a:extLst>
                <a:ext uri="{FF2B5EF4-FFF2-40B4-BE49-F238E27FC236}">
                  <a16:creationId xmlns:a16="http://schemas.microsoft.com/office/drawing/2014/main" id="{A6319545-BE78-D785-8763-A1C5E2030732}"/>
                </a:ext>
              </a:extLst>
            </p:cNvPr>
            <p:cNvSpPr/>
            <p:nvPr/>
          </p:nvSpPr>
          <p:spPr>
            <a:xfrm>
              <a:off x="4104751" y="1401026"/>
              <a:ext cx="8826" cy="8842"/>
            </a:xfrm>
            <a:custGeom>
              <a:avLst/>
              <a:gdLst/>
              <a:ahLst/>
              <a:cxnLst/>
              <a:rect l="l" t="t" r="r" b="b"/>
              <a:pathLst>
                <a:path w="534" h="535" extrusionOk="0">
                  <a:moveTo>
                    <a:pt x="534" y="1"/>
                  </a:moveTo>
                  <a:lnTo>
                    <a:pt x="534" y="1"/>
                  </a:lnTo>
                  <a:cubicBezTo>
                    <a:pt x="0" y="68"/>
                    <a:pt x="234" y="535"/>
                    <a:pt x="234" y="535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72;p69">
              <a:extLst>
                <a:ext uri="{FF2B5EF4-FFF2-40B4-BE49-F238E27FC236}">
                  <a16:creationId xmlns:a16="http://schemas.microsoft.com/office/drawing/2014/main" id="{B7826B98-B5CD-CDF6-2CAE-1BA538AC69BC}"/>
                </a:ext>
              </a:extLst>
            </p:cNvPr>
            <p:cNvSpPr/>
            <p:nvPr/>
          </p:nvSpPr>
          <p:spPr>
            <a:xfrm>
              <a:off x="4121279" y="1394712"/>
              <a:ext cx="10495" cy="4677"/>
            </a:xfrm>
            <a:custGeom>
              <a:avLst/>
              <a:gdLst/>
              <a:ahLst/>
              <a:cxnLst/>
              <a:rect l="l" t="t" r="r" b="b"/>
              <a:pathLst>
                <a:path w="635" h="283" extrusionOk="0">
                  <a:moveTo>
                    <a:pt x="304" y="0"/>
                  </a:moveTo>
                  <a:cubicBezTo>
                    <a:pt x="220" y="0"/>
                    <a:pt x="119" y="40"/>
                    <a:pt x="1" y="149"/>
                  </a:cubicBezTo>
                  <a:lnTo>
                    <a:pt x="635" y="283"/>
                  </a:lnTo>
                  <a:cubicBezTo>
                    <a:pt x="635" y="283"/>
                    <a:pt x="529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73;p69">
              <a:extLst>
                <a:ext uri="{FF2B5EF4-FFF2-40B4-BE49-F238E27FC236}">
                  <a16:creationId xmlns:a16="http://schemas.microsoft.com/office/drawing/2014/main" id="{3B105A33-EE48-7969-2095-7ED642324B42}"/>
                </a:ext>
              </a:extLst>
            </p:cNvPr>
            <p:cNvSpPr/>
            <p:nvPr/>
          </p:nvSpPr>
          <p:spPr>
            <a:xfrm>
              <a:off x="3690999" y="1868679"/>
              <a:ext cx="1216755" cy="926747"/>
            </a:xfrm>
            <a:custGeom>
              <a:avLst/>
              <a:gdLst/>
              <a:ahLst/>
              <a:cxnLst/>
              <a:rect l="l" t="t" r="r" b="b"/>
              <a:pathLst>
                <a:path w="73620" h="56073" extrusionOk="0">
                  <a:moveTo>
                    <a:pt x="12719" y="1"/>
                  </a:moveTo>
                  <a:cubicBezTo>
                    <a:pt x="10301" y="1"/>
                    <a:pt x="8088" y="606"/>
                    <a:pt x="6272" y="2524"/>
                  </a:cubicBezTo>
                  <a:cubicBezTo>
                    <a:pt x="2536" y="8628"/>
                    <a:pt x="1" y="19469"/>
                    <a:pt x="1" y="27275"/>
                  </a:cubicBezTo>
                  <a:cubicBezTo>
                    <a:pt x="1" y="46980"/>
                    <a:pt x="17259" y="56072"/>
                    <a:pt x="35126" y="56072"/>
                  </a:cubicBezTo>
                  <a:cubicBezTo>
                    <a:pt x="48474" y="56072"/>
                    <a:pt x="62161" y="50999"/>
                    <a:pt x="69250" y="41485"/>
                  </a:cubicBezTo>
                  <a:cubicBezTo>
                    <a:pt x="73320" y="36014"/>
                    <a:pt x="73620" y="28876"/>
                    <a:pt x="72553" y="22305"/>
                  </a:cubicBezTo>
                  <a:cubicBezTo>
                    <a:pt x="71385" y="15066"/>
                    <a:pt x="69083" y="8595"/>
                    <a:pt x="65081" y="1623"/>
                  </a:cubicBezTo>
                  <a:cubicBezTo>
                    <a:pt x="64528" y="1293"/>
                    <a:pt x="63699" y="1176"/>
                    <a:pt x="62735" y="1176"/>
                  </a:cubicBezTo>
                  <a:cubicBezTo>
                    <a:pt x="60326" y="1176"/>
                    <a:pt x="57077" y="1912"/>
                    <a:pt x="55208" y="1912"/>
                  </a:cubicBezTo>
                  <a:cubicBezTo>
                    <a:pt x="55027" y="1912"/>
                    <a:pt x="54859" y="1905"/>
                    <a:pt x="54706" y="1890"/>
                  </a:cubicBezTo>
                  <a:cubicBezTo>
                    <a:pt x="52590" y="1712"/>
                    <a:pt x="50469" y="1648"/>
                    <a:pt x="48345" y="1648"/>
                  </a:cubicBezTo>
                  <a:cubicBezTo>
                    <a:pt x="42915" y="1648"/>
                    <a:pt x="37468" y="2066"/>
                    <a:pt x="32041" y="2066"/>
                  </a:cubicBezTo>
                  <a:cubicBezTo>
                    <a:pt x="28051" y="2066"/>
                    <a:pt x="24071" y="1840"/>
                    <a:pt x="20115" y="1056"/>
                  </a:cubicBezTo>
                  <a:cubicBezTo>
                    <a:pt x="17576" y="565"/>
                    <a:pt x="15052" y="1"/>
                    <a:pt x="12719" y="1"/>
                  </a:cubicBezTo>
                  <a:close/>
                </a:path>
              </a:pathLst>
            </a:custGeom>
            <a:solidFill>
              <a:srgbClr val="FF6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74;p69">
              <a:extLst>
                <a:ext uri="{FF2B5EF4-FFF2-40B4-BE49-F238E27FC236}">
                  <a16:creationId xmlns:a16="http://schemas.microsoft.com/office/drawing/2014/main" id="{68FCA2C3-0F47-33CD-E9FE-1E3EF1AEC15D}"/>
                </a:ext>
              </a:extLst>
            </p:cNvPr>
            <p:cNvSpPr/>
            <p:nvPr/>
          </p:nvSpPr>
          <p:spPr>
            <a:xfrm>
              <a:off x="3777825" y="1892831"/>
              <a:ext cx="332434" cy="858624"/>
            </a:xfrm>
            <a:custGeom>
              <a:avLst/>
              <a:gdLst/>
              <a:ahLst/>
              <a:cxnLst/>
              <a:rect l="l" t="t" r="r" b="b"/>
              <a:pathLst>
                <a:path w="20114" h="53748" extrusionOk="0">
                  <a:moveTo>
                    <a:pt x="5135" y="0"/>
                  </a:moveTo>
                  <a:cubicBezTo>
                    <a:pt x="5046" y="0"/>
                    <a:pt x="4958" y="49"/>
                    <a:pt x="4904" y="167"/>
                  </a:cubicBezTo>
                  <a:lnTo>
                    <a:pt x="4871" y="200"/>
                  </a:lnTo>
                  <a:cubicBezTo>
                    <a:pt x="3136" y="3870"/>
                    <a:pt x="1868" y="7739"/>
                    <a:pt x="1135" y="11709"/>
                  </a:cubicBezTo>
                  <a:cubicBezTo>
                    <a:pt x="301" y="15778"/>
                    <a:pt x="0" y="19915"/>
                    <a:pt x="234" y="24051"/>
                  </a:cubicBezTo>
                  <a:cubicBezTo>
                    <a:pt x="367" y="27954"/>
                    <a:pt x="1268" y="31790"/>
                    <a:pt x="2836" y="35392"/>
                  </a:cubicBezTo>
                  <a:cubicBezTo>
                    <a:pt x="4437" y="38928"/>
                    <a:pt x="6839" y="42064"/>
                    <a:pt x="9474" y="44866"/>
                  </a:cubicBezTo>
                  <a:cubicBezTo>
                    <a:pt x="10842" y="46267"/>
                    <a:pt x="12276" y="47601"/>
                    <a:pt x="13744" y="48902"/>
                  </a:cubicBezTo>
                  <a:cubicBezTo>
                    <a:pt x="14511" y="49569"/>
                    <a:pt x="15278" y="50203"/>
                    <a:pt x="16045" y="50837"/>
                  </a:cubicBezTo>
                  <a:cubicBezTo>
                    <a:pt x="16846" y="51471"/>
                    <a:pt x="17613" y="52171"/>
                    <a:pt x="18447" y="52771"/>
                  </a:cubicBezTo>
                  <a:lnTo>
                    <a:pt x="19648" y="53705"/>
                  </a:lnTo>
                  <a:cubicBezTo>
                    <a:pt x="19689" y="53735"/>
                    <a:pt x="19731" y="53748"/>
                    <a:pt x="19771" y="53748"/>
                  </a:cubicBezTo>
                  <a:cubicBezTo>
                    <a:pt x="19961" y="53748"/>
                    <a:pt x="20113" y="53464"/>
                    <a:pt x="19948" y="53272"/>
                  </a:cubicBezTo>
                  <a:cubicBezTo>
                    <a:pt x="17113" y="50537"/>
                    <a:pt x="14077" y="47968"/>
                    <a:pt x="11275" y="45166"/>
                  </a:cubicBezTo>
                  <a:cubicBezTo>
                    <a:pt x="8607" y="42497"/>
                    <a:pt x="6172" y="39595"/>
                    <a:pt x="4437" y="36226"/>
                  </a:cubicBezTo>
                  <a:cubicBezTo>
                    <a:pt x="2702" y="32857"/>
                    <a:pt x="1668" y="29155"/>
                    <a:pt x="1335" y="25385"/>
                  </a:cubicBezTo>
                  <a:cubicBezTo>
                    <a:pt x="968" y="21382"/>
                    <a:pt x="1135" y="17346"/>
                    <a:pt x="1768" y="13377"/>
                  </a:cubicBezTo>
                  <a:cubicBezTo>
                    <a:pt x="2335" y="9374"/>
                    <a:pt x="3370" y="5471"/>
                    <a:pt x="4837" y="1735"/>
                  </a:cubicBezTo>
                  <a:cubicBezTo>
                    <a:pt x="5037" y="1335"/>
                    <a:pt x="5204" y="901"/>
                    <a:pt x="5404" y="467"/>
                  </a:cubicBezTo>
                  <a:cubicBezTo>
                    <a:pt x="5517" y="218"/>
                    <a:pt x="5324" y="0"/>
                    <a:pt x="5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75;p69">
              <a:extLst>
                <a:ext uri="{FF2B5EF4-FFF2-40B4-BE49-F238E27FC236}">
                  <a16:creationId xmlns:a16="http://schemas.microsoft.com/office/drawing/2014/main" id="{9321FF99-888B-09B4-C44B-D819D87F6EF8}"/>
                </a:ext>
              </a:extLst>
            </p:cNvPr>
            <p:cNvSpPr/>
            <p:nvPr/>
          </p:nvSpPr>
          <p:spPr>
            <a:xfrm>
              <a:off x="4099800" y="1915901"/>
              <a:ext cx="200941" cy="868159"/>
            </a:xfrm>
            <a:custGeom>
              <a:avLst/>
              <a:gdLst/>
              <a:ahLst/>
              <a:cxnLst/>
              <a:rect l="l" t="t" r="r" b="b"/>
              <a:pathLst>
                <a:path w="12158" h="51607" extrusionOk="0">
                  <a:moveTo>
                    <a:pt x="2094" y="0"/>
                  </a:moveTo>
                  <a:cubicBezTo>
                    <a:pt x="1970" y="0"/>
                    <a:pt x="1844" y="80"/>
                    <a:pt x="1801" y="250"/>
                  </a:cubicBezTo>
                  <a:lnTo>
                    <a:pt x="1801" y="217"/>
                  </a:lnTo>
                  <a:cubicBezTo>
                    <a:pt x="1001" y="3619"/>
                    <a:pt x="500" y="7088"/>
                    <a:pt x="267" y="10591"/>
                  </a:cubicBezTo>
                  <a:cubicBezTo>
                    <a:pt x="0" y="14060"/>
                    <a:pt x="67" y="17529"/>
                    <a:pt x="400" y="20998"/>
                  </a:cubicBezTo>
                  <a:cubicBezTo>
                    <a:pt x="734" y="24501"/>
                    <a:pt x="1334" y="27970"/>
                    <a:pt x="2235" y="31372"/>
                  </a:cubicBezTo>
                  <a:cubicBezTo>
                    <a:pt x="3102" y="34741"/>
                    <a:pt x="4236" y="38044"/>
                    <a:pt x="5637" y="41246"/>
                  </a:cubicBezTo>
                  <a:cubicBezTo>
                    <a:pt x="7005" y="44482"/>
                    <a:pt x="8673" y="47550"/>
                    <a:pt x="10641" y="50419"/>
                  </a:cubicBezTo>
                  <a:cubicBezTo>
                    <a:pt x="10908" y="50786"/>
                    <a:pt x="11175" y="51153"/>
                    <a:pt x="11442" y="51487"/>
                  </a:cubicBezTo>
                  <a:cubicBezTo>
                    <a:pt x="11509" y="51571"/>
                    <a:pt x="11592" y="51606"/>
                    <a:pt x="11675" y="51606"/>
                  </a:cubicBezTo>
                  <a:cubicBezTo>
                    <a:pt x="11917" y="51606"/>
                    <a:pt x="12158" y="51302"/>
                    <a:pt x="12009" y="51053"/>
                  </a:cubicBezTo>
                  <a:cubicBezTo>
                    <a:pt x="11108" y="49585"/>
                    <a:pt x="10207" y="48084"/>
                    <a:pt x="9373" y="46583"/>
                  </a:cubicBezTo>
                  <a:cubicBezTo>
                    <a:pt x="8539" y="45049"/>
                    <a:pt x="7772" y="43548"/>
                    <a:pt x="7072" y="41980"/>
                  </a:cubicBezTo>
                  <a:cubicBezTo>
                    <a:pt x="5637" y="38878"/>
                    <a:pt x="4437" y="35642"/>
                    <a:pt x="3503" y="32339"/>
                  </a:cubicBezTo>
                  <a:cubicBezTo>
                    <a:pt x="2569" y="29004"/>
                    <a:pt x="1901" y="25635"/>
                    <a:pt x="1468" y="22232"/>
                  </a:cubicBezTo>
                  <a:cubicBezTo>
                    <a:pt x="1067" y="18796"/>
                    <a:pt x="901" y="15361"/>
                    <a:pt x="1001" y="11892"/>
                  </a:cubicBezTo>
                  <a:cubicBezTo>
                    <a:pt x="1101" y="8456"/>
                    <a:pt x="1468" y="5053"/>
                    <a:pt x="2135" y="1684"/>
                  </a:cubicBezTo>
                  <a:cubicBezTo>
                    <a:pt x="2202" y="1251"/>
                    <a:pt x="2302" y="850"/>
                    <a:pt x="2368" y="417"/>
                  </a:cubicBezTo>
                  <a:cubicBezTo>
                    <a:pt x="2426" y="148"/>
                    <a:pt x="2262" y="0"/>
                    <a:pt x="2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76;p69">
              <a:extLst>
                <a:ext uri="{FF2B5EF4-FFF2-40B4-BE49-F238E27FC236}">
                  <a16:creationId xmlns:a16="http://schemas.microsoft.com/office/drawing/2014/main" id="{D6F45317-9E5F-650A-E222-64D957709074}"/>
                </a:ext>
              </a:extLst>
            </p:cNvPr>
            <p:cNvSpPr/>
            <p:nvPr/>
          </p:nvSpPr>
          <p:spPr>
            <a:xfrm>
              <a:off x="4352450" y="1918050"/>
              <a:ext cx="107379" cy="868150"/>
            </a:xfrm>
            <a:custGeom>
              <a:avLst/>
              <a:gdLst/>
              <a:ahLst/>
              <a:cxnLst/>
              <a:rect l="l" t="t" r="r" b="b"/>
              <a:pathLst>
                <a:path w="6496" h="53033" extrusionOk="0">
                  <a:moveTo>
                    <a:pt x="4070" y="0"/>
                  </a:moveTo>
                  <a:cubicBezTo>
                    <a:pt x="3952" y="0"/>
                    <a:pt x="3819" y="106"/>
                    <a:pt x="3860" y="248"/>
                  </a:cubicBezTo>
                  <a:cubicBezTo>
                    <a:pt x="4494" y="3684"/>
                    <a:pt x="4927" y="7120"/>
                    <a:pt x="5228" y="10555"/>
                  </a:cubicBezTo>
                  <a:cubicBezTo>
                    <a:pt x="5495" y="13991"/>
                    <a:pt x="5595" y="17460"/>
                    <a:pt x="5561" y="20896"/>
                  </a:cubicBezTo>
                  <a:cubicBezTo>
                    <a:pt x="5495" y="24332"/>
                    <a:pt x="5261" y="27801"/>
                    <a:pt x="4861" y="31237"/>
                  </a:cubicBezTo>
                  <a:cubicBezTo>
                    <a:pt x="4460" y="34706"/>
                    <a:pt x="3827" y="38075"/>
                    <a:pt x="3093" y="41444"/>
                  </a:cubicBezTo>
                  <a:cubicBezTo>
                    <a:pt x="2359" y="44813"/>
                    <a:pt x="1392" y="48116"/>
                    <a:pt x="424" y="51418"/>
                  </a:cubicBezTo>
                  <a:cubicBezTo>
                    <a:pt x="324" y="51852"/>
                    <a:pt x="191" y="52252"/>
                    <a:pt x="57" y="52685"/>
                  </a:cubicBezTo>
                  <a:cubicBezTo>
                    <a:pt x="0" y="52913"/>
                    <a:pt x="148" y="53032"/>
                    <a:pt x="311" y="53032"/>
                  </a:cubicBezTo>
                  <a:cubicBezTo>
                    <a:pt x="434" y="53032"/>
                    <a:pt x="567" y="52963"/>
                    <a:pt x="624" y="52819"/>
                  </a:cubicBezTo>
                  <a:cubicBezTo>
                    <a:pt x="1925" y="49583"/>
                    <a:pt x="2959" y="46281"/>
                    <a:pt x="3760" y="42878"/>
                  </a:cubicBezTo>
                  <a:cubicBezTo>
                    <a:pt x="4594" y="39476"/>
                    <a:pt x="5194" y="36074"/>
                    <a:pt x="5661" y="32604"/>
                  </a:cubicBezTo>
                  <a:cubicBezTo>
                    <a:pt x="6095" y="29135"/>
                    <a:pt x="6362" y="25633"/>
                    <a:pt x="6429" y="22164"/>
                  </a:cubicBezTo>
                  <a:cubicBezTo>
                    <a:pt x="6495" y="18661"/>
                    <a:pt x="6362" y="15192"/>
                    <a:pt x="6062" y="11723"/>
                  </a:cubicBezTo>
                  <a:cubicBezTo>
                    <a:pt x="5728" y="8287"/>
                    <a:pt x="5194" y="4818"/>
                    <a:pt x="4527" y="1449"/>
                  </a:cubicBezTo>
                  <a:cubicBezTo>
                    <a:pt x="4427" y="1015"/>
                    <a:pt x="4327" y="581"/>
                    <a:pt x="4227" y="148"/>
                  </a:cubicBezTo>
                  <a:cubicBezTo>
                    <a:pt x="4214" y="44"/>
                    <a:pt x="4145" y="0"/>
                    <a:pt x="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77;p69">
              <a:extLst>
                <a:ext uri="{FF2B5EF4-FFF2-40B4-BE49-F238E27FC236}">
                  <a16:creationId xmlns:a16="http://schemas.microsoft.com/office/drawing/2014/main" id="{10DCA9EB-EAA6-110E-94F8-4DEAB6175F65}"/>
                </a:ext>
              </a:extLst>
            </p:cNvPr>
            <p:cNvSpPr/>
            <p:nvPr/>
          </p:nvSpPr>
          <p:spPr>
            <a:xfrm>
              <a:off x="4431775" y="1893750"/>
              <a:ext cx="335674" cy="884324"/>
            </a:xfrm>
            <a:custGeom>
              <a:avLst/>
              <a:gdLst/>
              <a:ahLst/>
              <a:cxnLst/>
              <a:rect l="l" t="t" r="r" b="b"/>
              <a:pathLst>
                <a:path w="20310" h="56103" extrusionOk="0">
                  <a:moveTo>
                    <a:pt x="13995" y="0"/>
                  </a:moveTo>
                  <a:cubicBezTo>
                    <a:pt x="13897" y="0"/>
                    <a:pt x="13801" y="95"/>
                    <a:pt x="13872" y="189"/>
                  </a:cubicBezTo>
                  <a:lnTo>
                    <a:pt x="13872" y="222"/>
                  </a:lnTo>
                  <a:cubicBezTo>
                    <a:pt x="15006" y="1924"/>
                    <a:pt x="15873" y="3825"/>
                    <a:pt x="16407" y="5793"/>
                  </a:cubicBezTo>
                  <a:cubicBezTo>
                    <a:pt x="17007" y="7828"/>
                    <a:pt x="17441" y="9896"/>
                    <a:pt x="17741" y="11997"/>
                  </a:cubicBezTo>
                  <a:cubicBezTo>
                    <a:pt x="18341" y="16234"/>
                    <a:pt x="18375" y="20537"/>
                    <a:pt x="17841" y="24773"/>
                  </a:cubicBezTo>
                  <a:cubicBezTo>
                    <a:pt x="17307" y="28876"/>
                    <a:pt x="16240" y="32879"/>
                    <a:pt x="14639" y="36715"/>
                  </a:cubicBezTo>
                  <a:cubicBezTo>
                    <a:pt x="13138" y="40218"/>
                    <a:pt x="11236" y="43487"/>
                    <a:pt x="8968" y="46556"/>
                  </a:cubicBezTo>
                  <a:cubicBezTo>
                    <a:pt x="6700" y="49558"/>
                    <a:pt x="4098" y="52293"/>
                    <a:pt x="1229" y="54728"/>
                  </a:cubicBezTo>
                  <a:cubicBezTo>
                    <a:pt x="896" y="55028"/>
                    <a:pt x="529" y="55362"/>
                    <a:pt x="195" y="55629"/>
                  </a:cubicBezTo>
                  <a:cubicBezTo>
                    <a:pt x="0" y="55796"/>
                    <a:pt x="177" y="56102"/>
                    <a:pt x="396" y="56102"/>
                  </a:cubicBezTo>
                  <a:cubicBezTo>
                    <a:pt x="439" y="56102"/>
                    <a:pt x="485" y="56090"/>
                    <a:pt x="529" y="56062"/>
                  </a:cubicBezTo>
                  <a:cubicBezTo>
                    <a:pt x="3664" y="53861"/>
                    <a:pt x="6500" y="51192"/>
                    <a:pt x="8901" y="48190"/>
                  </a:cubicBezTo>
                  <a:cubicBezTo>
                    <a:pt x="16774" y="38416"/>
                    <a:pt x="20310" y="25841"/>
                    <a:pt x="18708" y="13398"/>
                  </a:cubicBezTo>
                  <a:cubicBezTo>
                    <a:pt x="18442" y="11230"/>
                    <a:pt x="18008" y="9129"/>
                    <a:pt x="17407" y="7061"/>
                  </a:cubicBezTo>
                  <a:cubicBezTo>
                    <a:pt x="16874" y="5059"/>
                    <a:pt x="16040" y="3124"/>
                    <a:pt x="15006" y="1356"/>
                  </a:cubicBezTo>
                  <a:cubicBezTo>
                    <a:pt x="14706" y="889"/>
                    <a:pt x="14439" y="456"/>
                    <a:pt x="14105" y="56"/>
                  </a:cubicBezTo>
                  <a:cubicBezTo>
                    <a:pt x="14076" y="16"/>
                    <a:pt x="14035" y="0"/>
                    <a:pt x="1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78;p69">
              <a:extLst>
                <a:ext uri="{FF2B5EF4-FFF2-40B4-BE49-F238E27FC236}">
                  <a16:creationId xmlns:a16="http://schemas.microsoft.com/office/drawing/2014/main" id="{F1B1C8B6-9831-14DE-D708-DA1B44258866}"/>
                </a:ext>
              </a:extLst>
            </p:cNvPr>
            <p:cNvSpPr/>
            <p:nvPr/>
          </p:nvSpPr>
          <p:spPr>
            <a:xfrm>
              <a:off x="3891943" y="2149159"/>
              <a:ext cx="814855" cy="527508"/>
            </a:xfrm>
            <a:custGeom>
              <a:avLst/>
              <a:gdLst/>
              <a:ahLst/>
              <a:cxnLst/>
              <a:rect l="l" t="t" r="r" b="b"/>
              <a:pathLst>
                <a:path w="49303" h="31917" extrusionOk="0">
                  <a:moveTo>
                    <a:pt x="37327" y="1"/>
                  </a:moveTo>
                  <a:cubicBezTo>
                    <a:pt x="37327" y="1"/>
                    <a:pt x="35926" y="1268"/>
                    <a:pt x="34191" y="2836"/>
                  </a:cubicBezTo>
                  <a:cubicBezTo>
                    <a:pt x="34358" y="4237"/>
                    <a:pt x="34358" y="5671"/>
                    <a:pt x="34225" y="7106"/>
                  </a:cubicBezTo>
                  <a:cubicBezTo>
                    <a:pt x="33391" y="6439"/>
                    <a:pt x="32557" y="5738"/>
                    <a:pt x="31790" y="4971"/>
                  </a:cubicBezTo>
                  <a:cubicBezTo>
                    <a:pt x="29521" y="7039"/>
                    <a:pt x="27620" y="8740"/>
                    <a:pt x="27153" y="9274"/>
                  </a:cubicBezTo>
                  <a:cubicBezTo>
                    <a:pt x="28948" y="9643"/>
                    <a:pt x="30667" y="9806"/>
                    <a:pt x="32286" y="9806"/>
                  </a:cubicBezTo>
                  <a:cubicBezTo>
                    <a:pt x="37255" y="9806"/>
                    <a:pt x="41283" y="8267"/>
                    <a:pt x="43698" y="6405"/>
                  </a:cubicBezTo>
                  <a:lnTo>
                    <a:pt x="37327" y="1"/>
                  </a:lnTo>
                  <a:close/>
                  <a:moveTo>
                    <a:pt x="8973" y="201"/>
                  </a:moveTo>
                  <a:lnTo>
                    <a:pt x="2669" y="6305"/>
                  </a:lnTo>
                  <a:cubicBezTo>
                    <a:pt x="5093" y="8276"/>
                    <a:pt x="9496" y="10120"/>
                    <a:pt x="14807" y="10120"/>
                  </a:cubicBezTo>
                  <a:cubicBezTo>
                    <a:pt x="16146" y="10120"/>
                    <a:pt x="17543" y="10003"/>
                    <a:pt x="18981" y="9741"/>
                  </a:cubicBezTo>
                  <a:cubicBezTo>
                    <a:pt x="18514" y="9207"/>
                    <a:pt x="16412" y="7172"/>
                    <a:pt x="14277" y="5138"/>
                  </a:cubicBezTo>
                  <a:cubicBezTo>
                    <a:pt x="13477" y="5838"/>
                    <a:pt x="12676" y="6539"/>
                    <a:pt x="11842" y="7172"/>
                  </a:cubicBezTo>
                  <a:cubicBezTo>
                    <a:pt x="11742" y="5771"/>
                    <a:pt x="11775" y="4370"/>
                    <a:pt x="11976" y="3003"/>
                  </a:cubicBezTo>
                  <a:lnTo>
                    <a:pt x="8973" y="201"/>
                  </a:lnTo>
                  <a:close/>
                  <a:moveTo>
                    <a:pt x="22950" y="9607"/>
                  </a:moveTo>
                  <a:cubicBezTo>
                    <a:pt x="22950" y="9608"/>
                    <a:pt x="20415" y="11876"/>
                    <a:pt x="20415" y="11976"/>
                  </a:cubicBezTo>
                  <a:cubicBezTo>
                    <a:pt x="20415" y="12076"/>
                    <a:pt x="21916" y="12309"/>
                    <a:pt x="22583" y="12409"/>
                  </a:cubicBezTo>
                  <a:cubicBezTo>
                    <a:pt x="22717" y="11175"/>
                    <a:pt x="22950" y="9608"/>
                    <a:pt x="22950" y="9607"/>
                  </a:cubicBezTo>
                  <a:close/>
                  <a:moveTo>
                    <a:pt x="23417" y="9040"/>
                  </a:moveTo>
                  <a:cubicBezTo>
                    <a:pt x="23417" y="9041"/>
                    <a:pt x="23484" y="11375"/>
                    <a:pt x="23617" y="12476"/>
                  </a:cubicBezTo>
                  <a:cubicBezTo>
                    <a:pt x="24618" y="12409"/>
                    <a:pt x="25585" y="12276"/>
                    <a:pt x="26553" y="12076"/>
                  </a:cubicBezTo>
                  <a:cubicBezTo>
                    <a:pt x="25719" y="11242"/>
                    <a:pt x="23417" y="9041"/>
                    <a:pt x="23417" y="9040"/>
                  </a:cubicBezTo>
                  <a:close/>
                  <a:moveTo>
                    <a:pt x="46634" y="9507"/>
                  </a:moveTo>
                  <a:lnTo>
                    <a:pt x="46634" y="9507"/>
                  </a:lnTo>
                  <a:cubicBezTo>
                    <a:pt x="46633" y="9508"/>
                    <a:pt x="43765" y="11976"/>
                    <a:pt x="42064" y="12776"/>
                  </a:cubicBezTo>
                  <a:cubicBezTo>
                    <a:pt x="41397" y="13077"/>
                    <a:pt x="40696" y="13410"/>
                    <a:pt x="39996" y="13677"/>
                  </a:cubicBezTo>
                  <a:lnTo>
                    <a:pt x="38928" y="19048"/>
                  </a:lnTo>
                  <a:lnTo>
                    <a:pt x="35693" y="15211"/>
                  </a:lnTo>
                  <a:cubicBezTo>
                    <a:pt x="31270" y="16518"/>
                    <a:pt x="26690" y="17177"/>
                    <a:pt x="22106" y="17177"/>
                  </a:cubicBezTo>
                  <a:cubicBezTo>
                    <a:pt x="18496" y="17177"/>
                    <a:pt x="14883" y="16768"/>
                    <a:pt x="11342" y="15945"/>
                  </a:cubicBezTo>
                  <a:lnTo>
                    <a:pt x="8773" y="20282"/>
                  </a:lnTo>
                  <a:lnTo>
                    <a:pt x="6705" y="14611"/>
                  </a:lnTo>
                  <a:cubicBezTo>
                    <a:pt x="4370" y="13844"/>
                    <a:pt x="2135" y="12843"/>
                    <a:pt x="0" y="11709"/>
                  </a:cubicBezTo>
                  <a:lnTo>
                    <a:pt x="0" y="11709"/>
                  </a:lnTo>
                  <a:cubicBezTo>
                    <a:pt x="34" y="19515"/>
                    <a:pt x="2836" y="24451"/>
                    <a:pt x="8173" y="27454"/>
                  </a:cubicBezTo>
                  <a:lnTo>
                    <a:pt x="13877" y="22850"/>
                  </a:lnTo>
                  <a:lnTo>
                    <a:pt x="15645" y="30956"/>
                  </a:lnTo>
                  <a:cubicBezTo>
                    <a:pt x="17925" y="31544"/>
                    <a:pt x="20612" y="31916"/>
                    <a:pt x="23447" y="31916"/>
                  </a:cubicBezTo>
                  <a:cubicBezTo>
                    <a:pt x="27205" y="31916"/>
                    <a:pt x="31222" y="31262"/>
                    <a:pt x="34892" y="29588"/>
                  </a:cubicBezTo>
                  <a:lnTo>
                    <a:pt x="34859" y="22683"/>
                  </a:lnTo>
                  <a:lnTo>
                    <a:pt x="40663" y="26786"/>
                  </a:lnTo>
                  <a:cubicBezTo>
                    <a:pt x="49302" y="20315"/>
                    <a:pt x="46634" y="9508"/>
                    <a:pt x="46634" y="9507"/>
                  </a:cubicBezTo>
                  <a:close/>
                </a:path>
              </a:pathLst>
            </a:custGeom>
            <a:solidFill>
              <a:srgbClr val="3D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79;p69">
              <a:extLst>
                <a:ext uri="{FF2B5EF4-FFF2-40B4-BE49-F238E27FC236}">
                  <a16:creationId xmlns:a16="http://schemas.microsoft.com/office/drawing/2014/main" id="{A9A0DED1-1AFF-58F6-F178-6DA7F034F08D}"/>
                </a:ext>
              </a:extLst>
            </p:cNvPr>
            <p:cNvSpPr/>
            <p:nvPr/>
          </p:nvSpPr>
          <p:spPr>
            <a:xfrm>
              <a:off x="4335740" y="2242325"/>
              <a:ext cx="282290" cy="74109"/>
            </a:xfrm>
            <a:custGeom>
              <a:avLst/>
              <a:gdLst/>
              <a:ahLst/>
              <a:cxnLst/>
              <a:rect l="l" t="t" r="r" b="b"/>
              <a:pathLst>
                <a:path w="17080" h="4484" extrusionOk="0">
                  <a:moveTo>
                    <a:pt x="16079" y="1"/>
                  </a:moveTo>
                  <a:cubicBezTo>
                    <a:pt x="13523" y="1368"/>
                    <a:pt x="10007" y="2408"/>
                    <a:pt x="5968" y="2408"/>
                  </a:cubicBezTo>
                  <a:cubicBezTo>
                    <a:pt x="4683" y="2408"/>
                    <a:pt x="3345" y="2303"/>
                    <a:pt x="1969" y="2069"/>
                  </a:cubicBezTo>
                  <a:cubicBezTo>
                    <a:pt x="1002" y="2970"/>
                    <a:pt x="268" y="3670"/>
                    <a:pt x="1" y="3970"/>
                  </a:cubicBezTo>
                  <a:cubicBezTo>
                    <a:pt x="1734" y="4327"/>
                    <a:pt x="3425" y="4484"/>
                    <a:pt x="5041" y="4484"/>
                  </a:cubicBezTo>
                  <a:cubicBezTo>
                    <a:pt x="10234" y="4484"/>
                    <a:pt x="14637" y="2859"/>
                    <a:pt x="17080" y="1002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80;p69">
              <a:extLst>
                <a:ext uri="{FF2B5EF4-FFF2-40B4-BE49-F238E27FC236}">
                  <a16:creationId xmlns:a16="http://schemas.microsoft.com/office/drawing/2014/main" id="{777E01E6-296A-AD79-2C46-36848F8B5BF2}"/>
                </a:ext>
              </a:extLst>
            </p:cNvPr>
            <p:cNvSpPr/>
            <p:nvPr/>
          </p:nvSpPr>
          <p:spPr>
            <a:xfrm>
              <a:off x="4457035" y="2176727"/>
              <a:ext cx="23172" cy="89877"/>
            </a:xfrm>
            <a:custGeom>
              <a:avLst/>
              <a:gdLst/>
              <a:ahLst/>
              <a:cxnLst/>
              <a:rect l="l" t="t" r="r" b="b"/>
              <a:pathLst>
                <a:path w="1402" h="5438" extrusionOk="0">
                  <a:moveTo>
                    <a:pt x="1268" y="0"/>
                  </a:moveTo>
                  <a:cubicBezTo>
                    <a:pt x="868" y="367"/>
                    <a:pt x="434" y="734"/>
                    <a:pt x="0" y="1168"/>
                  </a:cubicBezTo>
                  <a:cubicBezTo>
                    <a:pt x="34" y="1602"/>
                    <a:pt x="34" y="5438"/>
                    <a:pt x="34" y="5438"/>
                  </a:cubicBezTo>
                  <a:lnTo>
                    <a:pt x="1335" y="4871"/>
                  </a:lnTo>
                  <a:cubicBezTo>
                    <a:pt x="1401" y="3236"/>
                    <a:pt x="1401" y="1635"/>
                    <a:pt x="1268" y="0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81;p69">
              <a:extLst>
                <a:ext uri="{FF2B5EF4-FFF2-40B4-BE49-F238E27FC236}">
                  <a16:creationId xmlns:a16="http://schemas.microsoft.com/office/drawing/2014/main" id="{DA25E81C-B69F-DEF0-1C41-0FF8A82AB538}"/>
                </a:ext>
              </a:extLst>
            </p:cNvPr>
            <p:cNvSpPr/>
            <p:nvPr/>
          </p:nvSpPr>
          <p:spPr>
            <a:xfrm>
              <a:off x="4534764" y="2368578"/>
              <a:ext cx="33105" cy="94851"/>
            </a:xfrm>
            <a:custGeom>
              <a:avLst/>
              <a:gdLst/>
              <a:ahLst/>
              <a:cxnLst/>
              <a:rect l="l" t="t" r="r" b="b"/>
              <a:pathLst>
                <a:path w="2003" h="5739" extrusionOk="0">
                  <a:moveTo>
                    <a:pt x="2002" y="1"/>
                  </a:moveTo>
                  <a:lnTo>
                    <a:pt x="1068" y="401"/>
                  </a:lnTo>
                  <a:lnTo>
                    <a:pt x="1" y="5738"/>
                  </a:lnTo>
                  <a:lnTo>
                    <a:pt x="1168" y="533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82;p69">
              <a:extLst>
                <a:ext uri="{FF2B5EF4-FFF2-40B4-BE49-F238E27FC236}">
                  <a16:creationId xmlns:a16="http://schemas.microsoft.com/office/drawing/2014/main" id="{0B5C8C13-54EC-0B1E-7C46-668A8811313A}"/>
                </a:ext>
              </a:extLst>
            </p:cNvPr>
            <p:cNvSpPr/>
            <p:nvPr/>
          </p:nvSpPr>
          <p:spPr>
            <a:xfrm>
              <a:off x="4468604" y="2497030"/>
              <a:ext cx="170382" cy="102570"/>
            </a:xfrm>
            <a:custGeom>
              <a:avLst/>
              <a:gdLst/>
              <a:ahLst/>
              <a:cxnLst/>
              <a:rect l="l" t="t" r="r" b="b"/>
              <a:pathLst>
                <a:path w="10309" h="6206" extrusionOk="0">
                  <a:moveTo>
                    <a:pt x="1235" y="1"/>
                  </a:moveTo>
                  <a:lnTo>
                    <a:pt x="1" y="1635"/>
                  </a:lnTo>
                  <a:lnTo>
                    <a:pt x="5772" y="6205"/>
                  </a:lnTo>
                  <a:cubicBezTo>
                    <a:pt x="7907" y="4604"/>
                    <a:pt x="9341" y="2336"/>
                    <a:pt x="10308" y="401"/>
                  </a:cubicBezTo>
                  <a:lnTo>
                    <a:pt x="10308" y="401"/>
                  </a:lnTo>
                  <a:cubicBezTo>
                    <a:pt x="9441" y="1602"/>
                    <a:pt x="8374" y="3103"/>
                    <a:pt x="7039" y="4104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83;p69">
              <a:extLst>
                <a:ext uri="{FF2B5EF4-FFF2-40B4-BE49-F238E27FC236}">
                  <a16:creationId xmlns:a16="http://schemas.microsoft.com/office/drawing/2014/main" id="{2CC4FE34-65DB-C412-A139-0A3B45AD0613}"/>
                </a:ext>
              </a:extLst>
            </p:cNvPr>
            <p:cNvSpPr/>
            <p:nvPr/>
          </p:nvSpPr>
          <p:spPr>
            <a:xfrm>
              <a:off x="3883679" y="2334945"/>
              <a:ext cx="584941" cy="349259"/>
            </a:xfrm>
            <a:custGeom>
              <a:avLst/>
              <a:gdLst/>
              <a:ahLst/>
              <a:cxnLst/>
              <a:rect l="l" t="t" r="r" b="b"/>
              <a:pathLst>
                <a:path w="35392" h="21132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7807"/>
                    <a:pt x="3336" y="13644"/>
                    <a:pt x="8673" y="16680"/>
                  </a:cubicBezTo>
                  <a:lnTo>
                    <a:pt x="14377" y="12076"/>
                  </a:lnTo>
                  <a:lnTo>
                    <a:pt x="16112" y="20182"/>
                  </a:lnTo>
                  <a:cubicBezTo>
                    <a:pt x="18393" y="20767"/>
                    <a:pt x="21063" y="21132"/>
                    <a:pt x="23880" y="21132"/>
                  </a:cubicBezTo>
                  <a:cubicBezTo>
                    <a:pt x="27653" y="21132"/>
                    <a:pt x="31686" y="20476"/>
                    <a:pt x="35392" y="18814"/>
                  </a:cubicBezTo>
                  <a:lnTo>
                    <a:pt x="35392" y="17247"/>
                  </a:lnTo>
                  <a:cubicBezTo>
                    <a:pt x="32068" y="18529"/>
                    <a:pt x="28528" y="19049"/>
                    <a:pt x="25186" y="19049"/>
                  </a:cubicBezTo>
                  <a:cubicBezTo>
                    <a:pt x="22358" y="19049"/>
                    <a:pt x="19673" y="18677"/>
                    <a:pt x="17379" y="18081"/>
                  </a:cubicBezTo>
                  <a:lnTo>
                    <a:pt x="15645" y="9975"/>
                  </a:lnTo>
                  <a:lnTo>
                    <a:pt x="9907" y="14578"/>
                  </a:lnTo>
                  <a:cubicBezTo>
                    <a:pt x="5237" y="11943"/>
                    <a:pt x="2535" y="7473"/>
                    <a:pt x="1901" y="1168"/>
                  </a:cubicBezTo>
                  <a:cubicBezTo>
                    <a:pt x="1434" y="935"/>
                    <a:pt x="467" y="234"/>
                    <a:pt x="0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84;p69">
              <a:extLst>
                <a:ext uri="{FF2B5EF4-FFF2-40B4-BE49-F238E27FC236}">
                  <a16:creationId xmlns:a16="http://schemas.microsoft.com/office/drawing/2014/main" id="{980D9E4B-EE63-3A60-0B7F-2DCFB54FACE5}"/>
                </a:ext>
              </a:extLst>
            </p:cNvPr>
            <p:cNvSpPr/>
            <p:nvPr/>
          </p:nvSpPr>
          <p:spPr>
            <a:xfrm>
              <a:off x="3928882" y="2226343"/>
              <a:ext cx="282835" cy="95992"/>
            </a:xfrm>
            <a:custGeom>
              <a:avLst/>
              <a:gdLst/>
              <a:ahLst/>
              <a:cxnLst/>
              <a:rect l="l" t="t" r="r" b="b"/>
              <a:pathLst>
                <a:path w="17113" h="5808" extrusionOk="0">
                  <a:moveTo>
                    <a:pt x="2135" y="1"/>
                  </a:moveTo>
                  <a:lnTo>
                    <a:pt x="0" y="2102"/>
                  </a:lnTo>
                  <a:cubicBezTo>
                    <a:pt x="2401" y="4028"/>
                    <a:pt x="7264" y="5808"/>
                    <a:pt x="12708" y="5808"/>
                  </a:cubicBezTo>
                  <a:cubicBezTo>
                    <a:pt x="14147" y="5808"/>
                    <a:pt x="15627" y="5683"/>
                    <a:pt x="17113" y="5404"/>
                  </a:cubicBezTo>
                  <a:cubicBezTo>
                    <a:pt x="16879" y="5138"/>
                    <a:pt x="15912" y="4170"/>
                    <a:pt x="15078" y="3370"/>
                  </a:cubicBezTo>
                  <a:cubicBezTo>
                    <a:pt x="14614" y="3398"/>
                    <a:pt x="14156" y="3411"/>
                    <a:pt x="13705" y="3411"/>
                  </a:cubicBezTo>
                  <a:cubicBezTo>
                    <a:pt x="8772" y="3411"/>
                    <a:pt x="4641" y="1804"/>
                    <a:pt x="2135" y="1"/>
                  </a:cubicBez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85;p69">
              <a:extLst>
                <a:ext uri="{FF2B5EF4-FFF2-40B4-BE49-F238E27FC236}">
                  <a16:creationId xmlns:a16="http://schemas.microsoft.com/office/drawing/2014/main" id="{48E85F40-24DE-9042-8B63-38B2C8C95FB9}"/>
                </a:ext>
              </a:extLst>
            </p:cNvPr>
            <p:cNvSpPr/>
            <p:nvPr/>
          </p:nvSpPr>
          <p:spPr>
            <a:xfrm>
              <a:off x="4036939" y="2412690"/>
              <a:ext cx="64523" cy="71680"/>
            </a:xfrm>
            <a:custGeom>
              <a:avLst/>
              <a:gdLst/>
              <a:ahLst/>
              <a:cxnLst/>
              <a:rect l="l" t="t" r="r" b="b"/>
              <a:pathLst>
                <a:path w="3904" h="4337" extrusionOk="0">
                  <a:moveTo>
                    <a:pt x="2569" y="0"/>
                  </a:moveTo>
                  <a:lnTo>
                    <a:pt x="0" y="4337"/>
                  </a:lnTo>
                  <a:lnTo>
                    <a:pt x="1335" y="3870"/>
                  </a:lnTo>
                  <a:lnTo>
                    <a:pt x="3903" y="301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86;p69">
              <a:extLst>
                <a:ext uri="{FF2B5EF4-FFF2-40B4-BE49-F238E27FC236}">
                  <a16:creationId xmlns:a16="http://schemas.microsoft.com/office/drawing/2014/main" id="{DFCDCC04-2C70-FB28-5CFC-A059468761AF}"/>
                </a:ext>
              </a:extLst>
            </p:cNvPr>
            <p:cNvSpPr/>
            <p:nvPr/>
          </p:nvSpPr>
          <p:spPr>
            <a:xfrm>
              <a:off x="4229336" y="2332201"/>
              <a:ext cx="37517" cy="22064"/>
            </a:xfrm>
            <a:custGeom>
              <a:avLst/>
              <a:gdLst/>
              <a:ahLst/>
              <a:cxnLst/>
              <a:rect l="l" t="t" r="r" b="b"/>
              <a:pathLst>
                <a:path w="2270" h="1335" extrusionOk="0">
                  <a:moveTo>
                    <a:pt x="902" y="0"/>
                  </a:moveTo>
                  <a:cubicBezTo>
                    <a:pt x="568" y="267"/>
                    <a:pt x="268" y="567"/>
                    <a:pt x="1" y="901"/>
                  </a:cubicBezTo>
                  <a:cubicBezTo>
                    <a:pt x="701" y="1101"/>
                    <a:pt x="1435" y="1234"/>
                    <a:pt x="2169" y="1334"/>
                  </a:cubicBezTo>
                  <a:lnTo>
                    <a:pt x="2269" y="300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87;p69">
              <a:extLst>
                <a:ext uri="{FF2B5EF4-FFF2-40B4-BE49-F238E27FC236}">
                  <a16:creationId xmlns:a16="http://schemas.microsoft.com/office/drawing/2014/main" id="{7706DF76-7E8A-7A1A-5962-39F4F46A97AE}"/>
                </a:ext>
              </a:extLst>
            </p:cNvPr>
            <p:cNvSpPr/>
            <p:nvPr/>
          </p:nvSpPr>
          <p:spPr>
            <a:xfrm>
              <a:off x="4281166" y="2333292"/>
              <a:ext cx="49632" cy="22081"/>
            </a:xfrm>
            <a:custGeom>
              <a:avLst/>
              <a:gdLst/>
              <a:ahLst/>
              <a:cxnLst/>
              <a:rect l="l" t="t" r="r" b="b"/>
              <a:pathLst>
                <a:path w="3003" h="1336" extrusionOk="0">
                  <a:moveTo>
                    <a:pt x="2069" y="1"/>
                  </a:moveTo>
                  <a:lnTo>
                    <a:pt x="1" y="334"/>
                  </a:lnTo>
                  <a:lnTo>
                    <a:pt x="101" y="1335"/>
                  </a:lnTo>
                  <a:cubicBezTo>
                    <a:pt x="1068" y="1302"/>
                    <a:pt x="2035" y="1168"/>
                    <a:pt x="3003" y="902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24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88;p69">
              <a:extLst>
                <a:ext uri="{FF2B5EF4-FFF2-40B4-BE49-F238E27FC236}">
                  <a16:creationId xmlns:a16="http://schemas.microsoft.com/office/drawing/2014/main" id="{764EAF0E-E3B1-80B8-9F56-CFA95C98BD41}"/>
                </a:ext>
              </a:extLst>
            </p:cNvPr>
            <p:cNvSpPr/>
            <p:nvPr/>
          </p:nvSpPr>
          <p:spPr>
            <a:xfrm>
              <a:off x="3805389" y="1177756"/>
              <a:ext cx="970875" cy="778462"/>
            </a:xfrm>
            <a:custGeom>
              <a:avLst/>
              <a:gdLst/>
              <a:ahLst/>
              <a:cxnLst/>
              <a:rect l="l" t="t" r="r" b="b"/>
              <a:pathLst>
                <a:path w="58743" h="47101" fill="none" extrusionOk="0">
                  <a:moveTo>
                    <a:pt x="0" y="47101"/>
                  </a:moveTo>
                  <a:lnTo>
                    <a:pt x="0" y="33291"/>
                  </a:lnTo>
                  <a:cubicBezTo>
                    <a:pt x="0" y="14911"/>
                    <a:pt x="13143" y="0"/>
                    <a:pt x="29388" y="0"/>
                  </a:cubicBezTo>
                  <a:cubicBezTo>
                    <a:pt x="45600" y="0"/>
                    <a:pt x="58742" y="14911"/>
                    <a:pt x="58742" y="33291"/>
                  </a:cubicBezTo>
                  <a:lnTo>
                    <a:pt x="58742" y="47101"/>
                  </a:lnTo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89;p69">
              <a:extLst>
                <a:ext uri="{FF2B5EF4-FFF2-40B4-BE49-F238E27FC236}">
                  <a16:creationId xmlns:a16="http://schemas.microsoft.com/office/drawing/2014/main" id="{848F4952-4659-8F5B-B7D3-1625B3C0C697}"/>
                </a:ext>
              </a:extLst>
            </p:cNvPr>
            <p:cNvSpPr/>
            <p:nvPr/>
          </p:nvSpPr>
          <p:spPr>
            <a:xfrm>
              <a:off x="4753637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90;p69">
              <a:extLst>
                <a:ext uri="{FF2B5EF4-FFF2-40B4-BE49-F238E27FC236}">
                  <a16:creationId xmlns:a16="http://schemas.microsoft.com/office/drawing/2014/main" id="{8738AE3B-6F0F-CEBA-E0C5-300ABDE1806F}"/>
                </a:ext>
              </a:extLst>
            </p:cNvPr>
            <p:cNvSpPr/>
            <p:nvPr/>
          </p:nvSpPr>
          <p:spPr>
            <a:xfrm>
              <a:off x="3782779" y="1963374"/>
              <a:ext cx="45219" cy="44674"/>
            </a:xfrm>
            <a:custGeom>
              <a:avLst/>
              <a:gdLst/>
              <a:ahLst/>
              <a:cxnLst/>
              <a:rect l="l" t="t" r="r" b="b"/>
              <a:pathLst>
                <a:path w="2736" h="2703" fill="none" extrusionOk="0">
                  <a:moveTo>
                    <a:pt x="2736" y="1368"/>
                  </a:moveTo>
                  <a:cubicBezTo>
                    <a:pt x="2736" y="2102"/>
                    <a:pt x="2102" y="2702"/>
                    <a:pt x="1368" y="2702"/>
                  </a:cubicBezTo>
                  <a:cubicBezTo>
                    <a:pt x="601" y="2702"/>
                    <a:pt x="1" y="2102"/>
                    <a:pt x="1" y="1368"/>
                  </a:cubicBezTo>
                  <a:cubicBezTo>
                    <a:pt x="1" y="601"/>
                    <a:pt x="601" y="0"/>
                    <a:pt x="1368" y="0"/>
                  </a:cubicBezTo>
                  <a:cubicBezTo>
                    <a:pt x="2102" y="0"/>
                    <a:pt x="2736" y="601"/>
                    <a:pt x="2736" y="1368"/>
                  </a:cubicBezTo>
                  <a:close/>
                </a:path>
              </a:pathLst>
            </a:custGeom>
            <a:noFill/>
            <a:ln w="31700" cap="rnd" cmpd="sng">
              <a:solidFill>
                <a:srgbClr val="16081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" name="Picture 162">
            <a:extLst>
              <a:ext uri="{FF2B5EF4-FFF2-40B4-BE49-F238E27FC236}">
                <a16:creationId xmlns:a16="http://schemas.microsoft.com/office/drawing/2014/main" id="{CDDF18AB-EE84-CAE7-51A6-D027AE09D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83" y="1184248"/>
            <a:ext cx="4562124" cy="284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290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865</Words>
  <Application>Microsoft Office PowerPoint</Application>
  <PresentationFormat>On-screen Show (16:9)</PresentationFormat>
  <Paragraphs>140</Paragraphs>
  <Slides>22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Luckiest Guy</vt:lpstr>
      <vt:lpstr>Calibri</vt:lpstr>
      <vt:lpstr>Roboto</vt:lpstr>
      <vt:lpstr>SVN-Zero</vt:lpstr>
      <vt:lpstr>SVN-Newton</vt:lpstr>
      <vt:lpstr>Arial</vt:lpstr>
      <vt:lpstr>#9Slide07 Altus</vt:lpstr>
      <vt:lpstr>#9Slide06 DeathRattle BB</vt:lpstr>
      <vt:lpstr>等线</vt:lpstr>
      <vt:lpstr>Cambria</vt:lpstr>
      <vt:lpstr>Times New Roman</vt:lpstr>
      <vt:lpstr>UTM Androgyne</vt:lpstr>
      <vt:lpstr>#9Slide07 Crocante</vt:lpstr>
      <vt:lpstr>宋体</vt:lpstr>
      <vt:lpstr>UTM Beautiful Caps</vt:lpstr>
      <vt:lpstr>微软雅黑</vt:lpstr>
      <vt:lpstr>SVN-Comic Sans MS</vt:lpstr>
      <vt:lpstr>UTM A&amp;S Signwriter</vt:lpstr>
      <vt:lpstr>Calibri Light</vt:lpstr>
      <vt:lpstr>Office Theme</vt:lpstr>
      <vt:lpstr>NẾU CHÚNG MÌNH CÓ PHÉP LẠ 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NẾU CHÚNG MÌNH CÓ PHÉP LẠ</dc:title>
  <dc:creator>haoho</dc:creator>
  <cp:keywords>MĂNG NON TEAM</cp:keywords>
  <cp:lastModifiedBy>Admin</cp:lastModifiedBy>
  <cp:revision>10</cp:revision>
  <dcterms:modified xsi:type="dcterms:W3CDTF">2022-10-20T04:09:35Z</dcterms:modified>
</cp:coreProperties>
</file>