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84" r:id="rId2"/>
    <p:sldMasterId id="2147483698" r:id="rId3"/>
    <p:sldMasterId id="2147483710" r:id="rId4"/>
  </p:sldMasterIdLst>
  <p:notesMasterIdLst>
    <p:notesMasterId r:id="rId10"/>
  </p:notesMasterIdLst>
  <p:sldIdLst>
    <p:sldId id="263" r:id="rId5"/>
    <p:sldId id="264" r:id="rId6"/>
    <p:sldId id="268" r:id="rId7"/>
    <p:sldId id="272"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9" d="100"/>
          <a:sy n="69" d="100"/>
        </p:scale>
        <p:origin x="-73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0704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555DC-DB59-438D-B55A-36E26D316A4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pic>
        <p:nvPicPr>
          <p:cNvPr id="8" name="图片 1"/>
          <p:cNvPicPr>
            <a:picLocks noChangeAspect="1"/>
          </p:cNvPicPr>
          <p:nvPr userDrawn="1"/>
        </p:nvPicPr>
        <p:blipFill>
          <a:blip r:embed="rId2" cstate="email"/>
          <a:stretch>
            <a:fillRect/>
          </a:stretch>
        </p:blipFill>
        <p:spPr>
          <a:xfrm flipH="1">
            <a:off x="-1" y="-1"/>
            <a:ext cx="4355558" cy="2651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555DC-DB59-438D-B55A-36E26D316A4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555DC-DB59-438D-B55A-36E26D316A4E}"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555DC-DB59-438D-B55A-36E26D316A4E}"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555DC-DB59-438D-B55A-36E26D316A4E}"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555DC-DB59-438D-B55A-36E26D316A4E}"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2022/10/11</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555DC-DB59-438D-B55A-36E26D316A4E}"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CBEC-4DA8-4B79-99D0-37DDF6BCFA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6502400" y="-228600"/>
            <a:ext cx="5217584" cy="6775451"/>
          </a:xfrm>
          <a:prstGeom prst="rect">
            <a:avLst/>
          </a:prstGeom>
          <a:noFill/>
          <a:ln w="9525">
            <a:noFill/>
          </a:ln>
        </p:spPr>
      </p:pic>
      <p:sp>
        <p:nvSpPr>
          <p:cNvPr id="9222" name="Text Box 6"/>
          <p:cNvSpPr txBox="1"/>
          <p:nvPr/>
        </p:nvSpPr>
        <p:spPr>
          <a:xfrm>
            <a:off x="843280" y="1929765"/>
            <a:ext cx="5760085" cy="175323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ea typeface="+mn-ea"/>
                <a:cs typeface="UTM Avo" panose="02040603050506020204" pitchFamily="18" charset="0"/>
              </a:rPr>
              <a:t>Bài 6: Chào đón ngày khai trường</a:t>
            </a:r>
          </a:p>
        </p:txBody>
      </p:sp>
      <p:pic>
        <p:nvPicPr>
          <p:cNvPr id="7" name="Content Placeholder 20" descr="logo"/>
          <p:cNvPicPr>
            <a:picLocks noChangeAspect="1"/>
          </p:cNvPicPr>
          <p:nvPr/>
        </p:nvPicPr>
        <p:blipFill>
          <a:blip r:embed="rId7"/>
          <a:stretch>
            <a:fillRect/>
          </a:stretch>
        </p:blipFill>
        <p:spPr>
          <a:xfrm>
            <a:off x="10830561" y="-228812"/>
            <a:ext cx="1564640" cy="1598295"/>
          </a:xfrm>
          <a:prstGeom prst="rect">
            <a:avLst/>
          </a:prstGeom>
        </p:spPr>
      </p:pic>
      <p:sp>
        <p:nvSpPr>
          <p:cNvPr id="2" name="TextBox 1"/>
          <p:cNvSpPr txBox="1"/>
          <p:nvPr/>
        </p:nvSpPr>
        <p:spPr>
          <a:xfrm>
            <a:off x="3014134" y="83955"/>
            <a:ext cx="4402667" cy="58356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Chủ</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Trường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barn(inVertical)">
                                      <p:cBhvr>
                                        <p:cTn id="2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176395" y="1346835"/>
            <a:ext cx="360870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1</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21" name="Content Placeholder 20" descr="logo"/>
          <p:cNvPicPr>
            <a:picLocks noGrp="1" noChangeAspect="1"/>
          </p:cNvPicPr>
          <p:nvPr>
            <p:ph sz="half" idx="2"/>
          </p:nvPr>
        </p:nvPicPr>
        <p:blipFill>
          <a:blip r:embed="rId5"/>
          <a:stretch>
            <a:fillRect/>
          </a:stretch>
        </p:blipFill>
        <p:spPr>
          <a:xfrm>
            <a:off x="10700385" y="-88265"/>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2397125" y="1186180"/>
            <a:ext cx="8047355" cy="4757420"/>
          </a:xfrm>
          <a:prstGeom prst="rect">
            <a:avLst/>
          </a:prstGeom>
        </p:spPr>
      </p:pic>
      <p:sp>
        <p:nvSpPr>
          <p:cNvPr id="20" name="文本框 19"/>
          <p:cNvSpPr txBox="1"/>
          <p:nvPr/>
        </p:nvSpPr>
        <p:spPr>
          <a:xfrm>
            <a:off x="1779905" y="236855"/>
            <a:ext cx="9159240"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 các hoạt động diễn ra trong ngày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文本框 19"/>
          <p:cNvSpPr txBox="1"/>
          <p:nvPr/>
        </p:nvSpPr>
        <p:spPr>
          <a:xfrm>
            <a:off x="4213860" y="6126480"/>
            <a:ext cx="56292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Tập trung toàn trường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airplan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1360805" y="2061845"/>
            <a:ext cx="9525635" cy="230695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rPr>
              <a:t>Lễ khai giảng là dịp để đón chào năm học mới, HS toàn trường được nghe thầy cô giáo truyền đạt những nhiệm vụ trọng tâm trong năm học và hướng phấn đấu để thực hiện tốt mục tiêu này. </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 Box 1"/>
          <p:cNvSpPr txBox="1"/>
          <p:nvPr/>
        </p:nvSpPr>
        <p:spPr>
          <a:xfrm>
            <a:off x="4017645" y="1007110"/>
            <a:ext cx="6400165" cy="1445260"/>
          </a:xfrm>
          <a:prstGeom prst="rect">
            <a:avLst/>
          </a:prstGeom>
          <a:noFill/>
        </p:spPr>
        <p:txBody>
          <a:bodyPr wrap="square" rtlCol="0">
            <a:spAutoFit/>
          </a:bodyPr>
          <a:lstStyle/>
          <a:p>
            <a:r>
              <a:rPr lang="en-US" sz="4400" u="sng" noProof="0" dirty="0">
                <a:ln w="22225">
                  <a:solidFill>
                    <a:schemeClr val="accent2"/>
                  </a:solidFill>
                  <a:prstDash val="solid"/>
                </a:ln>
                <a:solidFill>
                  <a:schemeClr val="accent2">
                    <a:lumMod val="40000"/>
                    <a:lumOff val="60000"/>
                  </a:schemeClr>
                </a:solidFill>
                <a:effectLst/>
                <a:uLnTx/>
                <a:uFillTx/>
                <a:latin typeface="Calibri" panose="020F0502020204030204"/>
                <a:sym typeface="+mn-ea"/>
              </a:rPr>
              <a:t>Ý nghĩa lễ khai giảng:</a:t>
            </a:r>
            <a:endParaRPr kumimoji="0" lang="en-US" sz="4400" b="0" i="0" u="sng"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Calibri" panose="020F0502020204030204"/>
              <a:ea typeface="+mn-ea"/>
              <a:cs typeface="+mn-cs"/>
            </a:endParaRPr>
          </a:p>
          <a:p>
            <a:endParaRPr lang="en-US" sz="4400"/>
          </a:p>
        </p:txBody>
      </p:sp>
      <p:sp>
        <p:nvSpPr>
          <p:cNvPr id="6" name="Text Box 5">
            <a:extLst>
              <a:ext uri="{FF2B5EF4-FFF2-40B4-BE49-F238E27FC236}">
                <a16:creationId xmlns="" xmlns:a16="http://schemas.microsoft.com/office/drawing/2014/main" id="{E1A1951B-5D1D-46D4-955A-6456E00B592C}"/>
              </a:ext>
            </a:extLst>
          </p:cNvPr>
          <p:cNvSpPr txBox="1"/>
          <p:nvPr/>
        </p:nvSpPr>
        <p:spPr>
          <a:xfrm>
            <a:off x="571663" y="6398684"/>
            <a:ext cx="1257173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Bản</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quyền</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thuộc</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về</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FB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Hương</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Thảo</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 https://www.facebook.com/huongthaoGADT/</a:t>
            </a:r>
            <a:endParaRPr lang="en-US" dirty="0">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3252"/>
                                        </p:tgtEl>
                                        <p:attrNameLst>
                                          <p:attrName>style.visibility</p:attrName>
                                        </p:attrNameLst>
                                      </p:cBhvr>
                                      <p:to>
                                        <p:strVal val="visible"/>
                                      </p:to>
                                    </p:set>
                                    <p:anim calcmode="lin" valueType="num">
                                      <p:cBhvr additive="base">
                                        <p:cTn id="22" dur="500" fill="hold"/>
                                        <p:tgtEl>
                                          <p:spTgt spid="53252"/>
                                        </p:tgtEl>
                                        <p:attrNameLst>
                                          <p:attrName>ppt_x</p:attrName>
                                        </p:attrNameLst>
                                      </p:cBhvr>
                                      <p:tavLst>
                                        <p:tav tm="0">
                                          <p:val>
                                            <p:strVal val="#ppt_x"/>
                                          </p:val>
                                        </p:tav>
                                        <p:tav tm="100000">
                                          <p:val>
                                            <p:strVal val="#ppt_x"/>
                                          </p:val>
                                        </p:tav>
                                      </p:tavLst>
                                    </p:anim>
                                    <p:anim calcmode="lin" valueType="num">
                                      <p:cBhvr additive="base">
                                        <p:cTn id="23"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53254" grpId="0"/>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925" y="0"/>
            <a:ext cx="11903710" cy="6322695"/>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7880020" y="1131546"/>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2343150" y="2061845"/>
            <a:ext cx="7505065" cy="2159635"/>
          </a:xfrm>
          <a:prstGeom prst="rect">
            <a:avLst/>
          </a:prstGeom>
          <a:noFill/>
        </p:spPr>
        <p:txBody>
          <a:bodyPr wrap="square" lIns="68571" tIns="34285" rIns="68571" bIns="34285" rtlCol="0">
            <a:spAutoFit/>
          </a:bodyPr>
          <a:lstStyle/>
          <a:p>
            <a:pPr algn="ctr"/>
            <a:r>
              <a:rPr lang="en-US" altLang="zh-CN" sz="4000" dirty="0">
                <a:solidFill>
                  <a:srgbClr val="FF000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Kết luận:</a:t>
            </a:r>
          </a:p>
          <a:p>
            <a:pPr algn="ctr"/>
            <a:r>
              <a:rPr lang="en-US" altLang="zh-CN" sz="3200" dirty="0">
                <a:solidFill>
                  <a:srgbClr val="79C245"/>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Có nhiều hoạt động trong buổi lễ khai giảng. Tùy điều kiện của từng trường mà tổ chức các hoạt động phù hợp</a:t>
            </a:r>
          </a:p>
        </p:txBody>
      </p:sp>
      <p:pic>
        <p:nvPicPr>
          <p:cNvPr id="13" name="1"/>
          <p:cNvPicPr>
            <a:picLocks noChangeAspect="1"/>
          </p:cNvPicPr>
          <p:nvPr/>
        </p:nvPicPr>
        <p:blipFill>
          <a:blip r:embed="rId20" cstate="email"/>
          <a:stretch>
            <a:fillRect/>
          </a:stretch>
        </p:blipFill>
        <p:spPr>
          <a:xfrm flipH="1">
            <a:off x="-1" y="-1"/>
            <a:ext cx="4355558" cy="2651501"/>
          </a:xfrm>
          <a:prstGeom prst="rect">
            <a:avLst/>
          </a:prstGeom>
        </p:spPr>
      </p:pic>
      <p:sp>
        <p:nvSpPr>
          <p:cNvPr id="31" name="Text Box 5">
            <a:extLst>
              <a:ext uri="{FF2B5EF4-FFF2-40B4-BE49-F238E27FC236}">
                <a16:creationId xmlns="" xmlns:a16="http://schemas.microsoft.com/office/drawing/2014/main" id="{AAF75188-C5C7-4DC9-8F9C-59931155BFC2}"/>
              </a:ext>
            </a:extLst>
          </p:cNvPr>
          <p:cNvSpPr txBox="1"/>
          <p:nvPr/>
        </p:nvSpPr>
        <p:spPr>
          <a:xfrm>
            <a:off x="288925" y="6408804"/>
            <a:ext cx="1257173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Bản</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quyền</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thuộc</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về</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FB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Hương</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Thảo</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 https://www.facebook.com/huongthaoGADT/</a:t>
            </a:r>
            <a:endParaRPr lang="en-US" dirty="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184</Words>
  <Application>Microsoft Office PowerPoint</Application>
  <PresentationFormat>Custom</PresentationFormat>
  <Paragraphs>20</Paragraphs>
  <Slides>5</Slides>
  <Notes>5</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2_Office Theme</vt:lpstr>
      <vt:lpstr>1_Office Theme</vt:lpstr>
      <vt:lpstr>Office 主题</vt:lpstr>
      <vt:lpstr>3_Office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Tự nhiên xã hội - Lớp 2</dc:title>
  <dc:creator>BENR-</dc:creator>
  <cp:lastModifiedBy>Techsi.vn</cp:lastModifiedBy>
  <cp:revision>7</cp:revision>
  <dcterms:created xsi:type="dcterms:W3CDTF">2021-06-02T10:21:38Z</dcterms:created>
  <dcterms:modified xsi:type="dcterms:W3CDTF">2022-10-11T02:25:02Z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