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007577095" r:id="rId12"/>
    <p:sldId id="2007577096" r:id="rId13"/>
    <p:sldId id="2007577099" r:id="rId14"/>
    <p:sldId id="2007577105" r:id="rId15"/>
    <p:sldId id="2007577097" r:id="rId16"/>
    <p:sldId id="2007577102" r:id="rId17"/>
    <p:sldId id="2007577103" r:id="rId18"/>
    <p:sldId id="200757711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8367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4846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1985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49185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696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4582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68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729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395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081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911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63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694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471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159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01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4597183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597007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93504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860038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630035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66315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4964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769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6979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762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44962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24977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389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453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93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633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6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43384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4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571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2259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136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8164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04627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5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05734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891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180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586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5046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20191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A32C21-FD13-4697-ADCD-F9E33DDFF06F}" type="datetimeFigureOut">
              <a:rPr lang="vi-VN" smtClean="0"/>
              <a:t>07/08/2021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D699-091F-4322-9983-565B97A178F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6582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808DA7-7394-4A95-A1D5-2618BCDAC62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8/7/2021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CB9DC4-CC6D-483A-8DF3-A796911CB8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578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83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2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12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3.png"/><Relationship Id="rId11" Type="http://schemas.openxmlformats.org/officeDocument/2006/relationships/slide" Target="slide5.xml"/><Relationship Id="rId5" Type="http://schemas.openxmlformats.org/officeDocument/2006/relationships/slide" Target="slide4.xml"/><Relationship Id="rId15" Type="http://schemas.openxmlformats.org/officeDocument/2006/relationships/slide" Target="slide3.xml"/><Relationship Id="rId10" Type="http://schemas.openxmlformats.org/officeDocument/2006/relationships/image" Target="../media/image37.gif"/><Relationship Id="rId4" Type="http://schemas.openxmlformats.org/officeDocument/2006/relationships/image" Target="../media/image32.PNG"/><Relationship Id="rId9" Type="http://schemas.openxmlformats.org/officeDocument/2006/relationships/image" Target="../media/image36.png"/><Relationship Id="rId1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5.png"/><Relationship Id="rId5" Type="http://schemas.microsoft.com/office/2007/relationships/hdphoto" Target="../media/hdphoto5.wdp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.xml"/><Relationship Id="rId5" Type="http://schemas.openxmlformats.org/officeDocument/2006/relationships/image" Target="../media/image38.jpg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" Target="slide1.xml"/><Relationship Id="rId4" Type="http://schemas.openxmlformats.org/officeDocument/2006/relationships/image" Target="../media/image3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hlinkClick r:id="rId5" action="ppaction://hlinksldjump"/>
          </p:cNvPr>
          <p:cNvSpPr/>
          <p:nvPr/>
        </p:nvSpPr>
        <p:spPr>
          <a:xfrm>
            <a:off x="1284990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22" name="vong quay"/>
          <p:cNvGrpSpPr/>
          <p:nvPr/>
        </p:nvGrpSpPr>
        <p:grpSpPr>
          <a:xfrm>
            <a:off x="5799858" y="4626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32466" y="981134"/>
            <a:ext cx="290229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339" y="1983825"/>
            <a:ext cx="2085772" cy="2190745"/>
          </a:xfrm>
          <a:prstGeom prst="rect">
            <a:avLst/>
          </a:prstGeom>
        </p:spPr>
      </p:pic>
      <p:sp>
        <p:nvSpPr>
          <p:cNvPr id="66" name="Heart 65">
            <a:hlinkClick r:id="rId11" action="ppaction://hlinksldjump"/>
          </p:cNvPr>
          <p:cNvSpPr/>
          <p:nvPr/>
        </p:nvSpPr>
        <p:spPr>
          <a:xfrm>
            <a:off x="2604339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Heart 66">
            <a:hlinkClick r:id="rId12" action="ppaction://hlinksldjump"/>
          </p:cNvPr>
          <p:cNvSpPr/>
          <p:nvPr/>
        </p:nvSpPr>
        <p:spPr>
          <a:xfrm>
            <a:off x="3923688" y="5571978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Heart 67">
            <a:hlinkClick r:id="rId13" action="ppaction://hlinksldjump"/>
          </p:cNvPr>
          <p:cNvSpPr/>
          <p:nvPr/>
        </p:nvSpPr>
        <p:spPr>
          <a:xfrm>
            <a:off x="5243037" y="555549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0" name="Heart 69">
            <a:hlinkClick r:id="rId14" action="ppaction://hlinksldjump"/>
          </p:cNvPr>
          <p:cNvSpPr/>
          <p:nvPr/>
        </p:nvSpPr>
        <p:spPr>
          <a:xfrm>
            <a:off x="2586293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Heart 70">
            <a:hlinkClick r:id="rId15" action="ppaction://hlinksldjump"/>
          </p:cNvPr>
          <p:cNvSpPr/>
          <p:nvPr/>
        </p:nvSpPr>
        <p:spPr>
          <a:xfrm>
            <a:off x="3905642" y="4409655"/>
            <a:ext cx="1112339" cy="1112339"/>
          </a:xfrm>
          <a:prstGeom prst="heart">
            <a:avLst/>
          </a:pr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Rectangle 72"/>
          <p:cNvSpPr/>
          <p:nvPr/>
        </p:nvSpPr>
        <p:spPr>
          <a:xfrm>
            <a:off x="635877" y="3999725"/>
            <a:ext cx="195041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67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1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1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AFEA76CE-3AAC-46DD-9793-49DC09DD40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1334139" y="464887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EED4E-383B-461E-B281-64B70880D3D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13008" y="1628742"/>
            <a:ext cx="1297385" cy="1163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48DE68-163D-45DE-AABE-193191EB11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83658" y="2110423"/>
            <a:ext cx="1539844" cy="1023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FE3154-9441-482F-8163-793D96E6A3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5258" y="1417428"/>
            <a:ext cx="918455" cy="102369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88A00AC-14D7-48BA-9A68-1B258A34C32A}"/>
              </a:ext>
            </a:extLst>
          </p:cNvPr>
          <p:cNvGrpSpPr/>
          <p:nvPr/>
        </p:nvGrpSpPr>
        <p:grpSpPr>
          <a:xfrm>
            <a:off x="6836036" y="634384"/>
            <a:ext cx="2175644" cy="967090"/>
            <a:chOff x="2461083" y="1127778"/>
            <a:chExt cx="2175644" cy="967090"/>
          </a:xfrm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DA4E7975-FB84-426C-AB6B-B5E9857E975E}"/>
                </a:ext>
              </a:extLst>
            </p:cNvPr>
            <p:cNvSpPr/>
            <p:nvPr/>
          </p:nvSpPr>
          <p:spPr>
            <a:xfrm>
              <a:off x="2461083" y="1127778"/>
              <a:ext cx="2079852" cy="967090"/>
            </a:xfrm>
            <a:prstGeom prst="wedgeEllipseCallout">
              <a:avLst>
                <a:gd name="adj1" fmla="val -33600"/>
                <a:gd name="adj2" fmla="val 77595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62A225-6552-4167-9C1E-4A166DA1370D}"/>
                </a:ext>
              </a:extLst>
            </p:cNvPr>
            <p:cNvSpPr txBox="1"/>
            <p:nvPr/>
          </p:nvSpPr>
          <p:spPr>
            <a:xfrm>
              <a:off x="2461083" y="1250562"/>
              <a:ext cx="217564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Tôi có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35 hạt gạo.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AC9AAB4-EA63-4224-8E2E-47D5496A736E}"/>
              </a:ext>
            </a:extLst>
          </p:cNvPr>
          <p:cNvGrpSpPr/>
          <p:nvPr/>
        </p:nvGrpSpPr>
        <p:grpSpPr>
          <a:xfrm>
            <a:off x="7606800" y="1767188"/>
            <a:ext cx="2175645" cy="1199710"/>
            <a:chOff x="2641600" y="2397213"/>
            <a:chExt cx="2175645" cy="1199710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9D499E86-372D-4FC1-A047-278D8BB51C27}"/>
                </a:ext>
              </a:extLst>
            </p:cNvPr>
            <p:cNvSpPr/>
            <p:nvPr/>
          </p:nvSpPr>
          <p:spPr>
            <a:xfrm>
              <a:off x="2641600" y="2397213"/>
              <a:ext cx="2175645" cy="1199710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7D1C00-62D6-4E21-84A3-382B88451BCD}"/>
                </a:ext>
              </a:extLst>
            </p:cNvPr>
            <p:cNvSpPr txBox="1"/>
            <p:nvPr/>
          </p:nvSpPr>
          <p:spPr>
            <a:xfrm>
              <a:off x="2801218" y="2581260"/>
              <a:ext cx="18671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 kiến ơi, tôi trả cho chị 7 hạt gạo.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697F730-597A-4308-9CFF-79F6A81F0BBC}"/>
              </a:ext>
            </a:extLst>
          </p:cNvPr>
          <p:cNvGrpSpPr/>
          <p:nvPr/>
        </p:nvGrpSpPr>
        <p:grpSpPr>
          <a:xfrm>
            <a:off x="8929814" y="463646"/>
            <a:ext cx="2393819" cy="1023694"/>
            <a:chOff x="4584831" y="394347"/>
            <a:chExt cx="2393819" cy="953781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A60FA2A8-7D64-4BCE-B711-57BEF7B9AC59}"/>
                </a:ext>
              </a:extLst>
            </p:cNvPr>
            <p:cNvSpPr/>
            <p:nvPr/>
          </p:nvSpPr>
          <p:spPr>
            <a:xfrm>
              <a:off x="4687057" y="394347"/>
              <a:ext cx="2175644" cy="953781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2CA8C1-1BB6-466D-A924-F867ECF8EE45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Vậy kiến có bao nhiêu hạt gạo?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CB5EFD-AB22-4FF2-A35F-FE491B1E72F6}"/>
              </a:ext>
            </a:extLst>
          </p:cNvPr>
          <p:cNvSpPr/>
          <p:nvPr/>
        </p:nvSpPr>
        <p:spPr>
          <a:xfrm>
            <a:off x="2508464" y="144968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?</a:t>
            </a:r>
          </a:p>
        </p:txBody>
      </p:sp>
      <p:graphicFrame>
        <p:nvGraphicFramePr>
          <p:cNvPr id="16" name="Table 20">
            <a:extLst>
              <a:ext uri="{FF2B5EF4-FFF2-40B4-BE49-F238E27FC236}">
                <a16:creationId xmlns:a16="http://schemas.microsoft.com/office/drawing/2014/main" id="{56E51815-7A79-44CF-8B82-28C625DED2E5}"/>
              </a:ext>
            </a:extLst>
          </p:cNvPr>
          <p:cNvGraphicFramePr>
            <a:graphicFrameLocks noGrp="1"/>
          </p:cNvGraphicFramePr>
          <p:nvPr/>
        </p:nvGraphicFramePr>
        <p:xfrm>
          <a:off x="1460870" y="2298938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C9F8D47-56AC-4720-90D1-878E769CBBBA}"/>
              </a:ext>
            </a:extLst>
          </p:cNvPr>
          <p:cNvCxnSpPr/>
          <p:nvPr/>
        </p:nvCxnSpPr>
        <p:spPr>
          <a:xfrm>
            <a:off x="1460870" y="4566449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ECC7543B-32EC-4119-A4B9-96E0A25C06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603" y="2919723"/>
            <a:ext cx="401802" cy="1171968"/>
          </a:xfrm>
          <a:prstGeom prst="rect">
            <a:avLst/>
          </a:prstGeom>
        </p:spPr>
      </p:pic>
      <p:sp>
        <p:nvSpPr>
          <p:cNvPr id="19" name="Can 33">
            <a:extLst>
              <a:ext uri="{FF2B5EF4-FFF2-40B4-BE49-F238E27FC236}">
                <a16:creationId xmlns:a16="http://schemas.microsoft.com/office/drawing/2014/main" id="{750574EE-3C15-450F-A160-841085D3489D}"/>
              </a:ext>
            </a:extLst>
          </p:cNvPr>
          <p:cNvSpPr/>
          <p:nvPr/>
        </p:nvSpPr>
        <p:spPr>
          <a:xfrm>
            <a:off x="4503375" y="293939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34C4D67-C482-4F59-9866-D0B3ABDBC8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92902" y="2939393"/>
            <a:ext cx="401802" cy="11719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9EEA95-B711-4F1D-B180-A20EE92DE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73" y="2939393"/>
            <a:ext cx="401802" cy="1171968"/>
          </a:xfrm>
          <a:prstGeom prst="rect">
            <a:avLst/>
          </a:prstGeom>
        </p:spPr>
      </p:pic>
      <p:sp>
        <p:nvSpPr>
          <p:cNvPr id="22" name="Can 33">
            <a:extLst>
              <a:ext uri="{FF2B5EF4-FFF2-40B4-BE49-F238E27FC236}">
                <a16:creationId xmlns:a16="http://schemas.microsoft.com/office/drawing/2014/main" id="{DF35E644-2B65-44CE-A122-61AC961376A9}"/>
              </a:ext>
            </a:extLst>
          </p:cNvPr>
          <p:cNvSpPr/>
          <p:nvPr/>
        </p:nvSpPr>
        <p:spPr>
          <a:xfrm>
            <a:off x="4296735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3" name="Can 33">
            <a:extLst>
              <a:ext uri="{FF2B5EF4-FFF2-40B4-BE49-F238E27FC236}">
                <a16:creationId xmlns:a16="http://schemas.microsoft.com/office/drawing/2014/main" id="{BAB92E2D-A025-49A1-99B6-0BA35D990FAF}"/>
              </a:ext>
            </a:extLst>
          </p:cNvPr>
          <p:cNvSpPr/>
          <p:nvPr/>
        </p:nvSpPr>
        <p:spPr>
          <a:xfrm>
            <a:off x="4083919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4" name="Can 33">
            <a:extLst>
              <a:ext uri="{FF2B5EF4-FFF2-40B4-BE49-F238E27FC236}">
                <a16:creationId xmlns:a16="http://schemas.microsoft.com/office/drawing/2014/main" id="{CF6FD751-1376-41D4-B317-E5E4016D0C05}"/>
              </a:ext>
            </a:extLst>
          </p:cNvPr>
          <p:cNvSpPr/>
          <p:nvPr/>
        </p:nvSpPr>
        <p:spPr>
          <a:xfrm>
            <a:off x="4718413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Can 33">
            <a:extLst>
              <a:ext uri="{FF2B5EF4-FFF2-40B4-BE49-F238E27FC236}">
                <a16:creationId xmlns:a16="http://schemas.microsoft.com/office/drawing/2014/main" id="{0627DC4C-DE0E-4C69-B080-8993300545A6}"/>
              </a:ext>
            </a:extLst>
          </p:cNvPr>
          <p:cNvSpPr/>
          <p:nvPr/>
        </p:nvSpPr>
        <p:spPr>
          <a:xfrm>
            <a:off x="4933451" y="293877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80ACF2C-059F-4EA4-A4CE-0A1D6EB35F45}"/>
              </a:ext>
            </a:extLst>
          </p:cNvPr>
          <p:cNvSpPr/>
          <p:nvPr/>
        </p:nvSpPr>
        <p:spPr>
          <a:xfrm>
            <a:off x="3990142" y="2861208"/>
            <a:ext cx="1053340" cy="335279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Can 33">
            <a:extLst>
              <a:ext uri="{FF2B5EF4-FFF2-40B4-BE49-F238E27FC236}">
                <a16:creationId xmlns:a16="http://schemas.microsoft.com/office/drawing/2014/main" id="{B1C13686-9CF9-424B-AB14-62E485BF811C}"/>
              </a:ext>
            </a:extLst>
          </p:cNvPr>
          <p:cNvSpPr/>
          <p:nvPr/>
        </p:nvSpPr>
        <p:spPr>
          <a:xfrm>
            <a:off x="4509163" y="499698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Can 33">
            <a:extLst>
              <a:ext uri="{FF2B5EF4-FFF2-40B4-BE49-F238E27FC236}">
                <a16:creationId xmlns:a16="http://schemas.microsoft.com/office/drawing/2014/main" id="{F5C294E8-9800-4A33-BB7B-1BC946A0D3FF}"/>
              </a:ext>
            </a:extLst>
          </p:cNvPr>
          <p:cNvSpPr/>
          <p:nvPr/>
        </p:nvSpPr>
        <p:spPr>
          <a:xfrm>
            <a:off x="4302523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9" name="Can 33">
            <a:extLst>
              <a:ext uri="{FF2B5EF4-FFF2-40B4-BE49-F238E27FC236}">
                <a16:creationId xmlns:a16="http://schemas.microsoft.com/office/drawing/2014/main" id="{9A86FAAC-4AE2-4532-9C1B-48BE67BEDF68}"/>
              </a:ext>
            </a:extLst>
          </p:cNvPr>
          <p:cNvSpPr/>
          <p:nvPr/>
        </p:nvSpPr>
        <p:spPr>
          <a:xfrm>
            <a:off x="408970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2AD99AFF-2802-44F5-95B8-7E781E021525}"/>
              </a:ext>
            </a:extLst>
          </p:cNvPr>
          <p:cNvSpPr/>
          <p:nvPr/>
        </p:nvSpPr>
        <p:spPr>
          <a:xfrm>
            <a:off x="4724201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B9F11EB-DB42-4D72-A826-587974160EBF}"/>
              </a:ext>
            </a:extLst>
          </p:cNvPr>
          <p:cNvSpPr/>
          <p:nvPr/>
        </p:nvSpPr>
        <p:spPr>
          <a:xfrm>
            <a:off x="4939239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301EE738-D095-42D8-BBD1-99FD41E6D691}"/>
              </a:ext>
            </a:extLst>
          </p:cNvPr>
          <p:cNvSpPr/>
          <p:nvPr/>
        </p:nvSpPr>
        <p:spPr>
          <a:xfrm>
            <a:off x="5154277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35BC81AD-019E-4D55-BFD8-FC8B9C3C421E}"/>
              </a:ext>
            </a:extLst>
          </p:cNvPr>
          <p:cNvSpPr/>
          <p:nvPr/>
        </p:nvSpPr>
        <p:spPr>
          <a:xfrm>
            <a:off x="5369315" y="4996364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5CBA4B0-3588-4987-B11D-481E114A6BFC}"/>
              </a:ext>
            </a:extLst>
          </p:cNvPr>
          <p:cNvCxnSpPr/>
          <p:nvPr/>
        </p:nvCxnSpPr>
        <p:spPr>
          <a:xfrm flipH="1" flipV="1">
            <a:off x="3547997" y="4111361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DBB04C-AE29-41BC-90DC-8D9A1D07CF7F}"/>
              </a:ext>
            </a:extLst>
          </p:cNvPr>
          <p:cNvGrpSpPr/>
          <p:nvPr/>
        </p:nvGrpSpPr>
        <p:grpSpPr>
          <a:xfrm>
            <a:off x="3011377" y="3157978"/>
            <a:ext cx="503059" cy="1328054"/>
            <a:chOff x="2394689" y="3072917"/>
            <a:chExt cx="503059" cy="132805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911EAF7-738A-4943-B644-ADCF38B75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625B7D81-A07A-498A-BF9E-F5B46B47EFC1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9E6AE79-BD43-4D11-859F-0064F27AE873}"/>
              </a:ext>
            </a:extLst>
          </p:cNvPr>
          <p:cNvSpPr/>
          <p:nvPr/>
        </p:nvSpPr>
        <p:spPr>
          <a:xfrm>
            <a:off x="6266905" y="342608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rgbClr val="B40C6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2C571F4-2300-4734-BB10-9E6E1541413D}"/>
              </a:ext>
            </a:extLst>
          </p:cNvPr>
          <p:cNvSpPr/>
          <p:nvPr/>
        </p:nvSpPr>
        <p:spPr>
          <a:xfrm>
            <a:off x="6541232" y="3442938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B68302B-AEF1-4BD5-8BDD-7F62AC241124}"/>
              </a:ext>
            </a:extLst>
          </p:cNvPr>
          <p:cNvSpPr/>
          <p:nvPr/>
        </p:nvSpPr>
        <p:spPr>
          <a:xfrm>
            <a:off x="6289830" y="3953617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04B443D-A56A-43A7-B3FA-8C4BD942FB23}"/>
              </a:ext>
            </a:extLst>
          </p:cNvPr>
          <p:cNvSpPr/>
          <p:nvPr/>
        </p:nvSpPr>
        <p:spPr>
          <a:xfrm>
            <a:off x="6856494" y="4305777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D7C7945-F127-41E3-8E88-DF0FA51EBA32}"/>
              </a:ext>
            </a:extLst>
          </p:cNvPr>
          <p:cNvCxnSpPr/>
          <p:nvPr/>
        </p:nvCxnSpPr>
        <p:spPr>
          <a:xfrm>
            <a:off x="6404068" y="5136774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6A016BD2-BA1E-40F0-B04A-8EABA4B6073F}"/>
              </a:ext>
            </a:extLst>
          </p:cNvPr>
          <p:cNvSpPr/>
          <p:nvPr/>
        </p:nvSpPr>
        <p:spPr>
          <a:xfrm>
            <a:off x="6862354" y="516281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5E62A4B3-3260-4E6E-9929-B4CB1163C5BA}"/>
              </a:ext>
            </a:extLst>
          </p:cNvPr>
          <p:cNvSpPr/>
          <p:nvPr/>
        </p:nvSpPr>
        <p:spPr>
          <a:xfrm>
            <a:off x="6529122" y="515750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85B08F1-BA67-4F0B-AB9D-AA89ECC93AE8}"/>
              </a:ext>
            </a:extLst>
          </p:cNvPr>
          <p:cNvSpPr txBox="1"/>
          <p:nvPr/>
        </p:nvSpPr>
        <p:spPr>
          <a:xfrm>
            <a:off x="7869017" y="3437592"/>
            <a:ext cx="35875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 cộng 7 bằng 12, viết 2 nhớ 1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 thêm 1 bằng 4, viết 4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32BDEEA-790F-4F10-9E1C-9134D69D11D7}"/>
              </a:ext>
            </a:extLst>
          </p:cNvPr>
          <p:cNvSpPr/>
          <p:nvPr/>
        </p:nvSpPr>
        <p:spPr>
          <a:xfrm>
            <a:off x="8446114" y="540666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 + 7 =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42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2000"/>
                            </p:stCondLst>
                            <p:childTnLst>
                              <p:par>
                                <p:cTn id="16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500"/>
                            </p:stCondLst>
                            <p:childTnLst>
                              <p:par>
                                <p:cTn id="1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 uiExpand="1" build="p"/>
      <p:bldP spid="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4865FF3-98B2-4C64-9094-898911E14C81}"/>
              </a:ext>
            </a:extLst>
          </p:cNvPr>
          <p:cNvGrpSpPr/>
          <p:nvPr/>
        </p:nvGrpSpPr>
        <p:grpSpPr>
          <a:xfrm>
            <a:off x="3256767" y="1120322"/>
            <a:ext cx="8229600" cy="2199588"/>
            <a:chOff x="2478157" y="1382506"/>
            <a:chExt cx="8229600" cy="219958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F3387FA-B41D-4BFB-A46C-A5C431155AFE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C87F64-95F3-4A59-B9DA-C45047216751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2AD0D-CDD3-4474-A044-39AC48369A3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28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3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C170EDC-48AB-4CA3-9914-E4B1E042BBA2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42622469-6AAD-4E93-AFF5-52148ACE077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A3F867A-14DA-4972-AD5D-945455FA2132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A58D99A-9C6B-4DBC-B9C8-4E4A6E429517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78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9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9184F89-9342-43C2-A1D2-32E15BECA408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0DB63178-F486-4646-9319-DF3F159374F4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DC95E1-EED6-4F55-BECF-F5F05AC003C9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697D677-472A-4AFB-842A-5FA483DD2BBC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57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57D72F2-9A5A-436C-A168-62BFAFC468F0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E384CADC-2C16-41F3-9CE6-35BE712A1011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1CE2FDD-33A4-40BB-B94F-2C1810F48C06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99ECF5F-B307-49D4-9C38-031F804879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13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7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23E311-4EE6-4ECC-82A4-086CC46469CE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</a:t>
                </a:r>
              </a:p>
            </p:txBody>
          </p: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E56F0FB3-89FB-4122-9071-D9561F12E36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" name="Picture 4" descr="Không có mô tả.">
            <a:extLst>
              <a:ext uri="{FF2B5EF4-FFF2-40B4-BE49-F238E27FC236}">
                <a16:creationId xmlns:a16="http://schemas.microsoft.com/office/drawing/2014/main" id="{357563E8-F1CA-447E-AD2F-A3DF011EBC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500291" y="16398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2DAC6D64-2EA7-4D47-920A-F16A278AB0DA}"/>
              </a:ext>
            </a:extLst>
          </p:cNvPr>
          <p:cNvSpPr/>
          <p:nvPr/>
        </p:nvSpPr>
        <p:spPr>
          <a:xfrm>
            <a:off x="1753027" y="126885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FD8E95-ACCF-4FDB-9AD1-10FB34ED803B}"/>
              </a:ext>
            </a:extLst>
          </p:cNvPr>
          <p:cNvSpPr txBox="1"/>
          <p:nvPr/>
        </p:nvSpPr>
        <p:spPr>
          <a:xfrm>
            <a:off x="2190349" y="126885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723E3-21D5-484E-81DB-17BA8551C4CF}"/>
              </a:ext>
            </a:extLst>
          </p:cNvPr>
          <p:cNvSpPr txBox="1"/>
          <p:nvPr/>
        </p:nvSpPr>
        <p:spPr>
          <a:xfrm>
            <a:off x="3609907" y="253579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DA68FC-040A-4F65-A306-A96F9BFF8D86}"/>
              </a:ext>
            </a:extLst>
          </p:cNvPr>
          <p:cNvSpPr txBox="1"/>
          <p:nvPr/>
        </p:nvSpPr>
        <p:spPr>
          <a:xfrm>
            <a:off x="5829646" y="253579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18BE61E-0825-44C1-B960-5469E58E3E18}"/>
              </a:ext>
            </a:extLst>
          </p:cNvPr>
          <p:cNvSpPr txBox="1"/>
          <p:nvPr/>
        </p:nvSpPr>
        <p:spPr>
          <a:xfrm>
            <a:off x="8049385" y="25357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425F07-BF69-455C-A693-4586C7E53C07}"/>
              </a:ext>
            </a:extLst>
          </p:cNvPr>
          <p:cNvSpPr txBox="1"/>
          <p:nvPr/>
        </p:nvSpPr>
        <p:spPr>
          <a:xfrm>
            <a:off x="10269124" y="253579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12982D-CCFA-4BF9-A07B-4B0CBFAECBF1}"/>
              </a:ext>
            </a:extLst>
          </p:cNvPr>
          <p:cNvSpPr/>
          <p:nvPr/>
        </p:nvSpPr>
        <p:spPr>
          <a:xfrm>
            <a:off x="1743185" y="334486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2C2B2E-4CB7-4E15-820A-8F220696D2F6}"/>
              </a:ext>
            </a:extLst>
          </p:cNvPr>
          <p:cNvSpPr txBox="1"/>
          <p:nvPr/>
        </p:nvSpPr>
        <p:spPr>
          <a:xfrm>
            <a:off x="2180507" y="3344868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Đặt tính rồi tính.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1D60340-C878-4ED1-909C-697CE305301A}"/>
              </a:ext>
            </a:extLst>
          </p:cNvPr>
          <p:cNvGrpSpPr/>
          <p:nvPr/>
        </p:nvGrpSpPr>
        <p:grpSpPr>
          <a:xfrm>
            <a:off x="2602837" y="3722683"/>
            <a:ext cx="7425291" cy="658838"/>
            <a:chOff x="1824226" y="3918823"/>
            <a:chExt cx="7425291" cy="65883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2F538-9254-440C-9B1A-616808776883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 + 6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6CFD560-71E6-4D4A-824D-DCDED6BC288E}"/>
                </a:ext>
              </a:extLst>
            </p:cNvPr>
            <p:cNvSpPr/>
            <p:nvPr/>
          </p:nvSpPr>
          <p:spPr>
            <a:xfrm>
              <a:off x="3901137" y="3918825"/>
              <a:ext cx="129394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 +  8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BC0B7D9-3C53-473B-B3DC-D673B9F6DE1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 + 2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5338BE9-264E-4CC7-A3EE-E0AA9DCCDB34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 + 9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BEB723-1045-4CF4-AFBB-F471C5E24C36}"/>
              </a:ext>
            </a:extLst>
          </p:cNvPr>
          <p:cNvGrpSpPr/>
          <p:nvPr/>
        </p:nvGrpSpPr>
        <p:grpSpPr>
          <a:xfrm>
            <a:off x="2702384" y="4225326"/>
            <a:ext cx="837249" cy="1312215"/>
            <a:chOff x="1933616" y="4498692"/>
            <a:chExt cx="837249" cy="131221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1D20267-0516-49A3-815B-F5B3AB2B6E0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35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6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EC0865E-9996-4B59-A72F-B9E7FE605DE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ED728837-998A-4FF2-9CFF-D2DE1D7851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E9786AA-9910-4DEE-B18C-60A31E663BCD}"/>
              </a:ext>
            </a:extLst>
          </p:cNvPr>
          <p:cNvGrpSpPr/>
          <p:nvPr/>
        </p:nvGrpSpPr>
        <p:grpSpPr>
          <a:xfrm>
            <a:off x="4785225" y="4218276"/>
            <a:ext cx="837249" cy="1312215"/>
            <a:chOff x="1933616" y="4498692"/>
            <a:chExt cx="837249" cy="131221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C64243B-F4E2-4625-A425-DFA8FB464ECE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8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68CC9AB-BA5A-4BD6-9210-79E17F3D566B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F8B32C24-B1FA-4B18-9220-4C3AF4F269A8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F73D3963-2478-4D4E-863A-F7E105B5A5BF}"/>
              </a:ext>
            </a:extLst>
          </p:cNvPr>
          <p:cNvGrpSpPr/>
          <p:nvPr/>
        </p:nvGrpSpPr>
        <p:grpSpPr>
          <a:xfrm>
            <a:off x="6868066" y="4225326"/>
            <a:ext cx="837249" cy="1312215"/>
            <a:chOff x="1933616" y="4498692"/>
            <a:chExt cx="837249" cy="131221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6D4CDA-EBD0-4CAB-B427-5854765BA32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2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3BB590B-D747-4B7A-94D4-0168C3AC559A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4853C76-4413-4A18-8C50-0623B6775D5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06B5D64-0F5F-4359-BBF8-61087855C11A}"/>
              </a:ext>
            </a:extLst>
          </p:cNvPr>
          <p:cNvGrpSpPr/>
          <p:nvPr/>
        </p:nvGrpSpPr>
        <p:grpSpPr>
          <a:xfrm>
            <a:off x="8950907" y="4218276"/>
            <a:ext cx="837249" cy="1312215"/>
            <a:chOff x="1933616" y="4498692"/>
            <a:chExt cx="837249" cy="131221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6B778A9-CEE0-4B2C-877F-42270B17DE6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9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4A39F80C-325F-468F-A1EA-2C8A61F0DB41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+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18A533C-D671-4D59-9E6C-E7D2CE836D97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0E3D620-AB4B-47CA-AA0C-175A9CDB2147}"/>
              </a:ext>
            </a:extLst>
          </p:cNvPr>
          <p:cNvSpPr txBox="1"/>
          <p:nvPr/>
        </p:nvSpPr>
        <p:spPr>
          <a:xfrm>
            <a:off x="2899714" y="556641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41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0F5D0D6-0763-413C-B98C-DED0F09D2836}"/>
              </a:ext>
            </a:extLst>
          </p:cNvPr>
          <p:cNvSpPr txBox="1"/>
          <p:nvPr/>
        </p:nvSpPr>
        <p:spPr>
          <a:xfrm>
            <a:off x="4982555" y="553554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55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60747E0-739F-480D-A2CB-53C122DC48F3}"/>
              </a:ext>
            </a:extLst>
          </p:cNvPr>
          <p:cNvSpPr txBox="1"/>
          <p:nvPr/>
        </p:nvSpPr>
        <p:spPr>
          <a:xfrm>
            <a:off x="7065396" y="556641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8D76219-073B-4535-82C7-577BDE64D60C}"/>
              </a:ext>
            </a:extLst>
          </p:cNvPr>
          <p:cNvSpPr txBox="1"/>
          <p:nvPr/>
        </p:nvSpPr>
        <p:spPr>
          <a:xfrm>
            <a:off x="9148237" y="5566417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72</a:t>
            </a: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23" grpId="0"/>
      <p:bldP spid="24" grpId="0"/>
      <p:bldP spid="25" grpId="0"/>
      <p:bldP spid="26" grpId="0"/>
      <p:bldP spid="27" grpId="0" animBg="1"/>
      <p:bldP spid="28" grpId="0"/>
      <p:bldP spid="50" grpId="0"/>
      <p:bldP spid="51" grpId="0"/>
      <p:bldP spid="52" grpId="0"/>
      <p:bldP spid="5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01C011-DA79-4AE2-A2F4-D1BB93D0BD58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FB29DE4-F3E1-427E-BB73-A11E09E0D6A9}"/>
              </a:ext>
            </a:extLst>
          </p:cNvPr>
          <p:cNvSpPr/>
          <p:nvPr/>
        </p:nvSpPr>
        <p:spPr>
          <a:xfrm>
            <a:off x="-601881" y="4351445"/>
            <a:ext cx="3313447" cy="3313447"/>
          </a:xfrm>
          <a:prstGeom prst="ellipse">
            <a:avLst/>
          </a:prstGeom>
          <a:solidFill>
            <a:srgbClr val="00B05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29EE351-A905-4D7C-B577-DE55A7A3C021}"/>
              </a:ext>
            </a:extLst>
          </p:cNvPr>
          <p:cNvSpPr/>
          <p:nvPr/>
        </p:nvSpPr>
        <p:spPr>
          <a:xfrm>
            <a:off x="7618344" y="-458115"/>
            <a:ext cx="1996440" cy="1996440"/>
          </a:xfrm>
          <a:prstGeom prst="ellipse">
            <a:avLst/>
          </a:prstGeom>
          <a:solidFill>
            <a:srgbClr val="F2D6C6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D2C7B1-49D5-4ED2-AC35-52886B13B3FC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8AF0B9A-5EE5-47F8-BE50-35E91612AD3C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9" name="Picture 4" descr="Không có mô tả.">
            <a:extLst>
              <a:ext uri="{FF2B5EF4-FFF2-40B4-BE49-F238E27FC236}">
                <a16:creationId xmlns:a16="http://schemas.microsoft.com/office/drawing/2014/main" id="{AD2E8161-84F4-41D2-BAAE-C64D39D2C6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1024524" y="69260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Oval 59">
            <a:extLst>
              <a:ext uri="{FF2B5EF4-FFF2-40B4-BE49-F238E27FC236}">
                <a16:creationId xmlns:a16="http://schemas.microsoft.com/office/drawing/2014/main" id="{26E23393-023D-4F47-857F-DBB30467F571}"/>
              </a:ext>
            </a:extLst>
          </p:cNvPr>
          <p:cNvSpPr/>
          <p:nvPr/>
        </p:nvSpPr>
        <p:spPr>
          <a:xfrm>
            <a:off x="1277027" y="169587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8D26A12-54C6-491D-9D4E-B4F5BBD8EE6D}"/>
              </a:ext>
            </a:extLst>
          </p:cNvPr>
          <p:cNvSpPr txBox="1"/>
          <p:nvPr/>
        </p:nvSpPr>
        <p:spPr>
          <a:xfrm>
            <a:off x="1714582" y="1695876"/>
            <a:ext cx="39878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chum đựng số lít nước là kết quả của phép tính ghi trên chum. Hỏi chum nào đựng nhiều nước nhất?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646401C6-BC7D-45AE-893A-4A87E2260A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650"/>
          <a:stretch/>
        </p:blipFill>
        <p:spPr>
          <a:xfrm>
            <a:off x="6179953" y="634276"/>
            <a:ext cx="4943554" cy="320104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DD82C3E9-C5CD-41DF-BF8D-6B1BA9025E2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8760" r="66128" b="23202"/>
          <a:stretch/>
        </p:blipFill>
        <p:spPr>
          <a:xfrm>
            <a:off x="2002713" y="3332694"/>
            <a:ext cx="1274943" cy="1686085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E61BAA83-31C8-4245-95C3-82C390347A67}"/>
              </a:ext>
            </a:extLst>
          </p:cNvPr>
          <p:cNvSpPr/>
          <p:nvPr/>
        </p:nvSpPr>
        <p:spPr>
          <a:xfrm>
            <a:off x="1498189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59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7254A4A-5895-4AD9-933E-20127C932A1D}"/>
              </a:ext>
            </a:extLst>
          </p:cNvPr>
          <p:cNvSpPr txBox="1"/>
          <p:nvPr/>
        </p:nvSpPr>
        <p:spPr>
          <a:xfrm>
            <a:off x="3106986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CFAFEF3-70BC-456C-A18B-24405B6DF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203" t="1738" r="30925" b="22979"/>
          <a:stretch/>
        </p:blipFill>
        <p:spPr>
          <a:xfrm>
            <a:off x="5078181" y="3124444"/>
            <a:ext cx="1274943" cy="1865647"/>
          </a:xfrm>
          <a:prstGeom prst="rect">
            <a:avLst/>
          </a:prstGeom>
        </p:spPr>
      </p:pic>
      <p:sp>
        <p:nvSpPr>
          <p:cNvPr id="67" name="Rectangle 66">
            <a:extLst>
              <a:ext uri="{FF2B5EF4-FFF2-40B4-BE49-F238E27FC236}">
                <a16:creationId xmlns:a16="http://schemas.microsoft.com/office/drawing/2014/main" id="{84EA3D83-1090-48D4-85CA-63DCDE150BF0}"/>
              </a:ext>
            </a:extLst>
          </p:cNvPr>
          <p:cNvSpPr/>
          <p:nvPr/>
        </p:nvSpPr>
        <p:spPr>
          <a:xfrm>
            <a:off x="4573657" y="4945336"/>
            <a:ext cx="2558714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+ 9l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554083D0-14F7-41B8-9092-90421EABFB65}"/>
              </a:ext>
            </a:extLst>
          </p:cNvPr>
          <p:cNvSpPr txBox="1"/>
          <p:nvPr/>
        </p:nvSpPr>
        <p:spPr>
          <a:xfrm>
            <a:off x="6182454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70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5DD635EC-FBFF-4445-9E17-3C3AE6D07D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8839" t="7246" r="1298" b="24716"/>
          <a:stretch/>
        </p:blipFill>
        <p:spPr>
          <a:xfrm>
            <a:off x="8389569" y="3332694"/>
            <a:ext cx="1124047" cy="1686085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D8761584-42DA-4345-A235-43D92B58169C}"/>
              </a:ext>
            </a:extLst>
          </p:cNvPr>
          <p:cNvSpPr/>
          <p:nvPr/>
        </p:nvSpPr>
        <p:spPr>
          <a:xfrm>
            <a:off x="7710041" y="4945336"/>
            <a:ext cx="2459328" cy="66909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57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 + 4l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=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B3E412-835D-4CF0-9823-F591A5527B4C}"/>
              </a:ext>
            </a:extLst>
          </p:cNvPr>
          <p:cNvSpPr txBox="1"/>
          <p:nvPr/>
        </p:nvSpPr>
        <p:spPr>
          <a:xfrm>
            <a:off x="9318838" y="5029655"/>
            <a:ext cx="7537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61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7AED9405-3428-4D7E-BBA8-1A5878756B2C}"/>
              </a:ext>
            </a:extLst>
          </p:cNvPr>
          <p:cNvSpPr/>
          <p:nvPr/>
        </p:nvSpPr>
        <p:spPr>
          <a:xfrm>
            <a:off x="1875531" y="5925595"/>
            <a:ext cx="1103095" cy="4064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BA1962A-D1BB-48C3-B440-AD78C5E94D89}"/>
              </a:ext>
            </a:extLst>
          </p:cNvPr>
          <p:cNvSpPr txBox="1"/>
          <p:nvPr/>
        </p:nvSpPr>
        <p:spPr>
          <a:xfrm>
            <a:off x="3106986" y="5867185"/>
            <a:ext cx="763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Vậy chum B đựng nhiều nước nhất.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4" grpId="0" animBg="1"/>
      <p:bldP spid="65" grpId="0"/>
      <p:bldP spid="67" grpId="0" animBg="1"/>
      <p:bldP spid="68" grpId="0"/>
      <p:bldP spid="70" grpId="0" animBg="1"/>
      <p:bldP spid="71" grpId="0"/>
      <p:bldP spid="72" grpId="0" animBg="1"/>
      <p:bldP spid="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 + 9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6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6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19 – 8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4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9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7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19873" y="1786235"/>
            <a:ext cx="2876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12 –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990063" y="4343400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8 + 6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43250" y="419100"/>
            <a:ext cx="6419850" cy="59055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Rectangle 2"/>
          <p:cNvSpPr/>
          <p:nvPr/>
        </p:nvSpPr>
        <p:spPr>
          <a:xfrm>
            <a:off x="1314450" y="1371600"/>
            <a:ext cx="9886950" cy="4076700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95401" y="1786235"/>
            <a:ext cx="25250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7 + 7 = ?</a:t>
            </a:r>
          </a:p>
        </p:txBody>
      </p:sp>
      <p:sp>
        <p:nvSpPr>
          <p:cNvPr id="5" name="Rectangle 4"/>
          <p:cNvSpPr/>
          <p:nvPr/>
        </p:nvSpPr>
        <p:spPr>
          <a:xfrm>
            <a:off x="5814534" y="4343400"/>
            <a:ext cx="8867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Pentagon 6">
            <a:hlinkClick r:id="rId5" action="ppaction://hlinksldjump"/>
          </p:cNvPr>
          <p:cNvSpPr/>
          <p:nvPr/>
        </p:nvSpPr>
        <p:spPr>
          <a:xfrm>
            <a:off x="10256039" y="5862935"/>
            <a:ext cx="1790700" cy="819150"/>
          </a:xfrm>
          <a:prstGeom prst="homePlat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bensound-creativemind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43575" y="-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89254" y="2679504"/>
            <a:ext cx="8813492" cy="24552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19: PHÉP CỘNG ( CÓ NHỚ) SỐ CÓ HAI CHỮ SỐ VỚI SỐ CÓ MỘT CHỮ SỐ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Widescreen</PresentationFormat>
  <Paragraphs>112</Paragraphs>
  <Slides>15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Microsoft YaHei</vt:lpstr>
      <vt:lpstr>Arial</vt:lpstr>
      <vt:lpstr>Arial-Rounded</vt:lpstr>
      <vt:lpstr>Calibri</vt:lpstr>
      <vt:lpstr>Calibri Light</vt:lpstr>
      <vt:lpstr>Corbel</vt:lpstr>
      <vt:lpstr>Tahoma</vt:lpstr>
      <vt:lpstr>Times New Roman</vt:lpstr>
      <vt:lpstr>UTM Avo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1</cp:revision>
  <dcterms:created xsi:type="dcterms:W3CDTF">2021-08-07T04:44:31Z</dcterms:created>
  <dcterms:modified xsi:type="dcterms:W3CDTF">2021-08-07T04:45:09Z</dcterms:modified>
</cp:coreProperties>
</file>