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11088416" r:id="rId3"/>
    <p:sldId id="11088400" r:id="rId4"/>
    <p:sldId id="11088402" r:id="rId5"/>
    <p:sldId id="11088403" r:id="rId6"/>
    <p:sldId id="110884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2A46A-6668-4FDF-A437-386AEDEAC5C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4F39C-85CC-4896-A5BD-3C4EB8CB513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svg"/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microsoft.com/office/2007/relationships/hdphoto" Target="../media/image32.wdp"/><Relationship Id="rId2" Type="http://schemas.openxmlformats.org/officeDocument/2006/relationships/image" Target="../media/image31.png"/><Relationship Id="rId1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254" y="2590728"/>
            <a:ext cx="8813492" cy="2455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19: PHÉP CỘNG ( CÓ NHỚ) SỐ CÓ HAI CHỮ SỐ VỚI SỐ CÓ MỘT CHỮ SỐ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PHÉP CỘNG, PHÉP TRỪ (CÓ NHỚ) TRONG PHẠM VI 100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6357" y="435138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910621" y="157132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356" y="2305680"/>
            <a:ext cx="10524773" cy="15642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47943" y="1546979"/>
            <a:ext cx="1575092" cy="486009"/>
            <a:chOff x="1411738" y="1440653"/>
            <a:chExt cx="1575092" cy="486009"/>
          </a:xfrm>
        </p:grpSpPr>
        <p:sp>
          <p:nvSpPr>
            <p:cNvPr id="6" name="TextBox 5"/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a)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9" name="Rectangle: Rounded Corners 8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Số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11" name="Rectangle: Rounded Corners 10"/>
          <p:cNvSpPr/>
          <p:nvPr/>
        </p:nvSpPr>
        <p:spPr>
          <a:xfrm>
            <a:off x="3878452" y="2807599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20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6010947" y="2820299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40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8143442" y="2832999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70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10275937" y="2845699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90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cxnSp>
        <p:nvCxnSpPr>
          <p:cNvPr id="15" name="Straight Arrow Connector 14"/>
          <p:cNvCxnSpPr>
            <a:stCxn id="11" idx="0"/>
            <a:endCxn id="17" idx="2"/>
          </p:cNvCxnSpPr>
          <p:nvPr/>
        </p:nvCxnSpPr>
        <p:spPr>
          <a:xfrm flipV="1">
            <a:off x="4170000" y="1571386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  <a:endCxn id="17" idx="2"/>
          </p:cNvCxnSpPr>
          <p:nvPr/>
        </p:nvCxnSpPr>
        <p:spPr>
          <a:xfrm flipH="1" flipV="1">
            <a:off x="5091272" y="1571386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/>
          <p:cNvSpPr/>
          <p:nvPr/>
        </p:nvSpPr>
        <p:spPr>
          <a:xfrm>
            <a:off x="2873898" y="1025876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Các số này có gì đặc biệt?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cxnSp>
        <p:nvCxnSpPr>
          <p:cNvPr id="18" name="Straight Arrow Connector 17"/>
          <p:cNvCxnSpPr>
            <a:stCxn id="13" idx="0"/>
            <a:endCxn id="17" idx="2"/>
          </p:cNvCxnSpPr>
          <p:nvPr/>
        </p:nvCxnSpPr>
        <p:spPr>
          <a:xfrm flipH="1" flipV="1">
            <a:off x="5091272" y="1571386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0"/>
            <a:endCxn id="17" idx="2"/>
          </p:cNvCxnSpPr>
          <p:nvPr/>
        </p:nvCxnSpPr>
        <p:spPr>
          <a:xfrm flipH="1" flipV="1">
            <a:off x="5091272" y="1571386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7679572" y="526853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Đều là các số tròn chục có hai chữ số.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457" y="4067357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b) Đặt tính rồi tính.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33741" y="3981947"/>
            <a:ext cx="7425291" cy="658838"/>
            <a:chOff x="1824226" y="3918823"/>
            <a:chExt cx="7425291" cy="658838"/>
          </a:xfrm>
        </p:grpSpPr>
        <p:sp>
          <p:nvSpPr>
            <p:cNvPr id="23" name="Rectangle 22"/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35 + 5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69 +  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19 + 3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29 + 6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33288" y="4484590"/>
            <a:ext cx="837249" cy="1312215"/>
            <a:chOff x="1933616" y="4498692"/>
            <a:chExt cx="837249" cy="1312215"/>
          </a:xfrm>
        </p:grpSpPr>
        <p:sp>
          <p:nvSpPr>
            <p:cNvPr id="28" name="TextBox 27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35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 5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+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616129" y="4477540"/>
            <a:ext cx="837249" cy="1312215"/>
            <a:chOff x="1933616" y="4498692"/>
            <a:chExt cx="837249" cy="1312215"/>
          </a:xfrm>
        </p:grpSpPr>
        <p:sp>
          <p:nvSpPr>
            <p:cNvPr id="32" name="TextBox 31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69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 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+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698970" y="4484590"/>
            <a:ext cx="837249" cy="1312215"/>
            <a:chOff x="1933616" y="4498692"/>
            <a:chExt cx="837249" cy="1312215"/>
          </a:xfrm>
        </p:grpSpPr>
        <p:sp>
          <p:nvSpPr>
            <p:cNvPr id="36" name="TextBox 3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19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 3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+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9781811" y="4477540"/>
            <a:ext cx="837249" cy="1312215"/>
            <a:chOff x="1933616" y="4498692"/>
            <a:chExt cx="837249" cy="1312215"/>
          </a:xfrm>
        </p:grpSpPr>
        <p:sp>
          <p:nvSpPr>
            <p:cNvPr id="40" name="TextBox 3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 6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+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730618" y="58256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40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13459" y="579480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73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22804" y="5825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79141" y="582568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35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0" grpId="0" animBg="1"/>
      <p:bldP spid="21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02291" y="509566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31734" y="82585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9056" y="825859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Tính rồi tìm lá của mỗi loại quả.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34389" y="1373059"/>
            <a:ext cx="6667500" cy="4810930"/>
            <a:chOff x="1308528" y="1192306"/>
            <a:chExt cx="6667500" cy="48109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4379" b="1402"/>
            <a:stretch>
              <a:fillRect/>
            </a:stretch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26</a:t>
                </a: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26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26</a:t>
                </a: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70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26</a:t>
                </a: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57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26</a:t>
                </a: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92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49 + 8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19 + 7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89 + 3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69 + 1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651086" y="3475261"/>
            <a:ext cx="780648" cy="662828"/>
            <a:chOff x="1750172" y="2926500"/>
            <a:chExt cx="780648" cy="662828"/>
          </a:xfrm>
        </p:grpSpPr>
        <p:sp>
          <p:nvSpPr>
            <p:cNvPr id="32" name="Oval 31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34" name="Freeform: Shape 33"/>
          <p:cNvSpPr/>
          <p:nvPr/>
        </p:nvSpPr>
        <p:spPr>
          <a:xfrm>
            <a:off x="4702839" y="2022254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51086" y="4526003"/>
            <a:ext cx="780648" cy="662828"/>
            <a:chOff x="1750172" y="2926500"/>
            <a:chExt cx="780648" cy="662828"/>
          </a:xfrm>
        </p:grpSpPr>
        <p:sp>
          <p:nvSpPr>
            <p:cNvPr id="36" name="Oval 35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92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38" name="Freeform: Shape 37"/>
          <p:cNvSpPr/>
          <p:nvPr/>
        </p:nvSpPr>
        <p:spPr>
          <a:xfrm>
            <a:off x="4716987" y="4831516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-1" fmla="*/ 0 w 2847174"/>
              <a:gd name="connsiteY0-2" fmla="*/ 0 h 1149167"/>
              <a:gd name="connsiteX1-3" fmla="*/ 1003300 w 2847174"/>
              <a:gd name="connsiteY1-4" fmla="*/ 406400 h 1149167"/>
              <a:gd name="connsiteX2-5" fmla="*/ 1460500 w 2847174"/>
              <a:gd name="connsiteY2-6" fmla="*/ 1117600 h 1149167"/>
              <a:gd name="connsiteX3-7" fmla="*/ 2667000 w 2847174"/>
              <a:gd name="connsiteY3-8" fmla="*/ 1016000 h 1149167"/>
              <a:gd name="connsiteX4-9" fmla="*/ 2819400 w 2847174"/>
              <a:gd name="connsiteY4-10" fmla="*/ 939800 h 1149167"/>
              <a:gd name="connsiteX0-11" fmla="*/ 0 w 2847174"/>
              <a:gd name="connsiteY0-12" fmla="*/ 0 h 1092350"/>
              <a:gd name="connsiteX1-13" fmla="*/ 1003300 w 2847174"/>
              <a:gd name="connsiteY1-14" fmla="*/ 406400 h 1092350"/>
              <a:gd name="connsiteX2-15" fmla="*/ 1513840 w 2847174"/>
              <a:gd name="connsiteY2-16" fmla="*/ 1049020 h 1092350"/>
              <a:gd name="connsiteX3-17" fmla="*/ 2667000 w 2847174"/>
              <a:gd name="connsiteY3-18" fmla="*/ 1016000 h 1092350"/>
              <a:gd name="connsiteX4-19" fmla="*/ 2819400 w 2847174"/>
              <a:gd name="connsiteY4-20" fmla="*/ 939800 h 1092350"/>
              <a:gd name="connsiteX0-21" fmla="*/ 0 w 2847174"/>
              <a:gd name="connsiteY0-22" fmla="*/ 0 h 1092350"/>
              <a:gd name="connsiteX1-23" fmla="*/ 1003300 w 2847174"/>
              <a:gd name="connsiteY1-24" fmla="*/ 406400 h 1092350"/>
              <a:gd name="connsiteX2-25" fmla="*/ 1513840 w 2847174"/>
              <a:gd name="connsiteY2-26" fmla="*/ 1049020 h 1092350"/>
              <a:gd name="connsiteX3-27" fmla="*/ 2667000 w 2847174"/>
              <a:gd name="connsiteY3-28" fmla="*/ 1016000 h 1092350"/>
              <a:gd name="connsiteX4-29" fmla="*/ 2819400 w 2847174"/>
              <a:gd name="connsiteY4-30" fmla="*/ 939800 h 1092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631546" y="5555089"/>
            <a:ext cx="780648" cy="662828"/>
            <a:chOff x="1750172" y="2926500"/>
            <a:chExt cx="780648" cy="662828"/>
          </a:xfrm>
        </p:grpSpPr>
        <p:sp>
          <p:nvSpPr>
            <p:cNvPr id="40" name="Oval 39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42" name="Freeform: Shape 41"/>
          <p:cNvSpPr/>
          <p:nvPr/>
        </p:nvSpPr>
        <p:spPr>
          <a:xfrm>
            <a:off x="4715539" y="3012854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4" grpId="0" animBg="1"/>
      <p:bldP spid="38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3315" y="658421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021099" y="9966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8422" y="996600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Trên bàn có 18 vỏ ốc màu trắng và 5 vỏ ốc màu xanh. Hỏi trên bàn có tất cả bao nhiêu vỏ ốc?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316" y="2224260"/>
            <a:ext cx="5532832" cy="3533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6222" y="252994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Bài giải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163" y="318821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Trên bàn có tất cả số vỏ ốc là: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163" y="384350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18 + 5 = 23 (vỏ ốc)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163" y="44684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Đáp số: 23 vỏ ốc.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85334" y="562728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229598" y="16989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386" y="1686741"/>
            <a:ext cx="1116312" cy="461666"/>
            <a:chOff x="1870518" y="1440653"/>
            <a:chExt cx="1116312" cy="461666"/>
          </a:xfrm>
        </p:grpSpPr>
        <p:grpSp>
          <p:nvGrpSpPr>
            <p:cNvPr id="5" name="Group 4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Số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5141" y="562728"/>
            <a:ext cx="7667625" cy="34480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01468" y="2948088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9691" y="2421098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4 + 5 = 9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85509" y="2948088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9421" y="3143314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5 + 7 = 12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3395" r="45121"/>
          <a:stretch>
            <a:fillRect/>
          </a:stretch>
        </p:blipFill>
        <p:spPr>
          <a:xfrm>
            <a:off x="5340855" y="4346058"/>
            <a:ext cx="5257284" cy="2007717"/>
          </a:xfrm>
          <a:prstGeom prst="ellipse">
            <a:avLst/>
          </a:prstGeom>
        </p:spPr>
      </p:pic>
      <p:sp>
        <p:nvSpPr>
          <p:cNvPr id="15" name="Arrow: Right 14"/>
          <p:cNvSpPr/>
          <p:nvPr/>
        </p:nvSpPr>
        <p:spPr>
          <a:xfrm rot="5400000">
            <a:off x="1978007" y="4136998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5333" y="4878247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 ở trên bằng tổng của hai số ở dưới.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8594804" y="5090182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6694454" y="4578757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7942993" y="4590105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WPS Presentation</Application>
  <PresentationFormat>Widescreen</PresentationFormat>
  <Paragraphs>134</Paragraphs>
  <Slides>5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等线</vt:lpstr>
      <vt:lpstr>Arial-Rounded</vt:lpstr>
      <vt:lpstr>Yellowtail</vt:lpstr>
      <vt:lpstr>等线</vt:lpstr>
      <vt:lpstr>Arial</vt:lpstr>
      <vt:lpstr>Times New Roman</vt:lpstr>
      <vt:lpstr>Microsoft YaHei</vt:lpstr>
      <vt:lpstr>Arial Unicode MS</vt:lpstr>
      <vt:lpstr>等线 Light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2</cp:revision>
  <dcterms:created xsi:type="dcterms:W3CDTF">2021-08-07T04:46:00Z</dcterms:created>
  <dcterms:modified xsi:type="dcterms:W3CDTF">2022-11-11T02:20:26Z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77721437E0EA4B5BA29F6B5B4457C5D5</vt:lpwstr>
  </property>
  <property fmtid="{D5CDD505-2E9C-101B-9397-08002B2CF9AE}" pid="3" name="KSOProductBuildVer">
    <vt:lpwstr>1033-11.2.0.11380</vt:lpwstr>
  </property>
</Properties>
</file>