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313" r:id="rId4"/>
    <p:sldId id="258" r:id="rId5"/>
    <p:sldId id="259" r:id="rId6"/>
    <p:sldId id="260" r:id="rId7"/>
    <p:sldId id="261" r:id="rId8"/>
    <p:sldId id="3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A7899-3527-4FA3-A1DA-B75235BBB35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C890A-C97F-42DB-851B-4AB0853A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6321BD-52D4-4E76-AF0B-8A96019A0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6B0720-0E8E-49ED-BF99-7D508A137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46F02F0-91ED-4EB6-A8D1-4FBC9339E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F9E6-9575-4FB2-B7B4-37FF888F5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33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EA739FC-3A4D-4AD6-8B25-2CEB3DAF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9F56BA-DC20-429E-AFF5-B22AE27B1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EA74171-3C1E-481F-A73F-DC7EA0AEF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7A91-6C5E-4F17-804A-D41EAFCA8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83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E7A0CA-1BD5-4903-BB60-B132A70B7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9C3B359-856D-4FB3-8252-6F97B34A5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A4B8CF5-7498-42CD-BCFF-5F268E97A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7DAA2-DD8B-4C90-8E82-885E12908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39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31F232-3CF3-480A-B8A1-CF807B173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44105D-FB63-4D75-8832-C69AE45A2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4D4E2D-2961-417A-B7A9-997FFBA40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E1CD-30F9-4AD3-B17A-0446E3D9C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7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994E230-F9E3-4818-B013-EA3800B50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5173203-07F7-403B-9023-9587A4F00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35336AE-B751-49EC-92F2-FE84E3BEF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DD08-31A7-4F87-88D6-B36B7D4BA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42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838E228-215B-49D0-A16F-6E4517EAD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62DEBA3-9EBC-4826-8175-5876ED119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4419FA6-0E4A-441D-AD98-81C731797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7B24-732B-4E37-A1EC-345D08803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958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8D6870D-2129-4666-8785-63506F5F0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D09B95-2735-4B4A-BCE9-8F957945A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8CA4703-CFA9-4EE2-BB41-BE9B182C4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9BDB-0029-4078-9155-FCF782B7B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15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48220F-7F72-4191-897D-B28EEA67A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9BE910-09AC-43F0-ACFB-4E47DFA68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580D36-37F1-4E1A-90CF-EEB66A472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87A3-3295-4ECB-A96C-047068BA4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9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10FFDA-F17A-4218-A1E7-01D1B9DB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CF4F88-E23B-4BEF-9A14-3011EC677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8BC4D4-A1F0-4E3B-AD11-C2CB24272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2659-D418-49C5-8311-26224C2E2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3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6C2B40-310C-4C72-9E6D-45CE8B4B6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D070A0-C870-45AC-8A67-C9BC341DA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6F538D1-9705-42C9-818A-42C034265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9F8F-6A3F-427D-B228-6FF3DDC86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960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984323C-CCC3-463D-9270-7357DC67B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0AE23D-B06B-4CAE-87E0-1356858A7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34216E-4B85-4061-9E6A-738512F40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737AE-97C1-49AD-BE8C-D2B96719E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48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CC5F7-039B-4EF0-8B4D-AD4B2F068C04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1F96-89D3-4E71-B7B6-B4BA1571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A02FF52C-60B1-4D50-BD6E-B39B4EA82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B9355CC9-BFC3-4B1F-8D25-8455B7325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5608CF9-7CBB-4CB9-B116-61A7BA681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5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n3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FF5B06C-3D8C-42C7-B4FD-0C55D5162774}"/>
              </a:ext>
            </a:extLst>
          </p:cNvPr>
          <p:cNvSpPr/>
          <p:nvPr/>
        </p:nvSpPr>
        <p:spPr>
          <a:xfrm>
            <a:off x="2628921" y="685800"/>
            <a:ext cx="7127875" cy="283845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9576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 7">
            <a:extLst>
              <a:ext uri="{FF2B5EF4-FFF2-40B4-BE49-F238E27FC236}">
                <a16:creationId xmlns:a16="http://schemas.microsoft.com/office/drawing/2014/main" xmlns="" id="{762DF830-FB3A-44F0-B830-6FB8606BA9BA}"/>
              </a:ext>
            </a:extLst>
          </p:cNvPr>
          <p:cNvSpPr/>
          <p:nvPr/>
        </p:nvSpPr>
        <p:spPr>
          <a:xfrm>
            <a:off x="2790402" y="1551027"/>
            <a:ext cx="6966394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400" b="1" i="0" u="none" strike="noStrike" kern="0" cap="none" spc="0" normalizeH="0" baseline="0" noProof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MÔN TOÁN - LỚP 3 </a:t>
            </a:r>
            <a:endParaRPr kumimoji="0" lang="vi-VN" sz="6400" b="1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xmlns="" id="{9E114A05-1860-4E01-AC43-59E9451F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xmlns="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1175"/>
            <a:ext cx="7997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en-US" sz="3199" b="1" dirty="0" err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năm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ngày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6 </a:t>
            </a: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tháng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31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1 </a:t>
            </a: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năm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31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2022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xmlns="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xmlns="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387600"/>
            <a:ext cx="813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Luyện tập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4" name="Content Placeholder 3" descr="hinh-nen-powerpoint-dep-nhat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8" y="387"/>
            <a:ext cx="12192000" cy="6886798"/>
          </a:xfrm>
        </p:spPr>
      </p:pic>
      <p:sp>
        <p:nvSpPr>
          <p:cNvPr id="5" name="Rectangle 4"/>
          <p:cNvSpPr/>
          <p:nvPr/>
        </p:nvSpPr>
        <p:spPr>
          <a:xfrm>
            <a:off x="304800" y="317522"/>
            <a:ext cx="11430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07056"/>
            <a:ext cx="701040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30cm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20cm;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15cm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8cm.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9288" y="4246447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. Chu vi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        (15 + 8) x 2 =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46 (cm)</a:t>
            </a:r>
          </a:p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                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AA4DCF-7881-46B6-8F90-C0C206E60186}"/>
              </a:ext>
            </a:extLst>
          </p:cNvPr>
          <p:cNvCxnSpPr>
            <a:cxnSpLocks/>
          </p:cNvCxnSpPr>
          <p:nvPr/>
        </p:nvCxnSpPr>
        <p:spPr>
          <a:xfrm>
            <a:off x="2286000" y="1454835"/>
            <a:ext cx="243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B588B5D-F1AB-44C1-A768-D20E1F79C9EF}"/>
              </a:ext>
            </a:extLst>
          </p:cNvPr>
          <p:cNvCxnSpPr>
            <a:cxnSpLocks/>
          </p:cNvCxnSpPr>
          <p:nvPr/>
        </p:nvCxnSpPr>
        <p:spPr>
          <a:xfrm>
            <a:off x="5257800" y="14478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071C8-CFB5-4E2C-848D-A2DEC118B040}"/>
              </a:ext>
            </a:extLst>
          </p:cNvPr>
          <p:cNvSpPr/>
          <p:nvPr/>
        </p:nvSpPr>
        <p:spPr>
          <a:xfrm>
            <a:off x="2438400" y="3148695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a. Chu vi hình chữ nhật là :</a:t>
            </a:r>
          </a:p>
          <a:p>
            <a:pPr lvl="0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            (30 + 20) x 2 = 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100 ( m)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70C562-EB9C-4A0D-A967-AD02EE3E6EA4}"/>
              </a:ext>
            </a:extLst>
          </p:cNvPr>
          <p:cNvSpPr txBox="1"/>
          <p:nvPr/>
        </p:nvSpPr>
        <p:spPr>
          <a:xfrm>
            <a:off x="4419600" y="250852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2B7129E-B938-4462-902B-81C7E0C11BEC}"/>
              </a:ext>
            </a:extLst>
          </p:cNvPr>
          <p:cNvCxnSpPr>
            <a:cxnSpLocks/>
          </p:cNvCxnSpPr>
          <p:nvPr/>
        </p:nvCxnSpPr>
        <p:spPr>
          <a:xfrm>
            <a:off x="2209800" y="2156599"/>
            <a:ext cx="243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C408D49-9E62-4444-B4DA-F3F3A173509B}"/>
              </a:ext>
            </a:extLst>
          </p:cNvPr>
          <p:cNvCxnSpPr>
            <a:cxnSpLocks/>
          </p:cNvCxnSpPr>
          <p:nvPr/>
        </p:nvCxnSpPr>
        <p:spPr>
          <a:xfrm>
            <a:off x="5181600" y="2137106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9E31477-6C30-4131-9E08-697CEEBE285A}"/>
              </a:ext>
            </a:extLst>
          </p:cNvPr>
          <p:cNvSpPr/>
          <p:nvPr/>
        </p:nvSpPr>
        <p:spPr>
          <a:xfrm>
            <a:off x="5486400" y="531677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Đáp số:     a. 100 m</a:t>
            </a:r>
          </a:p>
          <a:p>
            <a:pPr lvl="0"/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 b. 46 cm.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4" name="Content Placeholder 3" descr="hinh-nen-powerpoint-dep-nhat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798"/>
          </a:xfrm>
        </p:spPr>
      </p:pic>
      <p:sp>
        <p:nvSpPr>
          <p:cNvPr id="5" name="Rectangle 4"/>
          <p:cNvSpPr/>
          <p:nvPr/>
        </p:nvSpPr>
        <p:spPr>
          <a:xfrm>
            <a:off x="165025" y="380011"/>
            <a:ext cx="11430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2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1219200" y="2526153"/>
            <a:ext cx="8229600" cy="2747903"/>
            <a:chOff x="1447800" y="1905000"/>
            <a:chExt cx="7467600" cy="2983023"/>
          </a:xfrm>
        </p:grpSpPr>
        <p:sp>
          <p:nvSpPr>
            <p:cNvPr id="7" name="TextBox 6"/>
            <p:cNvSpPr txBox="1"/>
            <p:nvPr/>
          </p:nvSpPr>
          <p:spPr>
            <a:xfrm>
              <a:off x="3276600" y="1905000"/>
              <a:ext cx="2133600" cy="63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giải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2649479"/>
              <a:ext cx="7467600" cy="223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    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Chu vi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khung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 :</a:t>
              </a:r>
            </a:p>
            <a:p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                        50 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x 4 = 200 (cm)</a:t>
              </a:r>
            </a:p>
            <a:p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cs typeface="Times New Roman" pitchFamily="18" charset="0"/>
                </a:rPr>
                <a:t>                 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 200cm = 2m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                             Đáp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: 2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mét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00174" y="131770"/>
            <a:ext cx="10487026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Khung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50cm.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khung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0456" y="2005010"/>
            <a:ext cx="2438400" cy="236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11" name="Picture 10" descr="chù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857" y="2109786"/>
            <a:ext cx="2181225" cy="21812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1D058BC-4F23-4107-AB0E-B38D69D6DC52}"/>
              </a:ext>
            </a:extLst>
          </p:cNvPr>
          <p:cNvCxnSpPr/>
          <p:nvPr/>
        </p:nvCxnSpPr>
        <p:spPr>
          <a:xfrm>
            <a:off x="6778256" y="816860"/>
            <a:ext cx="472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12A3B3D-8394-472D-BE2F-C2A2424EA439}"/>
              </a:ext>
            </a:extLst>
          </p:cNvPr>
          <p:cNvCxnSpPr>
            <a:cxnSpLocks/>
          </p:cNvCxnSpPr>
          <p:nvPr/>
        </p:nvCxnSpPr>
        <p:spPr>
          <a:xfrm>
            <a:off x="2438400" y="1600200"/>
            <a:ext cx="929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pic>
        <p:nvPicPr>
          <p:cNvPr id="5" name="Content Placeholder 3" descr="hinh-nen-powerpoint-dep-nhat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99"/>
            <a:ext cx="12192000" cy="6886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44901"/>
            <a:ext cx="13716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7530" y="399872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latin typeface="Cambria" panose="02040503050406030204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latin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cs typeface="Times New Roman" pitchFamily="18" charset="0"/>
              </a:rPr>
              <a:t> 24cm.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057401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2986019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xăng-ti-mét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: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       24 : 4 =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6 (cm)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             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6cm.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0A39804-FFE1-4041-8FD2-1A1F6E0A91A7}"/>
              </a:ext>
            </a:extLst>
          </p:cNvPr>
          <p:cNvCxnSpPr/>
          <p:nvPr/>
        </p:nvCxnSpPr>
        <p:spPr>
          <a:xfrm>
            <a:off x="3200400" y="1000036"/>
            <a:ext cx="327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3F3F75E-D358-4C78-B595-B4CD713B6DDD}"/>
              </a:ext>
            </a:extLst>
          </p:cNvPr>
          <p:cNvCxnSpPr>
            <a:cxnSpLocks/>
          </p:cNvCxnSpPr>
          <p:nvPr/>
        </p:nvCxnSpPr>
        <p:spPr>
          <a:xfrm>
            <a:off x="7848600" y="1000036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3CC41FD-7448-4522-A682-032F1F0818FD}"/>
              </a:ext>
            </a:extLst>
          </p:cNvPr>
          <p:cNvCxnSpPr>
            <a:cxnSpLocks/>
          </p:cNvCxnSpPr>
          <p:nvPr/>
        </p:nvCxnSpPr>
        <p:spPr>
          <a:xfrm>
            <a:off x="2133600" y="1558246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p-nhat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13070"/>
            <a:ext cx="1733806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6206" y="245190"/>
            <a:ext cx="984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nửa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60m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>
                <a:latin typeface="Cambria" panose="02040503050406030204" pitchFamily="18" charset="0"/>
                <a:cs typeface="Times New Roman" pitchFamily="18" charset="0"/>
              </a:rPr>
              <a:t> 20m.</a:t>
            </a:r>
            <a:endParaRPr lang="en-US" sz="3200" b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5573" y="146909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Tóm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tắt</a:t>
            </a:r>
            <a:endParaRPr lang="en-US" sz="2800" b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09173" y="2458110"/>
            <a:ext cx="1371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04573" y="2456522"/>
            <a:ext cx="1371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933524" y="2460248"/>
            <a:ext cx="151297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6600524" y="2460248"/>
            <a:ext cx="151297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76173" y="2459698"/>
            <a:ext cx="1371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972124" y="2459146"/>
            <a:ext cx="151297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8840714">
            <a:off x="3497432" y="1888833"/>
            <a:ext cx="3595714" cy="3463091"/>
          </a:xfrm>
          <a:prstGeom prst="arc">
            <a:avLst>
              <a:gd name="adj1" fmla="val 16200000"/>
              <a:gd name="adj2" fmla="val 38624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9000780">
            <a:off x="6241866" y="2254393"/>
            <a:ext cx="1996399" cy="1587976"/>
          </a:xfrm>
          <a:prstGeom prst="arc">
            <a:avLst>
              <a:gd name="adj1" fmla="val 16200000"/>
              <a:gd name="adj2" fmla="val 250734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99773" y="146909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? 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78855" y="170469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cs typeface="Times New Roman" pitchFamily="18" charset="0"/>
              </a:rPr>
              <a:t>20m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66373" y="24596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itchFamily="18" charset="0"/>
              </a:rPr>
              <a:t>dài</a:t>
            </a:r>
            <a:endParaRPr lang="en-US" sz="2400" b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23773" y="24596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itchFamily="18" charset="0"/>
              </a:rPr>
              <a:t>rộng</a:t>
            </a:r>
            <a:endParaRPr lang="en-US" sz="2400" b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703314" y="2839641"/>
            <a:ext cx="609600" cy="211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741914" y="2839641"/>
            <a:ext cx="609600" cy="211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47573" y="3145498"/>
            <a:ext cx="1600200" cy="1390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009173" y="3145498"/>
            <a:ext cx="1828800" cy="1588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61773" y="284069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60m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75573" y="215489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latin typeface="Cambria" panose="02040503050406030204" pitchFamily="18" charset="0"/>
                <a:cs typeface="Times New Roman" pitchFamily="18" charset="0"/>
              </a:rPr>
              <a:t> vi: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23497" y="3576144"/>
            <a:ext cx="235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08973" y="4229587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    60 - 20 =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40 (m)</a:t>
            </a:r>
          </a:p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                  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40m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CE60501-2AAC-47D0-9846-B26F15F00659}"/>
              </a:ext>
            </a:extLst>
          </p:cNvPr>
          <p:cNvCxnSpPr/>
          <p:nvPr/>
        </p:nvCxnSpPr>
        <p:spPr>
          <a:xfrm>
            <a:off x="2960980" y="766552"/>
            <a:ext cx="4259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DDB41ED-B28A-45DD-90EC-E667CF2DA7C3}"/>
              </a:ext>
            </a:extLst>
          </p:cNvPr>
          <p:cNvCxnSpPr>
            <a:cxnSpLocks/>
          </p:cNvCxnSpPr>
          <p:nvPr/>
        </p:nvCxnSpPr>
        <p:spPr>
          <a:xfrm>
            <a:off x="8491529" y="780492"/>
            <a:ext cx="17954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687D0F7-1455-4765-9104-03F8B81B3405}"/>
              </a:ext>
            </a:extLst>
          </p:cNvPr>
          <p:cNvCxnSpPr>
            <a:cxnSpLocks/>
          </p:cNvCxnSpPr>
          <p:nvPr/>
        </p:nvCxnSpPr>
        <p:spPr>
          <a:xfrm>
            <a:off x="3756309" y="1219200"/>
            <a:ext cx="14282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D1CE5FE-1F22-4B11-BB3B-0B820A2B4E9A}"/>
              </a:ext>
            </a:extLst>
          </p:cNvPr>
          <p:cNvCxnSpPr>
            <a:cxnSpLocks/>
          </p:cNvCxnSpPr>
          <p:nvPr/>
        </p:nvCxnSpPr>
        <p:spPr>
          <a:xfrm>
            <a:off x="5623022" y="1276334"/>
            <a:ext cx="39019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  <p:bldP spid="26" grpId="0" animBg="1"/>
      <p:bldP spid="27" grpId="0"/>
      <p:bldP spid="28" grpId="0"/>
      <p:bldP spid="29" grpId="0"/>
      <p:bldP spid="30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n3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FF5B06C-3D8C-42C7-B4FD-0C55D5162774}"/>
              </a:ext>
            </a:extLst>
          </p:cNvPr>
          <p:cNvSpPr/>
          <p:nvPr/>
        </p:nvSpPr>
        <p:spPr>
          <a:xfrm>
            <a:off x="2628921" y="685800"/>
            <a:ext cx="7127875" cy="283845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9576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 7">
            <a:extLst>
              <a:ext uri="{FF2B5EF4-FFF2-40B4-BE49-F238E27FC236}">
                <a16:creationId xmlns:a16="http://schemas.microsoft.com/office/drawing/2014/main" xmlns="" id="{762DF830-FB3A-44F0-B830-6FB8606BA9BA}"/>
              </a:ext>
            </a:extLst>
          </p:cNvPr>
          <p:cNvSpPr/>
          <p:nvPr/>
        </p:nvSpPr>
        <p:spPr>
          <a:xfrm>
            <a:off x="2718880" y="1366361"/>
            <a:ext cx="734271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8800" b="1" ker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Chào tạm biệt </a:t>
            </a:r>
            <a:r>
              <a:rPr kumimoji="0" lang="en-SG" sz="8800" b="1" i="0" u="none" strike="noStrike" kern="0" cap="none" spc="0" normalizeH="0" baseline="0" noProof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vi-VN" sz="8800" b="1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6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5157802</TotalTime>
  <Words>272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Calibri</vt:lpstr>
      <vt:lpstr>Cambria</vt:lpstr>
      <vt:lpstr>HP001 4 hàng</vt:lpstr>
      <vt:lpstr>Times New Roman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29</cp:revision>
  <dcterms:created xsi:type="dcterms:W3CDTF">2006-02-09T17:03:32Z</dcterms:created>
  <dcterms:modified xsi:type="dcterms:W3CDTF">2022-01-04T06:03:23Z</dcterms:modified>
</cp:coreProperties>
</file>