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11" r:id="rId4"/>
    <p:sldMasterId id="2147483717" r:id="rId5"/>
  </p:sldMasterIdLst>
  <p:notesMasterIdLst>
    <p:notesMasterId r:id="rId16"/>
  </p:notesMasterIdLst>
  <p:sldIdLst>
    <p:sldId id="257" r:id="rId6"/>
    <p:sldId id="474" r:id="rId7"/>
    <p:sldId id="390" r:id="rId8"/>
    <p:sldId id="391" r:id="rId9"/>
    <p:sldId id="392" r:id="rId10"/>
    <p:sldId id="275" r:id="rId11"/>
    <p:sldId id="269" r:id="rId12"/>
    <p:sldId id="393" r:id="rId13"/>
    <p:sldId id="39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9140-106A-4A6D-9669-8161F2AB914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5AB86-4511-4458-AB87-DD2190C9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9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59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7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xmlns="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xmlns="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xmlns="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83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3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5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2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1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7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xmlns="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04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5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9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8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3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49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04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42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xmlns="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xmlns="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70541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85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07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48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84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9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5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xmlns="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881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0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47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55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66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2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01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00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1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4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9155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42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10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31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72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3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xmlns="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3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71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xmlns="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03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0563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2095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77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Chào mừng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-Rounded"/>
                <a:ea typeface="Arial-Rounded"/>
                <a:cs typeface="+mn-cs"/>
              </a:rPr>
              <a:t>đến với môn Tiếng Việt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0422" y="3006461"/>
            <a:ext cx="397271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77" y="453652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F0CF65-A182-4156-8553-577D8EFC3F50}"/>
              </a:ext>
            </a:extLst>
          </p:cNvPr>
          <p:cNvGrpSpPr/>
          <p:nvPr/>
        </p:nvGrpSpPr>
        <p:grpSpPr>
          <a:xfrm>
            <a:off x="3381154" y="2424223"/>
            <a:ext cx="6069223" cy="4249470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36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7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rPr>
                  <a:t>TIẾT 1 – 2</a:t>
                </a: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xmlns="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2EDA07-4929-41F0-B513-1B8227BD308C}"/>
              </a:ext>
            </a:extLst>
          </p:cNvPr>
          <p:cNvSpPr txBox="1"/>
          <p:nvPr/>
        </p:nvSpPr>
        <p:spPr>
          <a:xfrm>
            <a:off x="3653555" y="1170499"/>
            <a:ext cx="5656541" cy="148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 TẬP VÀ ĐÁNH GIÁ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CUỐI HỌC KÌ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55F00C-63BF-44B3-9761-B723160C43EE}"/>
              </a:ext>
            </a:extLst>
          </p:cNvPr>
          <p:cNvSpPr txBox="1"/>
          <p:nvPr/>
        </p:nvSpPr>
        <p:spPr>
          <a:xfrm>
            <a:off x="2672317" y="506315"/>
            <a:ext cx="7995683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Nhìn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405296" y="1080703"/>
            <a:ext cx="3173636" cy="2102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7695435" y="1206446"/>
            <a:ext cx="3292460" cy="1769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4407567" y="1152445"/>
            <a:ext cx="2941260" cy="1910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868101" y="3400647"/>
            <a:ext cx="2710831" cy="1580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4223751" y="3116212"/>
            <a:ext cx="3034517" cy="17696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7824407" y="2976087"/>
            <a:ext cx="3034515" cy="1769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6566773" y="4886049"/>
            <a:ext cx="2876709" cy="1761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2748517" y="4953386"/>
            <a:ext cx="2778993" cy="1659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6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55F00C-63BF-44B3-9761-B723160C43EE}"/>
              </a:ext>
            </a:extLst>
          </p:cNvPr>
          <p:cNvSpPr txBox="1"/>
          <p:nvPr/>
        </p:nvSpPr>
        <p:spPr>
          <a:xfrm>
            <a:off x="2708300" y="324141"/>
            <a:ext cx="7995683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Nhìn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1310555" y="898244"/>
            <a:ext cx="1975519" cy="1856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3377723" y="1068408"/>
            <a:ext cx="2110686" cy="1361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1218906" y="2500468"/>
            <a:ext cx="2333852" cy="1361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3670109" y="2445802"/>
            <a:ext cx="2406796" cy="1403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1186621" y="3891165"/>
            <a:ext cx="2333849" cy="1361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3904505" y="3763536"/>
            <a:ext cx="2245038" cy="1526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1746489" y="5305915"/>
            <a:ext cx="2333849" cy="1377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5488409" y="945304"/>
            <a:ext cx="2110686" cy="1361033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xmlns="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6212798" y="2256074"/>
            <a:ext cx="5568076" cy="42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A7AEF4-02E4-4F5B-8704-88B8CC039235}"/>
              </a:ext>
            </a:extLst>
          </p:cNvPr>
          <p:cNvSpPr txBox="1"/>
          <p:nvPr/>
        </p:nvSpPr>
        <p:spPr>
          <a:xfrm>
            <a:off x="6802520" y="2657852"/>
            <a:ext cx="49888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diều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muội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512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7BE1721F-414F-4E22-92C9-5E899356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3" t="15257" r="3067" b="71107"/>
          <a:stretch/>
        </p:blipFill>
        <p:spPr bwMode="auto">
          <a:xfrm>
            <a:off x="6424894" y="2818633"/>
            <a:ext cx="438018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709EA3C9-FC4E-49E6-A1D9-E20F7A93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14757" r="27427" b="71607"/>
          <a:stretch/>
        </p:blipFill>
        <p:spPr bwMode="auto">
          <a:xfrm>
            <a:off x="6450773" y="3180985"/>
            <a:ext cx="438018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857F4AFF-4257-4AEE-BA67-C6C0AF287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8" t="29416" r="4092" b="56948"/>
          <a:stretch/>
        </p:blipFill>
        <p:spPr bwMode="auto">
          <a:xfrm>
            <a:off x="6424894" y="3689269"/>
            <a:ext cx="438018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EFB5FA2C-FCDC-4473-97CB-088558C36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9288" r="76712" b="57076"/>
          <a:stretch/>
        </p:blipFill>
        <p:spPr bwMode="auto">
          <a:xfrm>
            <a:off x="6455307" y="4502624"/>
            <a:ext cx="438018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05B23359-CAC2-4B50-8D14-5D736E30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7" t="28669" r="29203" b="57695"/>
          <a:stretch/>
        </p:blipFill>
        <p:spPr bwMode="auto">
          <a:xfrm>
            <a:off x="6416582" y="4104979"/>
            <a:ext cx="438018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8900D972-3305-48C7-A74D-E693F439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15129" r="53265" b="71235"/>
          <a:stretch/>
        </p:blipFill>
        <p:spPr bwMode="auto">
          <a:xfrm>
            <a:off x="6433138" y="4900269"/>
            <a:ext cx="438018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F10F0826-9B12-4542-973D-0E0F68793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8885" r="52406" b="57479"/>
          <a:stretch/>
        </p:blipFill>
        <p:spPr bwMode="auto">
          <a:xfrm>
            <a:off x="6450773" y="5415277"/>
            <a:ext cx="438018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841DD7DA-FB8C-4F42-9EB9-D2D76CC4A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42810" r="77454" b="43554"/>
          <a:stretch/>
        </p:blipFill>
        <p:spPr bwMode="auto">
          <a:xfrm>
            <a:off x="6489132" y="5859094"/>
            <a:ext cx="438018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xmlns="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xmlns="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AFBB084-0936-4099-AE98-E909E5283190}"/>
              </a:ext>
            </a:extLst>
          </p:cNvPr>
          <p:cNvGrpSpPr/>
          <p:nvPr/>
        </p:nvGrpSpPr>
        <p:grpSpPr>
          <a:xfrm>
            <a:off x="3951475" y="3437374"/>
            <a:ext cx="585788" cy="700042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6" cy="577850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3" y="482797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5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8D2C52C-52FC-4FC3-B1F3-CE6A5B70BDB0}"/>
              </a:ext>
            </a:extLst>
          </p:cNvPr>
          <p:cNvGrpSpPr/>
          <p:nvPr/>
        </p:nvGrpSpPr>
        <p:grpSpPr>
          <a:xfrm>
            <a:off x="931754" y="3389703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4EFDBC-7861-49C1-81C9-9A16A96B193B}"/>
              </a:ext>
            </a:extLst>
          </p:cNvPr>
          <p:cNvGrpSpPr/>
          <p:nvPr/>
        </p:nvGrpSpPr>
        <p:grpSpPr>
          <a:xfrm>
            <a:off x="1496945" y="5157861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ABB9975-98A3-4E5C-83F0-F5DB5A76FAFE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LIMIT: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0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48277"/>
              </p:ext>
            </p:extLst>
          </p:nvPr>
        </p:nvGraphicFramePr>
        <p:xfrm>
          <a:off x="2070100" y="2266527"/>
          <a:ext cx="9359901" cy="4047198"/>
        </p:xfrm>
        <a:graphic>
          <a:graphicData uri="http://schemas.openxmlformats.org/drawingml/2006/table">
            <a:tbl>
              <a:tblPr firstRow="1" bandRow="1"/>
              <a:tblGrid>
                <a:gridCol w="2874790">
                  <a:extLst>
                    <a:ext uri="{9D8B030D-6E8A-4147-A177-3AD203B41FA5}">
                      <a16:colId xmlns:a16="http://schemas.microsoft.com/office/drawing/2014/main" xmlns="" val="4152422234"/>
                    </a:ext>
                  </a:extLst>
                </a:gridCol>
                <a:gridCol w="2685402">
                  <a:extLst>
                    <a:ext uri="{9D8B030D-6E8A-4147-A177-3AD203B41FA5}">
                      <a16:colId xmlns:a16="http://schemas.microsoft.com/office/drawing/2014/main" xmlns="" val="3458272474"/>
                    </a:ext>
                  </a:extLst>
                </a:gridCol>
                <a:gridCol w="3799709">
                  <a:extLst>
                    <a:ext uri="{9D8B030D-6E8A-4147-A177-3AD203B41FA5}">
                      <a16:colId xmlns:a16="http://schemas.microsoft.com/office/drawing/2014/main" xmlns="" val="716862406"/>
                    </a:ext>
                  </a:extLst>
                </a:gridCol>
              </a:tblGrid>
              <a:tr h="1378943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latin typeface="+mj-lt"/>
                        </a:rPr>
                        <a:t>Từ</a:t>
                      </a:r>
                      <a:r>
                        <a:rPr lang="en-US" sz="2800" b="1" dirty="0"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latin typeface="+mj-lt"/>
                        </a:rPr>
                        <a:t>ngữ</a:t>
                      </a:r>
                      <a:r>
                        <a:rPr lang="en-US" sz="2800" b="1" dirty="0"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latin typeface="+mj-lt"/>
                        </a:rPr>
                        <a:t>chỉ</a:t>
                      </a:r>
                      <a:r>
                        <a:rPr lang="en-US" sz="2800" b="1" dirty="0"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latin typeface="+mj-lt"/>
                        </a:rPr>
                        <a:t>sự</a:t>
                      </a:r>
                      <a:r>
                        <a:rPr lang="en-US" sz="2800" b="1" dirty="0"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latin typeface="+mj-lt"/>
                        </a:rPr>
                        <a:t>vật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+mj-lt"/>
                        </a:rPr>
                        <a:t>Từ</a:t>
                      </a:r>
                      <a:r>
                        <a:rPr lang="en-US" sz="2400" b="1" dirty="0"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</a:rPr>
                        <a:t>ngữ</a:t>
                      </a:r>
                      <a:r>
                        <a:rPr lang="en-US" sz="2400" b="1" dirty="0"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</a:rPr>
                        <a:t>chỉ</a:t>
                      </a:r>
                      <a:r>
                        <a:rPr lang="en-US" sz="2400" b="1" dirty="0"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</a:rPr>
                        <a:t>người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dirty="0" err="1">
                          <a:latin typeface="+mj-lt"/>
                        </a:rPr>
                        <a:t>Bà</a:t>
                      </a:r>
                      <a:endParaRPr lang="en-US" sz="2400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dirty="0" err="1">
                          <a:latin typeface="+mj-lt"/>
                        </a:rPr>
                        <a:t>Nết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0483716"/>
                  </a:ext>
                </a:extLst>
              </a:tr>
              <a:tr h="26682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+mj-lt"/>
                        </a:rPr>
                        <a:t>Từ</a:t>
                      </a:r>
                      <a:r>
                        <a:rPr lang="en-US" sz="2400" b="1" dirty="0"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</a:rPr>
                        <a:t>ngữ</a:t>
                      </a:r>
                      <a:r>
                        <a:rPr lang="en-US" sz="2400" b="1" dirty="0"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</a:rPr>
                        <a:t>chỉ</a:t>
                      </a:r>
                      <a:r>
                        <a:rPr lang="en-US" sz="2400" b="1" dirty="0"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</a:rPr>
                        <a:t>vật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dirty="0" err="1">
                          <a:latin typeface="+mj-lt"/>
                        </a:rPr>
                        <a:t>Nhím</a:t>
                      </a:r>
                      <a:r>
                        <a:rPr lang="en-US" sz="2400" dirty="0">
                          <a:latin typeface="+mj-lt"/>
                        </a:rPr>
                        <a:t> </a:t>
                      </a:r>
                      <a:r>
                        <a:rPr lang="en-US" sz="2400" dirty="0" err="1">
                          <a:latin typeface="+mj-lt"/>
                        </a:rPr>
                        <a:t>nâu</a:t>
                      </a:r>
                      <a:endParaRPr lang="en-US" sz="2400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dirty="0" err="1">
                          <a:latin typeface="+mj-lt"/>
                        </a:rPr>
                        <a:t>Cây</a:t>
                      </a:r>
                      <a:r>
                        <a:rPr lang="en-US" sz="2400" dirty="0">
                          <a:latin typeface="+mj-lt"/>
                        </a:rPr>
                        <a:t> </a:t>
                      </a:r>
                      <a:r>
                        <a:rPr lang="en-US" sz="2400" dirty="0" err="1">
                          <a:latin typeface="+mj-lt"/>
                        </a:rPr>
                        <a:t>cau</a:t>
                      </a:r>
                      <a:endParaRPr lang="en-US" sz="2400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dirty="0" err="1">
                          <a:latin typeface="+mj-lt"/>
                        </a:rPr>
                        <a:t>Cánh</a:t>
                      </a:r>
                      <a:r>
                        <a:rPr lang="en-US" sz="2400" dirty="0">
                          <a:latin typeface="+mj-lt"/>
                        </a:rPr>
                        <a:t> </a:t>
                      </a:r>
                      <a:r>
                        <a:rPr lang="en-US" sz="2400" dirty="0" err="1">
                          <a:latin typeface="+mj-lt"/>
                        </a:rPr>
                        <a:t>cửa</a:t>
                      </a:r>
                      <a:endParaRPr lang="en-US" sz="2400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dirty="0" err="1">
                          <a:latin typeface="+mj-lt"/>
                        </a:rPr>
                        <a:t>Dòng</a:t>
                      </a:r>
                      <a:r>
                        <a:rPr lang="en-US" sz="2400" dirty="0">
                          <a:latin typeface="+mj-lt"/>
                        </a:rPr>
                        <a:t> </a:t>
                      </a:r>
                      <a:r>
                        <a:rPr lang="en-US" sz="2400" dirty="0" err="1">
                          <a:latin typeface="+mj-lt"/>
                        </a:rPr>
                        <a:t>suối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4499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FA33E2-D6BA-45AD-89D5-5C4BB357C6C5}"/>
              </a:ext>
            </a:extLst>
          </p:cNvPr>
          <p:cNvSpPr txBox="1"/>
          <p:nvPr/>
        </p:nvSpPr>
        <p:spPr>
          <a:xfrm>
            <a:off x="8588874" y="2280849"/>
            <a:ext cx="2048712" cy="1296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marR="0" lvl="0" indent="-22859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228594" marR="0" lvl="0" indent="-22859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B85D61-E59B-4C50-B388-C2A3EEBBC84F}"/>
              </a:ext>
            </a:extLst>
          </p:cNvPr>
          <p:cNvSpPr txBox="1"/>
          <p:nvPr/>
        </p:nvSpPr>
        <p:spPr>
          <a:xfrm>
            <a:off x="9420727" y="4000823"/>
            <a:ext cx="1904555" cy="194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marR="0" lvl="0" indent="-22859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Rừng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228594" marR="0" lvl="0" indent="-22859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228594" marR="0" lvl="0" indent="-22859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2DAFA9-979C-4CE3-9308-54E4075F5D3A}"/>
              </a:ext>
            </a:extLst>
          </p:cNvPr>
          <p:cNvSpPr txBox="1"/>
          <p:nvPr/>
        </p:nvSpPr>
        <p:spPr>
          <a:xfrm>
            <a:off x="5921406" y="1015035"/>
            <a:ext cx="3249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5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40" y="2468505"/>
            <a:ext cx="8571719" cy="3640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31A9EE-88C7-43A5-B0CA-352EC47952B1}"/>
              </a:ext>
            </a:extLst>
          </p:cNvPr>
          <p:cNvSpPr txBox="1"/>
          <p:nvPr/>
        </p:nvSpPr>
        <p:spPr>
          <a:xfrm>
            <a:off x="1395665" y="748536"/>
            <a:ext cx="917440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187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214</Words>
  <Application>Microsoft Office PowerPoint</Application>
  <PresentationFormat>Widescreen</PresentationFormat>
  <Paragraphs>46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DengXian</vt:lpstr>
      <vt:lpstr>Raleway</vt:lpstr>
      <vt:lpstr>Times New Roman</vt:lpstr>
      <vt:lpstr>UTM Avo</vt:lpstr>
      <vt:lpstr>思源黑体 CN Regular</vt:lpstr>
      <vt:lpstr>等线</vt:lpstr>
      <vt:lpstr>等线 Light</vt:lpstr>
      <vt:lpstr>1_Office Theme</vt:lpstr>
      <vt:lpstr>1_Office 主题​​</vt:lpstr>
      <vt:lpstr>3_Office Theme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5</cp:revision>
  <dcterms:created xsi:type="dcterms:W3CDTF">2021-07-27T00:59:40Z</dcterms:created>
  <dcterms:modified xsi:type="dcterms:W3CDTF">2022-01-06T03:31:25Z</dcterms:modified>
</cp:coreProperties>
</file>