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26" r:id="rId3"/>
    <p:sldMasterId id="2147483762" r:id="rId4"/>
  </p:sldMasterIdLst>
  <p:notesMasterIdLst>
    <p:notesMasterId r:id="rId16"/>
  </p:notesMasterIdLst>
  <p:sldIdLst>
    <p:sldId id="272" r:id="rId5"/>
    <p:sldId id="275" r:id="rId6"/>
    <p:sldId id="344" r:id="rId7"/>
    <p:sldId id="299" r:id="rId8"/>
    <p:sldId id="345" r:id="rId9"/>
    <p:sldId id="346" r:id="rId10"/>
    <p:sldId id="351" r:id="rId11"/>
    <p:sldId id="347" r:id="rId12"/>
    <p:sldId id="348" r:id="rId13"/>
    <p:sldId id="349" r:id="rId14"/>
    <p:sldId id="352" r:id="rId15"/>
  </p:sldIdLst>
  <p:sldSz cx="9144000" cy="5143500" type="screen16x9"/>
  <p:notesSz cx="6858000" cy="9144000"/>
  <p:defaultTextStyle>
    <a:defPPr>
      <a:defRPr lang="en-US"/>
    </a:defPPr>
    <a:lvl1pPr marL="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5D"/>
    <a:srgbClr val="FFAE85"/>
    <a:srgbClr val="FF9966"/>
    <a:srgbClr val="00589A"/>
    <a:srgbClr val="00487E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67" autoAdjust="0"/>
  </p:normalViewPr>
  <p:slideViewPr>
    <p:cSldViewPr>
      <p:cViewPr varScale="1">
        <p:scale>
          <a:sx n="90" d="100"/>
          <a:sy n="90" d="100"/>
        </p:scale>
        <p:origin x="7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3845-5F6E-4253-A934-1943E2C03594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F12F1-E68E-4842-864D-8393B133CF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74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3FBD760D-B734-4EA4-BF81-FFC47A236E05}" type="slidenum">
              <a:rPr lang="zh-CN" altLang="en-US" sz="1200">
                <a:solidFill>
                  <a:srgbClr val="000000"/>
                </a:solidFill>
              </a:rPr>
              <a:pPr/>
              <a:t>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F2BDEFBE-4132-466A-A3EA-086144E9BD8D}" type="slidenum">
              <a:rPr lang="zh-CN" altLang="en-US" sz="1200">
                <a:solidFill>
                  <a:srgbClr val="000000"/>
                </a:solidFill>
              </a:rPr>
              <a:pPr/>
              <a:t>2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43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3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5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8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1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9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7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3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3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B9958B3-894E-49F6-BC92-2F756E762612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28E77CA2-4874-4EC4-8122-0E1A8707E5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55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7A5F2C7A-560A-4FF9-876C-9DCB1AC19CF5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3ACA253B-CB14-46BC-B261-060278E1E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35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CD1F473-E164-411A-AA39-A7DD0676C895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D62B243-BF6B-4244-B6B5-E5ADE4E50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2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F75C151F-E12D-4938-8059-D4B6612C75D9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B0C3311F-DB78-40BC-8A19-88D7CDB4F0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04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0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4114B3A-C50E-4DC4-A077-89763BE29E58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929D5455-953F-42E1-93BA-F420FCD800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80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EE383A2F-76A9-4758-B4B7-726DD89A6A30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5705F6FD-9841-4AAE-B1E2-D6520DB8E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2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46A344-63E2-4352-9C66-B4F3415B38E9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2E7E6CCB-D852-47F9-A722-10A10FDF7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6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4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4" y="107633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EB637A7E-4330-48E6-9EA3-A9F8EED6D728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0FB3551-E245-4A69-BA02-267F6DC7DE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9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C77F2EC-E9DC-40F5-BB17-E6679F2EA02A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2598ACE9-6DA4-4F6A-B1A0-8BE00635F0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43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7BDA0AEC-BE77-47D4-8182-033AF02E05A7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08440C4-FD72-4F31-9A8C-52D1968407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9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4786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847066C-9F16-4F76-AC5D-97C99337ACAE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43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58DE5C9-148D-4EC6-ABCA-46FF2443EA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08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9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9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0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2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000" tIns="32510" rIns="65000" bIns="325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4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000" tIns="32510" rIns="65000" bIns="32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050"/>
          </a:xfrm>
          <a:prstGeom prst="rect">
            <a:avLst/>
          </a:prstGeom>
        </p:spPr>
        <p:txBody>
          <a:bodyPr vert="horz" lIns="65000" tIns="32510" rIns="65000" bIns="32510" rtlCol="0" anchor="ctr"/>
          <a:lstStyle>
            <a:lvl1pPr algn="l" eaLnBrk="1" hangingPunct="1">
              <a:spcBef>
                <a:spcPct val="0"/>
              </a:spcBef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A31E0C0-A1B1-4C91-8473-9B2F6EF8924A}" type="datetimeFigureOut">
              <a:rPr lang="zh-CN" altLang="en-US"/>
              <a:pPr fontAlgn="base">
                <a:spcAft>
                  <a:spcPct val="0"/>
                </a:spcAft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050"/>
          </a:xfrm>
          <a:prstGeom prst="rect">
            <a:avLst/>
          </a:prstGeom>
        </p:spPr>
        <p:txBody>
          <a:bodyPr vert="horz" lIns="65000" tIns="32510" rIns="65000" bIns="32510" rtlCol="0" anchor="ctr"/>
          <a:lstStyle>
            <a:lvl1pPr algn="ctr" eaLnBrk="1" hangingPunct="1">
              <a:spcBef>
                <a:spcPct val="0"/>
              </a:spcBef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050"/>
          </a:xfrm>
          <a:prstGeom prst="rect">
            <a:avLst/>
          </a:prstGeom>
        </p:spPr>
        <p:txBody>
          <a:bodyPr vert="horz" lIns="65000" tIns="32510" rIns="65000" bIns="32510" rtlCol="0" anchor="ctr"/>
          <a:lstStyle>
            <a:lvl1pPr algn="r" eaLnBrk="1" hangingPunct="1">
              <a:spcBef>
                <a:spcPct val="0"/>
              </a:spcBef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1E561F4-7C6B-4F27-878B-0F6049D90B3D}" type="slidenum">
              <a:rPr lang="zh-CN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6490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90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2pPr>
      <a:lvl3pPr algn="l" defTabSz="6490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3pPr>
      <a:lvl4pPr algn="l" defTabSz="6490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4pPr>
      <a:lvl5pPr algn="l" defTabSz="6490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5pPr>
      <a:lvl6pPr marL="457022" algn="l" defTabSz="64904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6pPr>
      <a:lvl7pPr marL="914063" algn="l" defTabSz="64904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7pPr>
      <a:lvl8pPr marL="1371090" algn="l" defTabSz="64904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8pPr>
      <a:lvl9pPr marL="1828124" algn="l" defTabSz="64904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/>
        </a:defRPr>
      </a:lvl9pPr>
    </p:titleStyle>
    <p:bodyStyle>
      <a:lvl1pPr marL="161865" indent="-161865" algn="l" defTabSz="649048" rtl="0" eaLnBrk="0" fontAlgn="base" hangingPunct="0">
        <a:lnSpc>
          <a:spcPct val="90000"/>
        </a:lnSpc>
        <a:spcBef>
          <a:spcPts val="713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183" indent="-161865" algn="l" defTabSz="64904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0913" indent="-161865" algn="l" defTabSz="64904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222" indent="-161865" algn="l" defTabSz="64904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548" indent="-161865" algn="l" defTabSz="649048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7457" indent="-162497" algn="l" defTabSz="64999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2459" indent="-162497" algn="l" defTabSz="64999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447" indent="-162497" algn="l" defTabSz="64999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2442" indent="-162497" algn="l" defTabSz="64999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995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990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984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9965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4967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9969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4949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9944" algn="l" defTabSz="6499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79"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3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21BA4431-95A1-46C8-A0A4-E19D8C6DC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FF78625B-CCEC-43C9-AE7D-3E7E594D8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6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 defTabSz="914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C177B0B-C517-4438-9DFC-7615855BCC38}" type="datetimeFigureOut">
              <a:rPr lang="zh-CN" altLang="en-US"/>
              <a:pPr>
                <a:defRPr/>
              </a:pPr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 defTabSz="914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 defTabSz="914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BA4C9E4-7EE2-4A0C-9933-1A5037022D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9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109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09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09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09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09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8" algn="ctr" defTabSz="9126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43" algn="ctr" defTabSz="9126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62" algn="ctr" defTabSz="9126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84" algn="ctr" defTabSz="9126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671" indent="-339671" algn="l" defTabSz="911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67" indent="-282533" algn="l" defTabSz="911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54" indent="-225389" algn="l" defTabSz="911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85" indent="-225389" algn="l" defTabSz="911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19" indent="-225389" algn="l" defTabSz="911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1" y="38117"/>
            <a:ext cx="18081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3116263"/>
            <a:ext cx="107156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中央人民广播电台少年广播合唱团 - 六一国际儿童节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-1462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2438518" y="3824305"/>
            <a:ext cx="3939969" cy="46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6" tIns="45588" rIns="91176" bIns="45588">
            <a:spAutoFit/>
          </a:bodyPr>
          <a:lstStyle>
            <a:lvl1pPr defTabSz="911225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b="1">
              <a:solidFill>
                <a:prstClr val="black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2281759" y="163515"/>
            <a:ext cx="495197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11" tIns="34289" rIns="68411" bIns="34289">
            <a:spAutoFit/>
          </a:bodyPr>
          <a:lstStyle>
            <a:lvl1pPr defTabSz="6842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42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42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42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42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b="1">
              <a:solidFill>
                <a:prstClr val="black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5218" y="1257317"/>
            <a:ext cx="6867525" cy="4111625"/>
          </a:xfrm>
          <a:prstGeom prst="rect">
            <a:avLst/>
          </a:prstGeom>
        </p:spPr>
        <p:txBody>
          <a:bodyPr spcFirstLastPara="1" wrap="none" lIns="91410" tIns="45705" rIns="91410" bIns="45705" fromWordArt="1">
            <a:prstTxWarp prst="textArchUp">
              <a:avLst>
                <a:gd name="adj" fmla="val 11020699"/>
              </a:avLst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sz="27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 CÔ VỀ DỰ GIỜ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19" y="2711467"/>
            <a:ext cx="7777163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10" tIns="46755" rIns="89910" bIns="4675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>
                <a:solidFill>
                  <a:srgbClr val="F3706D">
                    <a:lumMod val="75000"/>
                  </a:srgbClr>
                </a:solidFill>
                <a:latin typeface=".VnCommercial Script" pitchFamily="34" charset="0"/>
                <a:cs typeface="Arial" pitchFamily="34" charset="0"/>
              </a:rPr>
              <a:t>M«n To¸n - Líp 1</a:t>
            </a:r>
          </a:p>
        </p:txBody>
      </p:sp>
    </p:spTree>
    <p:extLst>
      <p:ext uri="{BB962C8B-B14F-4D97-AF65-F5344CB8AC3E}">
        <p14:creationId xmlns:p14="http://schemas.microsoft.com/office/powerpoint/2010/main" val="306845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20679" y="114223"/>
            <a:ext cx="614363" cy="576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defTabSz="685579">
              <a:defRPr/>
            </a:pPr>
            <a:r>
              <a:rPr lang="en-US" sz="3600" b="1" dirty="0">
                <a:solidFill>
                  <a:prstClr val="white"/>
                </a:solidFill>
              </a:rPr>
              <a:t>5</a:t>
            </a:r>
            <a:endParaRPr lang="vi-VN" sz="3600" b="1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52504" y="-204874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8" tIns="60908" rIns="121818" bIns="60908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Hình thích hợp đặt vào dấu “?” là hình nào?</a:t>
            </a:r>
            <a:endParaRPr lang="vi-VN" sz="30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6" y="1341967"/>
            <a:ext cx="7893148" cy="233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69863" y="2791883"/>
            <a:ext cx="47947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25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66950"/>
            <a:ext cx="6962969" cy="807911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88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1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3803" y="1427163"/>
            <a:ext cx="7007225" cy="14589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11" tIns="34289" rIns="68511" bIns="34289" anchor="ctr"/>
          <a:lstStyle/>
          <a:p>
            <a:pPr algn="ctr" defTabSz="685018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500203" y="1522413"/>
            <a:ext cx="6327775" cy="1212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11" tIns="34289" rIns="68511" bIns="34289" anchor="ctr"/>
          <a:lstStyle/>
          <a:p>
            <a:pPr algn="ctr" defTabSz="6838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Bài 20</a:t>
            </a:r>
          </a:p>
          <a:p>
            <a:pPr algn="ctr" defTabSz="6838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Ôn tập chung</a:t>
            </a:r>
          </a:p>
          <a:p>
            <a:pPr algn="ctr" defTabSz="6838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393" y="277036"/>
            <a:ext cx="2303291" cy="900134"/>
          </a:xfrm>
          <a:prstGeom prst="rect">
            <a:avLst/>
          </a:prstGeom>
          <a:noFill/>
        </p:spPr>
        <p:txBody>
          <a:bodyPr wrap="none" lIns="68495" tIns="34280" rIns="68495" bIns="34280">
            <a:spAutoFit/>
          </a:bodyPr>
          <a:lstStyle/>
          <a:p>
            <a:pPr algn="ctr" defTabSz="685018">
              <a:defRPr/>
            </a:pPr>
            <a:r>
              <a:rPr lang="en-US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TOÁN 1</a:t>
            </a:r>
          </a:p>
        </p:txBody>
      </p:sp>
      <p:sp>
        <p:nvSpPr>
          <p:cNvPr id="125957" name="AutoShape 4"/>
          <p:cNvSpPr>
            <a:spLocks noChangeArrowheads="1"/>
          </p:cNvSpPr>
          <p:nvPr/>
        </p:nvSpPr>
        <p:spPr bwMode="auto">
          <a:xfrm>
            <a:off x="14303" y="22240"/>
            <a:ext cx="9101137" cy="5121275"/>
          </a:xfrm>
          <a:prstGeom prst="roundRect">
            <a:avLst>
              <a:gd name="adj" fmla="val 5088"/>
            </a:avLst>
          </a:prstGeom>
          <a:noFill/>
          <a:ln w="57240" cap="sq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0" tIns="45675" rIns="91350" bIns="45675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722" y="2694215"/>
            <a:ext cx="6962969" cy="1177245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algn="ctr" defTabSz="685562"/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LUYỆN TẬP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20679" y="114223"/>
            <a:ext cx="614363" cy="576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defTabSz="685579"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7752" y="111041"/>
            <a:ext cx="847725" cy="5318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885952" y="-204874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8" tIns="60908" rIns="121818" bIns="60908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0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5" y="895349"/>
            <a:ext cx="8156697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429000" y="2291442"/>
            <a:ext cx="479968" cy="52126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13220" y="2296884"/>
            <a:ext cx="479968" cy="52126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4443" y="4248150"/>
            <a:ext cx="479968" cy="52126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3220" y="4248150"/>
            <a:ext cx="568780" cy="52126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20679" y="114223"/>
            <a:ext cx="614363" cy="576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defTabSz="685579">
              <a:defRPr/>
            </a:pPr>
            <a:r>
              <a:rPr lang="en-US" sz="3600" b="1">
                <a:solidFill>
                  <a:prstClr val="white"/>
                </a:solidFill>
              </a:rPr>
              <a:t>2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52504" y="-204874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8" tIns="60908" rIns="121818" bIns="60908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Sắp xếp các số theo thứ tự từ bé đến lớn. </a:t>
            </a:r>
            <a:endParaRPr lang="vi-VN" sz="30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8620"/>
            <a:ext cx="1589128" cy="131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74963"/>
            <a:ext cx="1458872" cy="13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3492"/>
            <a:ext cx="1537026" cy="13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89264"/>
            <a:ext cx="1524000" cy="139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4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60833 0.2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17284E-7 L -0.22569 0.336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1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36319 0.3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37865 0.308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1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3718" y="1374060"/>
            <a:ext cx="2337087" cy="647355"/>
          </a:xfrm>
          <a:prstGeom prst="roundRect">
            <a:avLst/>
          </a:prstGeom>
          <a:solidFill>
            <a:srgbClr val="FF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AU" sz="3000" b="1">
                <a:solidFill>
                  <a:prstClr val="black"/>
                </a:solidFill>
                <a:latin typeface="UTM Avo"/>
              </a:rPr>
              <a:t>   3 + 5 =                  </a:t>
            </a:r>
            <a:endParaRPr lang="en-US" sz="3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0637" y="111041"/>
            <a:ext cx="614363" cy="576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3" rIns="68559" bIns="34283" anchor="ctr"/>
          <a:lstStyle/>
          <a:p>
            <a:pPr algn="ctr" defTabSz="685664"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36815" y="1401104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75229" y="1367666"/>
            <a:ext cx="2337087" cy="647355"/>
          </a:xfrm>
          <a:prstGeom prst="roundRect">
            <a:avLst/>
          </a:prstGeom>
          <a:solidFill>
            <a:srgbClr val="FF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AU" sz="3000" b="1">
                <a:solidFill>
                  <a:prstClr val="black"/>
                </a:solidFill>
                <a:latin typeface="UTM Avo"/>
              </a:rPr>
              <a:t>   6 + 4 = </a:t>
            </a:r>
            <a:endParaRPr lang="en-US" sz="3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64465" y="1419761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79754" y="1379379"/>
            <a:ext cx="2337087" cy="647355"/>
          </a:xfrm>
          <a:prstGeom prst="roundRect">
            <a:avLst/>
          </a:prstGeom>
          <a:solidFill>
            <a:srgbClr val="FF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3000" b="1">
                <a:solidFill>
                  <a:prstClr val="black"/>
                </a:solidFill>
                <a:latin typeface="UTM Avo"/>
              </a:rPr>
              <a:t>   3 + 0 = </a:t>
            </a:r>
            <a:endParaRPr lang="en-US" sz="3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382000" y="1442750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21823" y="2647950"/>
            <a:ext cx="2337087" cy="647355"/>
          </a:xfrm>
          <a:prstGeom prst="roundRect">
            <a:avLst/>
          </a:prstGeom>
          <a:solidFill>
            <a:srgbClr val="FF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AU" sz="3000" b="1">
                <a:solidFill>
                  <a:prstClr val="black"/>
                </a:solidFill>
                <a:latin typeface="UTM Avo"/>
              </a:rPr>
              <a:t>   8 – 4 = </a:t>
            </a:r>
            <a:endParaRPr lang="en-US" sz="3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436814" y="2726403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993334" y="2641556"/>
            <a:ext cx="2337087" cy="647355"/>
          </a:xfrm>
          <a:prstGeom prst="roundRect">
            <a:avLst/>
          </a:prstGeom>
          <a:solidFill>
            <a:srgbClr val="FF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AU" sz="3000" b="1">
                <a:solidFill>
                  <a:prstClr val="black"/>
                </a:solidFill>
                <a:latin typeface="UTM Avo"/>
              </a:rPr>
              <a:t>   10 – 5 =  </a:t>
            </a:r>
            <a:endParaRPr lang="en-US" sz="3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715000" y="2698533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797859" y="2653269"/>
            <a:ext cx="2337087" cy="647355"/>
          </a:xfrm>
          <a:prstGeom prst="roundRect">
            <a:avLst/>
          </a:prstGeom>
          <a:solidFill>
            <a:srgbClr val="FF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AU" sz="3000" b="1">
                <a:solidFill>
                  <a:prstClr val="black"/>
                </a:solidFill>
                <a:latin typeface="UTM Avo"/>
              </a:rPr>
              <a:t>   5 - 0 = </a:t>
            </a:r>
            <a:endParaRPr lang="en-US" sz="3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382000" y="2698533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435408" y="1411597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19478" y="1414318"/>
            <a:ext cx="6096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390163" y="1438676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446293" y="2721450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716323" y="2698533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373835" y="2706527"/>
            <a:ext cx="5271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7752" y="111041"/>
            <a:ext cx="847725" cy="5318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885952" y="-204874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8" tIns="60908" rIns="121818" bIns="60908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0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6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722" y="2694215"/>
            <a:ext cx="6962969" cy="1177245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NGHỈ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GIỮA GIỜ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280637" y="111041"/>
            <a:ext cx="614363" cy="576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3" rIns="68559" bIns="34283" anchor="ctr"/>
          <a:lstStyle/>
          <a:p>
            <a:pPr algn="ctr" defTabSz="685664"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7752" y="111041"/>
            <a:ext cx="847725" cy="5318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885952" y="-204874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8" tIns="60908" rIns="121818" bIns="60908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0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2949"/>
            <a:ext cx="5867400" cy="40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556003" y="4209159"/>
            <a:ext cx="468000" cy="43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03102" y="4209159"/>
            <a:ext cx="468000" cy="43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35598" y="4218852"/>
            <a:ext cx="567268" cy="43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7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9" y="774700"/>
            <a:ext cx="75628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80637" y="111041"/>
            <a:ext cx="614363" cy="576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3" rIns="68559" bIns="34283" anchor="ctr"/>
          <a:lstStyle/>
          <a:p>
            <a:pPr algn="ctr" defTabSz="685664"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7752" y="111041"/>
            <a:ext cx="847725" cy="5318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85952" y="-204874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8" tIns="60908" rIns="121818" bIns="60908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0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3932" y="3901018"/>
            <a:ext cx="468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4333" y="3892551"/>
            <a:ext cx="576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3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129</Words>
  <Application>Microsoft Office PowerPoint</Application>
  <PresentationFormat>On-screen Show (16:9)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.VnArial</vt:lpstr>
      <vt:lpstr>.VnCommercial Script</vt:lpstr>
      <vt:lpstr>Arial</vt:lpstr>
      <vt:lpstr>Calibri</vt:lpstr>
      <vt:lpstr>Calibri Light</vt:lpstr>
      <vt:lpstr>Tahoma</vt:lpstr>
      <vt:lpstr>Times New Roman</vt:lpstr>
      <vt:lpstr>UTM Avo</vt:lpstr>
      <vt:lpstr>1_自定义设计方案</vt:lpstr>
      <vt:lpstr>2_Office Theme</vt:lpstr>
      <vt:lpstr>3_Office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linhmx</cp:lastModifiedBy>
  <cp:revision>69</cp:revision>
  <dcterms:created xsi:type="dcterms:W3CDTF">2020-08-08T02:30:34Z</dcterms:created>
  <dcterms:modified xsi:type="dcterms:W3CDTF">2020-09-04T17:42:18Z</dcterms:modified>
</cp:coreProperties>
</file>