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6" r:id="rId2"/>
    <p:sldId id="337" r:id="rId3"/>
    <p:sldId id="330" r:id="rId4"/>
    <p:sldId id="334" r:id="rId5"/>
    <p:sldId id="331" r:id="rId6"/>
    <p:sldId id="332" r:id="rId7"/>
    <p:sldId id="333" r:id="rId8"/>
    <p:sldId id="328" r:id="rId9"/>
    <p:sldId id="329" r:id="rId10"/>
    <p:sldId id="335" r:id="rId11"/>
    <p:sldId id="263" r:id="rId12"/>
    <p:sldId id="32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3.emf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2625460" y="2413337"/>
            <a:ext cx="7634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PHẦN I – ÔN TẬP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6759368" y="4245340"/>
            <a:ext cx="4047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iCiel Nabila" pitchFamily="2" charset="0"/>
                <a:ea typeface="思源黑体 CN Bold" panose="020B0800000000000000" pitchFamily="34" charset="-122"/>
                <a:cs typeface="+mn-cs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iCiel Nabila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iCiel Nabila" pitchFamily="2" charset="0"/>
                <a:ea typeface="思源黑体 CN Bold" panose="020B0800000000000000" pitchFamily="34" charset="-122"/>
                <a:cs typeface="+mn-cs"/>
              </a:rPr>
              <a:t>7 - 8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iCiel Nabila" pitchFamily="2" charset="0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AE66EE53-BE31-4636-89F7-3E063F47D61D}"/>
              </a:ext>
            </a:extLst>
          </p:cNvPr>
          <p:cNvSpPr txBox="1"/>
          <p:nvPr/>
        </p:nvSpPr>
        <p:spPr>
          <a:xfrm>
            <a:off x="2278553" y="331036"/>
            <a:ext cx="7634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ÔN TẬP VÀ ĐÁNH GIÁ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CUỐI HỌC KÌ I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2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8889" l="7083" r="26875"/>
                    </a14:imgEffect>
                  </a14:imgLayer>
                </a14:imgProps>
              </a:ext>
            </a:extLst>
          </a:blip>
          <a:srcRect l="7014" t="28036" r="72637" b="49778"/>
          <a:stretch/>
        </p:blipFill>
        <p:spPr>
          <a:xfrm>
            <a:off x="616821" y="209454"/>
            <a:ext cx="4692765" cy="2838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81" b="48611" l="30260" r="48438"/>
                    </a14:imgEffect>
                  </a14:imgLayer>
                </a14:imgProps>
              </a:ext>
            </a:extLst>
          </a:blip>
          <a:srcRect l="30154" t="26796" r="49497" b="51018"/>
          <a:stretch/>
        </p:blipFill>
        <p:spPr>
          <a:xfrm>
            <a:off x="5829671" y="0"/>
            <a:ext cx="4711856" cy="2889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07" b="75093" l="8177" r="25990"/>
                    </a14:imgEffect>
                  </a14:imgLayer>
                </a14:imgProps>
              </a:ext>
            </a:extLst>
          </a:blip>
          <a:srcRect l="7712" t="54082" r="71939" b="23732"/>
          <a:stretch/>
        </p:blipFill>
        <p:spPr>
          <a:xfrm>
            <a:off x="873261" y="3412035"/>
            <a:ext cx="4419434" cy="25199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15" b="75741" l="30365" r="48281"/>
                    </a14:imgEffect>
                  </a14:imgLayer>
                </a14:imgProps>
              </a:ext>
            </a:extLst>
          </a:blip>
          <a:srcRect l="30038" t="54702" r="49613" b="23112"/>
          <a:stretch/>
        </p:blipFill>
        <p:spPr>
          <a:xfrm>
            <a:off x="5809938" y="3641346"/>
            <a:ext cx="4751322" cy="22906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896491" y="2771486"/>
            <a:ext cx="4285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5938092" y="2771486"/>
            <a:ext cx="41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087949" y="5817549"/>
            <a:ext cx="390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giun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5998769" y="5661248"/>
            <a:ext cx="4278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8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49D113-9499-4BE9-AAAB-4E6EE42E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 rot="21123060">
            <a:off x="2573136" y="2497867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EBBE6E-E429-4814-994D-45FFBCBF851B}"/>
              </a:ext>
            </a:extLst>
          </p:cNvPr>
          <p:cNvGrpSpPr/>
          <p:nvPr/>
        </p:nvGrpSpPr>
        <p:grpSpPr>
          <a:xfrm>
            <a:off x="193967" y="1031667"/>
            <a:ext cx="11582500" cy="4794665"/>
            <a:chOff x="304795" y="915721"/>
            <a:chExt cx="11879362" cy="498978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84ADC1B-5978-4134-B4A9-8787AA4A498F}"/>
                </a:ext>
              </a:extLst>
            </p:cNvPr>
            <p:cNvGrpSpPr/>
            <p:nvPr/>
          </p:nvGrpSpPr>
          <p:grpSpPr>
            <a:xfrm rot="10800000">
              <a:off x="948057" y="915722"/>
              <a:ext cx="10710541" cy="4989777"/>
              <a:chOff x="351005" y="819152"/>
              <a:chExt cx="8381718" cy="4224586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322097A9-C352-4BD3-B71F-D81A75384A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>
                <a:off x="352499" y="819152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D5802081-E1A3-41A9-9BC5-E753D94BD9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 flipV="1">
                <a:off x="351005" y="2924983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E07797-089C-45BC-A218-8CA978CB06B3}"/>
                </a:ext>
              </a:extLst>
            </p:cNvPr>
            <p:cNvSpPr/>
            <p:nvPr/>
          </p:nvSpPr>
          <p:spPr>
            <a:xfrm>
              <a:off x="304795" y="1318725"/>
              <a:ext cx="11879362" cy="736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tháng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1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2022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9F53F7-8413-4382-A3BA-A22471E8CBE2}"/>
                </a:ext>
              </a:extLst>
            </p:cNvPr>
            <p:cNvSpPr/>
            <p:nvPr/>
          </p:nvSpPr>
          <p:spPr>
            <a:xfrm>
              <a:off x="4023547" y="2118109"/>
              <a:ext cx="3431938" cy="800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A24B7D-57DE-4BD6-B944-31C7646104DB}"/>
                </a:ext>
              </a:extLst>
            </p:cNvPr>
            <p:cNvSpPr/>
            <p:nvPr/>
          </p:nvSpPr>
          <p:spPr>
            <a:xfrm>
              <a:off x="3289924" y="2947725"/>
              <a:ext cx="4577660" cy="800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Tiết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7 – 8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A00E9C8-6699-4C15-A45E-9D85D4AE6820}"/>
                </a:ext>
              </a:extLst>
            </p:cNvPr>
            <p:cNvCxnSpPr>
              <a:cxnSpLocks/>
            </p:cNvCxnSpPr>
            <p:nvPr/>
          </p:nvCxnSpPr>
          <p:spPr>
            <a:xfrm>
              <a:off x="949967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11" name="椭圆 15">
            <a:extLst>
              <a:ext uri="{FF2B5EF4-FFF2-40B4-BE49-F238E27FC236}">
                <a16:creationId xmlns:a16="http://schemas.microsoft.com/office/drawing/2014/main" id="{99D05121-A4AB-44D0-86BB-6EDF105A460E}"/>
              </a:ext>
            </a:extLst>
          </p:cNvPr>
          <p:cNvSpPr/>
          <p:nvPr/>
        </p:nvSpPr>
        <p:spPr>
          <a:xfrm>
            <a:off x="9712818" y="5020327"/>
            <a:ext cx="2382578" cy="1765404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Trang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139, 140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96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84945" y="795378"/>
            <a:ext cx="5286892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2448" y="1238349"/>
            <a:ext cx="10128660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 hĈ sŉ: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đư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ϑ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wằm Ǉr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vŜg Ǉay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 Α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Ğm sao ǇrƟ.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– Sŉ Ǉrả lƟ gấu.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k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đi Ǖ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gấu hĈ: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k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ǇrƟ Ǉạ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ǟáo,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 Ǉớ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B784AE-62AA-4B7D-868D-78E0DCEE91B5}"/>
              </a:ext>
            </a:extLst>
          </p:cNvPr>
          <p:cNvGrpSpPr/>
          <p:nvPr/>
        </p:nvGrpSpPr>
        <p:grpSpPr>
          <a:xfrm>
            <a:off x="674515" y="407352"/>
            <a:ext cx="584775" cy="830997"/>
            <a:chOff x="3827736" y="1190855"/>
            <a:chExt cx="584775" cy="83099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184C371-3514-492F-A0FF-AC8CF21E624A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44D163-4CBA-42E4-8EF8-1DB4670E7304}"/>
                </a:ext>
              </a:extLst>
            </p:cNvPr>
            <p:cNvSpPr txBox="1"/>
            <p:nvPr/>
          </p:nvSpPr>
          <p:spPr>
            <a:xfrm>
              <a:off x="3834113" y="1190855"/>
              <a:ext cx="54888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9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265667" y="530462"/>
            <a:ext cx="212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9071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92591" y="3952282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0591958" y="1422600"/>
            <a:ext cx="977643" cy="123239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7516989" y="458614"/>
            <a:ext cx="3494976" cy="967261"/>
            <a:chOff x="3889236" y="207166"/>
            <a:chExt cx="3494976" cy="967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>
                <a:gd name="adj1" fmla="val 43650"/>
                <a:gd name="adj2" fmla="val 13793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70765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66928" y="4671697"/>
            <a:ext cx="1042991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32582" y="5225630"/>
            <a:ext cx="1042991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ráo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9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315163"/>
            <a:ext cx="9613827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ráo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020540" y="497313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: ),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25161" y="3257177"/>
            <a:ext cx="10429913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4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412321" y="747953"/>
            <a:ext cx="3284121" cy="768270"/>
            <a:chOff x="693241" y="945059"/>
            <a:chExt cx="3284121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328412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4045" y="0"/>
            <a:ext cx="10525156" cy="6858001"/>
            <a:chOff x="1674045" y="0"/>
            <a:chExt cx="10525156" cy="6858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6"/>
            <a:stretch/>
          </p:blipFill>
          <p:spPr>
            <a:xfrm>
              <a:off x="1674045" y="1"/>
              <a:ext cx="7899930" cy="685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34" b="7289"/>
            <a:stretch/>
          </p:blipFill>
          <p:spPr>
            <a:xfrm>
              <a:off x="9563342" y="0"/>
              <a:ext cx="2635859" cy="68473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632662" y="196945"/>
            <a:ext cx="337863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0020" y="732308"/>
            <a:ext cx="528689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23797" y="1150529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 hĈ sŉ: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04234" y="1681749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54726" y="2209621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đư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ϑ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wằm Ǉr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vŜg Ǉay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 Α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Ğm sao ǇrƟ.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 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vi-VN" sz="28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39339" y="2737493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Ǉrả lƟ gấu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61927" y="3268714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k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đi Ǖ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gấu hĈ: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88222" y="3796585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k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088749" y="4324457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ǇrƟ Ǉạ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ǟáo,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 Ǉớ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B784AE-62AA-4B7D-868D-78E0DCEE91B5}"/>
              </a:ext>
            </a:extLst>
          </p:cNvPr>
          <p:cNvGrpSpPr/>
          <p:nvPr/>
        </p:nvGrpSpPr>
        <p:grpSpPr>
          <a:xfrm>
            <a:off x="785876" y="449542"/>
            <a:ext cx="814323" cy="769441"/>
            <a:chOff x="3747104" y="1261381"/>
            <a:chExt cx="814323" cy="7694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184C371-3514-492F-A0FF-AC8CF21E624A}"/>
                </a:ext>
              </a:extLst>
            </p:cNvPr>
            <p:cNvSpPr/>
            <p:nvPr/>
          </p:nvSpPr>
          <p:spPr>
            <a:xfrm>
              <a:off x="3827736" y="1318451"/>
              <a:ext cx="653060" cy="6530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44D163-4CBA-42E4-8EF8-1DB4670E7304}"/>
                </a:ext>
              </a:extLst>
            </p:cNvPr>
            <p:cNvSpPr txBox="1"/>
            <p:nvPr/>
          </p:nvSpPr>
          <p:spPr>
            <a:xfrm>
              <a:off x="3747104" y="1261381"/>
              <a:ext cx="8143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10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942048" y="535738"/>
            <a:ext cx="1024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2171B-23C2-4322-9F90-1C42AA87B49B}"/>
              </a:ext>
            </a:extLst>
          </p:cNvPr>
          <p:cNvSpPr txBox="1"/>
          <p:nvPr/>
        </p:nvSpPr>
        <p:spPr>
          <a:xfrm>
            <a:off x="1600199" y="3573976"/>
            <a:ext cx="267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F8241-3954-48BC-B87A-5E74A602650A}"/>
              </a:ext>
            </a:extLst>
          </p:cNvPr>
          <p:cNvSpPr txBox="1"/>
          <p:nvPr/>
        </p:nvSpPr>
        <p:spPr>
          <a:xfrm>
            <a:off x="3994215" y="4358148"/>
            <a:ext cx="341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692AF-E4EB-43FB-9C63-506F78579A3D}"/>
              </a:ext>
            </a:extLst>
          </p:cNvPr>
          <p:cNvSpPr txBox="1"/>
          <p:nvPr/>
        </p:nvSpPr>
        <p:spPr>
          <a:xfrm>
            <a:off x="8254685" y="5151037"/>
            <a:ext cx="439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92" t="43127" r="80543" b="36618"/>
          <a:stretch/>
        </p:blipFill>
        <p:spPr>
          <a:xfrm>
            <a:off x="944160" y="1368987"/>
            <a:ext cx="2828260" cy="2083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963" b="72685" l="19896" r="35573">
                        <a14:foregroundMark x1="20781" y1="54630" x2="34740" y2="54722"/>
                        <a14:foregroundMark x1="20104" y1="56111" x2="20417" y2="60370"/>
                        <a14:foregroundMark x1="20313" y1="54259" x2="22500" y2="53611"/>
                        <a14:foregroundMark x1="20365" y1="53611" x2="28698" y2="53148"/>
                        <a14:foregroundMark x1="29063" y1="53241" x2="34479" y2="53426"/>
                      </a14:backgroundRemoval>
                    </a14:imgEffect>
                  </a14:imgLayer>
                </a14:imgProps>
              </a:ext>
            </a:extLst>
          </a:blip>
          <a:srcRect l="19573" t="53049" r="64266" b="26911"/>
          <a:stretch/>
        </p:blipFill>
        <p:spPr>
          <a:xfrm>
            <a:off x="4111404" y="2253810"/>
            <a:ext cx="2955620" cy="2061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30" b="82222" l="36250" r="52969"/>
                    </a14:imgEffect>
                  </a14:imgLayer>
                </a14:imgProps>
              </a:ext>
            </a:extLst>
          </a:blip>
          <a:srcRect l="36200" t="62144" r="46920" b="17816"/>
          <a:stretch/>
        </p:blipFill>
        <p:spPr>
          <a:xfrm>
            <a:off x="7745624" y="2937173"/>
            <a:ext cx="3087101" cy="20615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9489" y="3421665"/>
            <a:ext cx="782821" cy="76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62285" y="4254729"/>
            <a:ext cx="782821" cy="76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39252" y="4998728"/>
            <a:ext cx="782821" cy="76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2641" y="3576281"/>
            <a:ext cx="99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2285" y="4356820"/>
            <a:ext cx="99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61151" y="5151036"/>
            <a:ext cx="99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Miền</a:t>
            </a:r>
            <a:endParaRPr lang="en-US" sz="2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614904" y="466520"/>
            <a:ext cx="1001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E386B9-D2F6-4DA3-98DF-11E5929D7CEA}"/>
              </a:ext>
            </a:extLst>
          </p:cNvPr>
          <p:cNvGrpSpPr/>
          <p:nvPr/>
        </p:nvGrpSpPr>
        <p:grpSpPr>
          <a:xfrm>
            <a:off x="719949" y="343409"/>
            <a:ext cx="814323" cy="769441"/>
            <a:chOff x="3747104" y="1261381"/>
            <a:chExt cx="814323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64E386F-6D8F-4E08-AEDE-1C12135990E8}"/>
                </a:ext>
              </a:extLst>
            </p:cNvPr>
            <p:cNvSpPr/>
            <p:nvPr/>
          </p:nvSpPr>
          <p:spPr>
            <a:xfrm>
              <a:off x="3827736" y="1318451"/>
              <a:ext cx="653060" cy="6530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22F8DD-679C-4822-8880-A3C29BD28F92}"/>
                </a:ext>
              </a:extLst>
            </p:cNvPr>
            <p:cNvSpPr txBox="1"/>
            <p:nvPr/>
          </p:nvSpPr>
          <p:spPr>
            <a:xfrm>
              <a:off x="3747104" y="1261381"/>
              <a:ext cx="8143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8889" l="7083" r="26875"/>
                    </a14:imgEffect>
                  </a14:imgLayer>
                </a14:imgProps>
              </a:ext>
            </a:extLst>
          </a:blip>
          <a:srcRect l="7014" t="28036" r="72637" b="49778"/>
          <a:stretch/>
        </p:blipFill>
        <p:spPr>
          <a:xfrm>
            <a:off x="962472" y="901693"/>
            <a:ext cx="3721395" cy="2282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81" b="48611" l="30260" r="48438"/>
                    </a14:imgEffect>
                  </a14:imgLayer>
                </a14:imgProps>
              </a:ext>
            </a:extLst>
          </a:blip>
          <a:srcRect l="30154" t="26796" r="49497" b="51018"/>
          <a:stretch/>
        </p:blipFill>
        <p:spPr>
          <a:xfrm>
            <a:off x="5279939" y="801125"/>
            <a:ext cx="3721395" cy="2282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07" b="75093" l="8177" r="25990"/>
                    </a14:imgEffect>
                  </a14:imgLayer>
                </a14:imgProps>
              </a:ext>
            </a:extLst>
          </a:blip>
          <a:srcRect l="7712" t="54082" r="71939" b="23732"/>
          <a:stretch/>
        </p:blipFill>
        <p:spPr>
          <a:xfrm>
            <a:off x="1127111" y="3588131"/>
            <a:ext cx="3721395" cy="2282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15" b="75741" l="30365" r="48281"/>
                    </a14:imgEffect>
                  </a14:imgLayer>
                </a14:imgProps>
              </a:ext>
            </a:extLst>
          </a:blip>
          <a:srcRect l="30038" t="54702" r="49613" b="23112"/>
          <a:stretch/>
        </p:blipFill>
        <p:spPr>
          <a:xfrm>
            <a:off x="5218399" y="3588130"/>
            <a:ext cx="3721395" cy="22823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298919" y="3096139"/>
            <a:ext cx="33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5333551" y="3048780"/>
            <a:ext cx="33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(…)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298919" y="5797751"/>
            <a:ext cx="33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5020314" y="5797750"/>
            <a:ext cx="450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(…)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500294" y="1229011"/>
            <a:ext cx="2993714" cy="7867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00294" y="2655420"/>
            <a:ext cx="2993714" cy="7867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541134" y="3995179"/>
            <a:ext cx="2993714" cy="7867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Down Arrow 3"/>
          <p:cNvSpPr/>
          <p:nvPr/>
        </p:nvSpPr>
        <p:spPr>
          <a:xfrm>
            <a:off x="9765792" y="2130296"/>
            <a:ext cx="484632" cy="3901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9795675" y="3523598"/>
            <a:ext cx="484632" cy="3901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3" grpId="0" animBg="1"/>
      <p:bldP spid="19" grpId="0" animBg="1"/>
      <p:bldP spid="20" grpId="0" animBg="1"/>
      <p:bldP spid="4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636</Words>
  <Application>Microsoft Office PowerPoint</Application>
  <PresentationFormat>Widescreen</PresentationFormat>
  <Paragraphs>77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HP001 4 hàng</vt:lpstr>
      <vt:lpstr>iCiel Cadena</vt:lpstr>
      <vt:lpstr>iCiel Crocante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</cp:revision>
  <dcterms:created xsi:type="dcterms:W3CDTF">2021-07-12T01:24:50Z</dcterms:created>
  <dcterms:modified xsi:type="dcterms:W3CDTF">2021-12-30T03:54:17Z</dcterms:modified>
</cp:coreProperties>
</file>