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312" r:id="rId3"/>
    <p:sldId id="313" r:id="rId4"/>
    <p:sldId id="314" r:id="rId5"/>
    <p:sldId id="315" r:id="rId6"/>
    <p:sldId id="259" r:id="rId7"/>
    <p:sldId id="264" r:id="rId8"/>
    <p:sldId id="307" r:id="rId9"/>
    <p:sldId id="308" r:id="rId10"/>
    <p:sldId id="268" r:id="rId11"/>
    <p:sldId id="311" r:id="rId12"/>
    <p:sldId id="273" r:id="rId13"/>
    <p:sldId id="309" r:id="rId14"/>
    <p:sldId id="310" r:id="rId15"/>
    <p:sldId id="261" r:id="rId16"/>
    <p:sldId id="260" r:id="rId17"/>
    <p:sldId id="278" r:id="rId18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20"/>
      <p:bold r:id="rId21"/>
    </p:embeddedFont>
    <p:embeddedFont>
      <p:font typeface="Gorditas" panose="020B0604020202020204" charset="0"/>
      <p:regular r:id="rId22"/>
      <p:bold r:id="rId23"/>
    </p:embeddedFont>
    <p:embeddedFont>
      <p:font typeface="Athiti" panose="020B0604020202020204" charset="0"/>
      <p:regular r:id="rId24"/>
      <p:bold r:id="rId25"/>
    </p:embeddedFont>
    <p:embeddedFont>
      <p:font typeface="Fira Sans Extra Condensed" panose="020B0604020202020204" charset="0"/>
      <p:regular r:id="rId26"/>
      <p:bold r:id="rId27"/>
      <p:italic r:id="rId28"/>
      <p:boldItalic r:id="rId29"/>
    </p:embeddedFont>
    <p:embeddedFont>
      <p:font typeface="PT Serif" panose="020B060402020202020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7DA2DA-D801-4E69-9FEA-A5D228934B36}">
  <a:tblStyle styleId="{607DA2DA-D801-4E69-9FEA-A5D228934B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364" autoAdjust="0"/>
  </p:normalViewPr>
  <p:slideViewPr>
    <p:cSldViewPr snapToGrid="0">
      <p:cViewPr varScale="1">
        <p:scale>
          <a:sx n="87" d="100"/>
          <a:sy n="87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Link liveworksheet:</a:t>
            </a:r>
            <a:r>
              <a:rPr lang="en-US" baseline="0" smtClean="0"/>
              <a:t> https://www.liveworksheets.com/5-gi131792vk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1223">
            <a:off x="2041750" y="2141575"/>
            <a:ext cx="50604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8127250" y="4176550"/>
            <a:ext cx="414158" cy="679788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3"/>
          <p:cNvGrpSpPr/>
          <p:nvPr/>
        </p:nvGrpSpPr>
        <p:grpSpPr>
          <a:xfrm>
            <a:off x="429446" y="298284"/>
            <a:ext cx="799799" cy="665061"/>
            <a:chOff x="5353450" y="1505675"/>
            <a:chExt cx="572225" cy="475825"/>
          </a:xfrm>
        </p:grpSpPr>
        <p:sp>
          <p:nvSpPr>
            <p:cNvPr id="14" name="Google Shape;14;p3"/>
            <p:cNvSpPr/>
            <p:nvPr/>
          </p:nvSpPr>
          <p:spPr>
            <a:xfrm>
              <a:off x="5353450" y="1505675"/>
              <a:ext cx="572225" cy="475825"/>
            </a:xfrm>
            <a:custGeom>
              <a:avLst/>
              <a:gdLst/>
              <a:ahLst/>
              <a:cxnLst/>
              <a:rect l="l" t="t" r="r" b="b"/>
              <a:pathLst>
                <a:path w="22889" h="19033" extrusionOk="0">
                  <a:moveTo>
                    <a:pt x="13369" y="0"/>
                  </a:moveTo>
                  <a:cubicBezTo>
                    <a:pt x="10033" y="0"/>
                    <a:pt x="9470" y="8645"/>
                    <a:pt x="9470" y="8645"/>
                  </a:cubicBezTo>
                  <a:cubicBezTo>
                    <a:pt x="9470" y="8645"/>
                    <a:pt x="5539" y="4935"/>
                    <a:pt x="3112" y="4935"/>
                  </a:cubicBezTo>
                  <a:cubicBezTo>
                    <a:pt x="2560" y="4935"/>
                    <a:pt x="2085" y="5128"/>
                    <a:pt x="1753" y="5599"/>
                  </a:cubicBezTo>
                  <a:cubicBezTo>
                    <a:pt x="1" y="8186"/>
                    <a:pt x="8093" y="11064"/>
                    <a:pt x="8093" y="11064"/>
                  </a:cubicBezTo>
                  <a:cubicBezTo>
                    <a:pt x="8093" y="11064"/>
                    <a:pt x="1002" y="14693"/>
                    <a:pt x="3463" y="16904"/>
                  </a:cubicBezTo>
                  <a:cubicBezTo>
                    <a:pt x="4151" y="17539"/>
                    <a:pt x="4828" y="17798"/>
                    <a:pt x="5474" y="17798"/>
                  </a:cubicBezTo>
                  <a:cubicBezTo>
                    <a:pt x="8356" y="17798"/>
                    <a:pt x="10638" y="12649"/>
                    <a:pt x="10638" y="12649"/>
                  </a:cubicBezTo>
                  <a:cubicBezTo>
                    <a:pt x="10638" y="12649"/>
                    <a:pt x="12786" y="19033"/>
                    <a:pt x="15925" y="19033"/>
                  </a:cubicBezTo>
                  <a:cubicBezTo>
                    <a:pt x="16445" y="19033"/>
                    <a:pt x="16993" y="18857"/>
                    <a:pt x="17563" y="18448"/>
                  </a:cubicBezTo>
                  <a:cubicBezTo>
                    <a:pt x="21109" y="15861"/>
                    <a:pt x="13559" y="10689"/>
                    <a:pt x="13558" y="10689"/>
                  </a:cubicBezTo>
                  <a:lnTo>
                    <a:pt x="13558" y="10689"/>
                  </a:lnTo>
                  <a:cubicBezTo>
                    <a:pt x="13559" y="10689"/>
                    <a:pt x="16690" y="11562"/>
                    <a:pt x="19186" y="11562"/>
                  </a:cubicBezTo>
                  <a:cubicBezTo>
                    <a:pt x="21255" y="11562"/>
                    <a:pt x="22888" y="10962"/>
                    <a:pt x="21943" y="8770"/>
                  </a:cubicBezTo>
                  <a:cubicBezTo>
                    <a:pt x="21187" y="7016"/>
                    <a:pt x="19877" y="6456"/>
                    <a:pt x="18514" y="6456"/>
                  </a:cubicBezTo>
                  <a:cubicBezTo>
                    <a:pt x="16118" y="6456"/>
                    <a:pt x="13558" y="8186"/>
                    <a:pt x="13558" y="8186"/>
                  </a:cubicBezTo>
                  <a:cubicBezTo>
                    <a:pt x="13558" y="8186"/>
                    <a:pt x="17104" y="343"/>
                    <a:pt x="13558" y="10"/>
                  </a:cubicBezTo>
                  <a:cubicBezTo>
                    <a:pt x="13494" y="3"/>
                    <a:pt x="13431" y="0"/>
                    <a:pt x="13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93325" y="1714025"/>
              <a:ext cx="88675" cy="92275"/>
            </a:xfrm>
            <a:custGeom>
              <a:avLst/>
              <a:gdLst/>
              <a:ahLst/>
              <a:cxnLst/>
              <a:rect l="l" t="t" r="r" b="b"/>
              <a:pathLst>
                <a:path w="3547" h="3691" extrusionOk="0">
                  <a:moveTo>
                    <a:pt x="1781" y="1"/>
                  </a:moveTo>
                  <a:cubicBezTo>
                    <a:pt x="1272" y="1"/>
                    <a:pt x="767" y="225"/>
                    <a:pt x="417" y="644"/>
                  </a:cubicBezTo>
                  <a:cubicBezTo>
                    <a:pt x="125" y="978"/>
                    <a:pt x="0" y="1479"/>
                    <a:pt x="0" y="1937"/>
                  </a:cubicBezTo>
                  <a:lnTo>
                    <a:pt x="0" y="2104"/>
                  </a:lnTo>
                  <a:cubicBezTo>
                    <a:pt x="42" y="2563"/>
                    <a:pt x="251" y="2980"/>
                    <a:pt x="626" y="3272"/>
                  </a:cubicBezTo>
                  <a:cubicBezTo>
                    <a:pt x="962" y="3552"/>
                    <a:pt x="1364" y="3690"/>
                    <a:pt x="1766" y="3690"/>
                  </a:cubicBezTo>
                  <a:cubicBezTo>
                    <a:pt x="2263" y="3690"/>
                    <a:pt x="2760" y="3479"/>
                    <a:pt x="3129" y="3064"/>
                  </a:cubicBezTo>
                  <a:cubicBezTo>
                    <a:pt x="3421" y="2688"/>
                    <a:pt x="3546" y="2230"/>
                    <a:pt x="3504" y="1771"/>
                  </a:cubicBezTo>
                  <a:lnTo>
                    <a:pt x="3504" y="1604"/>
                  </a:lnTo>
                  <a:cubicBezTo>
                    <a:pt x="3504" y="1145"/>
                    <a:pt x="3254" y="728"/>
                    <a:pt x="2920" y="436"/>
                  </a:cubicBezTo>
                  <a:cubicBezTo>
                    <a:pt x="2589" y="141"/>
                    <a:pt x="2184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3"/>
          <p:cNvSpPr/>
          <p:nvPr/>
        </p:nvSpPr>
        <p:spPr>
          <a:xfrm>
            <a:off x="1268600" y="804132"/>
            <a:ext cx="266437" cy="255010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7775275" y="4516419"/>
            <a:ext cx="249569" cy="235883"/>
          </a:xfrm>
          <a:custGeom>
            <a:avLst/>
            <a:gdLst/>
            <a:ahLst/>
            <a:cxnLst/>
            <a:rect l="l" t="t" r="r" b="b"/>
            <a:pathLst>
              <a:path w="7659" h="7239" extrusionOk="0">
                <a:moveTo>
                  <a:pt x="3700" y="1"/>
                </a:moveTo>
                <a:cubicBezTo>
                  <a:pt x="1739" y="1"/>
                  <a:pt x="1" y="1686"/>
                  <a:pt x="200" y="3849"/>
                </a:cubicBezTo>
                <a:lnTo>
                  <a:pt x="409" y="4725"/>
                </a:lnTo>
                <a:cubicBezTo>
                  <a:pt x="618" y="5309"/>
                  <a:pt x="993" y="5810"/>
                  <a:pt x="1452" y="6185"/>
                </a:cubicBezTo>
                <a:lnTo>
                  <a:pt x="1660" y="6436"/>
                </a:lnTo>
                <a:lnTo>
                  <a:pt x="2411" y="6895"/>
                </a:lnTo>
                <a:cubicBezTo>
                  <a:pt x="2909" y="7131"/>
                  <a:pt x="3422" y="7239"/>
                  <a:pt x="3922" y="7239"/>
                </a:cubicBezTo>
                <a:cubicBezTo>
                  <a:pt x="5893" y="7239"/>
                  <a:pt x="7659" y="5554"/>
                  <a:pt x="7459" y="3390"/>
                </a:cubicBezTo>
                <a:lnTo>
                  <a:pt x="7459" y="3390"/>
                </a:lnTo>
                <a:lnTo>
                  <a:pt x="7459" y="3432"/>
                </a:lnTo>
                <a:lnTo>
                  <a:pt x="7250" y="2514"/>
                </a:lnTo>
                <a:cubicBezTo>
                  <a:pt x="7042" y="1972"/>
                  <a:pt x="6666" y="1472"/>
                  <a:pt x="6207" y="1054"/>
                </a:cubicBezTo>
                <a:lnTo>
                  <a:pt x="5999" y="846"/>
                </a:lnTo>
                <a:lnTo>
                  <a:pt x="5206" y="345"/>
                </a:lnTo>
                <a:cubicBezTo>
                  <a:pt x="4709" y="109"/>
                  <a:pt x="4197" y="1"/>
                  <a:pt x="37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996419" y="1224808"/>
            <a:ext cx="134703" cy="128938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541384" y="3936200"/>
            <a:ext cx="124279" cy="119815"/>
          </a:xfrm>
          <a:custGeom>
            <a:avLst/>
            <a:gdLst/>
            <a:ahLst/>
            <a:cxnLst/>
            <a:rect l="l" t="t" r="r" b="b"/>
            <a:pathLst>
              <a:path w="3814" h="3677" extrusionOk="0">
                <a:moveTo>
                  <a:pt x="1802" y="0"/>
                </a:moveTo>
                <a:cubicBezTo>
                  <a:pt x="1287" y="0"/>
                  <a:pt x="791" y="214"/>
                  <a:pt x="460" y="628"/>
                </a:cubicBezTo>
                <a:cubicBezTo>
                  <a:pt x="126" y="1003"/>
                  <a:pt x="1" y="1462"/>
                  <a:pt x="42" y="1963"/>
                </a:cubicBezTo>
                <a:lnTo>
                  <a:pt x="126" y="2380"/>
                </a:lnTo>
                <a:cubicBezTo>
                  <a:pt x="251" y="2672"/>
                  <a:pt x="418" y="2964"/>
                  <a:pt x="668" y="3131"/>
                </a:cubicBezTo>
                <a:lnTo>
                  <a:pt x="752" y="3256"/>
                </a:lnTo>
                <a:lnTo>
                  <a:pt x="1169" y="3506"/>
                </a:lnTo>
                <a:cubicBezTo>
                  <a:pt x="1418" y="3623"/>
                  <a:pt x="1674" y="3676"/>
                  <a:pt x="1924" y="3676"/>
                </a:cubicBezTo>
                <a:cubicBezTo>
                  <a:pt x="2924" y="3676"/>
                  <a:pt x="3814" y="2815"/>
                  <a:pt x="3713" y="1712"/>
                </a:cubicBezTo>
                <a:lnTo>
                  <a:pt x="3588" y="1254"/>
                </a:lnTo>
                <a:cubicBezTo>
                  <a:pt x="3505" y="962"/>
                  <a:pt x="3338" y="711"/>
                  <a:pt x="3088" y="544"/>
                </a:cubicBezTo>
                <a:lnTo>
                  <a:pt x="2963" y="419"/>
                </a:lnTo>
                <a:lnTo>
                  <a:pt x="2587" y="169"/>
                </a:lnTo>
                <a:cubicBezTo>
                  <a:pt x="2333" y="56"/>
                  <a:pt x="2065" y="0"/>
                  <a:pt x="18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665659" y="4251855"/>
            <a:ext cx="124279" cy="120239"/>
          </a:xfrm>
          <a:custGeom>
            <a:avLst/>
            <a:gdLst/>
            <a:ahLst/>
            <a:cxnLst/>
            <a:rect l="l" t="t" r="r" b="b"/>
            <a:pathLst>
              <a:path w="3814" h="3690" extrusionOk="0">
                <a:moveTo>
                  <a:pt x="1843" y="0"/>
                </a:moveTo>
                <a:cubicBezTo>
                  <a:pt x="1786" y="0"/>
                  <a:pt x="1729" y="4"/>
                  <a:pt x="1670" y="11"/>
                </a:cubicBezTo>
                <a:cubicBezTo>
                  <a:pt x="1211" y="53"/>
                  <a:pt x="752" y="303"/>
                  <a:pt x="460" y="637"/>
                </a:cubicBezTo>
                <a:cubicBezTo>
                  <a:pt x="168" y="1012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1"/>
                </a:cubicBezTo>
                <a:lnTo>
                  <a:pt x="794" y="3265"/>
                </a:lnTo>
                <a:lnTo>
                  <a:pt x="1169" y="3515"/>
                </a:lnTo>
                <a:cubicBezTo>
                  <a:pt x="1425" y="3634"/>
                  <a:pt x="1688" y="3689"/>
                  <a:pt x="1943" y="3689"/>
                </a:cubicBezTo>
                <a:cubicBezTo>
                  <a:pt x="2936" y="3689"/>
                  <a:pt x="3813" y="2858"/>
                  <a:pt x="3714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8" y="553"/>
                </a:cubicBezTo>
                <a:lnTo>
                  <a:pt x="3004" y="428"/>
                </a:lnTo>
                <a:lnTo>
                  <a:pt x="2587" y="178"/>
                </a:lnTo>
                <a:cubicBezTo>
                  <a:pt x="2347" y="75"/>
                  <a:pt x="2107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5135725" y="2137875"/>
            <a:ext cx="23622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5009725" y="2861475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89575" y="2137884"/>
            <a:ext cx="43416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98275" y="1381825"/>
            <a:ext cx="53472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569900" y="355650"/>
            <a:ext cx="60042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31125" y="388750"/>
            <a:ext cx="185450" cy="17745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489625" y="570675"/>
            <a:ext cx="190400" cy="181475"/>
          </a:xfrm>
          <a:custGeom>
            <a:avLst/>
            <a:gdLst/>
            <a:ahLst/>
            <a:cxnLst/>
            <a:rect l="l" t="t" r="r" b="b"/>
            <a:pathLst>
              <a:path w="7616" h="7259" extrusionOk="0">
                <a:moveTo>
                  <a:pt x="3694" y="0"/>
                </a:moveTo>
                <a:cubicBezTo>
                  <a:pt x="1737" y="0"/>
                  <a:pt x="1" y="1685"/>
                  <a:pt x="232" y="3869"/>
                </a:cubicBezTo>
                <a:lnTo>
                  <a:pt x="441" y="4745"/>
                </a:lnTo>
                <a:cubicBezTo>
                  <a:pt x="650" y="5329"/>
                  <a:pt x="983" y="5830"/>
                  <a:pt x="1484" y="6205"/>
                </a:cubicBezTo>
                <a:lnTo>
                  <a:pt x="1651" y="6414"/>
                </a:lnTo>
                <a:lnTo>
                  <a:pt x="2443" y="6914"/>
                </a:lnTo>
                <a:cubicBezTo>
                  <a:pt x="2935" y="7160"/>
                  <a:pt x="3456" y="7258"/>
                  <a:pt x="3982" y="7258"/>
                </a:cubicBezTo>
                <a:cubicBezTo>
                  <a:pt x="4081" y="7258"/>
                  <a:pt x="4180" y="7255"/>
                  <a:pt x="4279" y="7248"/>
                </a:cubicBezTo>
                <a:cubicBezTo>
                  <a:pt x="6198" y="7040"/>
                  <a:pt x="7616" y="5329"/>
                  <a:pt x="7449" y="3410"/>
                </a:cubicBezTo>
                <a:lnTo>
                  <a:pt x="7282" y="2534"/>
                </a:lnTo>
                <a:cubicBezTo>
                  <a:pt x="7032" y="1950"/>
                  <a:pt x="6698" y="1450"/>
                  <a:pt x="6239" y="1074"/>
                </a:cubicBezTo>
                <a:lnTo>
                  <a:pt x="5989" y="824"/>
                </a:lnTo>
                <a:lnTo>
                  <a:pt x="5238" y="365"/>
                </a:lnTo>
                <a:cubicBezTo>
                  <a:pt x="4729" y="115"/>
                  <a:pt x="4204" y="0"/>
                  <a:pt x="3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53150" y="702525"/>
            <a:ext cx="97225" cy="9225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445400" y="513500"/>
            <a:ext cx="189400" cy="182325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351525" y="716975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046575" y="1568525"/>
            <a:ext cx="70509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 hasCustomPrompt="1"/>
          </p:nvPr>
        </p:nvSpPr>
        <p:spPr>
          <a:xfrm flipH="1">
            <a:off x="6749033" y="262638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 flipH="1">
            <a:off x="587465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2"/>
          </p:nvPr>
        </p:nvSpPr>
        <p:spPr>
          <a:xfrm>
            <a:off x="6148883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"/>
          </p:nvPr>
        </p:nvSpPr>
        <p:spPr>
          <a:xfrm flipH="1">
            <a:off x="3371975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 flipH="1">
            <a:off x="587465" y="11569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6"/>
          </p:nvPr>
        </p:nvSpPr>
        <p:spPr>
          <a:xfrm>
            <a:off x="6148883" y="11569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7"/>
          </p:nvPr>
        </p:nvSpPr>
        <p:spPr>
          <a:xfrm flipH="1">
            <a:off x="3348825" y="1252675"/>
            <a:ext cx="24561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8" hasCustomPrompt="1"/>
          </p:nvPr>
        </p:nvSpPr>
        <p:spPr>
          <a:xfrm>
            <a:off x="3915125" y="2626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9" hasCustomPrompt="1"/>
          </p:nvPr>
        </p:nvSpPr>
        <p:spPr>
          <a:xfrm>
            <a:off x="1130615" y="2626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5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8389509" y="508908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662150" y="76969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8317880" y="3795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8133039" y="8319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8560349" y="1007629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722733" y="6330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-10555174">
            <a:off x="295236" y="4472225"/>
            <a:ext cx="137116" cy="130648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-10555174">
            <a:off x="597348" y="4696041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rot="-10555174">
            <a:off x="293089" y="4655948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 flipH="1">
            <a:off x="4973758" y="2219524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 flipH="1">
            <a:off x="4828408" y="268434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ctrTitle" idx="2"/>
          </p:nvPr>
        </p:nvSpPr>
        <p:spPr>
          <a:xfrm flipH="1">
            <a:off x="2477750" y="221952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3"/>
          </p:nvPr>
        </p:nvSpPr>
        <p:spPr>
          <a:xfrm flipH="1">
            <a:off x="2200700" y="268434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ctrTitle" idx="4"/>
          </p:nvPr>
        </p:nvSpPr>
        <p:spPr>
          <a:xfrm flipH="1">
            <a:off x="5105458" y="329700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5"/>
          </p:nvPr>
        </p:nvSpPr>
        <p:spPr>
          <a:xfrm flipH="1">
            <a:off x="4828408" y="3760420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ctrTitle" idx="6"/>
          </p:nvPr>
        </p:nvSpPr>
        <p:spPr>
          <a:xfrm flipH="1">
            <a:off x="2477750" y="11468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7"/>
          </p:nvPr>
        </p:nvSpPr>
        <p:spPr>
          <a:xfrm flipH="1">
            <a:off x="2200700" y="1612355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ctrTitle" idx="8"/>
          </p:nvPr>
        </p:nvSpPr>
        <p:spPr>
          <a:xfrm flipH="1">
            <a:off x="5105458" y="11468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9"/>
          </p:nvPr>
        </p:nvSpPr>
        <p:spPr>
          <a:xfrm flipH="1">
            <a:off x="4828408" y="1612355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ctrTitle" idx="13"/>
          </p:nvPr>
        </p:nvSpPr>
        <p:spPr>
          <a:xfrm flipH="1">
            <a:off x="2346050" y="3297008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14"/>
          </p:nvPr>
        </p:nvSpPr>
        <p:spPr>
          <a:xfrm flipH="1">
            <a:off x="2200700" y="3760420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 idx="15"/>
          </p:nvPr>
        </p:nvSpPr>
        <p:spPr>
          <a:xfrm>
            <a:off x="1038500" y="355650"/>
            <a:ext cx="7066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8308425" y="442225"/>
            <a:ext cx="328475" cy="530000"/>
          </a:xfrm>
          <a:custGeom>
            <a:avLst/>
            <a:gdLst/>
            <a:ahLst/>
            <a:cxnLst/>
            <a:rect l="l" t="t" r="r" b="b"/>
            <a:pathLst>
              <a:path w="13139" h="21200" extrusionOk="0">
                <a:moveTo>
                  <a:pt x="2772" y="0"/>
                </a:moveTo>
                <a:cubicBezTo>
                  <a:pt x="0" y="0"/>
                  <a:pt x="1503" y="20734"/>
                  <a:pt x="5125" y="21192"/>
                </a:cubicBezTo>
                <a:cubicBezTo>
                  <a:pt x="5167" y="21197"/>
                  <a:pt x="5208" y="21200"/>
                  <a:pt x="5250" y="21200"/>
                </a:cubicBezTo>
                <a:cubicBezTo>
                  <a:pt x="8894" y="21200"/>
                  <a:pt x="13138" y="1657"/>
                  <a:pt x="9839" y="585"/>
                </a:cubicBezTo>
                <a:cubicBezTo>
                  <a:pt x="9651" y="524"/>
                  <a:pt x="9473" y="496"/>
                  <a:pt x="9303" y="496"/>
                </a:cubicBezTo>
                <a:cubicBezTo>
                  <a:pt x="6419" y="496"/>
                  <a:pt x="6085" y="8719"/>
                  <a:pt x="6085" y="8719"/>
                </a:cubicBezTo>
                <a:cubicBezTo>
                  <a:pt x="6085" y="8719"/>
                  <a:pt x="5584" y="42"/>
                  <a:pt x="2789" y="1"/>
                </a:cubicBezTo>
                <a:cubicBezTo>
                  <a:pt x="2783" y="0"/>
                  <a:pt x="2778" y="0"/>
                  <a:pt x="27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8549925" y="854850"/>
            <a:ext cx="185450" cy="17745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8293425" y="1124013"/>
            <a:ext cx="190400" cy="181475"/>
          </a:xfrm>
          <a:custGeom>
            <a:avLst/>
            <a:gdLst/>
            <a:ahLst/>
            <a:cxnLst/>
            <a:rect l="l" t="t" r="r" b="b"/>
            <a:pathLst>
              <a:path w="7616" h="7259" extrusionOk="0">
                <a:moveTo>
                  <a:pt x="3694" y="0"/>
                </a:moveTo>
                <a:cubicBezTo>
                  <a:pt x="1737" y="0"/>
                  <a:pt x="1" y="1685"/>
                  <a:pt x="232" y="3869"/>
                </a:cubicBezTo>
                <a:lnTo>
                  <a:pt x="441" y="4745"/>
                </a:lnTo>
                <a:cubicBezTo>
                  <a:pt x="650" y="5329"/>
                  <a:pt x="983" y="5830"/>
                  <a:pt x="1484" y="6205"/>
                </a:cubicBezTo>
                <a:lnTo>
                  <a:pt x="1651" y="6414"/>
                </a:lnTo>
                <a:lnTo>
                  <a:pt x="2443" y="6914"/>
                </a:lnTo>
                <a:cubicBezTo>
                  <a:pt x="2935" y="7160"/>
                  <a:pt x="3456" y="7258"/>
                  <a:pt x="3982" y="7258"/>
                </a:cubicBezTo>
                <a:cubicBezTo>
                  <a:pt x="4081" y="7258"/>
                  <a:pt x="4180" y="7255"/>
                  <a:pt x="4279" y="7248"/>
                </a:cubicBezTo>
                <a:cubicBezTo>
                  <a:pt x="6198" y="7040"/>
                  <a:pt x="7616" y="5329"/>
                  <a:pt x="7449" y="3410"/>
                </a:cubicBezTo>
                <a:lnTo>
                  <a:pt x="7282" y="2534"/>
                </a:lnTo>
                <a:cubicBezTo>
                  <a:pt x="7032" y="1950"/>
                  <a:pt x="6698" y="1450"/>
                  <a:pt x="6239" y="1074"/>
                </a:cubicBezTo>
                <a:lnTo>
                  <a:pt x="5989" y="824"/>
                </a:lnTo>
                <a:lnTo>
                  <a:pt x="5238" y="365"/>
                </a:lnTo>
                <a:cubicBezTo>
                  <a:pt x="4729" y="115"/>
                  <a:pt x="4204" y="0"/>
                  <a:pt x="3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8671950" y="1168625"/>
            <a:ext cx="97225" cy="9225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362000" y="4751063"/>
            <a:ext cx="191250" cy="182025"/>
          </a:xfrm>
          <a:custGeom>
            <a:avLst/>
            <a:gdLst/>
            <a:ahLst/>
            <a:cxnLst/>
            <a:rect l="l" t="t" r="r" b="b"/>
            <a:pathLst>
              <a:path w="7650" h="7281" extrusionOk="0">
                <a:moveTo>
                  <a:pt x="3729" y="0"/>
                </a:moveTo>
                <a:cubicBezTo>
                  <a:pt x="1759" y="0"/>
                  <a:pt x="0" y="1686"/>
                  <a:pt x="233" y="3849"/>
                </a:cubicBezTo>
                <a:lnTo>
                  <a:pt x="400" y="4767"/>
                </a:lnTo>
                <a:cubicBezTo>
                  <a:pt x="650" y="5309"/>
                  <a:pt x="984" y="5851"/>
                  <a:pt x="1443" y="6227"/>
                </a:cubicBezTo>
                <a:cubicBezTo>
                  <a:pt x="1526" y="6310"/>
                  <a:pt x="1610" y="6352"/>
                  <a:pt x="1693" y="6435"/>
                </a:cubicBezTo>
                <a:lnTo>
                  <a:pt x="2444" y="6936"/>
                </a:lnTo>
                <a:cubicBezTo>
                  <a:pt x="2942" y="7172"/>
                  <a:pt x="3453" y="7280"/>
                  <a:pt x="3950" y="7280"/>
                </a:cubicBezTo>
                <a:cubicBezTo>
                  <a:pt x="5911" y="7280"/>
                  <a:pt x="7650" y="5595"/>
                  <a:pt x="7450" y="3432"/>
                </a:cubicBezTo>
                <a:lnTo>
                  <a:pt x="7241" y="2556"/>
                </a:lnTo>
                <a:cubicBezTo>
                  <a:pt x="7033" y="1972"/>
                  <a:pt x="6699" y="1471"/>
                  <a:pt x="6198" y="1096"/>
                </a:cubicBezTo>
                <a:lnTo>
                  <a:pt x="5990" y="887"/>
                </a:lnTo>
                <a:lnTo>
                  <a:pt x="5239" y="345"/>
                </a:lnTo>
                <a:cubicBezTo>
                  <a:pt x="4741" y="109"/>
                  <a:pt x="4228" y="0"/>
                  <a:pt x="37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573700" y="4624075"/>
            <a:ext cx="96400" cy="92250"/>
          </a:xfrm>
          <a:custGeom>
            <a:avLst/>
            <a:gdLst/>
            <a:ahLst/>
            <a:cxnLst/>
            <a:rect l="l" t="t" r="r" b="b"/>
            <a:pathLst>
              <a:path w="3856" h="3690" extrusionOk="0">
                <a:moveTo>
                  <a:pt x="1928" y="0"/>
                </a:moveTo>
                <a:cubicBezTo>
                  <a:pt x="917" y="0"/>
                  <a:pt x="1" y="862"/>
                  <a:pt x="101" y="1964"/>
                </a:cubicBezTo>
                <a:lnTo>
                  <a:pt x="226" y="2423"/>
                </a:lnTo>
                <a:cubicBezTo>
                  <a:pt x="351" y="2715"/>
                  <a:pt x="518" y="2965"/>
                  <a:pt x="727" y="3174"/>
                </a:cubicBezTo>
                <a:lnTo>
                  <a:pt x="852" y="3257"/>
                </a:lnTo>
                <a:lnTo>
                  <a:pt x="1227" y="3507"/>
                </a:lnTo>
                <a:cubicBezTo>
                  <a:pt x="1450" y="3635"/>
                  <a:pt x="1698" y="3689"/>
                  <a:pt x="1951" y="3689"/>
                </a:cubicBezTo>
                <a:cubicBezTo>
                  <a:pt x="2029" y="3689"/>
                  <a:pt x="2108" y="3684"/>
                  <a:pt x="2187" y="3674"/>
                </a:cubicBezTo>
                <a:cubicBezTo>
                  <a:pt x="2646" y="3633"/>
                  <a:pt x="3063" y="3424"/>
                  <a:pt x="3397" y="3049"/>
                </a:cubicBezTo>
                <a:cubicBezTo>
                  <a:pt x="3689" y="2715"/>
                  <a:pt x="3855" y="2214"/>
                  <a:pt x="3814" y="1755"/>
                </a:cubicBezTo>
                <a:lnTo>
                  <a:pt x="3689" y="1297"/>
                </a:lnTo>
                <a:cubicBezTo>
                  <a:pt x="3605" y="1005"/>
                  <a:pt x="3397" y="754"/>
                  <a:pt x="3188" y="546"/>
                </a:cubicBezTo>
                <a:lnTo>
                  <a:pt x="3063" y="421"/>
                </a:lnTo>
                <a:lnTo>
                  <a:pt x="2687" y="170"/>
                </a:lnTo>
                <a:cubicBezTo>
                  <a:pt x="2438" y="54"/>
                  <a:pt x="2180" y="0"/>
                  <a:pt x="1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0"/>
          <p:cNvGrpSpPr/>
          <p:nvPr/>
        </p:nvGrpSpPr>
        <p:grpSpPr>
          <a:xfrm>
            <a:off x="8079031" y="316436"/>
            <a:ext cx="737871" cy="673968"/>
            <a:chOff x="4730850" y="2860225"/>
            <a:chExt cx="600725" cy="548700"/>
          </a:xfrm>
        </p:grpSpPr>
        <p:sp>
          <p:nvSpPr>
            <p:cNvPr id="199" name="Google Shape;199;p20"/>
            <p:cNvSpPr/>
            <p:nvPr/>
          </p:nvSpPr>
          <p:spPr>
            <a:xfrm>
              <a:off x="4730850" y="2860225"/>
              <a:ext cx="600725" cy="548700"/>
            </a:xfrm>
            <a:custGeom>
              <a:avLst/>
              <a:gdLst/>
              <a:ahLst/>
              <a:cxnLst/>
              <a:rect l="l" t="t" r="r" b="b"/>
              <a:pathLst>
                <a:path w="24029" h="21948" extrusionOk="0">
                  <a:moveTo>
                    <a:pt x="12734" y="0"/>
                  </a:moveTo>
                  <a:cubicBezTo>
                    <a:pt x="9346" y="0"/>
                    <a:pt x="10263" y="9568"/>
                    <a:pt x="10263" y="9568"/>
                  </a:cubicBezTo>
                  <a:cubicBezTo>
                    <a:pt x="10263" y="9568"/>
                    <a:pt x="6405" y="4649"/>
                    <a:pt x="3770" y="4649"/>
                  </a:cubicBezTo>
                  <a:cubicBezTo>
                    <a:pt x="3186" y="4649"/>
                    <a:pt x="2662" y="4890"/>
                    <a:pt x="2253" y="5480"/>
                  </a:cubicBezTo>
                  <a:cubicBezTo>
                    <a:pt x="1" y="8734"/>
                    <a:pt x="9595" y="12155"/>
                    <a:pt x="9595" y="12155"/>
                  </a:cubicBezTo>
                  <a:cubicBezTo>
                    <a:pt x="9595" y="12155"/>
                    <a:pt x="2378" y="16159"/>
                    <a:pt x="4798" y="18954"/>
                  </a:cubicBezTo>
                  <a:cubicBezTo>
                    <a:pt x="5160" y="19379"/>
                    <a:pt x="5551" y="19560"/>
                    <a:pt x="5953" y="19560"/>
                  </a:cubicBezTo>
                  <a:cubicBezTo>
                    <a:pt x="8235" y="19560"/>
                    <a:pt x="10888" y="13741"/>
                    <a:pt x="10888" y="13740"/>
                  </a:cubicBezTo>
                  <a:lnTo>
                    <a:pt x="10888" y="13740"/>
                  </a:lnTo>
                  <a:cubicBezTo>
                    <a:pt x="10888" y="13741"/>
                    <a:pt x="10149" y="21948"/>
                    <a:pt x="12691" y="21948"/>
                  </a:cubicBezTo>
                  <a:cubicBezTo>
                    <a:pt x="12781" y="21948"/>
                    <a:pt x="12875" y="21938"/>
                    <a:pt x="12974" y="21916"/>
                  </a:cubicBezTo>
                  <a:cubicBezTo>
                    <a:pt x="15852" y="21290"/>
                    <a:pt x="12974" y="13741"/>
                    <a:pt x="12974" y="13740"/>
                  </a:cubicBezTo>
                  <a:lnTo>
                    <a:pt x="12974" y="13740"/>
                  </a:lnTo>
                  <a:cubicBezTo>
                    <a:pt x="12975" y="13740"/>
                    <a:pt x="16835" y="17405"/>
                    <a:pt x="19432" y="17405"/>
                  </a:cubicBezTo>
                  <a:cubicBezTo>
                    <a:pt x="20228" y="17405"/>
                    <a:pt x="20906" y="17060"/>
                    <a:pt x="21317" y="16159"/>
                  </a:cubicBezTo>
                  <a:cubicBezTo>
                    <a:pt x="23069" y="12322"/>
                    <a:pt x="12974" y="11195"/>
                    <a:pt x="12974" y="11195"/>
                  </a:cubicBezTo>
                  <a:cubicBezTo>
                    <a:pt x="12974" y="11195"/>
                    <a:pt x="24029" y="8067"/>
                    <a:pt x="21776" y="4938"/>
                  </a:cubicBezTo>
                  <a:cubicBezTo>
                    <a:pt x="21406" y="4425"/>
                    <a:pt x="20904" y="4210"/>
                    <a:pt x="20323" y="4210"/>
                  </a:cubicBezTo>
                  <a:cubicBezTo>
                    <a:pt x="17362" y="4210"/>
                    <a:pt x="12348" y="9777"/>
                    <a:pt x="12348" y="9777"/>
                  </a:cubicBezTo>
                  <a:cubicBezTo>
                    <a:pt x="12348" y="9777"/>
                    <a:pt x="16645" y="475"/>
                    <a:pt x="12974" y="16"/>
                  </a:cubicBezTo>
                  <a:cubicBezTo>
                    <a:pt x="12892" y="5"/>
                    <a:pt x="12812" y="0"/>
                    <a:pt x="12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954025" y="3100475"/>
              <a:ext cx="122050" cy="87625"/>
            </a:xfrm>
            <a:custGeom>
              <a:avLst/>
              <a:gdLst/>
              <a:ahLst/>
              <a:cxnLst/>
              <a:rect l="l" t="t" r="r" b="b"/>
              <a:pathLst>
                <a:path w="4882" h="3505" extrusionOk="0">
                  <a:moveTo>
                    <a:pt x="2295" y="0"/>
                  </a:moveTo>
                  <a:cubicBezTo>
                    <a:pt x="1" y="0"/>
                    <a:pt x="376" y="3504"/>
                    <a:pt x="2629" y="3504"/>
                  </a:cubicBezTo>
                  <a:cubicBezTo>
                    <a:pt x="4881" y="3504"/>
                    <a:pt x="4548" y="0"/>
                    <a:pt x="229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0"/>
          <p:cNvSpPr/>
          <p:nvPr/>
        </p:nvSpPr>
        <p:spPr>
          <a:xfrm>
            <a:off x="7889625" y="899713"/>
            <a:ext cx="189400" cy="182325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8128575" y="1255500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8403700" y="1223000"/>
            <a:ext cx="93875" cy="92925"/>
          </a:xfrm>
          <a:custGeom>
            <a:avLst/>
            <a:gdLst/>
            <a:ahLst/>
            <a:cxnLst/>
            <a:rect l="l" t="t" r="r" b="b"/>
            <a:pathLst>
              <a:path w="3755" h="3717" extrusionOk="0">
                <a:moveTo>
                  <a:pt x="1801" y="1"/>
                </a:moveTo>
                <a:cubicBezTo>
                  <a:pt x="1286" y="1"/>
                  <a:pt x="790" y="214"/>
                  <a:pt x="459" y="628"/>
                </a:cubicBezTo>
                <a:cubicBezTo>
                  <a:pt x="125" y="1003"/>
                  <a:pt x="0" y="1504"/>
                  <a:pt x="42" y="1963"/>
                </a:cubicBezTo>
                <a:lnTo>
                  <a:pt x="125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51" y="3298"/>
                </a:lnTo>
                <a:lnTo>
                  <a:pt x="1168" y="3548"/>
                </a:lnTo>
                <a:cubicBezTo>
                  <a:pt x="1408" y="3661"/>
                  <a:pt x="1667" y="3717"/>
                  <a:pt x="1925" y="3717"/>
                </a:cubicBezTo>
                <a:cubicBezTo>
                  <a:pt x="2432" y="3717"/>
                  <a:pt x="2937" y="3503"/>
                  <a:pt x="3296" y="3089"/>
                </a:cubicBezTo>
                <a:cubicBezTo>
                  <a:pt x="3588" y="2714"/>
                  <a:pt x="3755" y="2213"/>
                  <a:pt x="3713" y="1754"/>
                </a:cubicBezTo>
                <a:lnTo>
                  <a:pt x="3588" y="1296"/>
                </a:lnTo>
                <a:cubicBezTo>
                  <a:pt x="3504" y="1003"/>
                  <a:pt x="3296" y="753"/>
                  <a:pt x="3087" y="545"/>
                </a:cubicBezTo>
                <a:lnTo>
                  <a:pt x="2962" y="419"/>
                </a:lnTo>
                <a:lnTo>
                  <a:pt x="2587" y="169"/>
                </a:lnTo>
                <a:cubicBezTo>
                  <a:pt x="2333" y="56"/>
                  <a:pt x="2065" y="1"/>
                  <a:pt x="1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7834850" y="540000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555763" y="4289650"/>
            <a:ext cx="328475" cy="530025"/>
          </a:xfrm>
          <a:custGeom>
            <a:avLst/>
            <a:gdLst/>
            <a:ahLst/>
            <a:cxnLst/>
            <a:rect l="l" t="t" r="r" b="b"/>
            <a:pathLst>
              <a:path w="13139" h="21201" extrusionOk="0">
                <a:moveTo>
                  <a:pt x="2773" y="1"/>
                </a:moveTo>
                <a:cubicBezTo>
                  <a:pt x="0" y="1"/>
                  <a:pt x="1462" y="20734"/>
                  <a:pt x="5126" y="21192"/>
                </a:cubicBezTo>
                <a:cubicBezTo>
                  <a:pt x="5167" y="21198"/>
                  <a:pt x="5208" y="21200"/>
                  <a:pt x="5249" y="21200"/>
                </a:cubicBezTo>
                <a:cubicBezTo>
                  <a:pt x="8854" y="21200"/>
                  <a:pt x="13138" y="1657"/>
                  <a:pt x="9798" y="585"/>
                </a:cubicBezTo>
                <a:cubicBezTo>
                  <a:pt x="9610" y="525"/>
                  <a:pt x="9431" y="496"/>
                  <a:pt x="9262" y="496"/>
                </a:cubicBezTo>
                <a:cubicBezTo>
                  <a:pt x="6378" y="496"/>
                  <a:pt x="6043" y="8720"/>
                  <a:pt x="6043" y="8720"/>
                </a:cubicBezTo>
                <a:cubicBezTo>
                  <a:pt x="6043" y="8720"/>
                  <a:pt x="5584" y="84"/>
                  <a:pt x="2789" y="1"/>
                </a:cubicBezTo>
                <a:cubicBezTo>
                  <a:pt x="2784" y="1"/>
                  <a:pt x="2778" y="1"/>
                  <a:pt x="27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955450" y="4401375"/>
            <a:ext cx="154129" cy="149479"/>
          </a:xfrm>
          <a:custGeom>
            <a:avLst/>
            <a:gdLst/>
            <a:ahLst/>
            <a:cxnLst/>
            <a:rect l="l" t="t" r="r" b="b"/>
            <a:pathLst>
              <a:path w="3812" h="3697" extrusionOk="0">
                <a:moveTo>
                  <a:pt x="1855" y="1"/>
                </a:moveTo>
                <a:cubicBezTo>
                  <a:pt x="868" y="1"/>
                  <a:pt x="0" y="862"/>
                  <a:pt x="99" y="1984"/>
                </a:cubicBezTo>
                <a:lnTo>
                  <a:pt x="224" y="2443"/>
                </a:lnTo>
                <a:cubicBezTo>
                  <a:pt x="308" y="2694"/>
                  <a:pt x="474" y="2986"/>
                  <a:pt x="725" y="3152"/>
                </a:cubicBezTo>
                <a:lnTo>
                  <a:pt x="850" y="3278"/>
                </a:lnTo>
                <a:lnTo>
                  <a:pt x="1225" y="3528"/>
                </a:lnTo>
                <a:cubicBezTo>
                  <a:pt x="1479" y="3641"/>
                  <a:pt x="1747" y="3696"/>
                  <a:pt x="2011" y="3696"/>
                </a:cubicBezTo>
                <a:cubicBezTo>
                  <a:pt x="2526" y="3696"/>
                  <a:pt x="3022" y="3483"/>
                  <a:pt x="3353" y="3069"/>
                </a:cubicBezTo>
                <a:cubicBezTo>
                  <a:pt x="3687" y="2694"/>
                  <a:pt x="3812" y="2235"/>
                  <a:pt x="3770" y="1734"/>
                </a:cubicBezTo>
                <a:lnTo>
                  <a:pt x="3687" y="1275"/>
                </a:lnTo>
                <a:cubicBezTo>
                  <a:pt x="3561" y="983"/>
                  <a:pt x="3395" y="733"/>
                  <a:pt x="3144" y="524"/>
                </a:cubicBezTo>
                <a:lnTo>
                  <a:pt x="3061" y="441"/>
                </a:lnTo>
                <a:lnTo>
                  <a:pt x="2644" y="191"/>
                </a:lnTo>
                <a:cubicBezTo>
                  <a:pt x="2383" y="60"/>
                  <a:pt x="2115" y="1"/>
                  <a:pt x="185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"/>
          <p:cNvSpPr/>
          <p:nvPr/>
        </p:nvSpPr>
        <p:spPr>
          <a:xfrm>
            <a:off x="1099450" y="4615300"/>
            <a:ext cx="94925" cy="92650"/>
          </a:xfrm>
          <a:custGeom>
            <a:avLst/>
            <a:gdLst/>
            <a:ahLst/>
            <a:cxnLst/>
            <a:rect l="l" t="t" r="r" b="b"/>
            <a:pathLst>
              <a:path w="3797" h="3706" extrusionOk="0">
                <a:moveTo>
                  <a:pt x="1711" y="1"/>
                </a:moveTo>
                <a:cubicBezTo>
                  <a:pt x="709" y="126"/>
                  <a:pt x="0" y="1002"/>
                  <a:pt x="84" y="1961"/>
                </a:cubicBezTo>
                <a:lnTo>
                  <a:pt x="209" y="2420"/>
                </a:lnTo>
                <a:cubicBezTo>
                  <a:pt x="292" y="2712"/>
                  <a:pt x="459" y="2962"/>
                  <a:pt x="709" y="3171"/>
                </a:cubicBezTo>
                <a:lnTo>
                  <a:pt x="835" y="3296"/>
                </a:lnTo>
                <a:lnTo>
                  <a:pt x="1210" y="3547"/>
                </a:lnTo>
                <a:cubicBezTo>
                  <a:pt x="1453" y="3655"/>
                  <a:pt x="1709" y="3706"/>
                  <a:pt x="1962" y="3706"/>
                </a:cubicBezTo>
                <a:cubicBezTo>
                  <a:pt x="2489" y="3706"/>
                  <a:pt x="2999" y="3483"/>
                  <a:pt x="3337" y="3088"/>
                </a:cubicBezTo>
                <a:cubicBezTo>
                  <a:pt x="3671" y="2712"/>
                  <a:pt x="3796" y="2212"/>
                  <a:pt x="3755" y="1753"/>
                </a:cubicBezTo>
                <a:lnTo>
                  <a:pt x="3671" y="1294"/>
                </a:lnTo>
                <a:cubicBezTo>
                  <a:pt x="3546" y="1002"/>
                  <a:pt x="3379" y="752"/>
                  <a:pt x="3129" y="543"/>
                </a:cubicBezTo>
                <a:lnTo>
                  <a:pt x="3045" y="418"/>
                </a:lnTo>
                <a:lnTo>
                  <a:pt x="2628" y="168"/>
                </a:lnTo>
                <a:cubicBezTo>
                  <a:pt x="2336" y="42"/>
                  <a:pt x="2003" y="1"/>
                  <a:pt x="17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ctrTitle"/>
          </p:nvPr>
        </p:nvSpPr>
        <p:spPr>
          <a:xfrm flipH="1">
            <a:off x="1575150" y="2137875"/>
            <a:ext cx="23622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1"/>
          </p:nvPr>
        </p:nvSpPr>
        <p:spPr>
          <a:xfrm flipH="1">
            <a:off x="1449150" y="2861475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85475" y="2137875"/>
            <a:ext cx="30546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 rot="10800000" flipH="1">
            <a:off x="1986624" y="540000"/>
            <a:ext cx="6532937" cy="2485413"/>
          </a:xfrm>
          <a:custGeom>
            <a:avLst/>
            <a:gdLst/>
            <a:ahLst/>
            <a:cxnLst/>
            <a:rect l="l" t="t" r="r" b="b"/>
            <a:pathLst>
              <a:path w="145128" h="55213" extrusionOk="0">
                <a:moveTo>
                  <a:pt x="46027" y="0"/>
                </a:moveTo>
                <a:cubicBezTo>
                  <a:pt x="36599" y="0"/>
                  <a:pt x="27325" y="4044"/>
                  <a:pt x="20858" y="11647"/>
                </a:cubicBezTo>
                <a:cubicBezTo>
                  <a:pt x="18939" y="13733"/>
                  <a:pt x="17354" y="16111"/>
                  <a:pt x="16144" y="18697"/>
                </a:cubicBezTo>
                <a:cubicBezTo>
                  <a:pt x="15685" y="19782"/>
                  <a:pt x="15518" y="23202"/>
                  <a:pt x="14934" y="23911"/>
                </a:cubicBezTo>
                <a:cubicBezTo>
                  <a:pt x="13619" y="25567"/>
                  <a:pt x="11359" y="26102"/>
                  <a:pt x="8991" y="26102"/>
                </a:cubicBezTo>
                <a:cubicBezTo>
                  <a:pt x="4677" y="26102"/>
                  <a:pt x="0" y="24329"/>
                  <a:pt x="0" y="24329"/>
                </a:cubicBezTo>
                <a:lnTo>
                  <a:pt x="0" y="24329"/>
                </a:lnTo>
                <a:cubicBezTo>
                  <a:pt x="2295" y="32964"/>
                  <a:pt x="14934" y="35008"/>
                  <a:pt x="14934" y="35008"/>
                </a:cubicBezTo>
                <a:cubicBezTo>
                  <a:pt x="14684" y="54739"/>
                  <a:pt x="31621" y="54906"/>
                  <a:pt x="31621" y="54906"/>
                </a:cubicBezTo>
                <a:cubicBezTo>
                  <a:pt x="31621" y="54906"/>
                  <a:pt x="58419" y="55212"/>
                  <a:pt x="83397" y="55212"/>
                </a:cubicBezTo>
                <a:cubicBezTo>
                  <a:pt x="99632" y="55212"/>
                  <a:pt x="115098" y="55083"/>
                  <a:pt x="121934" y="54656"/>
                </a:cubicBezTo>
                <a:cubicBezTo>
                  <a:pt x="131195" y="54113"/>
                  <a:pt x="139371" y="53696"/>
                  <a:pt x="143126" y="43476"/>
                </a:cubicBezTo>
                <a:cubicBezTo>
                  <a:pt x="145128" y="37969"/>
                  <a:pt x="144752" y="31796"/>
                  <a:pt x="143334" y="26039"/>
                </a:cubicBezTo>
                <a:cubicBezTo>
                  <a:pt x="143000" y="24370"/>
                  <a:pt x="142375" y="22785"/>
                  <a:pt x="141499" y="21325"/>
                </a:cubicBezTo>
                <a:cubicBezTo>
                  <a:pt x="139830" y="18739"/>
                  <a:pt x="136910" y="17195"/>
                  <a:pt x="134032" y="16069"/>
                </a:cubicBezTo>
                <a:cubicBezTo>
                  <a:pt x="129777" y="14442"/>
                  <a:pt x="125355" y="13524"/>
                  <a:pt x="120850" y="13232"/>
                </a:cubicBezTo>
                <a:cubicBezTo>
                  <a:pt x="119972" y="13184"/>
                  <a:pt x="119094" y="13162"/>
                  <a:pt x="118218" y="13162"/>
                </a:cubicBezTo>
                <a:cubicBezTo>
                  <a:pt x="111511" y="13162"/>
                  <a:pt x="104834" y="14450"/>
                  <a:pt x="98156" y="15151"/>
                </a:cubicBezTo>
                <a:cubicBezTo>
                  <a:pt x="95553" y="15439"/>
                  <a:pt x="92905" y="15632"/>
                  <a:pt x="90270" y="15632"/>
                </a:cubicBezTo>
                <a:cubicBezTo>
                  <a:pt x="85264" y="15632"/>
                  <a:pt x="80307" y="14934"/>
                  <a:pt x="75797" y="12857"/>
                </a:cubicBezTo>
                <a:cubicBezTo>
                  <a:pt x="70875" y="10563"/>
                  <a:pt x="66787" y="6766"/>
                  <a:pt x="62073" y="4180"/>
                </a:cubicBezTo>
                <a:cubicBezTo>
                  <a:pt x="57018" y="1362"/>
                  <a:pt x="51497" y="0"/>
                  <a:pt x="46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ctrTitle"/>
          </p:nvPr>
        </p:nvSpPr>
        <p:spPr>
          <a:xfrm flipH="1">
            <a:off x="5011925" y="2475250"/>
            <a:ext cx="30168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 flipH="1">
            <a:off x="2854325" y="830050"/>
            <a:ext cx="51744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8381275" y="4342725"/>
            <a:ext cx="276400" cy="521550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21"/>
          <p:cNvGrpSpPr/>
          <p:nvPr/>
        </p:nvGrpSpPr>
        <p:grpSpPr>
          <a:xfrm>
            <a:off x="393100" y="201825"/>
            <a:ext cx="572225" cy="475825"/>
            <a:chOff x="5353450" y="1505675"/>
            <a:chExt cx="572225" cy="475825"/>
          </a:xfrm>
        </p:grpSpPr>
        <p:sp>
          <p:nvSpPr>
            <p:cNvPr id="217" name="Google Shape;217;p21"/>
            <p:cNvSpPr/>
            <p:nvPr/>
          </p:nvSpPr>
          <p:spPr>
            <a:xfrm>
              <a:off x="5353450" y="1505675"/>
              <a:ext cx="572225" cy="475825"/>
            </a:xfrm>
            <a:custGeom>
              <a:avLst/>
              <a:gdLst/>
              <a:ahLst/>
              <a:cxnLst/>
              <a:rect l="l" t="t" r="r" b="b"/>
              <a:pathLst>
                <a:path w="22889" h="19033" extrusionOk="0">
                  <a:moveTo>
                    <a:pt x="13369" y="0"/>
                  </a:moveTo>
                  <a:cubicBezTo>
                    <a:pt x="10033" y="0"/>
                    <a:pt x="9470" y="8645"/>
                    <a:pt x="9470" y="8645"/>
                  </a:cubicBezTo>
                  <a:cubicBezTo>
                    <a:pt x="9470" y="8645"/>
                    <a:pt x="5539" y="4935"/>
                    <a:pt x="3112" y="4935"/>
                  </a:cubicBezTo>
                  <a:cubicBezTo>
                    <a:pt x="2560" y="4935"/>
                    <a:pt x="2085" y="5128"/>
                    <a:pt x="1753" y="5599"/>
                  </a:cubicBezTo>
                  <a:cubicBezTo>
                    <a:pt x="1" y="8186"/>
                    <a:pt x="8093" y="11064"/>
                    <a:pt x="8093" y="11064"/>
                  </a:cubicBezTo>
                  <a:cubicBezTo>
                    <a:pt x="8093" y="11064"/>
                    <a:pt x="1002" y="14693"/>
                    <a:pt x="3463" y="16904"/>
                  </a:cubicBezTo>
                  <a:cubicBezTo>
                    <a:pt x="4151" y="17539"/>
                    <a:pt x="4828" y="17798"/>
                    <a:pt x="5474" y="17798"/>
                  </a:cubicBezTo>
                  <a:cubicBezTo>
                    <a:pt x="8356" y="17798"/>
                    <a:pt x="10638" y="12649"/>
                    <a:pt x="10638" y="12649"/>
                  </a:cubicBezTo>
                  <a:cubicBezTo>
                    <a:pt x="10638" y="12649"/>
                    <a:pt x="12786" y="19033"/>
                    <a:pt x="15925" y="19033"/>
                  </a:cubicBezTo>
                  <a:cubicBezTo>
                    <a:pt x="16445" y="19033"/>
                    <a:pt x="16993" y="18857"/>
                    <a:pt x="17563" y="18448"/>
                  </a:cubicBezTo>
                  <a:cubicBezTo>
                    <a:pt x="21109" y="15861"/>
                    <a:pt x="13559" y="10689"/>
                    <a:pt x="13558" y="10689"/>
                  </a:cubicBezTo>
                  <a:lnTo>
                    <a:pt x="13558" y="10689"/>
                  </a:lnTo>
                  <a:cubicBezTo>
                    <a:pt x="13559" y="10689"/>
                    <a:pt x="16690" y="11562"/>
                    <a:pt x="19186" y="11562"/>
                  </a:cubicBezTo>
                  <a:cubicBezTo>
                    <a:pt x="21255" y="11562"/>
                    <a:pt x="22888" y="10962"/>
                    <a:pt x="21943" y="8770"/>
                  </a:cubicBezTo>
                  <a:cubicBezTo>
                    <a:pt x="21187" y="7016"/>
                    <a:pt x="19877" y="6456"/>
                    <a:pt x="18514" y="6456"/>
                  </a:cubicBezTo>
                  <a:cubicBezTo>
                    <a:pt x="16118" y="6456"/>
                    <a:pt x="13558" y="8186"/>
                    <a:pt x="13558" y="8186"/>
                  </a:cubicBezTo>
                  <a:cubicBezTo>
                    <a:pt x="13558" y="8186"/>
                    <a:pt x="17104" y="343"/>
                    <a:pt x="13558" y="10"/>
                  </a:cubicBezTo>
                  <a:cubicBezTo>
                    <a:pt x="13494" y="3"/>
                    <a:pt x="13431" y="0"/>
                    <a:pt x="13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5593325" y="1714025"/>
              <a:ext cx="88675" cy="92275"/>
            </a:xfrm>
            <a:custGeom>
              <a:avLst/>
              <a:gdLst/>
              <a:ahLst/>
              <a:cxnLst/>
              <a:rect l="l" t="t" r="r" b="b"/>
              <a:pathLst>
                <a:path w="3547" h="3691" extrusionOk="0">
                  <a:moveTo>
                    <a:pt x="1781" y="1"/>
                  </a:moveTo>
                  <a:cubicBezTo>
                    <a:pt x="1272" y="1"/>
                    <a:pt x="767" y="225"/>
                    <a:pt x="417" y="644"/>
                  </a:cubicBezTo>
                  <a:cubicBezTo>
                    <a:pt x="125" y="978"/>
                    <a:pt x="0" y="1479"/>
                    <a:pt x="0" y="1937"/>
                  </a:cubicBezTo>
                  <a:lnTo>
                    <a:pt x="0" y="2104"/>
                  </a:lnTo>
                  <a:cubicBezTo>
                    <a:pt x="42" y="2563"/>
                    <a:pt x="251" y="2980"/>
                    <a:pt x="626" y="3272"/>
                  </a:cubicBezTo>
                  <a:cubicBezTo>
                    <a:pt x="962" y="3552"/>
                    <a:pt x="1364" y="3690"/>
                    <a:pt x="1766" y="3690"/>
                  </a:cubicBezTo>
                  <a:cubicBezTo>
                    <a:pt x="2263" y="3690"/>
                    <a:pt x="2760" y="3479"/>
                    <a:pt x="3129" y="3064"/>
                  </a:cubicBezTo>
                  <a:cubicBezTo>
                    <a:pt x="3421" y="2688"/>
                    <a:pt x="3546" y="2230"/>
                    <a:pt x="3504" y="1771"/>
                  </a:cubicBezTo>
                  <a:lnTo>
                    <a:pt x="3504" y="1604"/>
                  </a:lnTo>
                  <a:cubicBezTo>
                    <a:pt x="3504" y="1145"/>
                    <a:pt x="3254" y="728"/>
                    <a:pt x="2920" y="436"/>
                  </a:cubicBezTo>
                  <a:cubicBezTo>
                    <a:pt x="2589" y="141"/>
                    <a:pt x="2184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21"/>
          <p:cNvSpPr/>
          <p:nvPr/>
        </p:nvSpPr>
        <p:spPr>
          <a:xfrm>
            <a:off x="202475" y="677650"/>
            <a:ext cx="190625" cy="182450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8069875" y="4603500"/>
            <a:ext cx="191475" cy="180975"/>
          </a:xfrm>
          <a:custGeom>
            <a:avLst/>
            <a:gdLst/>
            <a:ahLst/>
            <a:cxnLst/>
            <a:rect l="l" t="t" r="r" b="b"/>
            <a:pathLst>
              <a:path w="7659" h="7239" extrusionOk="0">
                <a:moveTo>
                  <a:pt x="3700" y="1"/>
                </a:moveTo>
                <a:cubicBezTo>
                  <a:pt x="1739" y="1"/>
                  <a:pt x="1" y="1686"/>
                  <a:pt x="200" y="3849"/>
                </a:cubicBezTo>
                <a:lnTo>
                  <a:pt x="409" y="4725"/>
                </a:lnTo>
                <a:cubicBezTo>
                  <a:pt x="618" y="5309"/>
                  <a:pt x="993" y="5810"/>
                  <a:pt x="1452" y="6185"/>
                </a:cubicBezTo>
                <a:lnTo>
                  <a:pt x="1660" y="6436"/>
                </a:lnTo>
                <a:lnTo>
                  <a:pt x="2411" y="6895"/>
                </a:lnTo>
                <a:cubicBezTo>
                  <a:pt x="2909" y="7131"/>
                  <a:pt x="3422" y="7239"/>
                  <a:pt x="3922" y="7239"/>
                </a:cubicBezTo>
                <a:cubicBezTo>
                  <a:pt x="5893" y="7239"/>
                  <a:pt x="7659" y="5554"/>
                  <a:pt x="7459" y="3390"/>
                </a:cubicBezTo>
                <a:lnTo>
                  <a:pt x="7459" y="3390"/>
                </a:lnTo>
                <a:lnTo>
                  <a:pt x="7459" y="3432"/>
                </a:lnTo>
                <a:lnTo>
                  <a:pt x="7250" y="2514"/>
                </a:lnTo>
                <a:cubicBezTo>
                  <a:pt x="7042" y="1972"/>
                  <a:pt x="6666" y="1472"/>
                  <a:pt x="6207" y="1054"/>
                </a:cubicBezTo>
                <a:lnTo>
                  <a:pt x="5999" y="846"/>
                </a:lnTo>
                <a:lnTo>
                  <a:pt x="5206" y="345"/>
                </a:lnTo>
                <a:cubicBezTo>
                  <a:pt x="4709" y="109"/>
                  <a:pt x="4197" y="1"/>
                  <a:pt x="37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559725" y="767850"/>
            <a:ext cx="96375" cy="92250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8657675" y="4158325"/>
            <a:ext cx="95350" cy="91925"/>
          </a:xfrm>
          <a:custGeom>
            <a:avLst/>
            <a:gdLst/>
            <a:ahLst/>
            <a:cxnLst/>
            <a:rect l="l" t="t" r="r" b="b"/>
            <a:pathLst>
              <a:path w="3814" h="3677" extrusionOk="0">
                <a:moveTo>
                  <a:pt x="1802" y="0"/>
                </a:moveTo>
                <a:cubicBezTo>
                  <a:pt x="1287" y="0"/>
                  <a:pt x="791" y="214"/>
                  <a:pt x="460" y="628"/>
                </a:cubicBezTo>
                <a:cubicBezTo>
                  <a:pt x="126" y="1003"/>
                  <a:pt x="1" y="1462"/>
                  <a:pt x="42" y="1963"/>
                </a:cubicBezTo>
                <a:lnTo>
                  <a:pt x="126" y="2380"/>
                </a:lnTo>
                <a:cubicBezTo>
                  <a:pt x="251" y="2672"/>
                  <a:pt x="418" y="2964"/>
                  <a:pt x="668" y="3131"/>
                </a:cubicBezTo>
                <a:lnTo>
                  <a:pt x="752" y="3256"/>
                </a:lnTo>
                <a:lnTo>
                  <a:pt x="1169" y="3506"/>
                </a:lnTo>
                <a:cubicBezTo>
                  <a:pt x="1418" y="3623"/>
                  <a:pt x="1674" y="3676"/>
                  <a:pt x="1924" y="3676"/>
                </a:cubicBezTo>
                <a:cubicBezTo>
                  <a:pt x="2924" y="3676"/>
                  <a:pt x="3814" y="2815"/>
                  <a:pt x="3713" y="1712"/>
                </a:cubicBezTo>
                <a:lnTo>
                  <a:pt x="3588" y="1254"/>
                </a:lnTo>
                <a:cubicBezTo>
                  <a:pt x="3505" y="962"/>
                  <a:pt x="3338" y="711"/>
                  <a:pt x="3088" y="544"/>
                </a:cubicBezTo>
                <a:lnTo>
                  <a:pt x="2963" y="419"/>
                </a:lnTo>
                <a:lnTo>
                  <a:pt x="2587" y="169"/>
                </a:lnTo>
                <a:cubicBezTo>
                  <a:pt x="2333" y="56"/>
                  <a:pt x="2065" y="0"/>
                  <a:pt x="18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8753025" y="4400513"/>
            <a:ext cx="95350" cy="92250"/>
          </a:xfrm>
          <a:custGeom>
            <a:avLst/>
            <a:gdLst/>
            <a:ahLst/>
            <a:cxnLst/>
            <a:rect l="l" t="t" r="r" b="b"/>
            <a:pathLst>
              <a:path w="3814" h="3690" extrusionOk="0">
                <a:moveTo>
                  <a:pt x="1843" y="0"/>
                </a:moveTo>
                <a:cubicBezTo>
                  <a:pt x="1786" y="0"/>
                  <a:pt x="1729" y="4"/>
                  <a:pt x="1670" y="11"/>
                </a:cubicBezTo>
                <a:cubicBezTo>
                  <a:pt x="1211" y="53"/>
                  <a:pt x="752" y="303"/>
                  <a:pt x="460" y="637"/>
                </a:cubicBezTo>
                <a:cubicBezTo>
                  <a:pt x="168" y="1012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1"/>
                </a:cubicBezTo>
                <a:lnTo>
                  <a:pt x="794" y="3265"/>
                </a:lnTo>
                <a:lnTo>
                  <a:pt x="1169" y="3515"/>
                </a:lnTo>
                <a:cubicBezTo>
                  <a:pt x="1425" y="3634"/>
                  <a:pt x="1688" y="3689"/>
                  <a:pt x="1943" y="3689"/>
                </a:cubicBezTo>
                <a:cubicBezTo>
                  <a:pt x="2936" y="3689"/>
                  <a:pt x="3813" y="2858"/>
                  <a:pt x="3714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8" y="553"/>
                </a:cubicBezTo>
                <a:lnTo>
                  <a:pt x="3004" y="428"/>
                </a:lnTo>
                <a:lnTo>
                  <a:pt x="2587" y="178"/>
                </a:lnTo>
                <a:cubicBezTo>
                  <a:pt x="2347" y="75"/>
                  <a:pt x="2107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"/>
              <a:buChar char="●"/>
              <a:defRPr sz="18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"/>
              <a:buChar char="○"/>
              <a:defRPr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■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●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○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■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●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○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"/>
              <a:buChar char="■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60" r:id="rId6"/>
    <p:sldLayoutId id="2147483664" r:id="rId7"/>
    <p:sldLayoutId id="2147483666" r:id="rId8"/>
    <p:sldLayoutId id="2147483667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0.png"/><Relationship Id="rId3" Type="http://schemas.microsoft.com/office/2007/relationships/hdphoto" Target="../media/hdphoto1.wdp"/><Relationship Id="rId21" Type="http://schemas.microsoft.com/office/2007/relationships/hdphoto" Target="../media/hdphoto3.wdp"/><Relationship Id="rId7" Type="http://schemas.openxmlformats.org/officeDocument/2006/relationships/image" Target="../media/image120.png"/><Relationship Id="rId17" Type="http://schemas.microsoft.com/office/2007/relationships/hdphoto" Target="../media/hdphoto2.wdp"/><Relationship Id="rId2" Type="http://schemas.openxmlformats.org/officeDocument/2006/relationships/image" Target="../media/image12.png"/><Relationship Id="rId16" Type="http://schemas.openxmlformats.org/officeDocument/2006/relationships/image" Target="../media/image1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90.png"/><Relationship Id="rId19" Type="http://schemas.openxmlformats.org/officeDocument/2006/relationships/image" Target="../media/image210.png"/><Relationship Id="rId1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2"/>
          <p:cNvGrpSpPr/>
          <p:nvPr/>
        </p:nvGrpSpPr>
        <p:grpSpPr>
          <a:xfrm rot="-1196114" flipH="1">
            <a:off x="7453190" y="113504"/>
            <a:ext cx="1599621" cy="3865740"/>
            <a:chOff x="3171550" y="2693350"/>
            <a:chExt cx="309800" cy="748700"/>
          </a:xfrm>
        </p:grpSpPr>
        <p:sp>
          <p:nvSpPr>
            <p:cNvPr id="306" name="Google Shape;306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312" name="Google Shape;312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9" name="Google Shape;439;p32"/>
          <p:cNvGrpSpPr/>
          <p:nvPr/>
        </p:nvGrpSpPr>
        <p:grpSpPr>
          <a:xfrm rot="1196114">
            <a:off x="137585" y="299320"/>
            <a:ext cx="1599621" cy="3865740"/>
            <a:chOff x="3171550" y="2693350"/>
            <a:chExt cx="309800" cy="748700"/>
          </a:xfrm>
        </p:grpSpPr>
        <p:sp>
          <p:nvSpPr>
            <p:cNvPr id="440" name="Google Shape;440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446" name="Google Shape;446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3" name="Google Shape;573;p32"/>
          <p:cNvGrpSpPr/>
          <p:nvPr/>
        </p:nvGrpSpPr>
        <p:grpSpPr>
          <a:xfrm>
            <a:off x="1324317" y="2906468"/>
            <a:ext cx="6202923" cy="3368528"/>
            <a:chOff x="164175" y="1466925"/>
            <a:chExt cx="1928350" cy="1047200"/>
          </a:xfrm>
        </p:grpSpPr>
        <p:sp>
          <p:nvSpPr>
            <p:cNvPr id="574" name="Google Shape;574;p32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78650" y="1849425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2"/>
          <p:cNvSpPr txBox="1">
            <a:spLocks noGrp="1"/>
          </p:cNvSpPr>
          <p:nvPr>
            <p:ph type="ctrTitle"/>
          </p:nvPr>
        </p:nvSpPr>
        <p:spPr>
          <a:xfrm rot="956">
            <a:off x="1950408" y="991034"/>
            <a:ext cx="539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TOÁN!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44"/>
          <p:cNvGrpSpPr/>
          <p:nvPr/>
        </p:nvGrpSpPr>
        <p:grpSpPr>
          <a:xfrm>
            <a:off x="108333" y="3640343"/>
            <a:ext cx="795050" cy="1117179"/>
            <a:chOff x="4281775" y="3209050"/>
            <a:chExt cx="283225" cy="381875"/>
          </a:xfrm>
        </p:grpSpPr>
        <p:sp>
          <p:nvSpPr>
            <p:cNvPr id="1357" name="Google Shape;1357;p44"/>
            <p:cNvSpPr/>
            <p:nvPr/>
          </p:nvSpPr>
          <p:spPr>
            <a:xfrm>
              <a:off x="4406350" y="3525950"/>
              <a:ext cx="13850" cy="60450"/>
            </a:xfrm>
            <a:custGeom>
              <a:avLst/>
              <a:gdLst/>
              <a:ahLst/>
              <a:cxnLst/>
              <a:rect l="l" t="t" r="r" b="b"/>
              <a:pathLst>
                <a:path w="554" h="2418" extrusionOk="0">
                  <a:moveTo>
                    <a:pt x="351" y="0"/>
                  </a:moveTo>
                  <a:cubicBezTo>
                    <a:pt x="318" y="0"/>
                    <a:pt x="284" y="25"/>
                    <a:pt x="288" y="70"/>
                  </a:cubicBezTo>
                  <a:lnTo>
                    <a:pt x="430" y="2068"/>
                  </a:lnTo>
                  <a:lnTo>
                    <a:pt x="36" y="2302"/>
                  </a:lnTo>
                  <a:cubicBezTo>
                    <a:pt x="10" y="2320"/>
                    <a:pt x="1" y="2360"/>
                    <a:pt x="19" y="2386"/>
                  </a:cubicBezTo>
                  <a:cubicBezTo>
                    <a:pt x="27" y="2404"/>
                    <a:pt x="45" y="2417"/>
                    <a:pt x="67" y="2417"/>
                  </a:cubicBezTo>
                  <a:cubicBezTo>
                    <a:pt x="80" y="2417"/>
                    <a:pt x="89" y="2413"/>
                    <a:pt x="98" y="2409"/>
                  </a:cubicBezTo>
                  <a:lnTo>
                    <a:pt x="523" y="2152"/>
                  </a:lnTo>
                  <a:cubicBezTo>
                    <a:pt x="540" y="2143"/>
                    <a:pt x="554" y="2121"/>
                    <a:pt x="554" y="2099"/>
                  </a:cubicBezTo>
                  <a:lnTo>
                    <a:pt x="408" y="61"/>
                  </a:lnTo>
                  <a:cubicBezTo>
                    <a:pt x="408" y="20"/>
                    <a:pt x="380" y="0"/>
                    <a:pt x="351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4417075" y="3576975"/>
              <a:ext cx="13075" cy="13950"/>
            </a:xfrm>
            <a:custGeom>
              <a:avLst/>
              <a:gdLst/>
              <a:ahLst/>
              <a:cxnLst/>
              <a:rect l="l" t="t" r="r" b="b"/>
              <a:pathLst>
                <a:path w="523" h="558" extrusionOk="0">
                  <a:moveTo>
                    <a:pt x="63" y="1"/>
                  </a:moveTo>
                  <a:cubicBezTo>
                    <a:pt x="45" y="1"/>
                    <a:pt x="27" y="9"/>
                    <a:pt x="18" y="23"/>
                  </a:cubicBezTo>
                  <a:cubicBezTo>
                    <a:pt x="5" y="36"/>
                    <a:pt x="1" y="54"/>
                    <a:pt x="5" y="71"/>
                  </a:cubicBezTo>
                  <a:lnTo>
                    <a:pt x="89" y="509"/>
                  </a:lnTo>
                  <a:cubicBezTo>
                    <a:pt x="94" y="536"/>
                    <a:pt x="116" y="558"/>
                    <a:pt x="147" y="558"/>
                  </a:cubicBezTo>
                  <a:lnTo>
                    <a:pt x="155" y="553"/>
                  </a:lnTo>
                  <a:cubicBezTo>
                    <a:pt x="191" y="549"/>
                    <a:pt x="209" y="518"/>
                    <a:pt x="204" y="487"/>
                  </a:cubicBezTo>
                  <a:lnTo>
                    <a:pt x="138" y="120"/>
                  </a:lnTo>
                  <a:lnTo>
                    <a:pt x="443" y="120"/>
                  </a:lnTo>
                  <a:cubicBezTo>
                    <a:pt x="522" y="120"/>
                    <a:pt x="522" y="1"/>
                    <a:pt x="443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4480075" y="3505675"/>
              <a:ext cx="14175" cy="60375"/>
            </a:xfrm>
            <a:custGeom>
              <a:avLst/>
              <a:gdLst/>
              <a:ahLst/>
              <a:cxnLst/>
              <a:rect l="l" t="t" r="r" b="b"/>
              <a:pathLst>
                <a:path w="567" h="2415" extrusionOk="0">
                  <a:moveTo>
                    <a:pt x="359" y="1"/>
                  </a:moveTo>
                  <a:cubicBezTo>
                    <a:pt x="328" y="5"/>
                    <a:pt x="301" y="32"/>
                    <a:pt x="306" y="67"/>
                  </a:cubicBezTo>
                  <a:lnTo>
                    <a:pt x="443" y="2070"/>
                  </a:lnTo>
                  <a:lnTo>
                    <a:pt x="49" y="2304"/>
                  </a:lnTo>
                  <a:cubicBezTo>
                    <a:pt x="1" y="2335"/>
                    <a:pt x="23" y="2415"/>
                    <a:pt x="80" y="2415"/>
                  </a:cubicBezTo>
                  <a:cubicBezTo>
                    <a:pt x="94" y="2415"/>
                    <a:pt x="103" y="2411"/>
                    <a:pt x="111" y="2406"/>
                  </a:cubicBezTo>
                  <a:lnTo>
                    <a:pt x="536" y="2154"/>
                  </a:lnTo>
                  <a:cubicBezTo>
                    <a:pt x="558" y="2141"/>
                    <a:pt x="567" y="2119"/>
                    <a:pt x="567" y="2097"/>
                  </a:cubicBezTo>
                  <a:lnTo>
                    <a:pt x="425" y="58"/>
                  </a:lnTo>
                  <a:cubicBezTo>
                    <a:pt x="421" y="27"/>
                    <a:pt x="390" y="1"/>
                    <a:pt x="359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4491250" y="3556650"/>
              <a:ext cx="13075" cy="13950"/>
            </a:xfrm>
            <a:custGeom>
              <a:avLst/>
              <a:gdLst/>
              <a:ahLst/>
              <a:cxnLst/>
              <a:rect l="l" t="t" r="r" b="b"/>
              <a:pathLst>
                <a:path w="523" h="558" extrusionOk="0">
                  <a:moveTo>
                    <a:pt x="62" y="0"/>
                  </a:moveTo>
                  <a:cubicBezTo>
                    <a:pt x="45" y="0"/>
                    <a:pt x="27" y="9"/>
                    <a:pt x="18" y="22"/>
                  </a:cubicBezTo>
                  <a:cubicBezTo>
                    <a:pt x="5" y="35"/>
                    <a:pt x="0" y="58"/>
                    <a:pt x="5" y="71"/>
                  </a:cubicBezTo>
                  <a:lnTo>
                    <a:pt x="84" y="509"/>
                  </a:lnTo>
                  <a:cubicBezTo>
                    <a:pt x="89" y="535"/>
                    <a:pt x="115" y="557"/>
                    <a:pt x="142" y="557"/>
                  </a:cubicBezTo>
                  <a:lnTo>
                    <a:pt x="155" y="557"/>
                  </a:lnTo>
                  <a:cubicBezTo>
                    <a:pt x="186" y="548"/>
                    <a:pt x="208" y="517"/>
                    <a:pt x="204" y="486"/>
                  </a:cubicBezTo>
                  <a:lnTo>
                    <a:pt x="133" y="119"/>
                  </a:lnTo>
                  <a:lnTo>
                    <a:pt x="443" y="119"/>
                  </a:lnTo>
                  <a:cubicBezTo>
                    <a:pt x="522" y="119"/>
                    <a:pt x="522" y="0"/>
                    <a:pt x="44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4"/>
            <p:cNvSpPr/>
            <p:nvPr/>
          </p:nvSpPr>
          <p:spPr>
            <a:xfrm>
              <a:off x="4281775" y="3209050"/>
              <a:ext cx="283225" cy="319650"/>
            </a:xfrm>
            <a:custGeom>
              <a:avLst/>
              <a:gdLst/>
              <a:ahLst/>
              <a:cxnLst/>
              <a:rect l="l" t="t" r="r" b="b"/>
              <a:pathLst>
                <a:path w="11329" h="12786" extrusionOk="0">
                  <a:moveTo>
                    <a:pt x="7397" y="1"/>
                  </a:moveTo>
                  <a:cubicBezTo>
                    <a:pt x="6241" y="1"/>
                    <a:pt x="5041" y="487"/>
                    <a:pt x="4343" y="1485"/>
                  </a:cubicBezTo>
                  <a:cubicBezTo>
                    <a:pt x="2959" y="3466"/>
                    <a:pt x="3808" y="5230"/>
                    <a:pt x="3808" y="5230"/>
                  </a:cubicBezTo>
                  <a:cubicBezTo>
                    <a:pt x="3808" y="5230"/>
                    <a:pt x="311" y="7033"/>
                    <a:pt x="134" y="9005"/>
                  </a:cubicBezTo>
                  <a:cubicBezTo>
                    <a:pt x="0" y="10495"/>
                    <a:pt x="705" y="10771"/>
                    <a:pt x="1145" y="10771"/>
                  </a:cubicBezTo>
                  <a:cubicBezTo>
                    <a:pt x="1287" y="10771"/>
                    <a:pt x="1402" y="10742"/>
                    <a:pt x="1451" y="10716"/>
                  </a:cubicBezTo>
                  <a:cubicBezTo>
                    <a:pt x="1451" y="10716"/>
                    <a:pt x="2800" y="12781"/>
                    <a:pt x="5780" y="12786"/>
                  </a:cubicBezTo>
                  <a:cubicBezTo>
                    <a:pt x="5783" y="12786"/>
                    <a:pt x="5787" y="12786"/>
                    <a:pt x="5790" y="12786"/>
                  </a:cubicBezTo>
                  <a:cubicBezTo>
                    <a:pt x="8976" y="12786"/>
                    <a:pt x="10873" y="10794"/>
                    <a:pt x="11103" y="8594"/>
                  </a:cubicBezTo>
                  <a:cubicBezTo>
                    <a:pt x="11328" y="6392"/>
                    <a:pt x="10174" y="5230"/>
                    <a:pt x="10174" y="5230"/>
                  </a:cubicBezTo>
                  <a:lnTo>
                    <a:pt x="10214" y="5230"/>
                  </a:lnTo>
                  <a:cubicBezTo>
                    <a:pt x="10214" y="5230"/>
                    <a:pt x="11236" y="3271"/>
                    <a:pt x="10174" y="1405"/>
                  </a:cubicBezTo>
                  <a:cubicBezTo>
                    <a:pt x="9644" y="477"/>
                    <a:pt x="8542" y="1"/>
                    <a:pt x="739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4"/>
            <p:cNvSpPr/>
            <p:nvPr/>
          </p:nvSpPr>
          <p:spPr>
            <a:xfrm>
              <a:off x="4461725" y="3236050"/>
              <a:ext cx="52200" cy="31350"/>
            </a:xfrm>
            <a:custGeom>
              <a:avLst/>
              <a:gdLst/>
              <a:ahLst/>
              <a:cxnLst/>
              <a:rect l="l" t="t" r="r" b="b"/>
              <a:pathLst>
                <a:path w="2088" h="1254" extrusionOk="0">
                  <a:moveTo>
                    <a:pt x="1458" y="90"/>
                  </a:moveTo>
                  <a:cubicBezTo>
                    <a:pt x="1475" y="90"/>
                    <a:pt x="1489" y="98"/>
                    <a:pt x="1500" y="109"/>
                  </a:cubicBezTo>
                  <a:cubicBezTo>
                    <a:pt x="1601" y="193"/>
                    <a:pt x="1557" y="533"/>
                    <a:pt x="1540" y="644"/>
                  </a:cubicBezTo>
                  <a:lnTo>
                    <a:pt x="1540" y="666"/>
                  </a:lnTo>
                  <a:cubicBezTo>
                    <a:pt x="1535" y="692"/>
                    <a:pt x="1531" y="719"/>
                    <a:pt x="1526" y="745"/>
                  </a:cubicBezTo>
                  <a:cubicBezTo>
                    <a:pt x="1411" y="679"/>
                    <a:pt x="1327" y="577"/>
                    <a:pt x="1288" y="458"/>
                  </a:cubicBezTo>
                  <a:cubicBezTo>
                    <a:pt x="1261" y="365"/>
                    <a:pt x="1265" y="268"/>
                    <a:pt x="1305" y="184"/>
                  </a:cubicBezTo>
                  <a:cubicBezTo>
                    <a:pt x="1318" y="144"/>
                    <a:pt x="1354" y="113"/>
                    <a:pt x="1394" y="100"/>
                  </a:cubicBezTo>
                  <a:cubicBezTo>
                    <a:pt x="1411" y="91"/>
                    <a:pt x="1429" y="91"/>
                    <a:pt x="1447" y="91"/>
                  </a:cubicBezTo>
                  <a:cubicBezTo>
                    <a:pt x="1451" y="90"/>
                    <a:pt x="1454" y="90"/>
                    <a:pt x="1458" y="90"/>
                  </a:cubicBezTo>
                  <a:close/>
                  <a:moveTo>
                    <a:pt x="814" y="338"/>
                  </a:moveTo>
                  <a:cubicBezTo>
                    <a:pt x="817" y="338"/>
                    <a:pt x="820" y="338"/>
                    <a:pt x="823" y="339"/>
                  </a:cubicBezTo>
                  <a:cubicBezTo>
                    <a:pt x="832" y="339"/>
                    <a:pt x="845" y="339"/>
                    <a:pt x="854" y="343"/>
                  </a:cubicBezTo>
                  <a:cubicBezTo>
                    <a:pt x="916" y="352"/>
                    <a:pt x="969" y="392"/>
                    <a:pt x="996" y="453"/>
                  </a:cubicBezTo>
                  <a:cubicBezTo>
                    <a:pt x="1049" y="577"/>
                    <a:pt x="1044" y="723"/>
                    <a:pt x="987" y="847"/>
                  </a:cubicBezTo>
                  <a:cubicBezTo>
                    <a:pt x="965" y="887"/>
                    <a:pt x="938" y="922"/>
                    <a:pt x="907" y="957"/>
                  </a:cubicBezTo>
                  <a:cubicBezTo>
                    <a:pt x="819" y="887"/>
                    <a:pt x="748" y="789"/>
                    <a:pt x="708" y="679"/>
                  </a:cubicBezTo>
                  <a:cubicBezTo>
                    <a:pt x="677" y="586"/>
                    <a:pt x="686" y="440"/>
                    <a:pt x="739" y="374"/>
                  </a:cubicBezTo>
                  <a:cubicBezTo>
                    <a:pt x="759" y="354"/>
                    <a:pt x="786" y="338"/>
                    <a:pt x="814" y="338"/>
                  </a:cubicBezTo>
                  <a:close/>
                  <a:moveTo>
                    <a:pt x="1438" y="1"/>
                  </a:moveTo>
                  <a:cubicBezTo>
                    <a:pt x="1413" y="1"/>
                    <a:pt x="1388" y="6"/>
                    <a:pt x="1363" y="16"/>
                  </a:cubicBezTo>
                  <a:cubicBezTo>
                    <a:pt x="1301" y="38"/>
                    <a:pt x="1248" y="86"/>
                    <a:pt x="1221" y="144"/>
                  </a:cubicBezTo>
                  <a:cubicBezTo>
                    <a:pt x="1173" y="255"/>
                    <a:pt x="1168" y="374"/>
                    <a:pt x="1199" y="489"/>
                  </a:cubicBezTo>
                  <a:cubicBezTo>
                    <a:pt x="1252" y="635"/>
                    <a:pt x="1354" y="759"/>
                    <a:pt x="1491" y="834"/>
                  </a:cubicBezTo>
                  <a:cubicBezTo>
                    <a:pt x="1442" y="966"/>
                    <a:pt x="1318" y="1055"/>
                    <a:pt x="1177" y="1059"/>
                  </a:cubicBezTo>
                  <a:cubicBezTo>
                    <a:pt x="1106" y="1059"/>
                    <a:pt x="1044" y="1041"/>
                    <a:pt x="982" y="1006"/>
                  </a:cubicBezTo>
                  <a:cubicBezTo>
                    <a:pt x="1128" y="843"/>
                    <a:pt x="1164" y="613"/>
                    <a:pt x="1075" y="414"/>
                  </a:cubicBezTo>
                  <a:cubicBezTo>
                    <a:pt x="1035" y="330"/>
                    <a:pt x="960" y="272"/>
                    <a:pt x="872" y="255"/>
                  </a:cubicBezTo>
                  <a:cubicBezTo>
                    <a:pt x="855" y="251"/>
                    <a:pt x="838" y="249"/>
                    <a:pt x="821" y="249"/>
                  </a:cubicBezTo>
                  <a:cubicBezTo>
                    <a:pt x="764" y="249"/>
                    <a:pt x="710" y="272"/>
                    <a:pt x="669" y="316"/>
                  </a:cubicBezTo>
                  <a:cubicBezTo>
                    <a:pt x="580" y="423"/>
                    <a:pt x="589" y="608"/>
                    <a:pt x="624" y="710"/>
                  </a:cubicBezTo>
                  <a:cubicBezTo>
                    <a:pt x="669" y="834"/>
                    <a:pt x="744" y="940"/>
                    <a:pt x="845" y="1024"/>
                  </a:cubicBezTo>
                  <a:cubicBezTo>
                    <a:pt x="744" y="1109"/>
                    <a:pt x="611" y="1165"/>
                    <a:pt x="477" y="1165"/>
                  </a:cubicBezTo>
                  <a:cubicBezTo>
                    <a:pt x="430" y="1165"/>
                    <a:pt x="383" y="1158"/>
                    <a:pt x="337" y="1143"/>
                  </a:cubicBezTo>
                  <a:cubicBezTo>
                    <a:pt x="142" y="1077"/>
                    <a:pt x="134" y="891"/>
                    <a:pt x="187" y="635"/>
                  </a:cubicBezTo>
                  <a:cubicBezTo>
                    <a:pt x="192" y="600"/>
                    <a:pt x="166" y="580"/>
                    <a:pt x="140" y="580"/>
                  </a:cubicBezTo>
                  <a:cubicBezTo>
                    <a:pt x="121" y="580"/>
                    <a:pt x="102" y="592"/>
                    <a:pt x="98" y="617"/>
                  </a:cubicBezTo>
                  <a:cubicBezTo>
                    <a:pt x="67" y="776"/>
                    <a:pt x="1" y="1117"/>
                    <a:pt x="310" y="1227"/>
                  </a:cubicBezTo>
                  <a:cubicBezTo>
                    <a:pt x="363" y="1245"/>
                    <a:pt x="421" y="1254"/>
                    <a:pt x="478" y="1254"/>
                  </a:cubicBezTo>
                  <a:cubicBezTo>
                    <a:pt x="642" y="1249"/>
                    <a:pt x="797" y="1187"/>
                    <a:pt x="921" y="1077"/>
                  </a:cubicBezTo>
                  <a:cubicBezTo>
                    <a:pt x="996" y="1121"/>
                    <a:pt x="1084" y="1148"/>
                    <a:pt x="1173" y="1148"/>
                  </a:cubicBezTo>
                  <a:cubicBezTo>
                    <a:pt x="1176" y="1148"/>
                    <a:pt x="1179" y="1148"/>
                    <a:pt x="1183" y="1148"/>
                  </a:cubicBezTo>
                  <a:cubicBezTo>
                    <a:pt x="1376" y="1148"/>
                    <a:pt x="1505" y="1021"/>
                    <a:pt x="1575" y="865"/>
                  </a:cubicBezTo>
                  <a:cubicBezTo>
                    <a:pt x="1609" y="875"/>
                    <a:pt x="1644" y="880"/>
                    <a:pt x="1679" y="880"/>
                  </a:cubicBezTo>
                  <a:cubicBezTo>
                    <a:pt x="1736" y="880"/>
                    <a:pt x="1793" y="867"/>
                    <a:pt x="1845" y="843"/>
                  </a:cubicBezTo>
                  <a:cubicBezTo>
                    <a:pt x="2026" y="763"/>
                    <a:pt x="2088" y="582"/>
                    <a:pt x="2017" y="339"/>
                  </a:cubicBezTo>
                  <a:cubicBezTo>
                    <a:pt x="2009" y="319"/>
                    <a:pt x="1992" y="307"/>
                    <a:pt x="1970" y="307"/>
                  </a:cubicBezTo>
                  <a:cubicBezTo>
                    <a:pt x="1966" y="307"/>
                    <a:pt x="1963" y="307"/>
                    <a:pt x="1960" y="308"/>
                  </a:cubicBezTo>
                  <a:cubicBezTo>
                    <a:pt x="1937" y="316"/>
                    <a:pt x="1924" y="339"/>
                    <a:pt x="1929" y="365"/>
                  </a:cubicBezTo>
                  <a:cubicBezTo>
                    <a:pt x="1990" y="564"/>
                    <a:pt x="1951" y="697"/>
                    <a:pt x="1809" y="763"/>
                  </a:cubicBezTo>
                  <a:cubicBezTo>
                    <a:pt x="1771" y="782"/>
                    <a:pt x="1728" y="791"/>
                    <a:pt x="1685" y="791"/>
                  </a:cubicBezTo>
                  <a:cubicBezTo>
                    <a:pt x="1658" y="791"/>
                    <a:pt x="1631" y="787"/>
                    <a:pt x="1606" y="781"/>
                  </a:cubicBezTo>
                  <a:cubicBezTo>
                    <a:pt x="1615" y="745"/>
                    <a:pt x="1624" y="710"/>
                    <a:pt x="1628" y="679"/>
                  </a:cubicBezTo>
                  <a:lnTo>
                    <a:pt x="1628" y="657"/>
                  </a:lnTo>
                  <a:cubicBezTo>
                    <a:pt x="1663" y="409"/>
                    <a:pt x="1681" y="144"/>
                    <a:pt x="1557" y="42"/>
                  </a:cubicBezTo>
                  <a:cubicBezTo>
                    <a:pt x="1521" y="15"/>
                    <a:pt x="1480" y="1"/>
                    <a:pt x="143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4"/>
            <p:cNvSpPr/>
            <p:nvPr/>
          </p:nvSpPr>
          <p:spPr>
            <a:xfrm>
              <a:off x="4447800" y="3299875"/>
              <a:ext cx="13750" cy="21350"/>
            </a:xfrm>
            <a:custGeom>
              <a:avLst/>
              <a:gdLst/>
              <a:ahLst/>
              <a:cxnLst/>
              <a:rect l="l" t="t" r="r" b="b"/>
              <a:pathLst>
                <a:path w="550" h="854" extrusionOk="0">
                  <a:moveTo>
                    <a:pt x="275" y="1"/>
                  </a:moveTo>
                  <a:cubicBezTo>
                    <a:pt x="125" y="1"/>
                    <a:pt x="1" y="191"/>
                    <a:pt x="1" y="425"/>
                  </a:cubicBezTo>
                  <a:cubicBezTo>
                    <a:pt x="1" y="664"/>
                    <a:pt x="125" y="854"/>
                    <a:pt x="275" y="854"/>
                  </a:cubicBezTo>
                  <a:cubicBezTo>
                    <a:pt x="425" y="854"/>
                    <a:pt x="549" y="664"/>
                    <a:pt x="549" y="425"/>
                  </a:cubicBezTo>
                  <a:cubicBezTo>
                    <a:pt x="549" y="191"/>
                    <a:pt x="425" y="1"/>
                    <a:pt x="2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4520750" y="3292800"/>
              <a:ext cx="12975" cy="21475"/>
            </a:xfrm>
            <a:custGeom>
              <a:avLst/>
              <a:gdLst/>
              <a:ahLst/>
              <a:cxnLst/>
              <a:rect l="l" t="t" r="r" b="b"/>
              <a:pathLst>
                <a:path w="519" h="859" extrusionOk="0">
                  <a:moveTo>
                    <a:pt x="257" y="1"/>
                  </a:moveTo>
                  <a:cubicBezTo>
                    <a:pt x="116" y="1"/>
                    <a:pt x="1" y="195"/>
                    <a:pt x="1" y="429"/>
                  </a:cubicBezTo>
                  <a:cubicBezTo>
                    <a:pt x="1" y="668"/>
                    <a:pt x="116" y="858"/>
                    <a:pt x="257" y="858"/>
                  </a:cubicBezTo>
                  <a:cubicBezTo>
                    <a:pt x="403" y="858"/>
                    <a:pt x="518" y="668"/>
                    <a:pt x="518" y="429"/>
                  </a:cubicBezTo>
                  <a:cubicBezTo>
                    <a:pt x="518" y="195"/>
                    <a:pt x="399" y="1"/>
                    <a:pt x="25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4282350" y="3381825"/>
              <a:ext cx="181175" cy="115825"/>
            </a:xfrm>
            <a:custGeom>
              <a:avLst/>
              <a:gdLst/>
              <a:ahLst/>
              <a:cxnLst/>
              <a:rect l="l" t="t" r="r" b="b"/>
              <a:pathLst>
                <a:path w="7247" h="4633" extrusionOk="0">
                  <a:moveTo>
                    <a:pt x="6253" y="1"/>
                  </a:moveTo>
                  <a:cubicBezTo>
                    <a:pt x="6208" y="1"/>
                    <a:pt x="6168" y="57"/>
                    <a:pt x="6208" y="100"/>
                  </a:cubicBezTo>
                  <a:cubicBezTo>
                    <a:pt x="6614" y="560"/>
                    <a:pt x="7114" y="1599"/>
                    <a:pt x="7003" y="2364"/>
                  </a:cubicBezTo>
                  <a:cubicBezTo>
                    <a:pt x="6959" y="2674"/>
                    <a:pt x="6813" y="2912"/>
                    <a:pt x="6575" y="3063"/>
                  </a:cubicBezTo>
                  <a:cubicBezTo>
                    <a:pt x="6462" y="3141"/>
                    <a:pt x="6330" y="3181"/>
                    <a:pt x="6197" y="3181"/>
                  </a:cubicBezTo>
                  <a:cubicBezTo>
                    <a:pt x="6127" y="3181"/>
                    <a:pt x="6056" y="3170"/>
                    <a:pt x="5987" y="3147"/>
                  </a:cubicBezTo>
                  <a:cubicBezTo>
                    <a:pt x="5399" y="2957"/>
                    <a:pt x="5010" y="1993"/>
                    <a:pt x="5005" y="1984"/>
                  </a:cubicBezTo>
                  <a:cubicBezTo>
                    <a:pt x="4995" y="1958"/>
                    <a:pt x="4974" y="1947"/>
                    <a:pt x="4952" y="1947"/>
                  </a:cubicBezTo>
                  <a:cubicBezTo>
                    <a:pt x="4917" y="1947"/>
                    <a:pt x="4882" y="1976"/>
                    <a:pt x="4890" y="2019"/>
                  </a:cubicBezTo>
                  <a:cubicBezTo>
                    <a:pt x="4895" y="2032"/>
                    <a:pt x="5169" y="3438"/>
                    <a:pt x="4620" y="4133"/>
                  </a:cubicBezTo>
                  <a:cubicBezTo>
                    <a:pt x="4435" y="4376"/>
                    <a:pt x="4161" y="4500"/>
                    <a:pt x="3820" y="4513"/>
                  </a:cubicBezTo>
                  <a:cubicBezTo>
                    <a:pt x="3801" y="4514"/>
                    <a:pt x="3782" y="4514"/>
                    <a:pt x="3763" y="4514"/>
                  </a:cubicBezTo>
                  <a:cubicBezTo>
                    <a:pt x="3427" y="4514"/>
                    <a:pt x="3159" y="4403"/>
                    <a:pt x="2962" y="4186"/>
                  </a:cubicBezTo>
                  <a:cubicBezTo>
                    <a:pt x="2401" y="3567"/>
                    <a:pt x="2573" y="2280"/>
                    <a:pt x="2573" y="2267"/>
                  </a:cubicBezTo>
                  <a:cubicBezTo>
                    <a:pt x="2578" y="2224"/>
                    <a:pt x="2546" y="2200"/>
                    <a:pt x="2515" y="2200"/>
                  </a:cubicBezTo>
                  <a:cubicBezTo>
                    <a:pt x="2490" y="2200"/>
                    <a:pt x="2466" y="2214"/>
                    <a:pt x="2458" y="2245"/>
                  </a:cubicBezTo>
                  <a:cubicBezTo>
                    <a:pt x="2458" y="2245"/>
                    <a:pt x="2450" y="2284"/>
                    <a:pt x="2428" y="2355"/>
                  </a:cubicBezTo>
                  <a:cubicBezTo>
                    <a:pt x="2339" y="2669"/>
                    <a:pt x="2061" y="3430"/>
                    <a:pt x="1442" y="3748"/>
                  </a:cubicBezTo>
                  <a:cubicBezTo>
                    <a:pt x="1342" y="3768"/>
                    <a:pt x="1247" y="3778"/>
                    <a:pt x="1159" y="3778"/>
                  </a:cubicBezTo>
                  <a:cubicBezTo>
                    <a:pt x="936" y="3778"/>
                    <a:pt x="749" y="3715"/>
                    <a:pt x="597" y="3589"/>
                  </a:cubicBezTo>
                  <a:cubicBezTo>
                    <a:pt x="124" y="3186"/>
                    <a:pt x="155" y="2271"/>
                    <a:pt x="155" y="2262"/>
                  </a:cubicBezTo>
                  <a:cubicBezTo>
                    <a:pt x="155" y="2227"/>
                    <a:pt x="133" y="2200"/>
                    <a:pt x="102" y="2200"/>
                  </a:cubicBezTo>
                  <a:cubicBezTo>
                    <a:pt x="99" y="2200"/>
                    <a:pt x="97" y="2200"/>
                    <a:pt x="94" y="2200"/>
                  </a:cubicBezTo>
                  <a:cubicBezTo>
                    <a:pt x="63" y="2200"/>
                    <a:pt x="40" y="2225"/>
                    <a:pt x="40" y="2254"/>
                  </a:cubicBezTo>
                  <a:cubicBezTo>
                    <a:pt x="36" y="2293"/>
                    <a:pt x="0" y="3239"/>
                    <a:pt x="526" y="3682"/>
                  </a:cubicBezTo>
                  <a:cubicBezTo>
                    <a:pt x="696" y="3826"/>
                    <a:pt x="908" y="3899"/>
                    <a:pt x="1156" y="3899"/>
                  </a:cubicBezTo>
                  <a:cubicBezTo>
                    <a:pt x="1257" y="3899"/>
                    <a:pt x="1364" y="3887"/>
                    <a:pt x="1477" y="3863"/>
                  </a:cubicBezTo>
                  <a:cubicBezTo>
                    <a:pt x="1481" y="3863"/>
                    <a:pt x="1486" y="3863"/>
                    <a:pt x="1490" y="3858"/>
                  </a:cubicBezTo>
                  <a:cubicBezTo>
                    <a:pt x="1990" y="3611"/>
                    <a:pt x="2277" y="3102"/>
                    <a:pt x="2432" y="2722"/>
                  </a:cubicBezTo>
                  <a:lnTo>
                    <a:pt x="2432" y="2722"/>
                  </a:lnTo>
                  <a:cubicBezTo>
                    <a:pt x="2428" y="3173"/>
                    <a:pt x="2498" y="3845"/>
                    <a:pt x="2874" y="4265"/>
                  </a:cubicBezTo>
                  <a:cubicBezTo>
                    <a:pt x="3095" y="4508"/>
                    <a:pt x="3391" y="4632"/>
                    <a:pt x="3763" y="4632"/>
                  </a:cubicBezTo>
                  <a:lnTo>
                    <a:pt x="3825" y="4632"/>
                  </a:lnTo>
                  <a:cubicBezTo>
                    <a:pt x="4205" y="4619"/>
                    <a:pt x="4505" y="4477"/>
                    <a:pt x="4718" y="4208"/>
                  </a:cubicBezTo>
                  <a:cubicBezTo>
                    <a:pt x="5120" y="3699"/>
                    <a:pt x="5111" y="2859"/>
                    <a:pt x="5063" y="2373"/>
                  </a:cubicBezTo>
                  <a:lnTo>
                    <a:pt x="5063" y="2373"/>
                  </a:lnTo>
                  <a:cubicBezTo>
                    <a:pt x="5239" y="2691"/>
                    <a:pt x="5549" y="3129"/>
                    <a:pt x="5951" y="3262"/>
                  </a:cubicBezTo>
                  <a:cubicBezTo>
                    <a:pt x="6030" y="3287"/>
                    <a:pt x="6113" y="3300"/>
                    <a:pt x="6195" y="3300"/>
                  </a:cubicBezTo>
                  <a:cubicBezTo>
                    <a:pt x="6351" y="3300"/>
                    <a:pt x="6506" y="3254"/>
                    <a:pt x="6637" y="3164"/>
                  </a:cubicBezTo>
                  <a:cubicBezTo>
                    <a:pt x="6911" y="2996"/>
                    <a:pt x="7074" y="2731"/>
                    <a:pt x="7127" y="2382"/>
                  </a:cubicBezTo>
                  <a:cubicBezTo>
                    <a:pt x="7247" y="1546"/>
                    <a:pt x="6703" y="481"/>
                    <a:pt x="6296" y="21"/>
                  </a:cubicBezTo>
                  <a:cubicBezTo>
                    <a:pt x="6283" y="7"/>
                    <a:pt x="6268" y="1"/>
                    <a:pt x="625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4"/>
            <p:cNvSpPr/>
            <p:nvPr/>
          </p:nvSpPr>
          <p:spPr>
            <a:xfrm>
              <a:off x="4486175" y="3303500"/>
              <a:ext cx="23675" cy="17725"/>
            </a:xfrm>
            <a:custGeom>
              <a:avLst/>
              <a:gdLst/>
              <a:ahLst/>
              <a:cxnLst/>
              <a:rect l="l" t="t" r="r" b="b"/>
              <a:pathLst>
                <a:path w="947" h="709" extrusionOk="0">
                  <a:moveTo>
                    <a:pt x="658" y="1"/>
                  </a:moveTo>
                  <a:cubicBezTo>
                    <a:pt x="654" y="1"/>
                    <a:pt x="650" y="1"/>
                    <a:pt x="646" y="1"/>
                  </a:cubicBezTo>
                  <a:cubicBezTo>
                    <a:pt x="35" y="77"/>
                    <a:pt x="0" y="709"/>
                    <a:pt x="0" y="709"/>
                  </a:cubicBezTo>
                  <a:cubicBezTo>
                    <a:pt x="752" y="576"/>
                    <a:pt x="946" y="94"/>
                    <a:pt x="946" y="94"/>
                  </a:cubicBezTo>
                  <a:cubicBezTo>
                    <a:pt x="946" y="94"/>
                    <a:pt x="759" y="1"/>
                    <a:pt x="65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4486175" y="3319100"/>
              <a:ext cx="23675" cy="9800"/>
            </a:xfrm>
            <a:custGeom>
              <a:avLst/>
              <a:gdLst/>
              <a:ahLst/>
              <a:cxnLst/>
              <a:rect l="l" t="t" r="r" b="b"/>
              <a:pathLst>
                <a:path w="947" h="392" extrusionOk="0">
                  <a:moveTo>
                    <a:pt x="310" y="1"/>
                  </a:moveTo>
                  <a:lnTo>
                    <a:pt x="0" y="85"/>
                  </a:lnTo>
                  <a:cubicBezTo>
                    <a:pt x="235" y="324"/>
                    <a:pt x="444" y="392"/>
                    <a:pt x="605" y="392"/>
                  </a:cubicBezTo>
                  <a:cubicBezTo>
                    <a:pt x="817" y="392"/>
                    <a:pt x="946" y="275"/>
                    <a:pt x="946" y="27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4"/>
            <p:cNvSpPr/>
            <p:nvPr/>
          </p:nvSpPr>
          <p:spPr>
            <a:xfrm>
              <a:off x="4480850" y="3317225"/>
              <a:ext cx="13075" cy="4300"/>
            </a:xfrm>
            <a:custGeom>
              <a:avLst/>
              <a:gdLst/>
              <a:ahLst/>
              <a:cxnLst/>
              <a:rect l="l" t="t" r="r" b="b"/>
              <a:pathLst>
                <a:path w="523" h="172" extrusionOk="0">
                  <a:moveTo>
                    <a:pt x="1" y="1"/>
                  </a:moveTo>
                  <a:cubicBezTo>
                    <a:pt x="1" y="1"/>
                    <a:pt x="52" y="171"/>
                    <a:pt x="239" y="171"/>
                  </a:cubicBezTo>
                  <a:cubicBezTo>
                    <a:pt x="312" y="171"/>
                    <a:pt x="404" y="146"/>
                    <a:pt x="523" y="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4"/>
            <p:cNvSpPr/>
            <p:nvPr/>
          </p:nvSpPr>
          <p:spPr>
            <a:xfrm>
              <a:off x="4437650" y="3322500"/>
              <a:ext cx="10175" cy="7675"/>
            </a:xfrm>
            <a:custGeom>
              <a:avLst/>
              <a:gdLst/>
              <a:ahLst/>
              <a:cxnLst/>
              <a:rect l="l" t="t" r="r" b="b"/>
              <a:pathLst>
                <a:path w="407" h="307" extrusionOk="0">
                  <a:moveTo>
                    <a:pt x="340" y="0"/>
                  </a:moveTo>
                  <a:cubicBezTo>
                    <a:pt x="328" y="0"/>
                    <a:pt x="316" y="4"/>
                    <a:pt x="305" y="11"/>
                  </a:cubicBezTo>
                  <a:lnTo>
                    <a:pt x="35" y="196"/>
                  </a:lnTo>
                  <a:cubicBezTo>
                    <a:pt x="9" y="214"/>
                    <a:pt x="0" y="254"/>
                    <a:pt x="22" y="280"/>
                  </a:cubicBezTo>
                  <a:cubicBezTo>
                    <a:pt x="31" y="294"/>
                    <a:pt x="49" y="307"/>
                    <a:pt x="71" y="307"/>
                  </a:cubicBezTo>
                  <a:cubicBezTo>
                    <a:pt x="84" y="307"/>
                    <a:pt x="93" y="303"/>
                    <a:pt x="106" y="294"/>
                  </a:cubicBezTo>
                  <a:lnTo>
                    <a:pt x="371" y="108"/>
                  </a:lnTo>
                  <a:cubicBezTo>
                    <a:pt x="398" y="90"/>
                    <a:pt x="407" y="51"/>
                    <a:pt x="389" y="24"/>
                  </a:cubicBezTo>
                  <a:cubicBezTo>
                    <a:pt x="376" y="8"/>
                    <a:pt x="358" y="0"/>
                    <a:pt x="34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4442625" y="3327125"/>
              <a:ext cx="9100" cy="10575"/>
            </a:xfrm>
            <a:custGeom>
              <a:avLst/>
              <a:gdLst/>
              <a:ahLst/>
              <a:cxnLst/>
              <a:rect l="l" t="t" r="r" b="b"/>
              <a:pathLst>
                <a:path w="364" h="423" extrusionOk="0">
                  <a:moveTo>
                    <a:pt x="280" y="0"/>
                  </a:moveTo>
                  <a:cubicBezTo>
                    <a:pt x="263" y="0"/>
                    <a:pt x="247" y="7"/>
                    <a:pt x="234" y="25"/>
                  </a:cubicBezTo>
                  <a:lnTo>
                    <a:pt x="22" y="325"/>
                  </a:lnTo>
                  <a:cubicBezTo>
                    <a:pt x="0" y="352"/>
                    <a:pt x="9" y="392"/>
                    <a:pt x="35" y="409"/>
                  </a:cubicBezTo>
                  <a:cubicBezTo>
                    <a:pt x="44" y="418"/>
                    <a:pt x="58" y="423"/>
                    <a:pt x="71" y="423"/>
                  </a:cubicBezTo>
                  <a:cubicBezTo>
                    <a:pt x="88" y="423"/>
                    <a:pt x="106" y="414"/>
                    <a:pt x="119" y="396"/>
                  </a:cubicBezTo>
                  <a:lnTo>
                    <a:pt x="332" y="95"/>
                  </a:lnTo>
                  <a:cubicBezTo>
                    <a:pt x="363" y="48"/>
                    <a:pt x="322" y="0"/>
                    <a:pt x="28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4453550" y="3327400"/>
              <a:ext cx="3350" cy="10300"/>
            </a:xfrm>
            <a:custGeom>
              <a:avLst/>
              <a:gdLst/>
              <a:ahLst/>
              <a:cxnLst/>
              <a:rect l="l" t="t" r="r" b="b"/>
              <a:pathLst>
                <a:path w="134" h="412" extrusionOk="0">
                  <a:moveTo>
                    <a:pt x="63" y="0"/>
                  </a:moveTo>
                  <a:cubicBezTo>
                    <a:pt x="32" y="0"/>
                    <a:pt x="1" y="21"/>
                    <a:pt x="1" y="62"/>
                  </a:cubicBezTo>
                  <a:lnTo>
                    <a:pt x="10" y="354"/>
                  </a:lnTo>
                  <a:cubicBezTo>
                    <a:pt x="14" y="385"/>
                    <a:pt x="41" y="412"/>
                    <a:pt x="71" y="412"/>
                  </a:cubicBezTo>
                  <a:lnTo>
                    <a:pt x="76" y="412"/>
                  </a:lnTo>
                  <a:cubicBezTo>
                    <a:pt x="107" y="412"/>
                    <a:pt x="133" y="385"/>
                    <a:pt x="129" y="350"/>
                  </a:cubicBezTo>
                  <a:lnTo>
                    <a:pt x="120" y="58"/>
                  </a:lnTo>
                  <a:cubicBezTo>
                    <a:pt x="120" y="19"/>
                    <a:pt x="92" y="0"/>
                    <a:pt x="63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4533425" y="3313625"/>
              <a:ext cx="11100" cy="7725"/>
            </a:xfrm>
            <a:custGeom>
              <a:avLst/>
              <a:gdLst/>
              <a:ahLst/>
              <a:cxnLst/>
              <a:rect l="l" t="t" r="r" b="b"/>
              <a:pathLst>
                <a:path w="444" h="309" extrusionOk="0">
                  <a:moveTo>
                    <a:pt x="89" y="1"/>
                  </a:moveTo>
                  <a:cubicBezTo>
                    <a:pt x="39" y="1"/>
                    <a:pt x="1" y="73"/>
                    <a:pt x="55" y="109"/>
                  </a:cubicBezTo>
                  <a:lnTo>
                    <a:pt x="325" y="295"/>
                  </a:lnTo>
                  <a:cubicBezTo>
                    <a:pt x="334" y="304"/>
                    <a:pt x="347" y="308"/>
                    <a:pt x="360" y="308"/>
                  </a:cubicBezTo>
                  <a:cubicBezTo>
                    <a:pt x="362" y="308"/>
                    <a:pt x="363" y="308"/>
                    <a:pt x="365" y="308"/>
                  </a:cubicBezTo>
                  <a:cubicBezTo>
                    <a:pt x="419" y="308"/>
                    <a:pt x="443" y="228"/>
                    <a:pt x="391" y="198"/>
                  </a:cubicBezTo>
                  <a:lnTo>
                    <a:pt x="122" y="12"/>
                  </a:lnTo>
                  <a:cubicBezTo>
                    <a:pt x="111" y="4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4529950" y="3318225"/>
              <a:ext cx="9175" cy="10625"/>
            </a:xfrm>
            <a:custGeom>
              <a:avLst/>
              <a:gdLst/>
              <a:ahLst/>
              <a:cxnLst/>
              <a:rect l="l" t="t" r="r" b="b"/>
              <a:pathLst>
                <a:path w="367" h="425" extrusionOk="0">
                  <a:moveTo>
                    <a:pt x="86" y="0"/>
                  </a:moveTo>
                  <a:cubicBezTo>
                    <a:pt x="43" y="0"/>
                    <a:pt x="0" y="50"/>
                    <a:pt x="35" y="98"/>
                  </a:cubicBezTo>
                  <a:lnTo>
                    <a:pt x="252" y="398"/>
                  </a:lnTo>
                  <a:cubicBezTo>
                    <a:pt x="261" y="416"/>
                    <a:pt x="278" y="425"/>
                    <a:pt x="300" y="425"/>
                  </a:cubicBezTo>
                  <a:cubicBezTo>
                    <a:pt x="314" y="425"/>
                    <a:pt x="323" y="421"/>
                    <a:pt x="331" y="412"/>
                  </a:cubicBezTo>
                  <a:cubicBezTo>
                    <a:pt x="362" y="394"/>
                    <a:pt x="367" y="359"/>
                    <a:pt x="349" y="332"/>
                  </a:cubicBezTo>
                  <a:lnTo>
                    <a:pt x="132" y="27"/>
                  </a:lnTo>
                  <a:cubicBezTo>
                    <a:pt x="120" y="8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4524950" y="3318550"/>
              <a:ext cx="3250" cy="10300"/>
            </a:xfrm>
            <a:custGeom>
              <a:avLst/>
              <a:gdLst/>
              <a:ahLst/>
              <a:cxnLst/>
              <a:rect l="l" t="t" r="r" b="b"/>
              <a:pathLst>
                <a:path w="130" h="412" extrusionOk="0">
                  <a:moveTo>
                    <a:pt x="72" y="1"/>
                  </a:moveTo>
                  <a:cubicBezTo>
                    <a:pt x="41" y="1"/>
                    <a:pt x="14" y="27"/>
                    <a:pt x="10" y="58"/>
                  </a:cubicBezTo>
                  <a:lnTo>
                    <a:pt x="1" y="350"/>
                  </a:lnTo>
                  <a:cubicBezTo>
                    <a:pt x="1" y="381"/>
                    <a:pt x="27" y="412"/>
                    <a:pt x="58" y="412"/>
                  </a:cubicBezTo>
                  <a:cubicBezTo>
                    <a:pt x="89" y="408"/>
                    <a:pt x="116" y="385"/>
                    <a:pt x="116" y="354"/>
                  </a:cubicBezTo>
                  <a:lnTo>
                    <a:pt x="125" y="63"/>
                  </a:lnTo>
                  <a:cubicBezTo>
                    <a:pt x="129" y="32"/>
                    <a:pt x="103" y="5"/>
                    <a:pt x="7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5" name="Google Shape;1375;p44"/>
          <p:cNvSpPr txBox="1">
            <a:spLocks noGrp="1"/>
          </p:cNvSpPr>
          <p:nvPr>
            <p:ph type="title" idx="15"/>
          </p:nvPr>
        </p:nvSpPr>
        <p:spPr>
          <a:xfrm>
            <a:off x="1023551" y="83492"/>
            <a:ext cx="7066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NHÂN 5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226487"/>
                  </p:ext>
                </p:extLst>
              </p:nvPr>
            </p:nvGraphicFramePr>
            <p:xfrm>
              <a:off x="2685873" y="622952"/>
              <a:ext cx="3588540" cy="4358640"/>
            </p:xfrm>
            <a:graphic>
              <a:graphicData uri="http://schemas.openxmlformats.org/drawingml/2006/table">
                <a:tbl>
                  <a:tblPr firstRow="1" bandRow="1">
                    <a:tableStyleId>{607DA2DA-D801-4E69-9FEA-A5D228934B36}</a:tableStyleId>
                  </a:tblPr>
                  <a:tblGrid>
                    <a:gridCol w="3588540">
                      <a:extLst>
                        <a:ext uri="{9D8B030D-6E8A-4147-A177-3AD203B41FA5}">
                          <a16:colId xmlns:a16="http://schemas.microsoft.com/office/drawing/2014/main" val="12368239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</a:t>
                          </a:r>
                          <a:r>
                            <a:rPr lang="en-US" sz="2000" b="1" baseline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nhân 5</a:t>
                          </a:r>
                          <a:endParaRPr lang="en-US" sz="2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1073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</a:t>
                          </a:r>
                          <a:r>
                            <a:rPr lang="en-US" sz="2000" b="1" baseline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baseline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929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baseline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 </a:t>
                          </a:r>
                          <a:r>
                            <a:rPr lang="en-US" sz="2000" b="1" baseline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193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011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198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9129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43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474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165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0718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0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endParaRPr lang="en-US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15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226487"/>
                  </p:ext>
                </p:extLst>
              </p:nvPr>
            </p:nvGraphicFramePr>
            <p:xfrm>
              <a:off x="2685873" y="622952"/>
              <a:ext cx="3588540" cy="4358640"/>
            </p:xfrm>
            <a:graphic>
              <a:graphicData uri="http://schemas.openxmlformats.org/drawingml/2006/table">
                <a:tbl>
                  <a:tblPr firstRow="1" bandRow="1">
                    <a:tableStyleId>{607DA2DA-D801-4E69-9FEA-A5D228934B36}</a:tableStyleId>
                  </a:tblPr>
                  <a:tblGrid>
                    <a:gridCol w="3588540">
                      <a:extLst>
                        <a:ext uri="{9D8B030D-6E8A-4147-A177-3AD203B41FA5}">
                          <a16:colId xmlns:a16="http://schemas.microsoft.com/office/drawing/2014/main" val="123682399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</a:t>
                          </a:r>
                          <a:r>
                            <a:rPr lang="en-US" sz="2000" b="1" baseline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nhân 5</a:t>
                          </a:r>
                          <a:endParaRPr lang="en-US" sz="2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10736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107692" r="-339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92941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207692" r="-339" b="-8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1930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307692" r="-339" b="-7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01123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407692" r="-339" b="-6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1985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500000" r="-339" b="-5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9129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609231" r="-339" b="-4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43740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709231" r="-339" b="-3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47467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809231" r="-339" b="-2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16554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909231" r="-339" b="-1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0718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9" t="-1009231" r="-339" b="-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154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4348698" y="1019507"/>
            <a:ext cx="26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48698" y="1419617"/>
            <a:ext cx="26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36514" y="1419617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78771" y="1015514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48179" y="1816172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31441" y="1819616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48179" y="2211346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348179" y="2604363"/>
            <a:ext cx="49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06264" y="2223170"/>
            <a:ext cx="377172" cy="35891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98567" y="2619725"/>
            <a:ext cx="377172" cy="35891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43117" y="2997050"/>
            <a:ext cx="49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57314" y="3398130"/>
            <a:ext cx="49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336" y="3786168"/>
            <a:ext cx="49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9825" y="4585500"/>
            <a:ext cx="49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1257" y="4189333"/>
            <a:ext cx="49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16690" y="4226588"/>
            <a:ext cx="377172" cy="35891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916690" y="3814755"/>
            <a:ext cx="377172" cy="35891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904453" y="3407712"/>
            <a:ext cx="377172" cy="35891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09385" y="3025441"/>
            <a:ext cx="377172" cy="35891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31441" y="1818964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70071" y="4581808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53834" y="2215902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59540" y="2614691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70071" y="2996509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66841" y="3395907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53834" y="3788896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4337" y="1041952"/>
            <a:ext cx="374139" cy="3891684"/>
          </a:xfrm>
          <a:prstGeom prst="round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860338" y="4192721"/>
            <a:ext cx="51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89015" y="1168826"/>
            <a:ext cx="25239" cy="369194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29">
            <a:extLst>
              <a:ext uri="{FF2B5EF4-FFF2-40B4-BE49-F238E27FC236}">
                <a16:creationId xmlns:a16="http://schemas.microsoft.com/office/drawing/2014/main" id="{C6DD0A45-D359-4D1B-9DAF-CA363BB4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831" y="1231939"/>
            <a:ext cx="264973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60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Các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5.</a:t>
            </a:r>
          </a:p>
        </p:txBody>
      </p:sp>
      <p:sp>
        <p:nvSpPr>
          <p:cNvPr id="77" name="Text Box 29">
            <a:extLst>
              <a:ext uri="{FF2B5EF4-FFF2-40B4-BE49-F238E27FC236}">
                <a16:creationId xmlns:a16="http://schemas.microsoft.com/office/drawing/2014/main" id="{2CE9F46D-5F0A-418D-BF8D-C2E7FDB0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440" y="2065837"/>
            <a:ext cx="253535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60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Các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sz="2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10</a:t>
            </a:r>
          </a:p>
        </p:txBody>
      </p:sp>
      <p:sp>
        <p:nvSpPr>
          <p:cNvPr id="78" name="Text Box 29">
            <a:extLst>
              <a:ext uri="{FF2B5EF4-FFF2-40B4-BE49-F238E27FC236}">
                <a16:creationId xmlns:a16="http://schemas.microsoft.com/office/drawing/2014/main" id="{75B5BDC7-6724-4F90-853B-84E02A74F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831" y="3358499"/>
            <a:ext cx="253195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Tích 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số tăng dần hơn kém nhau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từ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8" grpId="0"/>
      <p:bldP spid="69" grpId="0"/>
      <p:bldP spid="70" grpId="0"/>
      <p:bldP spid="71" grpId="0"/>
      <p:bldP spid="73" grpId="0"/>
      <p:bldP spid="74" grpId="0"/>
      <p:bldP spid="20" grpId="0" animBg="1"/>
      <p:bldP spid="48" grpId="0" animBg="1"/>
      <p:bldP spid="49" grpId="0"/>
      <p:bldP spid="50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1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4" grpId="0" animBg="1"/>
      <p:bldP spid="75" grpId="0"/>
      <p:bldP spid="75" grpId="1"/>
      <p:bldP spid="76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610332"/>
                  </p:ext>
                </p:extLst>
              </p:nvPr>
            </p:nvGraphicFramePr>
            <p:xfrm>
              <a:off x="2685873" y="545834"/>
              <a:ext cx="3588540" cy="4358640"/>
            </p:xfrm>
            <a:graphic>
              <a:graphicData uri="http://schemas.openxmlformats.org/drawingml/2006/table">
                <a:tbl>
                  <a:tblPr firstRow="1" bandRow="1">
                    <a:tableStyleId>{607DA2DA-D801-4E69-9FEA-A5D228934B36}</a:tableStyleId>
                  </a:tblPr>
                  <a:tblGrid>
                    <a:gridCol w="3588540">
                      <a:extLst>
                        <a:ext uri="{9D8B030D-6E8A-4147-A177-3AD203B41FA5}">
                          <a16:colId xmlns:a16="http://schemas.microsoft.com/office/drawing/2014/main" val="12368239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</a:t>
                          </a:r>
                          <a:r>
                            <a:rPr lang="en-US" sz="2000" b="1" baseline="0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nhân 5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1073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</a:t>
                          </a:r>
                          <a:r>
                            <a:rPr lang="en-US" sz="2000" b="1" baseline="0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1</a:t>
                          </a:r>
                          <a:r>
                            <a:rPr lang="en-US" sz="2000" b="1" baseline="0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 5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929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000" b="1" baseline="0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=  10</a:t>
                          </a:r>
                          <a:r>
                            <a:rPr lang="en-US" sz="2000" b="1" baseline="0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193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3  =  15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011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4  =  20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198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5  =  25 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9129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6  =  30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43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7  =  35 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474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8  = </a:t>
                          </a:r>
                          <a:r>
                            <a:rPr lang="en-US" sz="2000" b="1" baseline="0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165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9  =  45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0718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5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 =  50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15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610332"/>
                  </p:ext>
                </p:extLst>
              </p:nvPr>
            </p:nvGraphicFramePr>
            <p:xfrm>
              <a:off x="2685873" y="545834"/>
              <a:ext cx="3588540" cy="4358640"/>
            </p:xfrm>
            <a:graphic>
              <a:graphicData uri="http://schemas.openxmlformats.org/drawingml/2006/table">
                <a:tbl>
                  <a:tblPr firstRow="1" bandRow="1">
                    <a:tableStyleId>{607DA2DA-D801-4E69-9FEA-A5D228934B36}</a:tableStyleId>
                  </a:tblPr>
                  <a:tblGrid>
                    <a:gridCol w="3588540">
                      <a:extLst>
                        <a:ext uri="{9D8B030D-6E8A-4147-A177-3AD203B41FA5}">
                          <a16:colId xmlns:a16="http://schemas.microsoft.com/office/drawing/2014/main" val="123682399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</a:t>
                          </a:r>
                          <a:r>
                            <a:rPr lang="en-US" sz="2000" b="1" baseline="0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nhân 5</a:t>
                          </a:r>
                          <a:endParaRPr lang="en-US" sz="2000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10736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107692" r="-339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92941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207692" r="-339" b="-8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1930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307692" r="-339" b="-7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01123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407692" r="-339" b="-6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1985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500000" r="-339" b="-5196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9129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609231" r="-339" b="-4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43740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709231" r="-339" b="-3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47467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809231" r="-339" b="-2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16554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909231" r="-339" b="-1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0718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9" t="-1009231" r="-339" b="-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154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235" y="912040"/>
            <a:ext cx="630565" cy="476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3527" y="1693292"/>
            <a:ext cx="695573" cy="427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927" y="2463755"/>
            <a:ext cx="644773" cy="4901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927" y="3269242"/>
            <a:ext cx="644773" cy="423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6227" y="4048758"/>
            <a:ext cx="644773" cy="4724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88" l="8451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4848" y="1245466"/>
            <a:ext cx="732930" cy="5803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88" l="8451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503" y="2016177"/>
            <a:ext cx="664876" cy="5803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88" l="8451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235" y="2821416"/>
            <a:ext cx="809130" cy="5803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88" l="8451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236" y="3609601"/>
            <a:ext cx="809130" cy="5803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88" l="8451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4848" y="4438008"/>
            <a:ext cx="756374" cy="547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88" l="8451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401" y="4250346"/>
            <a:ext cx="738133" cy="580327"/>
          </a:xfrm>
          <a:prstGeom prst="rect">
            <a:avLst/>
          </a:prstGeom>
        </p:spPr>
      </p:pic>
      <p:sp>
        <p:nvSpPr>
          <p:cNvPr id="14" name="Google Shape;1375;p44"/>
          <p:cNvSpPr txBox="1">
            <a:spLocks noGrp="1"/>
          </p:cNvSpPr>
          <p:nvPr>
            <p:ph type="title" idx="4294967295"/>
          </p:nvPr>
        </p:nvSpPr>
        <p:spPr>
          <a:xfrm>
            <a:off x="993698" y="6193"/>
            <a:ext cx="7066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BẢNG NHÂN 5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815" y="892420"/>
            <a:ext cx="630565" cy="476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815" y="1702229"/>
            <a:ext cx="695573" cy="427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815" y="2495462"/>
            <a:ext cx="644773" cy="4901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614" y="3317533"/>
            <a:ext cx="644773" cy="4230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61" r="93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7730" y="4025676"/>
            <a:ext cx="644773" cy="4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0" name="Google Shape;1560;p49"/>
          <p:cNvGrpSpPr/>
          <p:nvPr/>
        </p:nvGrpSpPr>
        <p:grpSpPr>
          <a:xfrm>
            <a:off x="4407581" y="975172"/>
            <a:ext cx="3022780" cy="3300475"/>
            <a:chOff x="736800" y="3360450"/>
            <a:chExt cx="450650" cy="492050"/>
          </a:xfrm>
        </p:grpSpPr>
        <p:sp>
          <p:nvSpPr>
            <p:cNvPr id="1561" name="Google Shape;1561;p49"/>
            <p:cNvSpPr/>
            <p:nvPr/>
          </p:nvSpPr>
          <p:spPr>
            <a:xfrm>
              <a:off x="736800" y="3360450"/>
              <a:ext cx="450650" cy="492050"/>
            </a:xfrm>
            <a:custGeom>
              <a:avLst/>
              <a:gdLst/>
              <a:ahLst/>
              <a:cxnLst/>
              <a:rect l="l" t="t" r="r" b="b"/>
              <a:pathLst>
                <a:path w="18026" h="19682" extrusionOk="0">
                  <a:moveTo>
                    <a:pt x="9015" y="0"/>
                  </a:moveTo>
                  <a:cubicBezTo>
                    <a:pt x="8967" y="0"/>
                    <a:pt x="8919" y="1"/>
                    <a:pt x="8872" y="4"/>
                  </a:cubicBezTo>
                  <a:cubicBezTo>
                    <a:pt x="4913" y="191"/>
                    <a:pt x="1" y="7762"/>
                    <a:pt x="2829" y="14225"/>
                  </a:cubicBezTo>
                  <a:cubicBezTo>
                    <a:pt x="4952" y="19077"/>
                    <a:pt x="8467" y="19682"/>
                    <a:pt x="10088" y="19682"/>
                  </a:cubicBezTo>
                  <a:cubicBezTo>
                    <a:pt x="10627" y="19682"/>
                    <a:pt x="10956" y="19615"/>
                    <a:pt x="10956" y="19615"/>
                  </a:cubicBezTo>
                  <a:cubicBezTo>
                    <a:pt x="12609" y="19592"/>
                    <a:pt x="16937" y="17587"/>
                    <a:pt x="17442" y="12970"/>
                  </a:cubicBezTo>
                  <a:cubicBezTo>
                    <a:pt x="18026" y="7572"/>
                    <a:pt x="12960" y="0"/>
                    <a:pt x="9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9"/>
            <p:cNvSpPr/>
            <p:nvPr/>
          </p:nvSpPr>
          <p:spPr>
            <a:xfrm>
              <a:off x="992800" y="3392825"/>
              <a:ext cx="25300" cy="21700"/>
            </a:xfrm>
            <a:custGeom>
              <a:avLst/>
              <a:gdLst/>
              <a:ahLst/>
              <a:cxnLst/>
              <a:rect l="l" t="t" r="r" b="b"/>
              <a:pathLst>
                <a:path w="1012" h="868" extrusionOk="0">
                  <a:moveTo>
                    <a:pt x="474" y="0"/>
                  </a:moveTo>
                  <a:cubicBezTo>
                    <a:pt x="318" y="0"/>
                    <a:pt x="160" y="104"/>
                    <a:pt x="97" y="242"/>
                  </a:cubicBezTo>
                  <a:cubicBezTo>
                    <a:pt x="1" y="452"/>
                    <a:pt x="103" y="668"/>
                    <a:pt x="296" y="782"/>
                  </a:cubicBezTo>
                  <a:lnTo>
                    <a:pt x="375" y="827"/>
                  </a:lnTo>
                  <a:cubicBezTo>
                    <a:pt x="423" y="855"/>
                    <a:pt x="476" y="867"/>
                    <a:pt x="530" y="867"/>
                  </a:cubicBezTo>
                  <a:cubicBezTo>
                    <a:pt x="686" y="867"/>
                    <a:pt x="847" y="764"/>
                    <a:pt x="915" y="628"/>
                  </a:cubicBezTo>
                  <a:cubicBezTo>
                    <a:pt x="1011" y="407"/>
                    <a:pt x="904" y="197"/>
                    <a:pt x="716" y="89"/>
                  </a:cubicBezTo>
                  <a:lnTo>
                    <a:pt x="637" y="43"/>
                  </a:lnTo>
                  <a:cubicBezTo>
                    <a:pt x="586" y="13"/>
                    <a:pt x="530" y="0"/>
                    <a:pt x="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9"/>
            <p:cNvSpPr/>
            <p:nvPr/>
          </p:nvSpPr>
          <p:spPr>
            <a:xfrm>
              <a:off x="1010925" y="3447175"/>
              <a:ext cx="27650" cy="21250"/>
            </a:xfrm>
            <a:custGeom>
              <a:avLst/>
              <a:gdLst/>
              <a:ahLst/>
              <a:cxnLst/>
              <a:rect l="l" t="t" r="r" b="b"/>
              <a:pathLst>
                <a:path w="1106" h="850" extrusionOk="0">
                  <a:moveTo>
                    <a:pt x="530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3"/>
                    <a:pt x="512" y="849"/>
                    <a:pt x="571" y="849"/>
                  </a:cubicBezTo>
                  <a:cubicBezTo>
                    <a:pt x="914" y="849"/>
                    <a:pt x="1106" y="279"/>
                    <a:pt x="718" y="56"/>
                  </a:cubicBezTo>
                  <a:cubicBezTo>
                    <a:pt x="652" y="18"/>
                    <a:pt x="589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1029850" y="3508100"/>
              <a:ext cx="25300" cy="21800"/>
            </a:xfrm>
            <a:custGeom>
              <a:avLst/>
              <a:gdLst/>
              <a:ahLst/>
              <a:cxnLst/>
              <a:rect l="l" t="t" r="r" b="b"/>
              <a:pathLst>
                <a:path w="1012" h="872" extrusionOk="0">
                  <a:moveTo>
                    <a:pt x="474" y="1"/>
                  </a:moveTo>
                  <a:cubicBezTo>
                    <a:pt x="318" y="1"/>
                    <a:pt x="160" y="105"/>
                    <a:pt x="97" y="243"/>
                  </a:cubicBezTo>
                  <a:cubicBezTo>
                    <a:pt x="1" y="459"/>
                    <a:pt x="103" y="669"/>
                    <a:pt x="296" y="782"/>
                  </a:cubicBezTo>
                  <a:lnTo>
                    <a:pt x="376" y="828"/>
                  </a:lnTo>
                  <a:cubicBezTo>
                    <a:pt x="425" y="858"/>
                    <a:pt x="480" y="871"/>
                    <a:pt x="535" y="871"/>
                  </a:cubicBezTo>
                  <a:cubicBezTo>
                    <a:pt x="689" y="871"/>
                    <a:pt x="847" y="767"/>
                    <a:pt x="910" y="629"/>
                  </a:cubicBezTo>
                  <a:cubicBezTo>
                    <a:pt x="1012" y="413"/>
                    <a:pt x="904" y="198"/>
                    <a:pt x="716" y="90"/>
                  </a:cubicBezTo>
                  <a:lnTo>
                    <a:pt x="637" y="44"/>
                  </a:lnTo>
                  <a:cubicBezTo>
                    <a:pt x="586" y="14"/>
                    <a:pt x="530" y="1"/>
                    <a:pt x="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1039100" y="3568300"/>
              <a:ext cx="27275" cy="22850"/>
            </a:xfrm>
            <a:custGeom>
              <a:avLst/>
              <a:gdLst/>
              <a:ahLst/>
              <a:cxnLst/>
              <a:rect l="l" t="t" r="r" b="b"/>
              <a:pathLst>
                <a:path w="1091" h="914" extrusionOk="0">
                  <a:moveTo>
                    <a:pt x="477" y="1"/>
                  </a:moveTo>
                  <a:cubicBezTo>
                    <a:pt x="323" y="1"/>
                    <a:pt x="163" y="105"/>
                    <a:pt x="97" y="243"/>
                  </a:cubicBezTo>
                  <a:cubicBezTo>
                    <a:pt x="0" y="453"/>
                    <a:pt x="108" y="669"/>
                    <a:pt x="295" y="783"/>
                  </a:cubicBezTo>
                  <a:lnTo>
                    <a:pt x="454" y="873"/>
                  </a:lnTo>
                  <a:cubicBezTo>
                    <a:pt x="502" y="901"/>
                    <a:pt x="555" y="914"/>
                    <a:pt x="609" y="914"/>
                  </a:cubicBezTo>
                  <a:cubicBezTo>
                    <a:pt x="765" y="914"/>
                    <a:pt x="926" y="810"/>
                    <a:pt x="994" y="675"/>
                  </a:cubicBezTo>
                  <a:cubicBezTo>
                    <a:pt x="1090" y="459"/>
                    <a:pt x="983" y="243"/>
                    <a:pt x="795" y="129"/>
                  </a:cubicBezTo>
                  <a:lnTo>
                    <a:pt x="636" y="44"/>
                  </a:lnTo>
                  <a:cubicBezTo>
                    <a:pt x="587" y="14"/>
                    <a:pt x="532" y="1"/>
                    <a:pt x="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1052700" y="3630575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29" y="1"/>
                  </a:moveTo>
                  <a:cubicBezTo>
                    <a:pt x="186" y="1"/>
                    <a:pt x="0" y="568"/>
                    <a:pt x="382" y="791"/>
                  </a:cubicBezTo>
                  <a:cubicBezTo>
                    <a:pt x="448" y="829"/>
                    <a:pt x="511" y="846"/>
                    <a:pt x="570" y="846"/>
                  </a:cubicBezTo>
                  <a:cubicBezTo>
                    <a:pt x="913" y="846"/>
                    <a:pt x="1105" y="276"/>
                    <a:pt x="723" y="58"/>
                  </a:cubicBezTo>
                  <a:cubicBezTo>
                    <a:pt x="655" y="18"/>
                    <a:pt x="590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1061325" y="370077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3" y="0"/>
                  </a:moveTo>
                  <a:cubicBezTo>
                    <a:pt x="188" y="0"/>
                    <a:pt x="1" y="565"/>
                    <a:pt x="383" y="788"/>
                  </a:cubicBezTo>
                  <a:cubicBezTo>
                    <a:pt x="449" y="827"/>
                    <a:pt x="513" y="844"/>
                    <a:pt x="572" y="844"/>
                  </a:cubicBezTo>
                  <a:cubicBezTo>
                    <a:pt x="915" y="844"/>
                    <a:pt x="1106" y="278"/>
                    <a:pt x="724" y="56"/>
                  </a:cubicBezTo>
                  <a:cubicBezTo>
                    <a:pt x="657" y="17"/>
                    <a:pt x="593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1109800" y="3524425"/>
              <a:ext cx="22750" cy="23375"/>
            </a:xfrm>
            <a:custGeom>
              <a:avLst/>
              <a:gdLst/>
              <a:ahLst/>
              <a:cxnLst/>
              <a:rect l="l" t="t" r="r" b="b"/>
              <a:pathLst>
                <a:path w="910" h="935" extrusionOk="0">
                  <a:moveTo>
                    <a:pt x="428" y="1"/>
                  </a:moveTo>
                  <a:cubicBezTo>
                    <a:pt x="385" y="1"/>
                    <a:pt x="341" y="7"/>
                    <a:pt x="301" y="22"/>
                  </a:cubicBezTo>
                  <a:cubicBezTo>
                    <a:pt x="80" y="101"/>
                    <a:pt x="0" y="328"/>
                    <a:pt x="57" y="544"/>
                  </a:cubicBezTo>
                  <a:lnTo>
                    <a:pt x="86" y="663"/>
                  </a:lnTo>
                  <a:cubicBezTo>
                    <a:pt x="131" y="834"/>
                    <a:pt x="308" y="934"/>
                    <a:pt x="475" y="934"/>
                  </a:cubicBezTo>
                  <a:cubicBezTo>
                    <a:pt x="519" y="934"/>
                    <a:pt x="562" y="927"/>
                    <a:pt x="602" y="913"/>
                  </a:cubicBezTo>
                  <a:cubicBezTo>
                    <a:pt x="824" y="834"/>
                    <a:pt x="909" y="607"/>
                    <a:pt x="852" y="396"/>
                  </a:cubicBezTo>
                  <a:cubicBezTo>
                    <a:pt x="841" y="351"/>
                    <a:pt x="830" y="311"/>
                    <a:pt x="818" y="271"/>
                  </a:cubicBezTo>
                  <a:cubicBezTo>
                    <a:pt x="773" y="100"/>
                    <a:pt x="596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1125700" y="3571525"/>
              <a:ext cx="25300" cy="22250"/>
            </a:xfrm>
            <a:custGeom>
              <a:avLst/>
              <a:gdLst/>
              <a:ahLst/>
              <a:cxnLst/>
              <a:rect l="l" t="t" r="r" b="b"/>
              <a:pathLst>
                <a:path w="1012" h="890" extrusionOk="0">
                  <a:moveTo>
                    <a:pt x="530" y="1"/>
                  </a:moveTo>
                  <a:cubicBezTo>
                    <a:pt x="378" y="1"/>
                    <a:pt x="241" y="96"/>
                    <a:pt x="154" y="233"/>
                  </a:cubicBezTo>
                  <a:lnTo>
                    <a:pt x="108" y="313"/>
                  </a:lnTo>
                  <a:cubicBezTo>
                    <a:pt x="0" y="506"/>
                    <a:pt x="125" y="767"/>
                    <a:pt x="313" y="852"/>
                  </a:cubicBezTo>
                  <a:cubicBezTo>
                    <a:pt x="368" y="878"/>
                    <a:pt x="423" y="889"/>
                    <a:pt x="477" y="889"/>
                  </a:cubicBezTo>
                  <a:cubicBezTo>
                    <a:pt x="629" y="889"/>
                    <a:pt x="768" y="796"/>
                    <a:pt x="852" y="654"/>
                  </a:cubicBezTo>
                  <a:lnTo>
                    <a:pt x="898" y="574"/>
                  </a:lnTo>
                  <a:cubicBezTo>
                    <a:pt x="1011" y="387"/>
                    <a:pt x="886" y="125"/>
                    <a:pt x="699" y="40"/>
                  </a:cubicBezTo>
                  <a:cubicBezTo>
                    <a:pt x="642" y="13"/>
                    <a:pt x="585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1134150" y="3633750"/>
              <a:ext cx="27700" cy="21100"/>
            </a:xfrm>
            <a:custGeom>
              <a:avLst/>
              <a:gdLst/>
              <a:ahLst/>
              <a:cxnLst/>
              <a:rect l="l" t="t" r="r" b="b"/>
              <a:pathLst>
                <a:path w="1108" h="844" extrusionOk="0">
                  <a:moveTo>
                    <a:pt x="536" y="1"/>
                  </a:moveTo>
                  <a:cubicBezTo>
                    <a:pt x="193" y="1"/>
                    <a:pt x="1" y="570"/>
                    <a:pt x="384" y="789"/>
                  </a:cubicBezTo>
                  <a:cubicBezTo>
                    <a:pt x="450" y="827"/>
                    <a:pt x="514" y="844"/>
                    <a:pt x="573" y="844"/>
                  </a:cubicBezTo>
                  <a:cubicBezTo>
                    <a:pt x="916" y="844"/>
                    <a:pt x="1107" y="279"/>
                    <a:pt x="725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919200" y="3412125"/>
              <a:ext cx="27675" cy="21225"/>
            </a:xfrm>
            <a:custGeom>
              <a:avLst/>
              <a:gdLst/>
              <a:ahLst/>
              <a:cxnLst/>
              <a:rect l="l" t="t" r="r" b="b"/>
              <a:pathLst>
                <a:path w="1107" h="849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7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9"/>
            <p:cNvSpPr/>
            <p:nvPr/>
          </p:nvSpPr>
          <p:spPr>
            <a:xfrm>
              <a:off x="929725" y="3470275"/>
              <a:ext cx="27500" cy="21150"/>
            </a:xfrm>
            <a:custGeom>
              <a:avLst/>
              <a:gdLst/>
              <a:ahLst/>
              <a:cxnLst/>
              <a:rect l="l" t="t" r="r" b="b"/>
              <a:pathLst>
                <a:path w="1100" h="846" extrusionOk="0">
                  <a:moveTo>
                    <a:pt x="526" y="1"/>
                  </a:moveTo>
                  <a:cubicBezTo>
                    <a:pt x="186" y="1"/>
                    <a:pt x="1" y="568"/>
                    <a:pt x="382" y="790"/>
                  </a:cubicBezTo>
                  <a:cubicBezTo>
                    <a:pt x="449" y="829"/>
                    <a:pt x="512" y="846"/>
                    <a:pt x="571" y="846"/>
                  </a:cubicBezTo>
                  <a:cubicBezTo>
                    <a:pt x="913" y="846"/>
                    <a:pt x="1100" y="281"/>
                    <a:pt x="717" y="58"/>
                  </a:cubicBezTo>
                  <a:cubicBezTo>
                    <a:pt x="651" y="18"/>
                    <a:pt x="586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9"/>
            <p:cNvSpPr/>
            <p:nvPr/>
          </p:nvSpPr>
          <p:spPr>
            <a:xfrm>
              <a:off x="935100" y="3541325"/>
              <a:ext cx="27800" cy="21225"/>
            </a:xfrm>
            <a:custGeom>
              <a:avLst/>
              <a:gdLst/>
              <a:ahLst/>
              <a:cxnLst/>
              <a:rect l="l" t="t" r="r" b="b"/>
              <a:pathLst>
                <a:path w="1112" h="849" extrusionOk="0">
                  <a:moveTo>
                    <a:pt x="533" y="0"/>
                  </a:moveTo>
                  <a:cubicBezTo>
                    <a:pt x="188" y="0"/>
                    <a:pt x="1" y="566"/>
                    <a:pt x="383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6" y="849"/>
                    <a:pt x="1112" y="278"/>
                    <a:pt x="724" y="56"/>
                  </a:cubicBezTo>
                  <a:cubicBezTo>
                    <a:pt x="657" y="17"/>
                    <a:pt x="593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946900" y="3610700"/>
              <a:ext cx="27775" cy="21150"/>
            </a:xfrm>
            <a:custGeom>
              <a:avLst/>
              <a:gdLst/>
              <a:ahLst/>
              <a:cxnLst/>
              <a:rect l="l" t="t" r="r" b="b"/>
              <a:pathLst>
                <a:path w="1111" h="846" extrusionOk="0">
                  <a:moveTo>
                    <a:pt x="532" y="1"/>
                  </a:moveTo>
                  <a:cubicBezTo>
                    <a:pt x="191" y="1"/>
                    <a:pt x="1" y="568"/>
                    <a:pt x="383" y="790"/>
                  </a:cubicBezTo>
                  <a:cubicBezTo>
                    <a:pt x="449" y="829"/>
                    <a:pt x="513" y="846"/>
                    <a:pt x="572" y="846"/>
                  </a:cubicBezTo>
                  <a:cubicBezTo>
                    <a:pt x="916" y="846"/>
                    <a:pt x="1111" y="281"/>
                    <a:pt x="723" y="58"/>
                  </a:cubicBezTo>
                  <a:cubicBezTo>
                    <a:pt x="656" y="18"/>
                    <a:pt x="592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963825" y="3676650"/>
              <a:ext cx="22750" cy="23350"/>
            </a:xfrm>
            <a:custGeom>
              <a:avLst/>
              <a:gdLst/>
              <a:ahLst/>
              <a:cxnLst/>
              <a:rect l="l" t="t" r="r" b="b"/>
              <a:pathLst>
                <a:path w="910" h="934" extrusionOk="0">
                  <a:moveTo>
                    <a:pt x="431" y="0"/>
                  </a:moveTo>
                  <a:cubicBezTo>
                    <a:pt x="387" y="0"/>
                    <a:pt x="343" y="7"/>
                    <a:pt x="302" y="21"/>
                  </a:cubicBezTo>
                  <a:cubicBezTo>
                    <a:pt x="80" y="100"/>
                    <a:pt x="1" y="328"/>
                    <a:pt x="58" y="538"/>
                  </a:cubicBezTo>
                  <a:cubicBezTo>
                    <a:pt x="69" y="583"/>
                    <a:pt x="80" y="623"/>
                    <a:pt x="86" y="663"/>
                  </a:cubicBezTo>
                  <a:cubicBezTo>
                    <a:pt x="131" y="834"/>
                    <a:pt x="308" y="934"/>
                    <a:pt x="476" y="934"/>
                  </a:cubicBezTo>
                  <a:cubicBezTo>
                    <a:pt x="520" y="934"/>
                    <a:pt x="563" y="927"/>
                    <a:pt x="603" y="913"/>
                  </a:cubicBezTo>
                  <a:cubicBezTo>
                    <a:pt x="824" y="833"/>
                    <a:pt x="910" y="606"/>
                    <a:pt x="853" y="390"/>
                  </a:cubicBezTo>
                  <a:cubicBezTo>
                    <a:pt x="841" y="350"/>
                    <a:pt x="830" y="311"/>
                    <a:pt x="819" y="271"/>
                  </a:cubicBezTo>
                  <a:cubicBezTo>
                    <a:pt x="774" y="100"/>
                    <a:pt x="600" y="0"/>
                    <a:pt x="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976850" y="3742800"/>
              <a:ext cx="27675" cy="21250"/>
            </a:xfrm>
            <a:custGeom>
              <a:avLst/>
              <a:gdLst/>
              <a:ahLst/>
              <a:cxnLst/>
              <a:rect l="l" t="t" r="r" b="b"/>
              <a:pathLst>
                <a:path w="1107" h="850" extrusionOk="0">
                  <a:moveTo>
                    <a:pt x="534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7" y="17"/>
                    <a:pt x="593" y="1"/>
                    <a:pt x="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991600" y="381137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6" y="1"/>
                  </a:moveTo>
                  <a:cubicBezTo>
                    <a:pt x="193" y="1"/>
                    <a:pt x="1" y="570"/>
                    <a:pt x="384" y="789"/>
                  </a:cubicBezTo>
                  <a:cubicBezTo>
                    <a:pt x="450" y="827"/>
                    <a:pt x="514" y="844"/>
                    <a:pt x="573" y="844"/>
                  </a:cubicBezTo>
                  <a:cubicBezTo>
                    <a:pt x="916" y="844"/>
                    <a:pt x="1107" y="279"/>
                    <a:pt x="724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1074150" y="3758575"/>
              <a:ext cx="24025" cy="24200"/>
            </a:xfrm>
            <a:custGeom>
              <a:avLst/>
              <a:gdLst/>
              <a:ahLst/>
              <a:cxnLst/>
              <a:rect l="l" t="t" r="r" b="b"/>
              <a:pathLst>
                <a:path w="961" h="968" extrusionOk="0">
                  <a:moveTo>
                    <a:pt x="453" y="0"/>
                  </a:moveTo>
                  <a:cubicBezTo>
                    <a:pt x="408" y="0"/>
                    <a:pt x="365" y="7"/>
                    <a:pt x="325" y="21"/>
                  </a:cubicBezTo>
                  <a:cubicBezTo>
                    <a:pt x="114" y="101"/>
                    <a:pt x="1" y="328"/>
                    <a:pt x="69" y="538"/>
                  </a:cubicBezTo>
                  <a:cubicBezTo>
                    <a:pt x="86" y="595"/>
                    <a:pt x="97" y="646"/>
                    <a:pt x="109" y="697"/>
                  </a:cubicBezTo>
                  <a:cubicBezTo>
                    <a:pt x="154" y="868"/>
                    <a:pt x="338" y="968"/>
                    <a:pt x="509" y="968"/>
                  </a:cubicBezTo>
                  <a:cubicBezTo>
                    <a:pt x="553" y="968"/>
                    <a:pt x="597" y="961"/>
                    <a:pt x="637" y="947"/>
                  </a:cubicBezTo>
                  <a:cubicBezTo>
                    <a:pt x="847" y="867"/>
                    <a:pt x="961" y="640"/>
                    <a:pt x="898" y="430"/>
                  </a:cubicBezTo>
                  <a:cubicBezTo>
                    <a:pt x="887" y="385"/>
                    <a:pt x="887" y="345"/>
                    <a:pt x="887" y="305"/>
                  </a:cubicBezTo>
                  <a:cubicBezTo>
                    <a:pt x="887" y="294"/>
                    <a:pt x="858" y="282"/>
                    <a:pt x="853" y="271"/>
                  </a:cubicBezTo>
                  <a:cubicBezTo>
                    <a:pt x="808" y="100"/>
                    <a:pt x="623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859575" y="3460750"/>
              <a:ext cx="27675" cy="21175"/>
            </a:xfrm>
            <a:custGeom>
              <a:avLst/>
              <a:gdLst/>
              <a:ahLst/>
              <a:cxnLst/>
              <a:rect l="l" t="t" r="r" b="b"/>
              <a:pathLst>
                <a:path w="1107" h="847" extrusionOk="0">
                  <a:moveTo>
                    <a:pt x="532" y="1"/>
                  </a:moveTo>
                  <a:cubicBezTo>
                    <a:pt x="191" y="1"/>
                    <a:pt x="1" y="569"/>
                    <a:pt x="383" y="791"/>
                  </a:cubicBezTo>
                  <a:cubicBezTo>
                    <a:pt x="449" y="829"/>
                    <a:pt x="513" y="846"/>
                    <a:pt x="572" y="846"/>
                  </a:cubicBezTo>
                  <a:cubicBezTo>
                    <a:pt x="915" y="846"/>
                    <a:pt x="1106" y="281"/>
                    <a:pt x="724" y="58"/>
                  </a:cubicBezTo>
                  <a:cubicBezTo>
                    <a:pt x="657" y="18"/>
                    <a:pt x="592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862400" y="3527550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3" y="849"/>
                    <a:pt x="571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8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867800" y="3616725"/>
              <a:ext cx="27675" cy="21225"/>
            </a:xfrm>
            <a:custGeom>
              <a:avLst/>
              <a:gdLst/>
              <a:ahLst/>
              <a:cxnLst/>
              <a:rect l="l" t="t" r="r" b="b"/>
              <a:pathLst>
                <a:path w="1107" h="849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7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886950" y="3695675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6" y="0"/>
                  </a:moveTo>
                  <a:cubicBezTo>
                    <a:pt x="193" y="0"/>
                    <a:pt x="1" y="570"/>
                    <a:pt x="384" y="793"/>
                  </a:cubicBezTo>
                  <a:cubicBezTo>
                    <a:pt x="450" y="832"/>
                    <a:pt x="513" y="849"/>
                    <a:pt x="572" y="849"/>
                  </a:cubicBezTo>
                  <a:cubicBezTo>
                    <a:pt x="915" y="849"/>
                    <a:pt x="1108" y="278"/>
                    <a:pt x="725" y="55"/>
                  </a:cubicBezTo>
                  <a:cubicBezTo>
                    <a:pt x="659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908975" y="3778850"/>
              <a:ext cx="27675" cy="21125"/>
            </a:xfrm>
            <a:custGeom>
              <a:avLst/>
              <a:gdLst/>
              <a:ahLst/>
              <a:cxnLst/>
              <a:rect l="l" t="t" r="r" b="b"/>
              <a:pathLst>
                <a:path w="1107" h="845" extrusionOk="0">
                  <a:moveTo>
                    <a:pt x="533" y="1"/>
                  </a:moveTo>
                  <a:cubicBezTo>
                    <a:pt x="188" y="1"/>
                    <a:pt x="1" y="566"/>
                    <a:pt x="383" y="789"/>
                  </a:cubicBezTo>
                  <a:cubicBezTo>
                    <a:pt x="449" y="827"/>
                    <a:pt x="513" y="844"/>
                    <a:pt x="572" y="844"/>
                  </a:cubicBezTo>
                  <a:cubicBezTo>
                    <a:pt x="915" y="844"/>
                    <a:pt x="1106" y="279"/>
                    <a:pt x="724" y="56"/>
                  </a:cubicBezTo>
                  <a:cubicBezTo>
                    <a:pt x="657" y="18"/>
                    <a:pt x="593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834625" y="3422725"/>
              <a:ext cx="65350" cy="405400"/>
            </a:xfrm>
            <a:custGeom>
              <a:avLst/>
              <a:gdLst/>
              <a:ahLst/>
              <a:cxnLst/>
              <a:rect l="l" t="t" r="r" b="b"/>
              <a:pathLst>
                <a:path w="2614" h="16216" extrusionOk="0">
                  <a:moveTo>
                    <a:pt x="881" y="0"/>
                  </a:moveTo>
                  <a:lnTo>
                    <a:pt x="881" y="0"/>
                  </a:lnTo>
                  <a:cubicBezTo>
                    <a:pt x="648" y="279"/>
                    <a:pt x="427" y="568"/>
                    <a:pt x="222" y="869"/>
                  </a:cubicBezTo>
                  <a:cubicBezTo>
                    <a:pt x="188" y="1233"/>
                    <a:pt x="165" y="1596"/>
                    <a:pt x="137" y="1960"/>
                  </a:cubicBezTo>
                  <a:cubicBezTo>
                    <a:pt x="1" y="3760"/>
                    <a:pt x="69" y="5566"/>
                    <a:pt x="233" y="7361"/>
                  </a:cubicBezTo>
                  <a:cubicBezTo>
                    <a:pt x="500" y="10201"/>
                    <a:pt x="1125" y="13001"/>
                    <a:pt x="1915" y="15744"/>
                  </a:cubicBezTo>
                  <a:cubicBezTo>
                    <a:pt x="2136" y="15914"/>
                    <a:pt x="2369" y="16068"/>
                    <a:pt x="2613" y="16215"/>
                  </a:cubicBezTo>
                  <a:cubicBezTo>
                    <a:pt x="1801" y="13444"/>
                    <a:pt x="1154" y="10632"/>
                    <a:pt x="818" y="7759"/>
                  </a:cubicBezTo>
                  <a:cubicBezTo>
                    <a:pt x="597" y="5862"/>
                    <a:pt x="552" y="3953"/>
                    <a:pt x="665" y="2051"/>
                  </a:cubicBezTo>
                  <a:cubicBezTo>
                    <a:pt x="705" y="1363"/>
                    <a:pt x="779" y="682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893975" y="3378425"/>
              <a:ext cx="87350" cy="473975"/>
            </a:xfrm>
            <a:custGeom>
              <a:avLst/>
              <a:gdLst/>
              <a:ahLst/>
              <a:cxnLst/>
              <a:rect l="l" t="t" r="r" b="b"/>
              <a:pathLst>
                <a:path w="3494" h="18959" extrusionOk="0">
                  <a:moveTo>
                    <a:pt x="500" y="0"/>
                  </a:moveTo>
                  <a:cubicBezTo>
                    <a:pt x="341" y="97"/>
                    <a:pt x="188" y="205"/>
                    <a:pt x="29" y="318"/>
                  </a:cubicBezTo>
                  <a:cubicBezTo>
                    <a:pt x="1" y="1131"/>
                    <a:pt x="18" y="1948"/>
                    <a:pt x="40" y="2761"/>
                  </a:cubicBezTo>
                  <a:cubicBezTo>
                    <a:pt x="109" y="5004"/>
                    <a:pt x="296" y="7242"/>
                    <a:pt x="586" y="9462"/>
                  </a:cubicBezTo>
                  <a:cubicBezTo>
                    <a:pt x="1023" y="12762"/>
                    <a:pt x="1881" y="15840"/>
                    <a:pt x="2954" y="18913"/>
                  </a:cubicBezTo>
                  <a:cubicBezTo>
                    <a:pt x="3141" y="18936"/>
                    <a:pt x="3323" y="18953"/>
                    <a:pt x="3493" y="18958"/>
                  </a:cubicBezTo>
                  <a:cubicBezTo>
                    <a:pt x="3181" y="18135"/>
                    <a:pt x="2880" y="17311"/>
                    <a:pt x="2602" y="16477"/>
                  </a:cubicBezTo>
                  <a:cubicBezTo>
                    <a:pt x="1898" y="14358"/>
                    <a:pt x="1528" y="12098"/>
                    <a:pt x="1193" y="9894"/>
                  </a:cubicBezTo>
                  <a:cubicBezTo>
                    <a:pt x="909" y="7991"/>
                    <a:pt x="779" y="6066"/>
                    <a:pt x="648" y="4146"/>
                  </a:cubicBezTo>
                  <a:cubicBezTo>
                    <a:pt x="586" y="3192"/>
                    <a:pt x="557" y="2232"/>
                    <a:pt x="552" y="1278"/>
                  </a:cubicBezTo>
                  <a:cubicBezTo>
                    <a:pt x="552" y="943"/>
                    <a:pt x="512" y="477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1021200" y="3379975"/>
              <a:ext cx="124975" cy="399150"/>
            </a:xfrm>
            <a:custGeom>
              <a:avLst/>
              <a:gdLst/>
              <a:ahLst/>
              <a:cxnLst/>
              <a:rect l="l" t="t" r="r" b="b"/>
              <a:pathLst>
                <a:path w="4999" h="15966" extrusionOk="0">
                  <a:moveTo>
                    <a:pt x="0" y="1"/>
                  </a:moveTo>
                  <a:cubicBezTo>
                    <a:pt x="324" y="518"/>
                    <a:pt x="619" y="1057"/>
                    <a:pt x="875" y="1608"/>
                  </a:cubicBezTo>
                  <a:cubicBezTo>
                    <a:pt x="1664" y="3363"/>
                    <a:pt x="2244" y="5243"/>
                    <a:pt x="2806" y="7083"/>
                  </a:cubicBezTo>
                  <a:cubicBezTo>
                    <a:pt x="3692" y="9974"/>
                    <a:pt x="4266" y="12950"/>
                    <a:pt x="4521" y="15966"/>
                  </a:cubicBezTo>
                  <a:cubicBezTo>
                    <a:pt x="4692" y="15750"/>
                    <a:pt x="4851" y="15523"/>
                    <a:pt x="4998" y="15290"/>
                  </a:cubicBezTo>
                  <a:cubicBezTo>
                    <a:pt x="4743" y="12774"/>
                    <a:pt x="4271" y="10286"/>
                    <a:pt x="3590" y="7856"/>
                  </a:cubicBezTo>
                  <a:cubicBezTo>
                    <a:pt x="3073" y="5976"/>
                    <a:pt x="2443" y="4118"/>
                    <a:pt x="1744" y="2301"/>
                  </a:cubicBezTo>
                  <a:cubicBezTo>
                    <a:pt x="1534" y="1756"/>
                    <a:pt x="1278" y="1228"/>
                    <a:pt x="989" y="722"/>
                  </a:cubicBezTo>
                  <a:cubicBezTo>
                    <a:pt x="676" y="455"/>
                    <a:pt x="347" y="21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945100" y="3360525"/>
              <a:ext cx="117875" cy="481075"/>
            </a:xfrm>
            <a:custGeom>
              <a:avLst/>
              <a:gdLst/>
              <a:ahLst/>
              <a:cxnLst/>
              <a:rect l="l" t="t" r="r" b="b"/>
              <a:pathLst>
                <a:path w="4715" h="19243" extrusionOk="0">
                  <a:moveTo>
                    <a:pt x="540" y="1"/>
                  </a:moveTo>
                  <a:cubicBezTo>
                    <a:pt x="358" y="12"/>
                    <a:pt x="182" y="35"/>
                    <a:pt x="0" y="75"/>
                  </a:cubicBezTo>
                  <a:cubicBezTo>
                    <a:pt x="250" y="961"/>
                    <a:pt x="489" y="1858"/>
                    <a:pt x="682" y="2767"/>
                  </a:cubicBezTo>
                  <a:cubicBezTo>
                    <a:pt x="1079" y="4641"/>
                    <a:pt x="1466" y="6515"/>
                    <a:pt x="1891" y="8384"/>
                  </a:cubicBezTo>
                  <a:cubicBezTo>
                    <a:pt x="2709" y="11990"/>
                    <a:pt x="3521" y="15602"/>
                    <a:pt x="4209" y="19243"/>
                  </a:cubicBezTo>
                  <a:cubicBezTo>
                    <a:pt x="4373" y="19180"/>
                    <a:pt x="4538" y="19101"/>
                    <a:pt x="4714" y="19021"/>
                  </a:cubicBezTo>
                  <a:cubicBezTo>
                    <a:pt x="4089" y="15733"/>
                    <a:pt x="3362" y="12467"/>
                    <a:pt x="2624" y="9213"/>
                  </a:cubicBezTo>
                  <a:cubicBezTo>
                    <a:pt x="2136" y="7049"/>
                    <a:pt x="1664" y="4885"/>
                    <a:pt x="1221" y="2721"/>
                  </a:cubicBezTo>
                  <a:cubicBezTo>
                    <a:pt x="1028" y="1801"/>
                    <a:pt x="795" y="898"/>
                    <a:pt x="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800625" y="3593300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6" y="0"/>
                  </a:moveTo>
                  <a:cubicBezTo>
                    <a:pt x="193" y="0"/>
                    <a:pt x="1" y="571"/>
                    <a:pt x="384" y="794"/>
                  </a:cubicBezTo>
                  <a:cubicBezTo>
                    <a:pt x="450" y="832"/>
                    <a:pt x="513" y="849"/>
                    <a:pt x="572" y="849"/>
                  </a:cubicBezTo>
                  <a:cubicBezTo>
                    <a:pt x="915" y="849"/>
                    <a:pt x="1107" y="278"/>
                    <a:pt x="725" y="55"/>
                  </a:cubicBezTo>
                  <a:cubicBezTo>
                    <a:pt x="659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809350" y="3654025"/>
              <a:ext cx="25725" cy="20775"/>
            </a:xfrm>
            <a:custGeom>
              <a:avLst/>
              <a:gdLst/>
              <a:ahLst/>
              <a:cxnLst/>
              <a:rect l="l" t="t" r="r" b="b"/>
              <a:pathLst>
                <a:path w="1029" h="831" extrusionOk="0">
                  <a:moveTo>
                    <a:pt x="572" y="0"/>
                  </a:moveTo>
                  <a:cubicBezTo>
                    <a:pt x="529" y="0"/>
                    <a:pt x="486" y="6"/>
                    <a:pt x="444" y="17"/>
                  </a:cubicBezTo>
                  <a:lnTo>
                    <a:pt x="319" y="51"/>
                  </a:lnTo>
                  <a:cubicBezTo>
                    <a:pt x="103" y="108"/>
                    <a:pt x="1" y="369"/>
                    <a:pt x="69" y="568"/>
                  </a:cubicBezTo>
                  <a:cubicBezTo>
                    <a:pt x="132" y="744"/>
                    <a:pt x="288" y="830"/>
                    <a:pt x="457" y="830"/>
                  </a:cubicBezTo>
                  <a:cubicBezTo>
                    <a:pt x="501" y="830"/>
                    <a:pt x="547" y="824"/>
                    <a:pt x="591" y="812"/>
                  </a:cubicBezTo>
                  <a:lnTo>
                    <a:pt x="716" y="784"/>
                  </a:lnTo>
                  <a:cubicBezTo>
                    <a:pt x="926" y="727"/>
                    <a:pt x="1029" y="460"/>
                    <a:pt x="961" y="261"/>
                  </a:cubicBezTo>
                  <a:cubicBezTo>
                    <a:pt x="897" y="89"/>
                    <a:pt x="739" y="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799775" y="3527550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6" y="0"/>
                  </a:moveTo>
                  <a:cubicBezTo>
                    <a:pt x="193" y="0"/>
                    <a:pt x="1" y="571"/>
                    <a:pt x="384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9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49"/>
          <p:cNvSpPr txBox="1">
            <a:spLocks noGrp="1"/>
          </p:cNvSpPr>
          <p:nvPr>
            <p:ph type="title" idx="2"/>
          </p:nvPr>
        </p:nvSpPr>
        <p:spPr>
          <a:xfrm flipH="1">
            <a:off x="4485475" y="2137875"/>
            <a:ext cx="30546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92" name="Google Shape;1592;p49"/>
          <p:cNvSpPr txBox="1">
            <a:spLocks noGrp="1"/>
          </p:cNvSpPr>
          <p:nvPr>
            <p:ph type="ctrTitle"/>
          </p:nvPr>
        </p:nvSpPr>
        <p:spPr>
          <a:xfrm flipH="1">
            <a:off x="1575150" y="2137875"/>
            <a:ext cx="23622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30" r="100000">
                        <a14:foregroundMark x1="39777" y1="74359" x2="92937" y2="78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773" y="77906"/>
            <a:ext cx="2562225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3029" y="448881"/>
            <a:ext cx="537028" cy="508000"/>
          </a:xfrm>
          <a:prstGeom prst="ellipse">
            <a:avLst/>
          </a:prstGeom>
          <a:solidFill>
            <a:srgbClr val="9148C8"/>
          </a:solidFill>
          <a:ln>
            <a:solidFill>
              <a:srgbClr val="914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6971" y="459611"/>
            <a:ext cx="870857" cy="4644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828" y="391773"/>
            <a:ext cx="95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427653"/>
                  </p:ext>
                </p:extLst>
              </p:nvPr>
            </p:nvGraphicFramePr>
            <p:xfrm>
              <a:off x="273270" y="1497693"/>
              <a:ext cx="8247974" cy="1737360"/>
            </p:xfrm>
            <a:graphic>
              <a:graphicData uri="http://schemas.openxmlformats.org/drawingml/2006/table">
                <a:tbl>
                  <a:tblPr firstRow="1" bandRow="1">
                    <a:tableStyleId>{607DA2DA-D801-4E69-9FEA-A5D228934B36}</a:tableStyleId>
                  </a:tblPr>
                  <a:tblGrid>
                    <a:gridCol w="1178282">
                      <a:extLst>
                        <a:ext uri="{9D8B030D-6E8A-4147-A177-3AD203B41FA5}">
                          <a16:colId xmlns:a16="http://schemas.microsoft.com/office/drawing/2014/main" val="2466689193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2115156155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3557167552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282381517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944422202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1151961526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326104465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443519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649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9484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427653"/>
                  </p:ext>
                </p:extLst>
              </p:nvPr>
            </p:nvGraphicFramePr>
            <p:xfrm>
              <a:off x="273270" y="1497693"/>
              <a:ext cx="8247974" cy="1737360"/>
            </p:xfrm>
            <a:graphic>
              <a:graphicData uri="http://schemas.openxmlformats.org/drawingml/2006/table">
                <a:tbl>
                  <a:tblPr firstRow="1" bandRow="1">
                    <a:tableStyleId>{607DA2DA-D801-4E69-9FEA-A5D228934B36}</a:tableStyleId>
                  </a:tblPr>
                  <a:tblGrid>
                    <a:gridCol w="1178282">
                      <a:extLst>
                        <a:ext uri="{9D8B030D-6E8A-4147-A177-3AD203B41FA5}">
                          <a16:colId xmlns:a16="http://schemas.microsoft.com/office/drawing/2014/main" val="2466689193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2115156155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3557167552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282381517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944422202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1151961526"/>
                        </a:ext>
                      </a:extLst>
                    </a:gridCol>
                    <a:gridCol w="1178282">
                      <a:extLst>
                        <a:ext uri="{9D8B030D-6E8A-4147-A177-3AD203B41FA5}">
                          <a16:colId xmlns:a16="http://schemas.microsoft.com/office/drawing/2014/main" val="3261044657"/>
                        </a:ext>
                      </a:extLst>
                    </a:gridCol>
                  </a:tblGrid>
                  <a:tr h="5791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8" t="-6806" r="-602591" b="-66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4435192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649687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94840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ounded Rectangle 9"/>
          <p:cNvSpPr/>
          <p:nvPr/>
        </p:nvSpPr>
        <p:spPr>
          <a:xfrm>
            <a:off x="2888343" y="2714172"/>
            <a:ext cx="696686" cy="477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48914" y="2714171"/>
            <a:ext cx="696686" cy="477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09485" y="2714170"/>
            <a:ext cx="696686" cy="477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70056" y="2714169"/>
            <a:ext cx="696686" cy="477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88113" y="2714168"/>
            <a:ext cx="696686" cy="477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5" b="97778" l="0" r="100000">
                        <a14:foregroundMark x1="20710" y1="9383" x2="29438" y2="12346"/>
                        <a14:foregroundMark x1="29290" y1="15556" x2="27219" y2="24444"/>
                        <a14:foregroundMark x1="19083" y1="18765" x2="23817" y2="18765"/>
                        <a14:foregroundMark x1="36538" y1="13580" x2="33580" y2="14568"/>
                        <a14:foregroundMark x1="31805" y1="4198" x2="25888" y2="17284"/>
                        <a14:foregroundMark x1="32396" y1="12346" x2="33580" y2="18519"/>
                        <a14:foregroundMark x1="34911" y1="9877" x2="34467" y2="12099"/>
                        <a14:foregroundMark x1="7396" y1="36049" x2="17604" y2="50864"/>
                        <a14:foregroundMark x1="17604" y1="36790" x2="12574" y2="47901"/>
                        <a14:foregroundMark x1="19527" y1="47407" x2="18935" y2="51605"/>
                        <a14:foregroundMark x1="19527" y1="43951" x2="19083" y2="46173"/>
                        <a14:foregroundMark x1="10503" y1="59753" x2="10503" y2="53333"/>
                        <a14:foregroundMark x1="32692" y1="66667" x2="26331" y2="87654"/>
                        <a14:foregroundMark x1="22337" y1="69877" x2="28550" y2="76049"/>
                        <a14:foregroundMark x1="36538" y1="77037" x2="35355" y2="83457"/>
                        <a14:foregroundMark x1="36243" y1="73333" x2="35355" y2="76790"/>
                        <a14:foregroundMark x1="33580" y1="74815" x2="31509" y2="80494"/>
                        <a14:foregroundMark x1="33580" y1="91358" x2="31953" y2="87654"/>
                        <a14:foregroundMark x1="6213" y1="58025" x2="9172" y2="54568"/>
                        <a14:foregroundMark x1="49260" y1="32099" x2="49112" y2="66914"/>
                        <a14:foregroundMark x1="39201" y1="38765" x2="58580" y2="53827"/>
                        <a14:foregroundMark x1="66272" y1="5679" x2="72041" y2="24444"/>
                        <a14:foregroundMark x1="77071" y1="8395" x2="69231" y2="17778"/>
                        <a14:foregroundMark x1="61982" y1="14321" x2="64941" y2="18519"/>
                        <a14:foregroundMark x1="63018" y1="10864" x2="63018" y2="15556"/>
                        <a14:foregroundMark x1="78107" y1="52346" x2="94675" y2="45926"/>
                        <a14:foregroundMark x1="90976" y1="35802" x2="87870" y2="44444"/>
                        <a14:foregroundMark x1="80917" y1="36543" x2="84911" y2="45432"/>
                        <a14:foregroundMark x1="77959" y1="45926" x2="79734" y2="48642"/>
                        <a14:foregroundMark x1="87870" y1="60494" x2="87870" y2="56049"/>
                        <a14:foregroundMark x1="80178" y1="44691" x2="83432" y2="45432"/>
                        <a14:foregroundMark x1="74408" y1="74568" x2="72337" y2="91358"/>
                        <a14:foregroundMark x1="69822" y1="67407" x2="72929" y2="86173"/>
                        <a14:foregroundMark x1="65385" y1="77037" x2="70266" y2="79012"/>
                        <a14:foregroundMark x1="72337" y1="95556" x2="73669" y2="88889"/>
                        <a14:foregroundMark x1="34320" y1="89630" x2="31805" y2="88148"/>
                        <a14:foregroundMark x1="33580" y1="26420" x2="30621" y2="21975"/>
                        <a14:foregroundMark x1="67012" y1="91852" x2="70118" y2="88148"/>
                        <a14:foregroundMark x1="64349" y1="26667" x2="67899" y2="26173"/>
                        <a14:foregroundMark x1="82101" y1="60988" x2="84911" y2="54815"/>
                        <a14:foregroundMark x1="81065" y1="58025" x2="82249" y2="612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2207" y="1044604"/>
            <a:ext cx="6223907" cy="37288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0286" y="353073"/>
            <a:ext cx="537028" cy="508000"/>
          </a:xfrm>
          <a:prstGeom prst="ellipse">
            <a:avLst/>
          </a:prstGeom>
          <a:solidFill>
            <a:srgbClr val="9148C8"/>
          </a:solidFill>
          <a:ln>
            <a:solidFill>
              <a:srgbClr val="914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828" y="329199"/>
            <a:ext cx="593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cánh hoa cho ong đậu.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81330" y="1938969"/>
            <a:ext cx="859316" cy="16525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21995" y="1938969"/>
            <a:ext cx="327612" cy="41864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24160" y="3049836"/>
            <a:ext cx="1721632" cy="51962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221995" y="3128790"/>
            <a:ext cx="262981" cy="96002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434066" y="2500829"/>
            <a:ext cx="374573" cy="142273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62036" y="3035927"/>
            <a:ext cx="1148952" cy="17627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7"/>
          <p:cNvGrpSpPr/>
          <p:nvPr/>
        </p:nvGrpSpPr>
        <p:grpSpPr>
          <a:xfrm rot="-1556423" flipH="1">
            <a:off x="480101" y="2960898"/>
            <a:ext cx="751549" cy="2076954"/>
            <a:chOff x="2728925" y="2453200"/>
            <a:chExt cx="289350" cy="673400"/>
          </a:xfrm>
        </p:grpSpPr>
        <p:sp>
          <p:nvSpPr>
            <p:cNvPr id="931" name="Google Shape;931;p37"/>
            <p:cNvSpPr/>
            <p:nvPr/>
          </p:nvSpPr>
          <p:spPr>
            <a:xfrm>
              <a:off x="2869875" y="2643975"/>
              <a:ext cx="57600" cy="90350"/>
            </a:xfrm>
            <a:custGeom>
              <a:avLst/>
              <a:gdLst/>
              <a:ahLst/>
              <a:cxnLst/>
              <a:rect l="l" t="t" r="r" b="b"/>
              <a:pathLst>
                <a:path w="2304" h="3614" extrusionOk="0">
                  <a:moveTo>
                    <a:pt x="18" y="1"/>
                  </a:moveTo>
                  <a:lnTo>
                    <a:pt x="0" y="10"/>
                  </a:lnTo>
                  <a:cubicBezTo>
                    <a:pt x="44" y="235"/>
                    <a:pt x="102" y="452"/>
                    <a:pt x="168" y="668"/>
                  </a:cubicBezTo>
                  <a:cubicBezTo>
                    <a:pt x="199" y="779"/>
                    <a:pt x="234" y="881"/>
                    <a:pt x="279" y="982"/>
                  </a:cubicBezTo>
                  <a:cubicBezTo>
                    <a:pt x="327" y="1088"/>
                    <a:pt x="376" y="1203"/>
                    <a:pt x="429" y="1318"/>
                  </a:cubicBezTo>
                  <a:lnTo>
                    <a:pt x="513" y="1495"/>
                  </a:lnTo>
                  <a:cubicBezTo>
                    <a:pt x="539" y="1557"/>
                    <a:pt x="570" y="1615"/>
                    <a:pt x="606" y="1672"/>
                  </a:cubicBezTo>
                  <a:cubicBezTo>
                    <a:pt x="672" y="1787"/>
                    <a:pt x="738" y="1906"/>
                    <a:pt x="814" y="2021"/>
                  </a:cubicBezTo>
                  <a:cubicBezTo>
                    <a:pt x="884" y="2136"/>
                    <a:pt x="964" y="2251"/>
                    <a:pt x="1039" y="2357"/>
                  </a:cubicBezTo>
                  <a:cubicBezTo>
                    <a:pt x="1119" y="2468"/>
                    <a:pt x="1203" y="2570"/>
                    <a:pt x="1278" y="2671"/>
                  </a:cubicBezTo>
                  <a:cubicBezTo>
                    <a:pt x="1353" y="2769"/>
                    <a:pt x="1437" y="2861"/>
                    <a:pt x="1521" y="2950"/>
                  </a:cubicBezTo>
                  <a:cubicBezTo>
                    <a:pt x="1601" y="3034"/>
                    <a:pt x="1680" y="3113"/>
                    <a:pt x="1751" y="3184"/>
                  </a:cubicBezTo>
                  <a:cubicBezTo>
                    <a:pt x="1826" y="3255"/>
                    <a:pt x="1901" y="3317"/>
                    <a:pt x="1963" y="3370"/>
                  </a:cubicBezTo>
                  <a:cubicBezTo>
                    <a:pt x="2021" y="3427"/>
                    <a:pt x="2082" y="3467"/>
                    <a:pt x="2131" y="3507"/>
                  </a:cubicBezTo>
                  <a:cubicBezTo>
                    <a:pt x="2180" y="3542"/>
                    <a:pt x="2220" y="3569"/>
                    <a:pt x="2246" y="3586"/>
                  </a:cubicBezTo>
                  <a:lnTo>
                    <a:pt x="2286" y="3613"/>
                  </a:lnTo>
                  <a:lnTo>
                    <a:pt x="2304" y="3595"/>
                  </a:lnTo>
                  <a:cubicBezTo>
                    <a:pt x="2304" y="3595"/>
                    <a:pt x="2255" y="3551"/>
                    <a:pt x="2175" y="3467"/>
                  </a:cubicBezTo>
                  <a:cubicBezTo>
                    <a:pt x="2136" y="3418"/>
                    <a:pt x="2087" y="3370"/>
                    <a:pt x="2034" y="3308"/>
                  </a:cubicBezTo>
                  <a:lnTo>
                    <a:pt x="1853" y="3100"/>
                  </a:lnTo>
                  <a:cubicBezTo>
                    <a:pt x="1786" y="3025"/>
                    <a:pt x="1720" y="2941"/>
                    <a:pt x="1649" y="2848"/>
                  </a:cubicBezTo>
                  <a:cubicBezTo>
                    <a:pt x="1578" y="2755"/>
                    <a:pt x="1499" y="2662"/>
                    <a:pt x="1428" y="2561"/>
                  </a:cubicBezTo>
                  <a:cubicBezTo>
                    <a:pt x="1357" y="2459"/>
                    <a:pt x="1287" y="2349"/>
                    <a:pt x="1207" y="2242"/>
                  </a:cubicBezTo>
                  <a:cubicBezTo>
                    <a:pt x="1127" y="2136"/>
                    <a:pt x="1061" y="2021"/>
                    <a:pt x="990" y="1906"/>
                  </a:cubicBezTo>
                  <a:lnTo>
                    <a:pt x="778" y="1570"/>
                  </a:lnTo>
                  <a:cubicBezTo>
                    <a:pt x="707" y="1455"/>
                    <a:pt x="654" y="1341"/>
                    <a:pt x="592" y="1230"/>
                  </a:cubicBezTo>
                  <a:cubicBezTo>
                    <a:pt x="535" y="1119"/>
                    <a:pt x="478" y="1013"/>
                    <a:pt x="424" y="912"/>
                  </a:cubicBezTo>
                  <a:cubicBezTo>
                    <a:pt x="371" y="814"/>
                    <a:pt x="327" y="717"/>
                    <a:pt x="287" y="6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2738875" y="2453200"/>
              <a:ext cx="166050" cy="616575"/>
            </a:xfrm>
            <a:custGeom>
              <a:avLst/>
              <a:gdLst/>
              <a:ahLst/>
              <a:cxnLst/>
              <a:rect l="l" t="t" r="r" b="b"/>
              <a:pathLst>
                <a:path w="6642" h="24663" extrusionOk="0">
                  <a:moveTo>
                    <a:pt x="6589" y="1"/>
                  </a:moveTo>
                  <a:lnTo>
                    <a:pt x="6429" y="262"/>
                  </a:lnTo>
                  <a:cubicBezTo>
                    <a:pt x="6372" y="346"/>
                    <a:pt x="6314" y="456"/>
                    <a:pt x="6244" y="584"/>
                  </a:cubicBezTo>
                  <a:cubicBezTo>
                    <a:pt x="6213" y="646"/>
                    <a:pt x="6173" y="717"/>
                    <a:pt x="6133" y="792"/>
                  </a:cubicBezTo>
                  <a:lnTo>
                    <a:pt x="6023" y="1031"/>
                  </a:lnTo>
                  <a:cubicBezTo>
                    <a:pt x="5934" y="1199"/>
                    <a:pt x="5863" y="1393"/>
                    <a:pt x="5775" y="1601"/>
                  </a:cubicBezTo>
                  <a:cubicBezTo>
                    <a:pt x="5731" y="1703"/>
                    <a:pt x="5691" y="1818"/>
                    <a:pt x="5656" y="1933"/>
                  </a:cubicBezTo>
                  <a:cubicBezTo>
                    <a:pt x="5616" y="2048"/>
                    <a:pt x="5567" y="2163"/>
                    <a:pt x="5536" y="2291"/>
                  </a:cubicBezTo>
                  <a:cubicBezTo>
                    <a:pt x="5368" y="2852"/>
                    <a:pt x="5244" y="3423"/>
                    <a:pt x="5165" y="4006"/>
                  </a:cubicBezTo>
                  <a:cubicBezTo>
                    <a:pt x="5081" y="4692"/>
                    <a:pt x="5046" y="5381"/>
                    <a:pt x="5059" y="6071"/>
                  </a:cubicBezTo>
                  <a:cubicBezTo>
                    <a:pt x="5059" y="6257"/>
                    <a:pt x="5076" y="6443"/>
                    <a:pt x="5085" y="6633"/>
                  </a:cubicBezTo>
                  <a:cubicBezTo>
                    <a:pt x="5094" y="6823"/>
                    <a:pt x="5107" y="7013"/>
                    <a:pt x="5130" y="7203"/>
                  </a:cubicBezTo>
                  <a:cubicBezTo>
                    <a:pt x="5152" y="7398"/>
                    <a:pt x="5165" y="7592"/>
                    <a:pt x="5191" y="7787"/>
                  </a:cubicBezTo>
                  <a:cubicBezTo>
                    <a:pt x="5218" y="7981"/>
                    <a:pt x="5253" y="8176"/>
                    <a:pt x="5284" y="8375"/>
                  </a:cubicBezTo>
                  <a:cubicBezTo>
                    <a:pt x="5337" y="8773"/>
                    <a:pt x="5435" y="9170"/>
                    <a:pt x="5514" y="9577"/>
                  </a:cubicBezTo>
                  <a:cubicBezTo>
                    <a:pt x="5607" y="9980"/>
                    <a:pt x="5718" y="10382"/>
                    <a:pt x="5819" y="10793"/>
                  </a:cubicBezTo>
                  <a:cubicBezTo>
                    <a:pt x="6049" y="11611"/>
                    <a:pt x="6217" y="12447"/>
                    <a:pt x="6319" y="13291"/>
                  </a:cubicBezTo>
                  <a:cubicBezTo>
                    <a:pt x="6416" y="14136"/>
                    <a:pt x="6438" y="14998"/>
                    <a:pt x="6332" y="15833"/>
                  </a:cubicBezTo>
                  <a:cubicBezTo>
                    <a:pt x="6235" y="16651"/>
                    <a:pt x="6018" y="17447"/>
                    <a:pt x="5687" y="18203"/>
                  </a:cubicBezTo>
                  <a:cubicBezTo>
                    <a:pt x="5368" y="18906"/>
                    <a:pt x="4970" y="19565"/>
                    <a:pt x="4493" y="20171"/>
                  </a:cubicBezTo>
                  <a:cubicBezTo>
                    <a:pt x="4064" y="20710"/>
                    <a:pt x="3604" y="21227"/>
                    <a:pt x="3109" y="21709"/>
                  </a:cubicBezTo>
                  <a:cubicBezTo>
                    <a:pt x="2654" y="22160"/>
                    <a:pt x="2220" y="22558"/>
                    <a:pt x="1840" y="22912"/>
                  </a:cubicBezTo>
                  <a:cubicBezTo>
                    <a:pt x="1455" y="23265"/>
                    <a:pt x="1119" y="23570"/>
                    <a:pt x="850" y="23827"/>
                  </a:cubicBezTo>
                  <a:cubicBezTo>
                    <a:pt x="576" y="24083"/>
                    <a:pt x="363" y="24291"/>
                    <a:pt x="222" y="24428"/>
                  </a:cubicBezTo>
                  <a:lnTo>
                    <a:pt x="1" y="24645"/>
                  </a:lnTo>
                  <a:lnTo>
                    <a:pt x="14" y="24663"/>
                  </a:lnTo>
                  <a:lnTo>
                    <a:pt x="240" y="24455"/>
                  </a:lnTo>
                  <a:cubicBezTo>
                    <a:pt x="386" y="24313"/>
                    <a:pt x="607" y="24123"/>
                    <a:pt x="885" y="23871"/>
                  </a:cubicBezTo>
                  <a:cubicBezTo>
                    <a:pt x="1164" y="23619"/>
                    <a:pt x="1504" y="23323"/>
                    <a:pt x="1898" y="22978"/>
                  </a:cubicBezTo>
                  <a:cubicBezTo>
                    <a:pt x="2291" y="22638"/>
                    <a:pt x="2733" y="22249"/>
                    <a:pt x="3197" y="21798"/>
                  </a:cubicBezTo>
                  <a:cubicBezTo>
                    <a:pt x="3701" y="21320"/>
                    <a:pt x="4175" y="20807"/>
                    <a:pt x="4612" y="20268"/>
                  </a:cubicBezTo>
                  <a:cubicBezTo>
                    <a:pt x="5112" y="19662"/>
                    <a:pt x="5527" y="18990"/>
                    <a:pt x="5855" y="18278"/>
                  </a:cubicBezTo>
                  <a:cubicBezTo>
                    <a:pt x="6195" y="17509"/>
                    <a:pt x="6425" y="16691"/>
                    <a:pt x="6527" y="15855"/>
                  </a:cubicBezTo>
                  <a:cubicBezTo>
                    <a:pt x="6642" y="15002"/>
                    <a:pt x="6619" y="14127"/>
                    <a:pt x="6527" y="13265"/>
                  </a:cubicBezTo>
                  <a:cubicBezTo>
                    <a:pt x="6478" y="12836"/>
                    <a:pt x="6403" y="12407"/>
                    <a:pt x="6314" y="11987"/>
                  </a:cubicBezTo>
                  <a:lnTo>
                    <a:pt x="6173" y="11355"/>
                  </a:lnTo>
                  <a:lnTo>
                    <a:pt x="6009" y="10740"/>
                  </a:lnTo>
                  <a:cubicBezTo>
                    <a:pt x="5956" y="10537"/>
                    <a:pt x="5899" y="10333"/>
                    <a:pt x="5850" y="10134"/>
                  </a:cubicBezTo>
                  <a:cubicBezTo>
                    <a:pt x="5797" y="9931"/>
                    <a:pt x="5740" y="9736"/>
                    <a:pt x="5695" y="9533"/>
                  </a:cubicBezTo>
                  <a:cubicBezTo>
                    <a:pt x="5616" y="9135"/>
                    <a:pt x="5514" y="8742"/>
                    <a:pt x="5461" y="8348"/>
                  </a:cubicBezTo>
                  <a:cubicBezTo>
                    <a:pt x="5430" y="8149"/>
                    <a:pt x="5386" y="7959"/>
                    <a:pt x="5364" y="7764"/>
                  </a:cubicBezTo>
                  <a:cubicBezTo>
                    <a:pt x="5346" y="7570"/>
                    <a:pt x="5324" y="7380"/>
                    <a:pt x="5298" y="7190"/>
                  </a:cubicBezTo>
                  <a:cubicBezTo>
                    <a:pt x="5271" y="7000"/>
                    <a:pt x="5258" y="6810"/>
                    <a:pt x="5244" y="6624"/>
                  </a:cubicBezTo>
                  <a:cubicBezTo>
                    <a:pt x="5236" y="6438"/>
                    <a:pt x="5214" y="6252"/>
                    <a:pt x="5209" y="6071"/>
                  </a:cubicBezTo>
                  <a:cubicBezTo>
                    <a:pt x="5187" y="5386"/>
                    <a:pt x="5209" y="4705"/>
                    <a:pt x="5284" y="4024"/>
                  </a:cubicBezTo>
                  <a:cubicBezTo>
                    <a:pt x="5333" y="3710"/>
                    <a:pt x="5368" y="3405"/>
                    <a:pt x="5430" y="3122"/>
                  </a:cubicBezTo>
                  <a:cubicBezTo>
                    <a:pt x="5461" y="2981"/>
                    <a:pt x="5483" y="2844"/>
                    <a:pt x="5519" y="2711"/>
                  </a:cubicBezTo>
                  <a:cubicBezTo>
                    <a:pt x="5554" y="2578"/>
                    <a:pt x="5589" y="2450"/>
                    <a:pt x="5616" y="2322"/>
                  </a:cubicBezTo>
                  <a:cubicBezTo>
                    <a:pt x="5647" y="2194"/>
                    <a:pt x="5691" y="2079"/>
                    <a:pt x="5726" y="1964"/>
                  </a:cubicBezTo>
                  <a:cubicBezTo>
                    <a:pt x="5766" y="1849"/>
                    <a:pt x="5797" y="1734"/>
                    <a:pt x="5837" y="1632"/>
                  </a:cubicBezTo>
                  <a:cubicBezTo>
                    <a:pt x="5921" y="1424"/>
                    <a:pt x="5987" y="1225"/>
                    <a:pt x="6067" y="1057"/>
                  </a:cubicBezTo>
                  <a:cubicBezTo>
                    <a:pt x="6111" y="973"/>
                    <a:pt x="6142" y="894"/>
                    <a:pt x="6177" y="819"/>
                  </a:cubicBezTo>
                  <a:cubicBezTo>
                    <a:pt x="6213" y="744"/>
                    <a:pt x="6248" y="673"/>
                    <a:pt x="6283" y="611"/>
                  </a:cubicBezTo>
                  <a:cubicBezTo>
                    <a:pt x="6345" y="478"/>
                    <a:pt x="6403" y="368"/>
                    <a:pt x="6451" y="284"/>
                  </a:cubicBezTo>
                  <a:lnTo>
                    <a:pt x="6606" y="14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2895075" y="2843375"/>
              <a:ext cx="25775" cy="195225"/>
            </a:xfrm>
            <a:custGeom>
              <a:avLst/>
              <a:gdLst/>
              <a:ahLst/>
              <a:cxnLst/>
              <a:rect l="l" t="t" r="r" b="b"/>
              <a:pathLst>
                <a:path w="1031" h="7809" extrusionOk="0">
                  <a:moveTo>
                    <a:pt x="128" y="1"/>
                  </a:moveTo>
                  <a:cubicBezTo>
                    <a:pt x="128" y="1"/>
                    <a:pt x="115" y="125"/>
                    <a:pt x="97" y="341"/>
                  </a:cubicBezTo>
                  <a:cubicBezTo>
                    <a:pt x="89" y="447"/>
                    <a:pt x="75" y="580"/>
                    <a:pt x="66" y="730"/>
                  </a:cubicBezTo>
                  <a:cubicBezTo>
                    <a:pt x="53" y="881"/>
                    <a:pt x="35" y="1053"/>
                    <a:pt x="31" y="1239"/>
                  </a:cubicBezTo>
                  <a:cubicBezTo>
                    <a:pt x="22" y="1424"/>
                    <a:pt x="18" y="1623"/>
                    <a:pt x="9" y="1840"/>
                  </a:cubicBezTo>
                  <a:cubicBezTo>
                    <a:pt x="5" y="1951"/>
                    <a:pt x="0" y="2061"/>
                    <a:pt x="0" y="2172"/>
                  </a:cubicBezTo>
                  <a:lnTo>
                    <a:pt x="0" y="2512"/>
                  </a:lnTo>
                  <a:cubicBezTo>
                    <a:pt x="5" y="2746"/>
                    <a:pt x="0" y="2990"/>
                    <a:pt x="13" y="3233"/>
                  </a:cubicBezTo>
                  <a:cubicBezTo>
                    <a:pt x="27" y="3476"/>
                    <a:pt x="27" y="3728"/>
                    <a:pt x="53" y="3975"/>
                  </a:cubicBezTo>
                  <a:cubicBezTo>
                    <a:pt x="80" y="4223"/>
                    <a:pt x="93" y="4471"/>
                    <a:pt x="124" y="4714"/>
                  </a:cubicBezTo>
                  <a:cubicBezTo>
                    <a:pt x="159" y="4957"/>
                    <a:pt x="186" y="5196"/>
                    <a:pt x="230" y="5426"/>
                  </a:cubicBezTo>
                  <a:cubicBezTo>
                    <a:pt x="248" y="5545"/>
                    <a:pt x="265" y="5656"/>
                    <a:pt x="287" y="5766"/>
                  </a:cubicBezTo>
                  <a:cubicBezTo>
                    <a:pt x="314" y="5877"/>
                    <a:pt x="341" y="5983"/>
                    <a:pt x="363" y="6089"/>
                  </a:cubicBezTo>
                  <a:cubicBezTo>
                    <a:pt x="407" y="6297"/>
                    <a:pt x="455" y="6496"/>
                    <a:pt x="517" y="6672"/>
                  </a:cubicBezTo>
                  <a:cubicBezTo>
                    <a:pt x="579" y="6849"/>
                    <a:pt x="628" y="7013"/>
                    <a:pt x="690" y="7154"/>
                  </a:cubicBezTo>
                  <a:cubicBezTo>
                    <a:pt x="716" y="7225"/>
                    <a:pt x="743" y="7287"/>
                    <a:pt x="769" y="7349"/>
                  </a:cubicBezTo>
                  <a:cubicBezTo>
                    <a:pt x="800" y="7411"/>
                    <a:pt x="822" y="7468"/>
                    <a:pt x="849" y="7517"/>
                  </a:cubicBezTo>
                  <a:cubicBezTo>
                    <a:pt x="884" y="7592"/>
                    <a:pt x="929" y="7663"/>
                    <a:pt x="977" y="7738"/>
                  </a:cubicBezTo>
                  <a:cubicBezTo>
                    <a:pt x="1013" y="7787"/>
                    <a:pt x="1030" y="7809"/>
                    <a:pt x="1030" y="7809"/>
                  </a:cubicBezTo>
                  <a:cubicBezTo>
                    <a:pt x="1030" y="7809"/>
                    <a:pt x="1008" y="7773"/>
                    <a:pt x="986" y="7720"/>
                  </a:cubicBezTo>
                  <a:cubicBezTo>
                    <a:pt x="959" y="7667"/>
                    <a:pt x="924" y="7592"/>
                    <a:pt x="884" y="7490"/>
                  </a:cubicBezTo>
                  <a:cubicBezTo>
                    <a:pt x="862" y="7442"/>
                    <a:pt x="845" y="7384"/>
                    <a:pt x="822" y="7322"/>
                  </a:cubicBezTo>
                  <a:cubicBezTo>
                    <a:pt x="800" y="7265"/>
                    <a:pt x="783" y="7199"/>
                    <a:pt x="761" y="7123"/>
                  </a:cubicBezTo>
                  <a:cubicBezTo>
                    <a:pt x="716" y="6982"/>
                    <a:pt x="681" y="6814"/>
                    <a:pt x="632" y="6637"/>
                  </a:cubicBezTo>
                  <a:cubicBezTo>
                    <a:pt x="615" y="6544"/>
                    <a:pt x="593" y="6451"/>
                    <a:pt x="575" y="6354"/>
                  </a:cubicBezTo>
                  <a:cubicBezTo>
                    <a:pt x="557" y="6257"/>
                    <a:pt x="535" y="6155"/>
                    <a:pt x="517" y="6053"/>
                  </a:cubicBezTo>
                  <a:cubicBezTo>
                    <a:pt x="500" y="5947"/>
                    <a:pt x="478" y="5841"/>
                    <a:pt x="464" y="5731"/>
                  </a:cubicBezTo>
                  <a:cubicBezTo>
                    <a:pt x="447" y="5620"/>
                    <a:pt x="433" y="5510"/>
                    <a:pt x="416" y="5395"/>
                  </a:cubicBezTo>
                  <a:cubicBezTo>
                    <a:pt x="380" y="5165"/>
                    <a:pt x="363" y="4930"/>
                    <a:pt x="332" y="4687"/>
                  </a:cubicBezTo>
                  <a:cubicBezTo>
                    <a:pt x="305" y="4449"/>
                    <a:pt x="292" y="4201"/>
                    <a:pt x="270" y="3953"/>
                  </a:cubicBezTo>
                  <a:cubicBezTo>
                    <a:pt x="248" y="3710"/>
                    <a:pt x="239" y="3463"/>
                    <a:pt x="221" y="3219"/>
                  </a:cubicBezTo>
                  <a:cubicBezTo>
                    <a:pt x="203" y="2976"/>
                    <a:pt x="199" y="2738"/>
                    <a:pt x="190" y="2508"/>
                  </a:cubicBezTo>
                  <a:cubicBezTo>
                    <a:pt x="181" y="2273"/>
                    <a:pt x="173" y="2052"/>
                    <a:pt x="168" y="1840"/>
                  </a:cubicBezTo>
                  <a:cubicBezTo>
                    <a:pt x="164" y="1628"/>
                    <a:pt x="164" y="1424"/>
                    <a:pt x="155" y="1239"/>
                  </a:cubicBezTo>
                  <a:cubicBezTo>
                    <a:pt x="146" y="1053"/>
                    <a:pt x="146" y="885"/>
                    <a:pt x="146" y="735"/>
                  </a:cubicBezTo>
                  <a:cubicBezTo>
                    <a:pt x="142" y="580"/>
                    <a:pt x="137" y="452"/>
                    <a:pt x="137" y="341"/>
                  </a:cubicBezTo>
                  <a:cubicBezTo>
                    <a:pt x="133" y="12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2908800" y="2963550"/>
              <a:ext cx="75150" cy="74975"/>
            </a:xfrm>
            <a:custGeom>
              <a:avLst/>
              <a:gdLst/>
              <a:ahLst/>
              <a:cxnLst/>
              <a:rect l="l" t="t" r="r" b="b"/>
              <a:pathLst>
                <a:path w="3006" h="2999" extrusionOk="0">
                  <a:moveTo>
                    <a:pt x="1800" y="1"/>
                  </a:moveTo>
                  <a:cubicBezTo>
                    <a:pt x="1757" y="1"/>
                    <a:pt x="1712" y="3"/>
                    <a:pt x="1666" y="9"/>
                  </a:cubicBezTo>
                  <a:cubicBezTo>
                    <a:pt x="0" y="645"/>
                    <a:pt x="446" y="2999"/>
                    <a:pt x="607" y="2999"/>
                  </a:cubicBezTo>
                  <a:cubicBezTo>
                    <a:pt x="610" y="2999"/>
                    <a:pt x="612" y="2998"/>
                    <a:pt x="614" y="2997"/>
                  </a:cubicBezTo>
                  <a:cubicBezTo>
                    <a:pt x="2957" y="2033"/>
                    <a:pt x="3005" y="1"/>
                    <a:pt x="1800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2931200" y="2990275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fill="none" extrusionOk="0">
                  <a:moveTo>
                    <a:pt x="974" y="376"/>
                  </a:moveTo>
                  <a:lnTo>
                    <a:pt x="1" y="1468"/>
                  </a:lnTo>
                  <a:lnTo>
                    <a:pt x="505" y="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2926000" y="3039525"/>
              <a:ext cx="77050" cy="53725"/>
            </a:xfrm>
            <a:custGeom>
              <a:avLst/>
              <a:gdLst/>
              <a:ahLst/>
              <a:cxnLst/>
              <a:rect l="l" t="t" r="r" b="b"/>
              <a:pathLst>
                <a:path w="3082" h="2149" extrusionOk="0">
                  <a:moveTo>
                    <a:pt x="911" y="1"/>
                  </a:moveTo>
                  <a:cubicBezTo>
                    <a:pt x="394" y="1"/>
                    <a:pt x="0" y="120"/>
                    <a:pt x="28" y="184"/>
                  </a:cubicBezTo>
                  <a:cubicBezTo>
                    <a:pt x="596" y="1565"/>
                    <a:pt x="1534" y="2149"/>
                    <a:pt x="2209" y="2149"/>
                  </a:cubicBezTo>
                  <a:cubicBezTo>
                    <a:pt x="2720" y="2149"/>
                    <a:pt x="3081" y="1813"/>
                    <a:pt x="3016" y="1236"/>
                  </a:cubicBezTo>
                  <a:cubicBezTo>
                    <a:pt x="2637" y="243"/>
                    <a:pt x="1648" y="1"/>
                    <a:pt x="91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2938175" y="3051175"/>
              <a:ext cx="36600" cy="24350"/>
            </a:xfrm>
            <a:custGeom>
              <a:avLst/>
              <a:gdLst/>
              <a:ahLst/>
              <a:cxnLst/>
              <a:rect l="l" t="t" r="r" b="b"/>
              <a:pathLst>
                <a:path w="1464" h="974" fill="none" extrusionOk="0">
                  <a:moveTo>
                    <a:pt x="1088" y="973"/>
                  </a:moveTo>
                  <a:lnTo>
                    <a:pt x="0" y="1"/>
                  </a:lnTo>
                  <a:lnTo>
                    <a:pt x="1464" y="505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2842050" y="2991850"/>
              <a:ext cx="77150" cy="53775"/>
            </a:xfrm>
            <a:custGeom>
              <a:avLst/>
              <a:gdLst/>
              <a:ahLst/>
              <a:cxnLst/>
              <a:rect l="l" t="t" r="r" b="b"/>
              <a:pathLst>
                <a:path w="3086" h="2151" extrusionOk="0">
                  <a:moveTo>
                    <a:pt x="874" y="0"/>
                  </a:moveTo>
                  <a:cubicBezTo>
                    <a:pt x="362" y="0"/>
                    <a:pt x="0" y="336"/>
                    <a:pt x="65" y="915"/>
                  </a:cubicBezTo>
                  <a:cubicBezTo>
                    <a:pt x="447" y="1907"/>
                    <a:pt x="1437" y="2150"/>
                    <a:pt x="2175" y="2150"/>
                  </a:cubicBezTo>
                  <a:cubicBezTo>
                    <a:pt x="2692" y="2150"/>
                    <a:pt x="3086" y="2031"/>
                    <a:pt x="3058" y="1967"/>
                  </a:cubicBezTo>
                  <a:cubicBezTo>
                    <a:pt x="2490" y="585"/>
                    <a:pt x="1550" y="0"/>
                    <a:pt x="8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2870300" y="3009625"/>
              <a:ext cx="36725" cy="24350"/>
            </a:xfrm>
            <a:custGeom>
              <a:avLst/>
              <a:gdLst/>
              <a:ahLst/>
              <a:cxnLst/>
              <a:rect l="l" t="t" r="r" b="b"/>
              <a:pathLst>
                <a:path w="1469" h="974" fill="none" extrusionOk="0">
                  <a:moveTo>
                    <a:pt x="377" y="0"/>
                  </a:moveTo>
                  <a:lnTo>
                    <a:pt x="1469" y="973"/>
                  </a:lnTo>
                  <a:lnTo>
                    <a:pt x="1" y="469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2904775" y="3046250"/>
              <a:ext cx="71250" cy="80350"/>
            </a:xfrm>
            <a:custGeom>
              <a:avLst/>
              <a:gdLst/>
              <a:ahLst/>
              <a:cxnLst/>
              <a:rect l="l" t="t" r="r" b="b"/>
              <a:pathLst>
                <a:path w="2850" h="3214" extrusionOk="0">
                  <a:moveTo>
                    <a:pt x="809" y="0"/>
                  </a:moveTo>
                  <a:cubicBezTo>
                    <a:pt x="796" y="0"/>
                    <a:pt x="787" y="4"/>
                    <a:pt x="784" y="12"/>
                  </a:cubicBezTo>
                  <a:cubicBezTo>
                    <a:pt x="1" y="1894"/>
                    <a:pt x="754" y="3213"/>
                    <a:pt x="1523" y="3213"/>
                  </a:cubicBezTo>
                  <a:cubicBezTo>
                    <a:pt x="1744" y="3213"/>
                    <a:pt x="1967" y="3104"/>
                    <a:pt x="2154" y="2868"/>
                  </a:cubicBezTo>
                  <a:cubicBezTo>
                    <a:pt x="2850" y="1305"/>
                    <a:pt x="1051" y="0"/>
                    <a:pt x="80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2927450" y="3059700"/>
              <a:ext cx="17050" cy="36500"/>
            </a:xfrm>
            <a:custGeom>
              <a:avLst/>
              <a:gdLst/>
              <a:ahLst/>
              <a:cxnLst/>
              <a:rect l="l" t="t" r="r" b="b"/>
              <a:pathLst>
                <a:path w="682" h="1460" fill="none" extrusionOk="0">
                  <a:moveTo>
                    <a:pt x="85" y="1459"/>
                  </a:moveTo>
                  <a:lnTo>
                    <a:pt x="1" y="0"/>
                  </a:lnTo>
                  <a:lnTo>
                    <a:pt x="681" y="1393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2869150" y="2958550"/>
              <a:ext cx="71275" cy="80350"/>
            </a:xfrm>
            <a:custGeom>
              <a:avLst/>
              <a:gdLst/>
              <a:ahLst/>
              <a:cxnLst/>
              <a:rect l="l" t="t" r="r" b="b"/>
              <a:pathLst>
                <a:path w="2851" h="3214" extrusionOk="0">
                  <a:moveTo>
                    <a:pt x="1328" y="1"/>
                  </a:moveTo>
                  <a:cubicBezTo>
                    <a:pt x="1107" y="1"/>
                    <a:pt x="884" y="110"/>
                    <a:pt x="697" y="346"/>
                  </a:cubicBezTo>
                  <a:cubicBezTo>
                    <a:pt x="1" y="1909"/>
                    <a:pt x="1800" y="3214"/>
                    <a:pt x="2042" y="3214"/>
                  </a:cubicBezTo>
                  <a:cubicBezTo>
                    <a:pt x="2055" y="3214"/>
                    <a:pt x="2064" y="3210"/>
                    <a:pt x="2067" y="3202"/>
                  </a:cubicBezTo>
                  <a:cubicBezTo>
                    <a:pt x="2850" y="1320"/>
                    <a:pt x="2097" y="1"/>
                    <a:pt x="132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2900600" y="2988950"/>
              <a:ext cx="17150" cy="36500"/>
            </a:xfrm>
            <a:custGeom>
              <a:avLst/>
              <a:gdLst/>
              <a:ahLst/>
              <a:cxnLst/>
              <a:rect l="l" t="t" r="r" b="b"/>
              <a:pathLst>
                <a:path w="686" h="1460" fill="none" extrusionOk="0">
                  <a:moveTo>
                    <a:pt x="601" y="1"/>
                  </a:moveTo>
                  <a:lnTo>
                    <a:pt x="685" y="1460"/>
                  </a:lnTo>
                  <a:lnTo>
                    <a:pt x="0" y="67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2893625" y="3010725"/>
              <a:ext cx="67275" cy="56975"/>
            </a:xfrm>
            <a:custGeom>
              <a:avLst/>
              <a:gdLst/>
              <a:ahLst/>
              <a:cxnLst/>
              <a:rect l="l" t="t" r="r" b="b"/>
              <a:pathLst>
                <a:path w="2691" h="2279" extrusionOk="0">
                  <a:moveTo>
                    <a:pt x="1287" y="0"/>
                  </a:moveTo>
                  <a:cubicBezTo>
                    <a:pt x="836" y="0"/>
                    <a:pt x="387" y="259"/>
                    <a:pt x="213" y="761"/>
                  </a:cubicBezTo>
                  <a:cubicBezTo>
                    <a:pt x="1" y="1353"/>
                    <a:pt x="315" y="2003"/>
                    <a:pt x="907" y="2211"/>
                  </a:cubicBezTo>
                  <a:cubicBezTo>
                    <a:pt x="1038" y="2257"/>
                    <a:pt x="1168" y="2278"/>
                    <a:pt x="1294" y="2278"/>
                  </a:cubicBezTo>
                  <a:cubicBezTo>
                    <a:pt x="2084" y="2278"/>
                    <a:pt x="2691" y="1436"/>
                    <a:pt x="2313" y="646"/>
                  </a:cubicBezTo>
                  <a:cubicBezTo>
                    <a:pt x="2103" y="212"/>
                    <a:pt x="1694" y="0"/>
                    <a:pt x="128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2809850" y="2686325"/>
              <a:ext cx="66000" cy="154425"/>
            </a:xfrm>
            <a:custGeom>
              <a:avLst/>
              <a:gdLst/>
              <a:ahLst/>
              <a:cxnLst/>
              <a:rect l="l" t="t" r="r" b="b"/>
              <a:pathLst>
                <a:path w="2640" h="6177" extrusionOk="0">
                  <a:moveTo>
                    <a:pt x="2640" y="0"/>
                  </a:moveTo>
                  <a:lnTo>
                    <a:pt x="2640" y="0"/>
                  </a:lnTo>
                  <a:cubicBezTo>
                    <a:pt x="2640" y="0"/>
                    <a:pt x="2622" y="106"/>
                    <a:pt x="2591" y="296"/>
                  </a:cubicBezTo>
                  <a:cubicBezTo>
                    <a:pt x="2578" y="389"/>
                    <a:pt x="2560" y="504"/>
                    <a:pt x="2543" y="637"/>
                  </a:cubicBezTo>
                  <a:cubicBezTo>
                    <a:pt x="2529" y="703"/>
                    <a:pt x="2520" y="774"/>
                    <a:pt x="2512" y="849"/>
                  </a:cubicBezTo>
                  <a:cubicBezTo>
                    <a:pt x="2498" y="920"/>
                    <a:pt x="2489" y="999"/>
                    <a:pt x="2472" y="1079"/>
                  </a:cubicBezTo>
                  <a:cubicBezTo>
                    <a:pt x="2441" y="1243"/>
                    <a:pt x="2405" y="1415"/>
                    <a:pt x="2375" y="1601"/>
                  </a:cubicBezTo>
                  <a:cubicBezTo>
                    <a:pt x="2357" y="1689"/>
                    <a:pt x="2344" y="1786"/>
                    <a:pt x="2321" y="1879"/>
                  </a:cubicBezTo>
                  <a:cubicBezTo>
                    <a:pt x="2299" y="1976"/>
                    <a:pt x="2277" y="2074"/>
                    <a:pt x="2255" y="2175"/>
                  </a:cubicBezTo>
                  <a:cubicBezTo>
                    <a:pt x="2207" y="2370"/>
                    <a:pt x="2167" y="2578"/>
                    <a:pt x="2105" y="2781"/>
                  </a:cubicBezTo>
                  <a:cubicBezTo>
                    <a:pt x="2074" y="2883"/>
                    <a:pt x="2043" y="2989"/>
                    <a:pt x="2016" y="3091"/>
                  </a:cubicBezTo>
                  <a:lnTo>
                    <a:pt x="1972" y="3245"/>
                  </a:lnTo>
                  <a:cubicBezTo>
                    <a:pt x="1954" y="3298"/>
                    <a:pt x="1932" y="3347"/>
                    <a:pt x="1915" y="3400"/>
                  </a:cubicBezTo>
                  <a:cubicBezTo>
                    <a:pt x="1884" y="3502"/>
                    <a:pt x="1844" y="3604"/>
                    <a:pt x="1809" y="3705"/>
                  </a:cubicBezTo>
                  <a:cubicBezTo>
                    <a:pt x="1791" y="3758"/>
                    <a:pt x="1773" y="3807"/>
                    <a:pt x="1756" y="3856"/>
                  </a:cubicBezTo>
                  <a:lnTo>
                    <a:pt x="1689" y="4006"/>
                  </a:lnTo>
                  <a:cubicBezTo>
                    <a:pt x="1649" y="4103"/>
                    <a:pt x="1605" y="4196"/>
                    <a:pt x="1565" y="4293"/>
                  </a:cubicBezTo>
                  <a:cubicBezTo>
                    <a:pt x="1526" y="4391"/>
                    <a:pt x="1473" y="4479"/>
                    <a:pt x="1428" y="4572"/>
                  </a:cubicBezTo>
                  <a:cubicBezTo>
                    <a:pt x="1340" y="4744"/>
                    <a:pt x="1243" y="4912"/>
                    <a:pt x="1137" y="5076"/>
                  </a:cubicBezTo>
                  <a:cubicBezTo>
                    <a:pt x="1092" y="5155"/>
                    <a:pt x="1030" y="5222"/>
                    <a:pt x="982" y="5297"/>
                  </a:cubicBezTo>
                  <a:lnTo>
                    <a:pt x="907" y="5399"/>
                  </a:lnTo>
                  <a:cubicBezTo>
                    <a:pt x="885" y="5434"/>
                    <a:pt x="854" y="5465"/>
                    <a:pt x="827" y="5496"/>
                  </a:cubicBezTo>
                  <a:cubicBezTo>
                    <a:pt x="774" y="5553"/>
                    <a:pt x="725" y="5615"/>
                    <a:pt x="672" y="5668"/>
                  </a:cubicBezTo>
                  <a:lnTo>
                    <a:pt x="526" y="5814"/>
                  </a:lnTo>
                  <a:cubicBezTo>
                    <a:pt x="442" y="5889"/>
                    <a:pt x="354" y="5964"/>
                    <a:pt x="261" y="6026"/>
                  </a:cubicBezTo>
                  <a:cubicBezTo>
                    <a:pt x="199" y="6071"/>
                    <a:pt x="137" y="6110"/>
                    <a:pt x="71" y="6146"/>
                  </a:cubicBezTo>
                  <a:cubicBezTo>
                    <a:pt x="49" y="6155"/>
                    <a:pt x="22" y="6168"/>
                    <a:pt x="0" y="6177"/>
                  </a:cubicBezTo>
                  <a:cubicBezTo>
                    <a:pt x="31" y="6168"/>
                    <a:pt x="58" y="6159"/>
                    <a:pt x="89" y="6150"/>
                  </a:cubicBezTo>
                  <a:cubicBezTo>
                    <a:pt x="115" y="6137"/>
                    <a:pt x="146" y="6128"/>
                    <a:pt x="177" y="6115"/>
                  </a:cubicBezTo>
                  <a:cubicBezTo>
                    <a:pt x="217" y="6097"/>
                    <a:pt x="252" y="6079"/>
                    <a:pt x="292" y="6057"/>
                  </a:cubicBezTo>
                  <a:cubicBezTo>
                    <a:pt x="394" y="6004"/>
                    <a:pt x="491" y="5938"/>
                    <a:pt x="588" y="5872"/>
                  </a:cubicBezTo>
                  <a:cubicBezTo>
                    <a:pt x="637" y="5827"/>
                    <a:pt x="694" y="5783"/>
                    <a:pt x="752" y="5739"/>
                  </a:cubicBezTo>
                  <a:cubicBezTo>
                    <a:pt x="814" y="5690"/>
                    <a:pt x="867" y="5628"/>
                    <a:pt x="924" y="5571"/>
                  </a:cubicBezTo>
                  <a:cubicBezTo>
                    <a:pt x="955" y="5540"/>
                    <a:pt x="986" y="5513"/>
                    <a:pt x="1017" y="5483"/>
                  </a:cubicBezTo>
                  <a:lnTo>
                    <a:pt x="1101" y="5381"/>
                  </a:lnTo>
                  <a:cubicBezTo>
                    <a:pt x="1159" y="5310"/>
                    <a:pt x="1221" y="5239"/>
                    <a:pt x="1278" y="5164"/>
                  </a:cubicBezTo>
                  <a:cubicBezTo>
                    <a:pt x="1397" y="5001"/>
                    <a:pt x="1504" y="4833"/>
                    <a:pt x="1601" y="4656"/>
                  </a:cubicBezTo>
                  <a:cubicBezTo>
                    <a:pt x="1649" y="4567"/>
                    <a:pt x="1707" y="4479"/>
                    <a:pt x="1751" y="4382"/>
                  </a:cubicBezTo>
                  <a:cubicBezTo>
                    <a:pt x="1795" y="4284"/>
                    <a:pt x="1844" y="4187"/>
                    <a:pt x="1888" y="4085"/>
                  </a:cubicBezTo>
                  <a:lnTo>
                    <a:pt x="1954" y="3935"/>
                  </a:lnTo>
                  <a:cubicBezTo>
                    <a:pt x="1972" y="3886"/>
                    <a:pt x="1990" y="3833"/>
                    <a:pt x="2012" y="3780"/>
                  </a:cubicBezTo>
                  <a:lnTo>
                    <a:pt x="2122" y="3471"/>
                  </a:lnTo>
                  <a:cubicBezTo>
                    <a:pt x="2140" y="3418"/>
                    <a:pt x="2162" y="3369"/>
                    <a:pt x="2176" y="3312"/>
                  </a:cubicBezTo>
                  <a:lnTo>
                    <a:pt x="2220" y="3153"/>
                  </a:lnTo>
                  <a:cubicBezTo>
                    <a:pt x="2251" y="3046"/>
                    <a:pt x="2277" y="2940"/>
                    <a:pt x="2304" y="2834"/>
                  </a:cubicBezTo>
                  <a:cubicBezTo>
                    <a:pt x="2370" y="2626"/>
                    <a:pt x="2397" y="2414"/>
                    <a:pt x="2441" y="2211"/>
                  </a:cubicBezTo>
                  <a:cubicBezTo>
                    <a:pt x="2459" y="2109"/>
                    <a:pt x="2476" y="2012"/>
                    <a:pt x="2494" y="1915"/>
                  </a:cubicBezTo>
                  <a:cubicBezTo>
                    <a:pt x="2512" y="1817"/>
                    <a:pt x="2520" y="1720"/>
                    <a:pt x="2534" y="1623"/>
                  </a:cubicBezTo>
                  <a:cubicBezTo>
                    <a:pt x="2556" y="1437"/>
                    <a:pt x="2569" y="1260"/>
                    <a:pt x="2591" y="1097"/>
                  </a:cubicBezTo>
                  <a:cubicBezTo>
                    <a:pt x="2613" y="933"/>
                    <a:pt x="2613" y="783"/>
                    <a:pt x="2618" y="646"/>
                  </a:cubicBezTo>
                  <a:cubicBezTo>
                    <a:pt x="2627" y="513"/>
                    <a:pt x="2631" y="398"/>
                    <a:pt x="2631" y="301"/>
                  </a:cubicBezTo>
                  <a:cubicBezTo>
                    <a:pt x="2640" y="111"/>
                    <a:pt x="2640" y="0"/>
                    <a:pt x="2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828200" y="2792000"/>
              <a:ext cx="36150" cy="36050"/>
            </a:xfrm>
            <a:custGeom>
              <a:avLst/>
              <a:gdLst/>
              <a:ahLst/>
              <a:cxnLst/>
              <a:rect l="l" t="t" r="r" b="b"/>
              <a:pathLst>
                <a:path w="1446" h="1442" extrusionOk="0">
                  <a:moveTo>
                    <a:pt x="866" y="0"/>
                  </a:moveTo>
                  <a:cubicBezTo>
                    <a:pt x="845" y="0"/>
                    <a:pt x="823" y="2"/>
                    <a:pt x="800" y="4"/>
                  </a:cubicBezTo>
                  <a:cubicBezTo>
                    <a:pt x="1" y="310"/>
                    <a:pt x="216" y="1442"/>
                    <a:pt x="294" y="1442"/>
                  </a:cubicBezTo>
                  <a:cubicBezTo>
                    <a:pt x="295" y="1442"/>
                    <a:pt x="296" y="1442"/>
                    <a:pt x="296" y="1441"/>
                  </a:cubicBezTo>
                  <a:cubicBezTo>
                    <a:pt x="1419" y="976"/>
                    <a:pt x="1445" y="0"/>
                    <a:pt x="866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839025" y="2804800"/>
              <a:ext cx="11625" cy="17725"/>
            </a:xfrm>
            <a:custGeom>
              <a:avLst/>
              <a:gdLst/>
              <a:ahLst/>
              <a:cxnLst/>
              <a:rect l="l" t="t" r="r" b="b"/>
              <a:pathLst>
                <a:path w="465" h="709" fill="none" extrusionOk="0">
                  <a:moveTo>
                    <a:pt x="465" y="182"/>
                  </a:moveTo>
                  <a:lnTo>
                    <a:pt x="1" y="708"/>
                  </a:lnTo>
                  <a:lnTo>
                    <a:pt x="239" y="1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836500" y="2828475"/>
              <a:ext cx="37025" cy="25800"/>
            </a:xfrm>
            <a:custGeom>
              <a:avLst/>
              <a:gdLst/>
              <a:ahLst/>
              <a:cxnLst/>
              <a:rect l="l" t="t" r="r" b="b"/>
              <a:pathLst>
                <a:path w="1481" h="1032" extrusionOk="0">
                  <a:moveTo>
                    <a:pt x="437" y="0"/>
                  </a:moveTo>
                  <a:cubicBezTo>
                    <a:pt x="189" y="0"/>
                    <a:pt x="0" y="57"/>
                    <a:pt x="13" y="88"/>
                  </a:cubicBezTo>
                  <a:cubicBezTo>
                    <a:pt x="285" y="750"/>
                    <a:pt x="736" y="1031"/>
                    <a:pt x="1061" y="1031"/>
                  </a:cubicBezTo>
                  <a:cubicBezTo>
                    <a:pt x="1307" y="1031"/>
                    <a:pt x="1480" y="870"/>
                    <a:pt x="1450" y="592"/>
                  </a:cubicBezTo>
                  <a:cubicBezTo>
                    <a:pt x="1265" y="117"/>
                    <a:pt x="790" y="0"/>
                    <a:pt x="43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842350" y="2834100"/>
              <a:ext cx="17600" cy="11625"/>
            </a:xfrm>
            <a:custGeom>
              <a:avLst/>
              <a:gdLst/>
              <a:ahLst/>
              <a:cxnLst/>
              <a:rect l="l" t="t" r="r" b="b"/>
              <a:pathLst>
                <a:path w="704" h="465" fill="none" extrusionOk="0">
                  <a:moveTo>
                    <a:pt x="522" y="465"/>
                  </a:moveTo>
                  <a:lnTo>
                    <a:pt x="0" y="0"/>
                  </a:lnTo>
                  <a:lnTo>
                    <a:pt x="703" y="239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2796150" y="2805600"/>
              <a:ext cx="37025" cy="25750"/>
            </a:xfrm>
            <a:custGeom>
              <a:avLst/>
              <a:gdLst/>
              <a:ahLst/>
              <a:cxnLst/>
              <a:rect l="l" t="t" r="r" b="b"/>
              <a:pathLst>
                <a:path w="1481" h="1030" extrusionOk="0">
                  <a:moveTo>
                    <a:pt x="421" y="1"/>
                  </a:moveTo>
                  <a:cubicBezTo>
                    <a:pt x="175" y="1"/>
                    <a:pt x="1" y="161"/>
                    <a:pt x="31" y="437"/>
                  </a:cubicBezTo>
                  <a:cubicBezTo>
                    <a:pt x="216" y="913"/>
                    <a:pt x="691" y="1030"/>
                    <a:pt x="1044" y="1030"/>
                  </a:cubicBezTo>
                  <a:cubicBezTo>
                    <a:pt x="1292" y="1030"/>
                    <a:pt x="1481" y="972"/>
                    <a:pt x="1468" y="941"/>
                  </a:cubicBezTo>
                  <a:cubicBezTo>
                    <a:pt x="1196" y="280"/>
                    <a:pt x="746" y="1"/>
                    <a:pt x="42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809725" y="2814100"/>
              <a:ext cx="17725" cy="11725"/>
            </a:xfrm>
            <a:custGeom>
              <a:avLst/>
              <a:gdLst/>
              <a:ahLst/>
              <a:cxnLst/>
              <a:rect l="l" t="t" r="r" b="b"/>
              <a:pathLst>
                <a:path w="709" h="469" fill="none" extrusionOk="0">
                  <a:moveTo>
                    <a:pt x="182" y="0"/>
                  </a:moveTo>
                  <a:lnTo>
                    <a:pt x="708" y="469"/>
                  </a:lnTo>
                  <a:lnTo>
                    <a:pt x="1" y="22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826250" y="2831650"/>
              <a:ext cx="34350" cy="38625"/>
            </a:xfrm>
            <a:custGeom>
              <a:avLst/>
              <a:gdLst/>
              <a:ahLst/>
              <a:cxnLst/>
              <a:rect l="l" t="t" r="r" b="b"/>
              <a:pathLst>
                <a:path w="1374" h="1545" extrusionOk="0">
                  <a:moveTo>
                    <a:pt x="390" y="0"/>
                  </a:moveTo>
                  <a:cubicBezTo>
                    <a:pt x="384" y="0"/>
                    <a:pt x="380" y="2"/>
                    <a:pt x="379" y="6"/>
                  </a:cubicBezTo>
                  <a:cubicBezTo>
                    <a:pt x="1" y="913"/>
                    <a:pt x="363" y="1545"/>
                    <a:pt x="734" y="1545"/>
                  </a:cubicBezTo>
                  <a:cubicBezTo>
                    <a:pt x="840" y="1545"/>
                    <a:pt x="947" y="1493"/>
                    <a:pt x="1038" y="1381"/>
                  </a:cubicBezTo>
                  <a:cubicBezTo>
                    <a:pt x="1374" y="629"/>
                    <a:pt x="504" y="0"/>
                    <a:pt x="39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2837150" y="2838075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45" y="704"/>
                  </a:moveTo>
                  <a:lnTo>
                    <a:pt x="0" y="1"/>
                  </a:lnTo>
                  <a:lnTo>
                    <a:pt x="328" y="67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809200" y="2789600"/>
              <a:ext cx="34225" cy="38600"/>
            </a:xfrm>
            <a:custGeom>
              <a:avLst/>
              <a:gdLst/>
              <a:ahLst/>
              <a:cxnLst/>
              <a:rect l="l" t="t" r="r" b="b"/>
              <a:pathLst>
                <a:path w="1369" h="1544" extrusionOk="0">
                  <a:moveTo>
                    <a:pt x="636" y="1"/>
                  </a:moveTo>
                  <a:cubicBezTo>
                    <a:pt x="530" y="1"/>
                    <a:pt x="422" y="53"/>
                    <a:pt x="331" y="167"/>
                  </a:cubicBezTo>
                  <a:cubicBezTo>
                    <a:pt x="0" y="916"/>
                    <a:pt x="864" y="1543"/>
                    <a:pt x="982" y="1543"/>
                  </a:cubicBezTo>
                  <a:cubicBezTo>
                    <a:pt x="989" y="1543"/>
                    <a:pt x="993" y="1541"/>
                    <a:pt x="995" y="1537"/>
                  </a:cubicBezTo>
                  <a:cubicBezTo>
                    <a:pt x="1369" y="634"/>
                    <a:pt x="1007" y="1"/>
                    <a:pt x="63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24325" y="2804150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288" y="0"/>
                  </a:moveTo>
                  <a:lnTo>
                    <a:pt x="328" y="703"/>
                  </a:lnTo>
                  <a:lnTo>
                    <a:pt x="0" y="3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821000" y="2814675"/>
              <a:ext cx="32225" cy="27350"/>
            </a:xfrm>
            <a:custGeom>
              <a:avLst/>
              <a:gdLst/>
              <a:ahLst/>
              <a:cxnLst/>
              <a:rect l="l" t="t" r="r" b="b"/>
              <a:pathLst>
                <a:path w="1289" h="1094" extrusionOk="0">
                  <a:moveTo>
                    <a:pt x="616" y="1"/>
                  </a:moveTo>
                  <a:cubicBezTo>
                    <a:pt x="400" y="1"/>
                    <a:pt x="184" y="125"/>
                    <a:pt x="98" y="366"/>
                  </a:cubicBezTo>
                  <a:cubicBezTo>
                    <a:pt x="1" y="649"/>
                    <a:pt x="147" y="959"/>
                    <a:pt x="430" y="1060"/>
                  </a:cubicBezTo>
                  <a:cubicBezTo>
                    <a:pt x="493" y="1083"/>
                    <a:pt x="557" y="1093"/>
                    <a:pt x="618" y="1093"/>
                  </a:cubicBezTo>
                  <a:cubicBezTo>
                    <a:pt x="996" y="1093"/>
                    <a:pt x="1289" y="690"/>
                    <a:pt x="1106" y="313"/>
                  </a:cubicBezTo>
                  <a:cubicBezTo>
                    <a:pt x="1007" y="103"/>
                    <a:pt x="812" y="1"/>
                    <a:pt x="61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27750" y="2711400"/>
              <a:ext cx="51050" cy="25250"/>
            </a:xfrm>
            <a:custGeom>
              <a:avLst/>
              <a:gdLst/>
              <a:ahLst/>
              <a:cxnLst/>
              <a:rect l="l" t="t" r="r" b="b"/>
              <a:pathLst>
                <a:path w="2042" h="1010" extrusionOk="0">
                  <a:moveTo>
                    <a:pt x="1223" y="0"/>
                  </a:moveTo>
                  <a:cubicBezTo>
                    <a:pt x="510" y="0"/>
                    <a:pt x="0" y="823"/>
                    <a:pt x="73" y="850"/>
                  </a:cubicBezTo>
                  <a:cubicBezTo>
                    <a:pt x="362" y="963"/>
                    <a:pt x="626" y="1010"/>
                    <a:pt x="855" y="1010"/>
                  </a:cubicBezTo>
                  <a:cubicBezTo>
                    <a:pt x="1665" y="1010"/>
                    <a:pt x="2041" y="421"/>
                    <a:pt x="1593" y="76"/>
                  </a:cubicBezTo>
                  <a:cubicBezTo>
                    <a:pt x="1465" y="23"/>
                    <a:pt x="1341" y="0"/>
                    <a:pt x="122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939725" y="2720025"/>
              <a:ext cx="23900" cy="8000"/>
            </a:xfrm>
            <a:custGeom>
              <a:avLst/>
              <a:gdLst/>
              <a:ahLst/>
              <a:cxnLst/>
              <a:rect l="l" t="t" r="r" b="b"/>
              <a:pathLst>
                <a:path w="956" h="320" fill="none" extrusionOk="0">
                  <a:moveTo>
                    <a:pt x="0" y="319"/>
                  </a:moveTo>
                  <a:lnTo>
                    <a:pt x="955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877125" y="27289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5" y="1"/>
                  </a:moveTo>
                  <a:cubicBezTo>
                    <a:pt x="381" y="1"/>
                    <a:pt x="1" y="590"/>
                    <a:pt x="453" y="932"/>
                  </a:cubicBezTo>
                  <a:cubicBezTo>
                    <a:pt x="582" y="986"/>
                    <a:pt x="707" y="1010"/>
                    <a:pt x="827" y="1010"/>
                  </a:cubicBezTo>
                  <a:cubicBezTo>
                    <a:pt x="1538" y="1010"/>
                    <a:pt x="2046" y="189"/>
                    <a:pt x="1974" y="159"/>
                  </a:cubicBezTo>
                  <a:cubicBezTo>
                    <a:pt x="1686" y="47"/>
                    <a:pt x="1423" y="1"/>
                    <a:pt x="119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895625" y="2734725"/>
              <a:ext cx="23900" cy="8975"/>
            </a:xfrm>
            <a:custGeom>
              <a:avLst/>
              <a:gdLst/>
              <a:ahLst/>
              <a:cxnLst/>
              <a:rect l="l" t="t" r="r" b="b"/>
              <a:pathLst>
                <a:path w="956" h="359" fill="none" extrusionOk="0">
                  <a:moveTo>
                    <a:pt x="955" y="1"/>
                  </a:moveTo>
                  <a:lnTo>
                    <a:pt x="0" y="35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2928750" y="2733500"/>
              <a:ext cx="34425" cy="35075"/>
            </a:xfrm>
            <a:custGeom>
              <a:avLst/>
              <a:gdLst/>
              <a:ahLst/>
              <a:cxnLst/>
              <a:rect l="l" t="t" r="r" b="b"/>
              <a:pathLst>
                <a:path w="1377" h="1403" extrusionOk="0">
                  <a:moveTo>
                    <a:pt x="92" y="0"/>
                  </a:moveTo>
                  <a:cubicBezTo>
                    <a:pt x="34" y="0"/>
                    <a:pt x="0" y="9"/>
                    <a:pt x="2" y="23"/>
                  </a:cubicBezTo>
                  <a:cubicBezTo>
                    <a:pt x="89" y="948"/>
                    <a:pt x="599" y="1402"/>
                    <a:pt x="975" y="1402"/>
                  </a:cubicBezTo>
                  <a:cubicBezTo>
                    <a:pt x="1171" y="1402"/>
                    <a:pt x="1331" y="1279"/>
                    <a:pt x="1377" y="1036"/>
                  </a:cubicBezTo>
                  <a:cubicBezTo>
                    <a:pt x="1317" y="225"/>
                    <a:pt x="388" y="0"/>
                    <a:pt x="9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2937625" y="2741150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fill="none" extrusionOk="0">
                  <a:moveTo>
                    <a:pt x="0" y="0"/>
                  </a:moveTo>
                  <a:lnTo>
                    <a:pt x="708" y="708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2892850" y="26970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2" y="0"/>
                  </a:moveTo>
                  <a:cubicBezTo>
                    <a:pt x="206" y="0"/>
                    <a:pt x="46" y="124"/>
                    <a:pt x="1" y="369"/>
                  </a:cubicBezTo>
                  <a:cubicBezTo>
                    <a:pt x="56" y="1175"/>
                    <a:pt x="978" y="1402"/>
                    <a:pt x="1280" y="1402"/>
                  </a:cubicBezTo>
                  <a:cubicBezTo>
                    <a:pt x="1341" y="1402"/>
                    <a:pt x="1377" y="1393"/>
                    <a:pt x="1376" y="1377"/>
                  </a:cubicBezTo>
                  <a:cubicBezTo>
                    <a:pt x="1288" y="455"/>
                    <a:pt x="779" y="0"/>
                    <a:pt x="40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903675" y="2708750"/>
              <a:ext cx="18725" cy="17275"/>
            </a:xfrm>
            <a:custGeom>
              <a:avLst/>
              <a:gdLst/>
              <a:ahLst/>
              <a:cxnLst/>
              <a:rect l="l" t="t" r="r" b="b"/>
              <a:pathLst>
                <a:path w="749" h="691" fill="none" extrusionOk="0">
                  <a:moveTo>
                    <a:pt x="748" y="690"/>
                  </a:moveTo>
                  <a:lnTo>
                    <a:pt x="1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900525" y="2734025"/>
              <a:ext cx="40925" cy="43025"/>
            </a:xfrm>
            <a:custGeom>
              <a:avLst/>
              <a:gdLst/>
              <a:ahLst/>
              <a:cxnLst/>
              <a:rect l="l" t="t" r="r" b="b"/>
              <a:pathLst>
                <a:path w="1637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9" y="2"/>
                  </a:cubicBezTo>
                  <a:cubicBezTo>
                    <a:pt x="0" y="720"/>
                    <a:pt x="108" y="1720"/>
                    <a:pt x="662" y="1720"/>
                  </a:cubicBezTo>
                  <a:cubicBezTo>
                    <a:pt x="715" y="1720"/>
                    <a:pt x="773" y="1711"/>
                    <a:pt x="834" y="1691"/>
                  </a:cubicBezTo>
                  <a:cubicBezTo>
                    <a:pt x="1636" y="1180"/>
                    <a:pt x="1163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2918050" y="2745225"/>
              <a:ext cx="7225" cy="24025"/>
            </a:xfrm>
            <a:custGeom>
              <a:avLst/>
              <a:gdLst/>
              <a:ahLst/>
              <a:cxnLst/>
              <a:rect l="l" t="t" r="r" b="b"/>
              <a:pathLst>
                <a:path w="289" h="961" fill="none" extrusionOk="0">
                  <a:moveTo>
                    <a:pt x="288" y="1"/>
                  </a:moveTo>
                  <a:lnTo>
                    <a:pt x="1" y="96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2914475" y="2688475"/>
              <a:ext cx="41075" cy="43100"/>
            </a:xfrm>
            <a:custGeom>
              <a:avLst/>
              <a:gdLst/>
              <a:ahLst/>
              <a:cxnLst/>
              <a:rect l="l" t="t" r="r" b="b"/>
              <a:pathLst>
                <a:path w="1643" h="1724" extrusionOk="0">
                  <a:moveTo>
                    <a:pt x="976" y="1"/>
                  </a:moveTo>
                  <a:cubicBezTo>
                    <a:pt x="923" y="1"/>
                    <a:pt x="867" y="10"/>
                    <a:pt x="807" y="29"/>
                  </a:cubicBezTo>
                  <a:cubicBezTo>
                    <a:pt x="1" y="545"/>
                    <a:pt x="478" y="1724"/>
                    <a:pt x="568" y="1724"/>
                  </a:cubicBezTo>
                  <a:cubicBezTo>
                    <a:pt x="569" y="1724"/>
                    <a:pt x="571" y="1723"/>
                    <a:pt x="573" y="1722"/>
                  </a:cubicBezTo>
                  <a:cubicBezTo>
                    <a:pt x="1643" y="1004"/>
                    <a:pt x="1529" y="1"/>
                    <a:pt x="97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2931200" y="2699925"/>
              <a:ext cx="6325" cy="24775"/>
            </a:xfrm>
            <a:custGeom>
              <a:avLst/>
              <a:gdLst/>
              <a:ahLst/>
              <a:cxnLst/>
              <a:rect l="l" t="t" r="r" b="b"/>
              <a:pathLst>
                <a:path w="253" h="991" fill="none" extrusionOk="0">
                  <a:moveTo>
                    <a:pt x="1" y="990"/>
                  </a:moveTo>
                  <a:lnTo>
                    <a:pt x="253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2911875" y="2716575"/>
              <a:ext cx="36150" cy="30675"/>
            </a:xfrm>
            <a:custGeom>
              <a:avLst/>
              <a:gdLst/>
              <a:ahLst/>
              <a:cxnLst/>
              <a:rect l="l" t="t" r="r" b="b"/>
              <a:pathLst>
                <a:path w="1446" h="1227" extrusionOk="0">
                  <a:moveTo>
                    <a:pt x="688" y="1"/>
                  </a:moveTo>
                  <a:cubicBezTo>
                    <a:pt x="442" y="1"/>
                    <a:pt x="196" y="145"/>
                    <a:pt x="106" y="422"/>
                  </a:cubicBezTo>
                  <a:cubicBezTo>
                    <a:pt x="0" y="744"/>
                    <a:pt x="177" y="1089"/>
                    <a:pt x="500" y="1195"/>
                  </a:cubicBezTo>
                  <a:cubicBezTo>
                    <a:pt x="565" y="1217"/>
                    <a:pt x="630" y="1227"/>
                    <a:pt x="692" y="1227"/>
                  </a:cubicBezTo>
                  <a:cubicBezTo>
                    <a:pt x="1122" y="1227"/>
                    <a:pt x="1445" y="758"/>
                    <a:pt x="1229" y="333"/>
                  </a:cubicBezTo>
                  <a:cubicBezTo>
                    <a:pt x="1116" y="109"/>
                    <a:pt x="902" y="1"/>
                    <a:pt x="68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811700" y="2654000"/>
              <a:ext cx="51150" cy="25275"/>
            </a:xfrm>
            <a:custGeom>
              <a:avLst/>
              <a:gdLst/>
              <a:ahLst/>
              <a:cxnLst/>
              <a:rect l="l" t="t" r="r" b="b"/>
              <a:pathLst>
                <a:path w="2046" h="1011" extrusionOk="0">
                  <a:moveTo>
                    <a:pt x="1220" y="0"/>
                  </a:moveTo>
                  <a:cubicBezTo>
                    <a:pt x="509" y="0"/>
                    <a:pt x="0" y="825"/>
                    <a:pt x="72" y="851"/>
                  </a:cubicBezTo>
                  <a:cubicBezTo>
                    <a:pt x="362" y="964"/>
                    <a:pt x="625" y="1011"/>
                    <a:pt x="854" y="1011"/>
                  </a:cubicBezTo>
                  <a:cubicBezTo>
                    <a:pt x="1668" y="1011"/>
                    <a:pt x="2045" y="419"/>
                    <a:pt x="1593" y="77"/>
                  </a:cubicBezTo>
                  <a:cubicBezTo>
                    <a:pt x="1464" y="23"/>
                    <a:pt x="1339" y="0"/>
                    <a:pt x="122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819800" y="2660000"/>
              <a:ext cx="31525" cy="13250"/>
            </a:xfrm>
            <a:custGeom>
              <a:avLst/>
              <a:gdLst/>
              <a:ahLst/>
              <a:cxnLst/>
              <a:rect l="l" t="t" r="r" b="b"/>
              <a:pathLst>
                <a:path w="1261" h="530" extrusionOk="0">
                  <a:moveTo>
                    <a:pt x="1114" y="0"/>
                  </a:moveTo>
                  <a:cubicBezTo>
                    <a:pt x="1110" y="0"/>
                    <a:pt x="1105" y="0"/>
                    <a:pt x="1101" y="1"/>
                  </a:cubicBezTo>
                  <a:cubicBezTo>
                    <a:pt x="1092" y="1"/>
                    <a:pt x="1083" y="1"/>
                    <a:pt x="1075" y="5"/>
                  </a:cubicBezTo>
                  <a:lnTo>
                    <a:pt x="124" y="324"/>
                  </a:lnTo>
                  <a:cubicBezTo>
                    <a:pt x="1" y="364"/>
                    <a:pt x="46" y="529"/>
                    <a:pt x="153" y="529"/>
                  </a:cubicBezTo>
                  <a:cubicBezTo>
                    <a:pt x="165" y="529"/>
                    <a:pt x="177" y="527"/>
                    <a:pt x="190" y="523"/>
                  </a:cubicBezTo>
                  <a:lnTo>
                    <a:pt x="1145" y="209"/>
                  </a:lnTo>
                  <a:cubicBezTo>
                    <a:pt x="1260" y="170"/>
                    <a:pt x="1227" y="0"/>
                    <a:pt x="1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761200" y="2671550"/>
              <a:ext cx="51025" cy="25300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184" y="0"/>
                  </a:moveTo>
                  <a:cubicBezTo>
                    <a:pt x="376" y="0"/>
                    <a:pt x="1" y="592"/>
                    <a:pt x="452" y="936"/>
                  </a:cubicBezTo>
                  <a:cubicBezTo>
                    <a:pt x="580" y="989"/>
                    <a:pt x="704" y="1012"/>
                    <a:pt x="822" y="1012"/>
                  </a:cubicBezTo>
                  <a:cubicBezTo>
                    <a:pt x="1534" y="1012"/>
                    <a:pt x="2040" y="189"/>
                    <a:pt x="1968" y="162"/>
                  </a:cubicBezTo>
                  <a:cubicBezTo>
                    <a:pt x="1678" y="48"/>
                    <a:pt x="1414" y="0"/>
                    <a:pt x="11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775525" y="2674700"/>
              <a:ext cx="31575" cy="14400"/>
            </a:xfrm>
            <a:custGeom>
              <a:avLst/>
              <a:gdLst/>
              <a:ahLst/>
              <a:cxnLst/>
              <a:rect l="l" t="t" r="r" b="b"/>
              <a:pathLst>
                <a:path w="1263" h="576" extrusionOk="0">
                  <a:moveTo>
                    <a:pt x="1117" y="0"/>
                  </a:moveTo>
                  <a:cubicBezTo>
                    <a:pt x="1113" y="0"/>
                    <a:pt x="1108" y="0"/>
                    <a:pt x="1104" y="1"/>
                  </a:cubicBezTo>
                  <a:cubicBezTo>
                    <a:pt x="1095" y="1"/>
                    <a:pt x="1086" y="1"/>
                    <a:pt x="1081" y="5"/>
                  </a:cubicBezTo>
                  <a:lnTo>
                    <a:pt x="127" y="364"/>
                  </a:lnTo>
                  <a:cubicBezTo>
                    <a:pt x="1" y="407"/>
                    <a:pt x="50" y="575"/>
                    <a:pt x="158" y="575"/>
                  </a:cubicBezTo>
                  <a:cubicBezTo>
                    <a:pt x="172" y="575"/>
                    <a:pt x="186" y="573"/>
                    <a:pt x="202" y="567"/>
                  </a:cubicBezTo>
                  <a:lnTo>
                    <a:pt x="1152" y="204"/>
                  </a:lnTo>
                  <a:cubicBezTo>
                    <a:pt x="1263" y="162"/>
                    <a:pt x="1230" y="0"/>
                    <a:pt x="111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2812675" y="2676125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95" y="0"/>
                  </a:moveTo>
                  <a:cubicBezTo>
                    <a:pt x="35" y="0"/>
                    <a:pt x="1" y="9"/>
                    <a:pt x="2" y="24"/>
                  </a:cubicBezTo>
                  <a:cubicBezTo>
                    <a:pt x="89" y="947"/>
                    <a:pt x="598" y="1401"/>
                    <a:pt x="975" y="1401"/>
                  </a:cubicBezTo>
                  <a:cubicBezTo>
                    <a:pt x="1171" y="1401"/>
                    <a:pt x="1332" y="1277"/>
                    <a:pt x="1377" y="1032"/>
                  </a:cubicBezTo>
                  <a:cubicBezTo>
                    <a:pt x="1322" y="223"/>
                    <a:pt x="394" y="0"/>
                    <a:pt x="95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2818575" y="2681100"/>
              <a:ext cx="24275" cy="22975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122" y="0"/>
                  </a:moveTo>
                  <a:cubicBezTo>
                    <a:pt x="117" y="0"/>
                    <a:pt x="112" y="1"/>
                    <a:pt x="107" y="1"/>
                  </a:cubicBezTo>
                  <a:cubicBezTo>
                    <a:pt x="85" y="1"/>
                    <a:pt x="58" y="15"/>
                    <a:pt x="40" y="32"/>
                  </a:cubicBezTo>
                  <a:cubicBezTo>
                    <a:pt x="1" y="72"/>
                    <a:pt x="1" y="138"/>
                    <a:pt x="40" y="183"/>
                  </a:cubicBezTo>
                  <a:lnTo>
                    <a:pt x="752" y="890"/>
                  </a:lnTo>
                  <a:cubicBezTo>
                    <a:pt x="775" y="910"/>
                    <a:pt x="800" y="918"/>
                    <a:pt x="823" y="918"/>
                  </a:cubicBezTo>
                  <a:cubicBezTo>
                    <a:pt x="904" y="918"/>
                    <a:pt x="971" y="819"/>
                    <a:pt x="903" y="740"/>
                  </a:cubicBezTo>
                  <a:lnTo>
                    <a:pt x="195" y="28"/>
                  </a:lnTo>
                  <a:cubicBezTo>
                    <a:pt x="177" y="10"/>
                    <a:pt x="149" y="0"/>
                    <a:pt x="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2776800" y="2639600"/>
              <a:ext cx="34425" cy="35050"/>
            </a:xfrm>
            <a:custGeom>
              <a:avLst/>
              <a:gdLst/>
              <a:ahLst/>
              <a:cxnLst/>
              <a:rect l="l" t="t" r="r" b="b"/>
              <a:pathLst>
                <a:path w="1377" h="1402" extrusionOk="0">
                  <a:moveTo>
                    <a:pt x="403" y="1"/>
                  </a:moveTo>
                  <a:cubicBezTo>
                    <a:pt x="206" y="1"/>
                    <a:pt x="46" y="125"/>
                    <a:pt x="0" y="370"/>
                  </a:cubicBezTo>
                  <a:cubicBezTo>
                    <a:pt x="59" y="1179"/>
                    <a:pt x="985" y="1402"/>
                    <a:pt x="1283" y="1402"/>
                  </a:cubicBezTo>
                  <a:cubicBezTo>
                    <a:pt x="1342" y="1402"/>
                    <a:pt x="1377" y="1393"/>
                    <a:pt x="1375" y="1378"/>
                  </a:cubicBezTo>
                  <a:cubicBezTo>
                    <a:pt x="1288" y="455"/>
                    <a:pt x="780" y="1"/>
                    <a:pt x="403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2784750" y="2648700"/>
              <a:ext cx="25700" cy="22750"/>
            </a:xfrm>
            <a:custGeom>
              <a:avLst/>
              <a:gdLst/>
              <a:ahLst/>
              <a:cxnLst/>
              <a:rect l="l" t="t" r="r" b="b"/>
              <a:pathLst>
                <a:path w="1028" h="910" extrusionOk="0">
                  <a:moveTo>
                    <a:pt x="122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80" y="2"/>
                    <a:pt x="58" y="15"/>
                    <a:pt x="40" y="33"/>
                  </a:cubicBezTo>
                  <a:cubicBezTo>
                    <a:pt x="1" y="77"/>
                    <a:pt x="1" y="143"/>
                    <a:pt x="45" y="183"/>
                  </a:cubicBezTo>
                  <a:lnTo>
                    <a:pt x="792" y="877"/>
                  </a:lnTo>
                  <a:cubicBezTo>
                    <a:pt x="816" y="900"/>
                    <a:pt x="842" y="910"/>
                    <a:pt x="867" y="910"/>
                  </a:cubicBezTo>
                  <a:cubicBezTo>
                    <a:pt x="954" y="910"/>
                    <a:pt x="1027" y="794"/>
                    <a:pt x="938" y="718"/>
                  </a:cubicBezTo>
                  <a:lnTo>
                    <a:pt x="191" y="29"/>
                  </a:lnTo>
                  <a:cubicBezTo>
                    <a:pt x="172" y="10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2784475" y="2676650"/>
              <a:ext cx="40975" cy="43025"/>
            </a:xfrm>
            <a:custGeom>
              <a:avLst/>
              <a:gdLst/>
              <a:ahLst/>
              <a:cxnLst/>
              <a:rect l="l" t="t" r="r" b="b"/>
              <a:pathLst>
                <a:path w="1639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8" y="3"/>
                  </a:cubicBezTo>
                  <a:cubicBezTo>
                    <a:pt x="0" y="720"/>
                    <a:pt x="112" y="1721"/>
                    <a:pt x="663" y="1721"/>
                  </a:cubicBezTo>
                  <a:cubicBezTo>
                    <a:pt x="716" y="1721"/>
                    <a:pt x="773" y="1711"/>
                    <a:pt x="834" y="1691"/>
                  </a:cubicBezTo>
                  <a:cubicBezTo>
                    <a:pt x="1639" y="1181"/>
                    <a:pt x="1165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2798850" y="2685200"/>
              <a:ext cx="13350" cy="29375"/>
            </a:xfrm>
            <a:custGeom>
              <a:avLst/>
              <a:gdLst/>
              <a:ahLst/>
              <a:cxnLst/>
              <a:rect l="l" t="t" r="r" b="b"/>
              <a:pathLst>
                <a:path w="534" h="1175" extrusionOk="0">
                  <a:moveTo>
                    <a:pt x="401" y="1"/>
                  </a:moveTo>
                  <a:cubicBezTo>
                    <a:pt x="361" y="5"/>
                    <a:pt x="325" y="36"/>
                    <a:pt x="312" y="76"/>
                  </a:cubicBezTo>
                  <a:lnTo>
                    <a:pt x="25" y="1040"/>
                  </a:lnTo>
                  <a:cubicBezTo>
                    <a:pt x="1" y="1120"/>
                    <a:pt x="66" y="1175"/>
                    <a:pt x="131" y="1175"/>
                  </a:cubicBezTo>
                  <a:cubicBezTo>
                    <a:pt x="173" y="1175"/>
                    <a:pt x="215" y="1152"/>
                    <a:pt x="232" y="1097"/>
                  </a:cubicBezTo>
                  <a:lnTo>
                    <a:pt x="515" y="138"/>
                  </a:lnTo>
                  <a:cubicBezTo>
                    <a:pt x="533" y="81"/>
                    <a:pt x="502" y="23"/>
                    <a:pt x="445" y="5"/>
                  </a:cubicBezTo>
                  <a:cubicBezTo>
                    <a:pt x="431" y="1"/>
                    <a:pt x="418" y="1"/>
                    <a:pt x="40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2798525" y="2631125"/>
              <a:ext cx="40950" cy="42975"/>
            </a:xfrm>
            <a:custGeom>
              <a:avLst/>
              <a:gdLst/>
              <a:ahLst/>
              <a:cxnLst/>
              <a:rect l="l" t="t" r="r" b="b"/>
              <a:pathLst>
                <a:path w="1638" h="1719" extrusionOk="0">
                  <a:moveTo>
                    <a:pt x="973" y="0"/>
                  </a:moveTo>
                  <a:cubicBezTo>
                    <a:pt x="920" y="0"/>
                    <a:pt x="863" y="9"/>
                    <a:pt x="803" y="29"/>
                  </a:cubicBezTo>
                  <a:cubicBezTo>
                    <a:pt x="1" y="540"/>
                    <a:pt x="474" y="1719"/>
                    <a:pt x="563" y="1719"/>
                  </a:cubicBezTo>
                  <a:cubicBezTo>
                    <a:pt x="565" y="1719"/>
                    <a:pt x="567" y="1718"/>
                    <a:pt x="568" y="1717"/>
                  </a:cubicBezTo>
                  <a:cubicBezTo>
                    <a:pt x="1638" y="999"/>
                    <a:pt x="1528" y="0"/>
                    <a:pt x="97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2812075" y="2639900"/>
              <a:ext cx="12375" cy="29950"/>
            </a:xfrm>
            <a:custGeom>
              <a:avLst/>
              <a:gdLst/>
              <a:ahLst/>
              <a:cxnLst/>
              <a:rect l="l" t="t" r="r" b="b"/>
              <a:pathLst>
                <a:path w="495" h="1198" extrusionOk="0">
                  <a:moveTo>
                    <a:pt x="367" y="0"/>
                  </a:moveTo>
                  <a:cubicBezTo>
                    <a:pt x="322" y="5"/>
                    <a:pt x="287" y="36"/>
                    <a:pt x="274" y="75"/>
                  </a:cubicBezTo>
                  <a:lnTo>
                    <a:pt x="22" y="1061"/>
                  </a:lnTo>
                  <a:cubicBezTo>
                    <a:pt x="1" y="1144"/>
                    <a:pt x="67" y="1197"/>
                    <a:pt x="131" y="1197"/>
                  </a:cubicBezTo>
                  <a:cubicBezTo>
                    <a:pt x="174" y="1197"/>
                    <a:pt x="215" y="1174"/>
                    <a:pt x="230" y="1119"/>
                  </a:cubicBezTo>
                  <a:lnTo>
                    <a:pt x="482" y="128"/>
                  </a:lnTo>
                  <a:cubicBezTo>
                    <a:pt x="495" y="71"/>
                    <a:pt x="460" y="14"/>
                    <a:pt x="4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2795800" y="2659175"/>
              <a:ext cx="36300" cy="30675"/>
            </a:xfrm>
            <a:custGeom>
              <a:avLst/>
              <a:gdLst/>
              <a:ahLst/>
              <a:cxnLst/>
              <a:rect l="l" t="t" r="r" b="b"/>
              <a:pathLst>
                <a:path w="1452" h="1227" extrusionOk="0">
                  <a:moveTo>
                    <a:pt x="692" y="0"/>
                  </a:moveTo>
                  <a:cubicBezTo>
                    <a:pt x="446" y="0"/>
                    <a:pt x="199" y="146"/>
                    <a:pt x="107" y="423"/>
                  </a:cubicBezTo>
                  <a:cubicBezTo>
                    <a:pt x="1" y="741"/>
                    <a:pt x="178" y="1091"/>
                    <a:pt x="500" y="1197"/>
                  </a:cubicBezTo>
                  <a:cubicBezTo>
                    <a:pt x="565" y="1217"/>
                    <a:pt x="629" y="1227"/>
                    <a:pt x="690" y="1227"/>
                  </a:cubicBezTo>
                  <a:cubicBezTo>
                    <a:pt x="1122" y="1227"/>
                    <a:pt x="1451" y="760"/>
                    <a:pt x="1234" y="335"/>
                  </a:cubicBezTo>
                  <a:cubicBezTo>
                    <a:pt x="1120" y="109"/>
                    <a:pt x="906" y="0"/>
                    <a:pt x="69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2746950" y="3005825"/>
              <a:ext cx="56175" cy="60425"/>
            </a:xfrm>
            <a:custGeom>
              <a:avLst/>
              <a:gdLst/>
              <a:ahLst/>
              <a:cxnLst/>
              <a:rect l="l" t="t" r="r" b="b"/>
              <a:pathLst>
                <a:path w="2247" h="2417" extrusionOk="0">
                  <a:moveTo>
                    <a:pt x="1632" y="1"/>
                  </a:moveTo>
                  <a:cubicBezTo>
                    <a:pt x="950" y="1"/>
                    <a:pt x="332" y="461"/>
                    <a:pt x="1" y="1014"/>
                  </a:cubicBezTo>
                  <a:cubicBezTo>
                    <a:pt x="342" y="757"/>
                    <a:pt x="672" y="556"/>
                    <a:pt x="936" y="556"/>
                  </a:cubicBezTo>
                  <a:cubicBezTo>
                    <a:pt x="1116" y="556"/>
                    <a:pt x="1266" y="651"/>
                    <a:pt x="1367" y="886"/>
                  </a:cubicBezTo>
                  <a:cubicBezTo>
                    <a:pt x="1491" y="1258"/>
                    <a:pt x="1221" y="1841"/>
                    <a:pt x="1185" y="2416"/>
                  </a:cubicBezTo>
                  <a:cubicBezTo>
                    <a:pt x="2238" y="1549"/>
                    <a:pt x="2247" y="130"/>
                    <a:pt x="2247" y="130"/>
                  </a:cubicBezTo>
                  <a:cubicBezTo>
                    <a:pt x="2040" y="41"/>
                    <a:pt x="1834" y="1"/>
                    <a:pt x="163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2728925" y="3019650"/>
              <a:ext cx="55200" cy="62625"/>
            </a:xfrm>
            <a:custGeom>
              <a:avLst/>
              <a:gdLst/>
              <a:ahLst/>
              <a:cxnLst/>
              <a:rect l="l" t="t" r="r" b="b"/>
              <a:pathLst>
                <a:path w="2208" h="2505" extrusionOk="0">
                  <a:moveTo>
                    <a:pt x="1657" y="0"/>
                  </a:moveTo>
                  <a:cubicBezTo>
                    <a:pt x="1394" y="0"/>
                    <a:pt x="1063" y="202"/>
                    <a:pt x="722" y="457"/>
                  </a:cubicBezTo>
                  <a:cubicBezTo>
                    <a:pt x="624" y="612"/>
                    <a:pt x="554" y="780"/>
                    <a:pt x="509" y="957"/>
                  </a:cubicBezTo>
                  <a:cubicBezTo>
                    <a:pt x="381" y="1483"/>
                    <a:pt x="209" y="2000"/>
                    <a:pt x="1" y="2504"/>
                  </a:cubicBezTo>
                  <a:cubicBezTo>
                    <a:pt x="859" y="2473"/>
                    <a:pt x="1469" y="2212"/>
                    <a:pt x="1902" y="1859"/>
                  </a:cubicBezTo>
                  <a:cubicBezTo>
                    <a:pt x="1937" y="1288"/>
                    <a:pt x="2207" y="705"/>
                    <a:pt x="2083" y="329"/>
                  </a:cubicBezTo>
                  <a:cubicBezTo>
                    <a:pt x="1985" y="94"/>
                    <a:pt x="1837" y="0"/>
                    <a:pt x="165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2811500" y="2949775"/>
              <a:ext cx="39700" cy="34125"/>
            </a:xfrm>
            <a:custGeom>
              <a:avLst/>
              <a:gdLst/>
              <a:ahLst/>
              <a:cxnLst/>
              <a:rect l="l" t="t" r="r" b="b"/>
              <a:pathLst>
                <a:path w="1588" h="1365" extrusionOk="0">
                  <a:moveTo>
                    <a:pt x="614" y="1"/>
                  </a:moveTo>
                  <a:cubicBezTo>
                    <a:pt x="401" y="1"/>
                    <a:pt x="187" y="48"/>
                    <a:pt x="1" y="131"/>
                  </a:cubicBezTo>
                  <a:cubicBezTo>
                    <a:pt x="40" y="130"/>
                    <a:pt x="78" y="129"/>
                    <a:pt x="116" y="129"/>
                  </a:cubicBezTo>
                  <a:cubicBezTo>
                    <a:pt x="550" y="129"/>
                    <a:pt x="890" y="208"/>
                    <a:pt x="801" y="590"/>
                  </a:cubicBezTo>
                  <a:cubicBezTo>
                    <a:pt x="726" y="842"/>
                    <a:pt x="345" y="1064"/>
                    <a:pt x="102" y="1364"/>
                  </a:cubicBezTo>
                  <a:cubicBezTo>
                    <a:pt x="1022" y="1293"/>
                    <a:pt x="1588" y="511"/>
                    <a:pt x="1588" y="511"/>
                  </a:cubicBezTo>
                  <a:cubicBezTo>
                    <a:pt x="1367" y="149"/>
                    <a:pt x="991" y="1"/>
                    <a:pt x="6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2781325" y="2953075"/>
              <a:ext cx="52400" cy="30925"/>
            </a:xfrm>
            <a:custGeom>
              <a:avLst/>
              <a:gdLst/>
              <a:ahLst/>
              <a:cxnLst/>
              <a:rect l="l" t="t" r="r" b="b"/>
              <a:pathLst>
                <a:path w="2096" h="1237" extrusionOk="0">
                  <a:moveTo>
                    <a:pt x="1350" y="0"/>
                  </a:moveTo>
                  <a:cubicBezTo>
                    <a:pt x="1303" y="0"/>
                    <a:pt x="1256" y="1"/>
                    <a:pt x="1208" y="3"/>
                  </a:cubicBezTo>
                  <a:cubicBezTo>
                    <a:pt x="1093" y="52"/>
                    <a:pt x="991" y="114"/>
                    <a:pt x="894" y="193"/>
                  </a:cubicBezTo>
                  <a:cubicBezTo>
                    <a:pt x="615" y="436"/>
                    <a:pt x="315" y="653"/>
                    <a:pt x="1" y="852"/>
                  </a:cubicBezTo>
                  <a:cubicBezTo>
                    <a:pt x="434" y="1135"/>
                    <a:pt x="832" y="1237"/>
                    <a:pt x="1182" y="1237"/>
                  </a:cubicBezTo>
                  <a:cubicBezTo>
                    <a:pt x="1225" y="1237"/>
                    <a:pt x="1268" y="1235"/>
                    <a:pt x="1309" y="1232"/>
                  </a:cubicBezTo>
                  <a:cubicBezTo>
                    <a:pt x="1552" y="932"/>
                    <a:pt x="1933" y="710"/>
                    <a:pt x="2008" y="458"/>
                  </a:cubicBezTo>
                  <a:cubicBezTo>
                    <a:pt x="2095" y="84"/>
                    <a:pt x="1770" y="0"/>
                    <a:pt x="13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2892300" y="286780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" y="885"/>
                    <a:pt x="513" y="1827"/>
                    <a:pt x="1203" y="2291"/>
                  </a:cubicBezTo>
                  <a:cubicBezTo>
                    <a:pt x="805" y="1694"/>
                    <a:pt x="558" y="1137"/>
                    <a:pt x="1150" y="925"/>
                  </a:cubicBezTo>
                  <a:cubicBezTo>
                    <a:pt x="1206" y="909"/>
                    <a:pt x="1265" y="902"/>
                    <a:pt x="1329" y="902"/>
                  </a:cubicBezTo>
                  <a:cubicBezTo>
                    <a:pt x="1694" y="902"/>
                    <a:pt x="2180" y="1129"/>
                    <a:pt x="2667" y="1186"/>
                  </a:cubicBezTo>
                  <a:cubicBezTo>
                    <a:pt x="1862" y="85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2906225" y="2890350"/>
              <a:ext cx="66675" cy="55625"/>
            </a:xfrm>
            <a:custGeom>
              <a:avLst/>
              <a:gdLst/>
              <a:ahLst/>
              <a:cxnLst/>
              <a:rect l="l" t="t" r="r" b="b"/>
              <a:pathLst>
                <a:path w="2667" h="2225" extrusionOk="0">
                  <a:moveTo>
                    <a:pt x="773" y="0"/>
                  </a:moveTo>
                  <a:cubicBezTo>
                    <a:pt x="709" y="0"/>
                    <a:pt x="649" y="7"/>
                    <a:pt x="593" y="23"/>
                  </a:cubicBezTo>
                  <a:cubicBezTo>
                    <a:pt x="1" y="235"/>
                    <a:pt x="248" y="797"/>
                    <a:pt x="646" y="1389"/>
                  </a:cubicBezTo>
                  <a:cubicBezTo>
                    <a:pt x="796" y="1491"/>
                    <a:pt x="960" y="1575"/>
                    <a:pt x="1128" y="1628"/>
                  </a:cubicBezTo>
                  <a:cubicBezTo>
                    <a:pt x="1835" y="1849"/>
                    <a:pt x="1840" y="1814"/>
                    <a:pt x="2649" y="2225"/>
                  </a:cubicBezTo>
                  <a:cubicBezTo>
                    <a:pt x="2667" y="1363"/>
                    <a:pt x="2441" y="739"/>
                    <a:pt x="2110" y="284"/>
                  </a:cubicBezTo>
                  <a:cubicBezTo>
                    <a:pt x="1623" y="227"/>
                    <a:pt x="1140" y="0"/>
                    <a:pt x="77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37"/>
          <p:cNvGrpSpPr/>
          <p:nvPr/>
        </p:nvGrpSpPr>
        <p:grpSpPr>
          <a:xfrm rot="1556423">
            <a:off x="7990066" y="3118188"/>
            <a:ext cx="741532" cy="2032526"/>
            <a:chOff x="2728925" y="2453200"/>
            <a:chExt cx="289350" cy="673400"/>
          </a:xfrm>
        </p:grpSpPr>
        <p:sp>
          <p:nvSpPr>
            <p:cNvPr id="1030" name="Google Shape;1030;p37"/>
            <p:cNvSpPr/>
            <p:nvPr/>
          </p:nvSpPr>
          <p:spPr>
            <a:xfrm>
              <a:off x="2869875" y="2643975"/>
              <a:ext cx="57600" cy="90350"/>
            </a:xfrm>
            <a:custGeom>
              <a:avLst/>
              <a:gdLst/>
              <a:ahLst/>
              <a:cxnLst/>
              <a:rect l="l" t="t" r="r" b="b"/>
              <a:pathLst>
                <a:path w="2304" h="3614" extrusionOk="0">
                  <a:moveTo>
                    <a:pt x="18" y="1"/>
                  </a:moveTo>
                  <a:lnTo>
                    <a:pt x="0" y="10"/>
                  </a:lnTo>
                  <a:cubicBezTo>
                    <a:pt x="44" y="235"/>
                    <a:pt x="102" y="452"/>
                    <a:pt x="168" y="668"/>
                  </a:cubicBezTo>
                  <a:cubicBezTo>
                    <a:pt x="199" y="779"/>
                    <a:pt x="234" y="881"/>
                    <a:pt x="279" y="982"/>
                  </a:cubicBezTo>
                  <a:cubicBezTo>
                    <a:pt x="327" y="1088"/>
                    <a:pt x="376" y="1203"/>
                    <a:pt x="429" y="1318"/>
                  </a:cubicBezTo>
                  <a:lnTo>
                    <a:pt x="513" y="1495"/>
                  </a:lnTo>
                  <a:cubicBezTo>
                    <a:pt x="539" y="1557"/>
                    <a:pt x="570" y="1615"/>
                    <a:pt x="606" y="1672"/>
                  </a:cubicBezTo>
                  <a:cubicBezTo>
                    <a:pt x="672" y="1787"/>
                    <a:pt x="738" y="1906"/>
                    <a:pt x="814" y="2021"/>
                  </a:cubicBezTo>
                  <a:cubicBezTo>
                    <a:pt x="884" y="2136"/>
                    <a:pt x="964" y="2251"/>
                    <a:pt x="1039" y="2357"/>
                  </a:cubicBezTo>
                  <a:cubicBezTo>
                    <a:pt x="1119" y="2468"/>
                    <a:pt x="1203" y="2570"/>
                    <a:pt x="1278" y="2671"/>
                  </a:cubicBezTo>
                  <a:cubicBezTo>
                    <a:pt x="1353" y="2769"/>
                    <a:pt x="1437" y="2861"/>
                    <a:pt x="1521" y="2950"/>
                  </a:cubicBezTo>
                  <a:cubicBezTo>
                    <a:pt x="1601" y="3034"/>
                    <a:pt x="1680" y="3113"/>
                    <a:pt x="1751" y="3184"/>
                  </a:cubicBezTo>
                  <a:cubicBezTo>
                    <a:pt x="1826" y="3255"/>
                    <a:pt x="1901" y="3317"/>
                    <a:pt x="1963" y="3370"/>
                  </a:cubicBezTo>
                  <a:cubicBezTo>
                    <a:pt x="2021" y="3427"/>
                    <a:pt x="2082" y="3467"/>
                    <a:pt x="2131" y="3507"/>
                  </a:cubicBezTo>
                  <a:cubicBezTo>
                    <a:pt x="2180" y="3542"/>
                    <a:pt x="2220" y="3569"/>
                    <a:pt x="2246" y="3586"/>
                  </a:cubicBezTo>
                  <a:lnTo>
                    <a:pt x="2286" y="3613"/>
                  </a:lnTo>
                  <a:lnTo>
                    <a:pt x="2304" y="3595"/>
                  </a:lnTo>
                  <a:cubicBezTo>
                    <a:pt x="2304" y="3595"/>
                    <a:pt x="2255" y="3551"/>
                    <a:pt x="2175" y="3467"/>
                  </a:cubicBezTo>
                  <a:cubicBezTo>
                    <a:pt x="2136" y="3418"/>
                    <a:pt x="2087" y="3370"/>
                    <a:pt x="2034" y="3308"/>
                  </a:cubicBezTo>
                  <a:lnTo>
                    <a:pt x="1853" y="3100"/>
                  </a:lnTo>
                  <a:cubicBezTo>
                    <a:pt x="1786" y="3025"/>
                    <a:pt x="1720" y="2941"/>
                    <a:pt x="1649" y="2848"/>
                  </a:cubicBezTo>
                  <a:cubicBezTo>
                    <a:pt x="1578" y="2755"/>
                    <a:pt x="1499" y="2662"/>
                    <a:pt x="1428" y="2561"/>
                  </a:cubicBezTo>
                  <a:cubicBezTo>
                    <a:pt x="1357" y="2459"/>
                    <a:pt x="1287" y="2349"/>
                    <a:pt x="1207" y="2242"/>
                  </a:cubicBezTo>
                  <a:cubicBezTo>
                    <a:pt x="1127" y="2136"/>
                    <a:pt x="1061" y="2021"/>
                    <a:pt x="990" y="1906"/>
                  </a:cubicBezTo>
                  <a:lnTo>
                    <a:pt x="778" y="1570"/>
                  </a:lnTo>
                  <a:cubicBezTo>
                    <a:pt x="707" y="1455"/>
                    <a:pt x="654" y="1341"/>
                    <a:pt x="592" y="1230"/>
                  </a:cubicBezTo>
                  <a:cubicBezTo>
                    <a:pt x="535" y="1119"/>
                    <a:pt x="478" y="1013"/>
                    <a:pt x="424" y="912"/>
                  </a:cubicBezTo>
                  <a:cubicBezTo>
                    <a:pt x="371" y="814"/>
                    <a:pt x="327" y="717"/>
                    <a:pt x="287" y="6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2738875" y="2453200"/>
              <a:ext cx="166050" cy="616575"/>
            </a:xfrm>
            <a:custGeom>
              <a:avLst/>
              <a:gdLst/>
              <a:ahLst/>
              <a:cxnLst/>
              <a:rect l="l" t="t" r="r" b="b"/>
              <a:pathLst>
                <a:path w="6642" h="24663" extrusionOk="0">
                  <a:moveTo>
                    <a:pt x="6589" y="1"/>
                  </a:moveTo>
                  <a:lnTo>
                    <a:pt x="6429" y="262"/>
                  </a:lnTo>
                  <a:cubicBezTo>
                    <a:pt x="6372" y="346"/>
                    <a:pt x="6314" y="456"/>
                    <a:pt x="6244" y="584"/>
                  </a:cubicBezTo>
                  <a:cubicBezTo>
                    <a:pt x="6213" y="646"/>
                    <a:pt x="6173" y="717"/>
                    <a:pt x="6133" y="792"/>
                  </a:cubicBezTo>
                  <a:lnTo>
                    <a:pt x="6023" y="1031"/>
                  </a:lnTo>
                  <a:cubicBezTo>
                    <a:pt x="5934" y="1199"/>
                    <a:pt x="5863" y="1393"/>
                    <a:pt x="5775" y="1601"/>
                  </a:cubicBezTo>
                  <a:cubicBezTo>
                    <a:pt x="5731" y="1703"/>
                    <a:pt x="5691" y="1818"/>
                    <a:pt x="5656" y="1933"/>
                  </a:cubicBezTo>
                  <a:cubicBezTo>
                    <a:pt x="5616" y="2048"/>
                    <a:pt x="5567" y="2163"/>
                    <a:pt x="5536" y="2291"/>
                  </a:cubicBezTo>
                  <a:cubicBezTo>
                    <a:pt x="5368" y="2852"/>
                    <a:pt x="5244" y="3423"/>
                    <a:pt x="5165" y="4006"/>
                  </a:cubicBezTo>
                  <a:cubicBezTo>
                    <a:pt x="5081" y="4692"/>
                    <a:pt x="5046" y="5381"/>
                    <a:pt x="5059" y="6071"/>
                  </a:cubicBezTo>
                  <a:cubicBezTo>
                    <a:pt x="5059" y="6257"/>
                    <a:pt x="5076" y="6443"/>
                    <a:pt x="5085" y="6633"/>
                  </a:cubicBezTo>
                  <a:cubicBezTo>
                    <a:pt x="5094" y="6823"/>
                    <a:pt x="5107" y="7013"/>
                    <a:pt x="5130" y="7203"/>
                  </a:cubicBezTo>
                  <a:cubicBezTo>
                    <a:pt x="5152" y="7398"/>
                    <a:pt x="5165" y="7592"/>
                    <a:pt x="5191" y="7787"/>
                  </a:cubicBezTo>
                  <a:cubicBezTo>
                    <a:pt x="5218" y="7981"/>
                    <a:pt x="5253" y="8176"/>
                    <a:pt x="5284" y="8375"/>
                  </a:cubicBezTo>
                  <a:cubicBezTo>
                    <a:pt x="5337" y="8773"/>
                    <a:pt x="5435" y="9170"/>
                    <a:pt x="5514" y="9577"/>
                  </a:cubicBezTo>
                  <a:cubicBezTo>
                    <a:pt x="5607" y="9980"/>
                    <a:pt x="5718" y="10382"/>
                    <a:pt x="5819" y="10793"/>
                  </a:cubicBezTo>
                  <a:cubicBezTo>
                    <a:pt x="6049" y="11611"/>
                    <a:pt x="6217" y="12447"/>
                    <a:pt x="6319" y="13291"/>
                  </a:cubicBezTo>
                  <a:cubicBezTo>
                    <a:pt x="6416" y="14136"/>
                    <a:pt x="6438" y="14998"/>
                    <a:pt x="6332" y="15833"/>
                  </a:cubicBezTo>
                  <a:cubicBezTo>
                    <a:pt x="6235" y="16651"/>
                    <a:pt x="6018" y="17447"/>
                    <a:pt x="5687" y="18203"/>
                  </a:cubicBezTo>
                  <a:cubicBezTo>
                    <a:pt x="5368" y="18906"/>
                    <a:pt x="4970" y="19565"/>
                    <a:pt x="4493" y="20171"/>
                  </a:cubicBezTo>
                  <a:cubicBezTo>
                    <a:pt x="4064" y="20710"/>
                    <a:pt x="3604" y="21227"/>
                    <a:pt x="3109" y="21709"/>
                  </a:cubicBezTo>
                  <a:cubicBezTo>
                    <a:pt x="2654" y="22160"/>
                    <a:pt x="2220" y="22558"/>
                    <a:pt x="1840" y="22912"/>
                  </a:cubicBezTo>
                  <a:cubicBezTo>
                    <a:pt x="1455" y="23265"/>
                    <a:pt x="1119" y="23570"/>
                    <a:pt x="850" y="23827"/>
                  </a:cubicBezTo>
                  <a:cubicBezTo>
                    <a:pt x="576" y="24083"/>
                    <a:pt x="363" y="24291"/>
                    <a:pt x="222" y="24428"/>
                  </a:cubicBezTo>
                  <a:lnTo>
                    <a:pt x="1" y="24645"/>
                  </a:lnTo>
                  <a:lnTo>
                    <a:pt x="14" y="24663"/>
                  </a:lnTo>
                  <a:lnTo>
                    <a:pt x="240" y="24455"/>
                  </a:lnTo>
                  <a:cubicBezTo>
                    <a:pt x="386" y="24313"/>
                    <a:pt x="607" y="24123"/>
                    <a:pt x="885" y="23871"/>
                  </a:cubicBezTo>
                  <a:cubicBezTo>
                    <a:pt x="1164" y="23619"/>
                    <a:pt x="1504" y="23323"/>
                    <a:pt x="1898" y="22978"/>
                  </a:cubicBezTo>
                  <a:cubicBezTo>
                    <a:pt x="2291" y="22638"/>
                    <a:pt x="2733" y="22249"/>
                    <a:pt x="3197" y="21798"/>
                  </a:cubicBezTo>
                  <a:cubicBezTo>
                    <a:pt x="3701" y="21320"/>
                    <a:pt x="4175" y="20807"/>
                    <a:pt x="4612" y="20268"/>
                  </a:cubicBezTo>
                  <a:cubicBezTo>
                    <a:pt x="5112" y="19662"/>
                    <a:pt x="5527" y="18990"/>
                    <a:pt x="5855" y="18278"/>
                  </a:cubicBezTo>
                  <a:cubicBezTo>
                    <a:pt x="6195" y="17509"/>
                    <a:pt x="6425" y="16691"/>
                    <a:pt x="6527" y="15855"/>
                  </a:cubicBezTo>
                  <a:cubicBezTo>
                    <a:pt x="6642" y="15002"/>
                    <a:pt x="6619" y="14127"/>
                    <a:pt x="6527" y="13265"/>
                  </a:cubicBezTo>
                  <a:cubicBezTo>
                    <a:pt x="6478" y="12836"/>
                    <a:pt x="6403" y="12407"/>
                    <a:pt x="6314" y="11987"/>
                  </a:cubicBezTo>
                  <a:lnTo>
                    <a:pt x="6173" y="11355"/>
                  </a:lnTo>
                  <a:lnTo>
                    <a:pt x="6009" y="10740"/>
                  </a:lnTo>
                  <a:cubicBezTo>
                    <a:pt x="5956" y="10537"/>
                    <a:pt x="5899" y="10333"/>
                    <a:pt x="5850" y="10134"/>
                  </a:cubicBezTo>
                  <a:cubicBezTo>
                    <a:pt x="5797" y="9931"/>
                    <a:pt x="5740" y="9736"/>
                    <a:pt x="5695" y="9533"/>
                  </a:cubicBezTo>
                  <a:cubicBezTo>
                    <a:pt x="5616" y="9135"/>
                    <a:pt x="5514" y="8742"/>
                    <a:pt x="5461" y="8348"/>
                  </a:cubicBezTo>
                  <a:cubicBezTo>
                    <a:pt x="5430" y="8149"/>
                    <a:pt x="5386" y="7959"/>
                    <a:pt x="5364" y="7764"/>
                  </a:cubicBezTo>
                  <a:cubicBezTo>
                    <a:pt x="5346" y="7570"/>
                    <a:pt x="5324" y="7380"/>
                    <a:pt x="5298" y="7190"/>
                  </a:cubicBezTo>
                  <a:cubicBezTo>
                    <a:pt x="5271" y="7000"/>
                    <a:pt x="5258" y="6810"/>
                    <a:pt x="5244" y="6624"/>
                  </a:cubicBezTo>
                  <a:cubicBezTo>
                    <a:pt x="5236" y="6438"/>
                    <a:pt x="5214" y="6252"/>
                    <a:pt x="5209" y="6071"/>
                  </a:cubicBezTo>
                  <a:cubicBezTo>
                    <a:pt x="5187" y="5386"/>
                    <a:pt x="5209" y="4705"/>
                    <a:pt x="5284" y="4024"/>
                  </a:cubicBezTo>
                  <a:cubicBezTo>
                    <a:pt x="5333" y="3710"/>
                    <a:pt x="5368" y="3405"/>
                    <a:pt x="5430" y="3122"/>
                  </a:cubicBezTo>
                  <a:cubicBezTo>
                    <a:pt x="5461" y="2981"/>
                    <a:pt x="5483" y="2844"/>
                    <a:pt x="5519" y="2711"/>
                  </a:cubicBezTo>
                  <a:cubicBezTo>
                    <a:pt x="5554" y="2578"/>
                    <a:pt x="5589" y="2450"/>
                    <a:pt x="5616" y="2322"/>
                  </a:cubicBezTo>
                  <a:cubicBezTo>
                    <a:pt x="5647" y="2194"/>
                    <a:pt x="5691" y="2079"/>
                    <a:pt x="5726" y="1964"/>
                  </a:cubicBezTo>
                  <a:cubicBezTo>
                    <a:pt x="5766" y="1849"/>
                    <a:pt x="5797" y="1734"/>
                    <a:pt x="5837" y="1632"/>
                  </a:cubicBezTo>
                  <a:cubicBezTo>
                    <a:pt x="5921" y="1424"/>
                    <a:pt x="5987" y="1225"/>
                    <a:pt x="6067" y="1057"/>
                  </a:cubicBezTo>
                  <a:cubicBezTo>
                    <a:pt x="6111" y="973"/>
                    <a:pt x="6142" y="894"/>
                    <a:pt x="6177" y="819"/>
                  </a:cubicBezTo>
                  <a:cubicBezTo>
                    <a:pt x="6213" y="744"/>
                    <a:pt x="6248" y="673"/>
                    <a:pt x="6283" y="611"/>
                  </a:cubicBezTo>
                  <a:cubicBezTo>
                    <a:pt x="6345" y="478"/>
                    <a:pt x="6403" y="368"/>
                    <a:pt x="6451" y="284"/>
                  </a:cubicBezTo>
                  <a:lnTo>
                    <a:pt x="6606" y="14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2895075" y="2843375"/>
              <a:ext cx="25775" cy="195225"/>
            </a:xfrm>
            <a:custGeom>
              <a:avLst/>
              <a:gdLst/>
              <a:ahLst/>
              <a:cxnLst/>
              <a:rect l="l" t="t" r="r" b="b"/>
              <a:pathLst>
                <a:path w="1031" h="7809" extrusionOk="0">
                  <a:moveTo>
                    <a:pt x="128" y="1"/>
                  </a:moveTo>
                  <a:cubicBezTo>
                    <a:pt x="128" y="1"/>
                    <a:pt x="115" y="125"/>
                    <a:pt x="97" y="341"/>
                  </a:cubicBezTo>
                  <a:cubicBezTo>
                    <a:pt x="89" y="447"/>
                    <a:pt x="75" y="580"/>
                    <a:pt x="66" y="730"/>
                  </a:cubicBezTo>
                  <a:cubicBezTo>
                    <a:pt x="53" y="881"/>
                    <a:pt x="35" y="1053"/>
                    <a:pt x="31" y="1239"/>
                  </a:cubicBezTo>
                  <a:cubicBezTo>
                    <a:pt x="22" y="1424"/>
                    <a:pt x="18" y="1623"/>
                    <a:pt x="9" y="1840"/>
                  </a:cubicBezTo>
                  <a:cubicBezTo>
                    <a:pt x="5" y="1951"/>
                    <a:pt x="0" y="2061"/>
                    <a:pt x="0" y="2172"/>
                  </a:cubicBezTo>
                  <a:lnTo>
                    <a:pt x="0" y="2512"/>
                  </a:lnTo>
                  <a:cubicBezTo>
                    <a:pt x="5" y="2746"/>
                    <a:pt x="0" y="2990"/>
                    <a:pt x="13" y="3233"/>
                  </a:cubicBezTo>
                  <a:cubicBezTo>
                    <a:pt x="27" y="3476"/>
                    <a:pt x="27" y="3728"/>
                    <a:pt x="53" y="3975"/>
                  </a:cubicBezTo>
                  <a:cubicBezTo>
                    <a:pt x="80" y="4223"/>
                    <a:pt x="93" y="4471"/>
                    <a:pt x="124" y="4714"/>
                  </a:cubicBezTo>
                  <a:cubicBezTo>
                    <a:pt x="159" y="4957"/>
                    <a:pt x="186" y="5196"/>
                    <a:pt x="230" y="5426"/>
                  </a:cubicBezTo>
                  <a:cubicBezTo>
                    <a:pt x="248" y="5545"/>
                    <a:pt x="265" y="5656"/>
                    <a:pt x="287" y="5766"/>
                  </a:cubicBezTo>
                  <a:cubicBezTo>
                    <a:pt x="314" y="5877"/>
                    <a:pt x="341" y="5983"/>
                    <a:pt x="363" y="6089"/>
                  </a:cubicBezTo>
                  <a:cubicBezTo>
                    <a:pt x="407" y="6297"/>
                    <a:pt x="455" y="6496"/>
                    <a:pt x="517" y="6672"/>
                  </a:cubicBezTo>
                  <a:cubicBezTo>
                    <a:pt x="579" y="6849"/>
                    <a:pt x="628" y="7013"/>
                    <a:pt x="690" y="7154"/>
                  </a:cubicBezTo>
                  <a:cubicBezTo>
                    <a:pt x="716" y="7225"/>
                    <a:pt x="743" y="7287"/>
                    <a:pt x="769" y="7349"/>
                  </a:cubicBezTo>
                  <a:cubicBezTo>
                    <a:pt x="800" y="7411"/>
                    <a:pt x="822" y="7468"/>
                    <a:pt x="849" y="7517"/>
                  </a:cubicBezTo>
                  <a:cubicBezTo>
                    <a:pt x="884" y="7592"/>
                    <a:pt x="929" y="7663"/>
                    <a:pt x="977" y="7738"/>
                  </a:cubicBezTo>
                  <a:cubicBezTo>
                    <a:pt x="1013" y="7787"/>
                    <a:pt x="1030" y="7809"/>
                    <a:pt x="1030" y="7809"/>
                  </a:cubicBezTo>
                  <a:cubicBezTo>
                    <a:pt x="1030" y="7809"/>
                    <a:pt x="1008" y="7773"/>
                    <a:pt x="986" y="7720"/>
                  </a:cubicBezTo>
                  <a:cubicBezTo>
                    <a:pt x="959" y="7667"/>
                    <a:pt x="924" y="7592"/>
                    <a:pt x="884" y="7490"/>
                  </a:cubicBezTo>
                  <a:cubicBezTo>
                    <a:pt x="862" y="7442"/>
                    <a:pt x="845" y="7384"/>
                    <a:pt x="822" y="7322"/>
                  </a:cubicBezTo>
                  <a:cubicBezTo>
                    <a:pt x="800" y="7265"/>
                    <a:pt x="783" y="7199"/>
                    <a:pt x="761" y="7123"/>
                  </a:cubicBezTo>
                  <a:cubicBezTo>
                    <a:pt x="716" y="6982"/>
                    <a:pt x="681" y="6814"/>
                    <a:pt x="632" y="6637"/>
                  </a:cubicBezTo>
                  <a:cubicBezTo>
                    <a:pt x="615" y="6544"/>
                    <a:pt x="593" y="6451"/>
                    <a:pt x="575" y="6354"/>
                  </a:cubicBezTo>
                  <a:cubicBezTo>
                    <a:pt x="557" y="6257"/>
                    <a:pt x="535" y="6155"/>
                    <a:pt x="517" y="6053"/>
                  </a:cubicBezTo>
                  <a:cubicBezTo>
                    <a:pt x="500" y="5947"/>
                    <a:pt x="478" y="5841"/>
                    <a:pt x="464" y="5731"/>
                  </a:cubicBezTo>
                  <a:cubicBezTo>
                    <a:pt x="447" y="5620"/>
                    <a:pt x="433" y="5510"/>
                    <a:pt x="416" y="5395"/>
                  </a:cubicBezTo>
                  <a:cubicBezTo>
                    <a:pt x="380" y="5165"/>
                    <a:pt x="363" y="4930"/>
                    <a:pt x="332" y="4687"/>
                  </a:cubicBezTo>
                  <a:cubicBezTo>
                    <a:pt x="305" y="4449"/>
                    <a:pt x="292" y="4201"/>
                    <a:pt x="270" y="3953"/>
                  </a:cubicBezTo>
                  <a:cubicBezTo>
                    <a:pt x="248" y="3710"/>
                    <a:pt x="239" y="3463"/>
                    <a:pt x="221" y="3219"/>
                  </a:cubicBezTo>
                  <a:cubicBezTo>
                    <a:pt x="203" y="2976"/>
                    <a:pt x="199" y="2738"/>
                    <a:pt x="190" y="2508"/>
                  </a:cubicBezTo>
                  <a:cubicBezTo>
                    <a:pt x="181" y="2273"/>
                    <a:pt x="173" y="2052"/>
                    <a:pt x="168" y="1840"/>
                  </a:cubicBezTo>
                  <a:cubicBezTo>
                    <a:pt x="164" y="1628"/>
                    <a:pt x="164" y="1424"/>
                    <a:pt x="155" y="1239"/>
                  </a:cubicBezTo>
                  <a:cubicBezTo>
                    <a:pt x="146" y="1053"/>
                    <a:pt x="146" y="885"/>
                    <a:pt x="146" y="735"/>
                  </a:cubicBezTo>
                  <a:cubicBezTo>
                    <a:pt x="142" y="580"/>
                    <a:pt x="137" y="452"/>
                    <a:pt x="137" y="341"/>
                  </a:cubicBezTo>
                  <a:cubicBezTo>
                    <a:pt x="133" y="12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908800" y="2963550"/>
              <a:ext cx="75150" cy="74975"/>
            </a:xfrm>
            <a:custGeom>
              <a:avLst/>
              <a:gdLst/>
              <a:ahLst/>
              <a:cxnLst/>
              <a:rect l="l" t="t" r="r" b="b"/>
              <a:pathLst>
                <a:path w="3006" h="2999" extrusionOk="0">
                  <a:moveTo>
                    <a:pt x="1800" y="1"/>
                  </a:moveTo>
                  <a:cubicBezTo>
                    <a:pt x="1757" y="1"/>
                    <a:pt x="1712" y="3"/>
                    <a:pt x="1666" y="9"/>
                  </a:cubicBezTo>
                  <a:cubicBezTo>
                    <a:pt x="0" y="645"/>
                    <a:pt x="446" y="2999"/>
                    <a:pt x="607" y="2999"/>
                  </a:cubicBezTo>
                  <a:cubicBezTo>
                    <a:pt x="610" y="2999"/>
                    <a:pt x="612" y="2998"/>
                    <a:pt x="614" y="2997"/>
                  </a:cubicBezTo>
                  <a:cubicBezTo>
                    <a:pt x="2957" y="2033"/>
                    <a:pt x="3005" y="1"/>
                    <a:pt x="1800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931200" y="2990275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fill="none" extrusionOk="0">
                  <a:moveTo>
                    <a:pt x="974" y="376"/>
                  </a:moveTo>
                  <a:lnTo>
                    <a:pt x="1" y="1468"/>
                  </a:lnTo>
                  <a:lnTo>
                    <a:pt x="505" y="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926000" y="3039525"/>
              <a:ext cx="77050" cy="53725"/>
            </a:xfrm>
            <a:custGeom>
              <a:avLst/>
              <a:gdLst/>
              <a:ahLst/>
              <a:cxnLst/>
              <a:rect l="l" t="t" r="r" b="b"/>
              <a:pathLst>
                <a:path w="3082" h="2149" extrusionOk="0">
                  <a:moveTo>
                    <a:pt x="911" y="1"/>
                  </a:moveTo>
                  <a:cubicBezTo>
                    <a:pt x="394" y="1"/>
                    <a:pt x="0" y="120"/>
                    <a:pt x="28" y="184"/>
                  </a:cubicBezTo>
                  <a:cubicBezTo>
                    <a:pt x="596" y="1565"/>
                    <a:pt x="1534" y="2149"/>
                    <a:pt x="2209" y="2149"/>
                  </a:cubicBezTo>
                  <a:cubicBezTo>
                    <a:pt x="2720" y="2149"/>
                    <a:pt x="3081" y="1813"/>
                    <a:pt x="3016" y="1236"/>
                  </a:cubicBezTo>
                  <a:cubicBezTo>
                    <a:pt x="2637" y="243"/>
                    <a:pt x="1648" y="1"/>
                    <a:pt x="91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938175" y="3051175"/>
              <a:ext cx="36600" cy="24350"/>
            </a:xfrm>
            <a:custGeom>
              <a:avLst/>
              <a:gdLst/>
              <a:ahLst/>
              <a:cxnLst/>
              <a:rect l="l" t="t" r="r" b="b"/>
              <a:pathLst>
                <a:path w="1464" h="974" fill="none" extrusionOk="0">
                  <a:moveTo>
                    <a:pt x="1088" y="973"/>
                  </a:moveTo>
                  <a:lnTo>
                    <a:pt x="0" y="1"/>
                  </a:lnTo>
                  <a:lnTo>
                    <a:pt x="1464" y="505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842050" y="2991850"/>
              <a:ext cx="77150" cy="53775"/>
            </a:xfrm>
            <a:custGeom>
              <a:avLst/>
              <a:gdLst/>
              <a:ahLst/>
              <a:cxnLst/>
              <a:rect l="l" t="t" r="r" b="b"/>
              <a:pathLst>
                <a:path w="3086" h="2151" extrusionOk="0">
                  <a:moveTo>
                    <a:pt x="874" y="0"/>
                  </a:moveTo>
                  <a:cubicBezTo>
                    <a:pt x="362" y="0"/>
                    <a:pt x="0" y="336"/>
                    <a:pt x="65" y="915"/>
                  </a:cubicBezTo>
                  <a:cubicBezTo>
                    <a:pt x="447" y="1907"/>
                    <a:pt x="1437" y="2150"/>
                    <a:pt x="2175" y="2150"/>
                  </a:cubicBezTo>
                  <a:cubicBezTo>
                    <a:pt x="2692" y="2150"/>
                    <a:pt x="3086" y="2031"/>
                    <a:pt x="3058" y="1967"/>
                  </a:cubicBezTo>
                  <a:cubicBezTo>
                    <a:pt x="2490" y="585"/>
                    <a:pt x="1550" y="0"/>
                    <a:pt x="8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870300" y="3009625"/>
              <a:ext cx="36725" cy="24350"/>
            </a:xfrm>
            <a:custGeom>
              <a:avLst/>
              <a:gdLst/>
              <a:ahLst/>
              <a:cxnLst/>
              <a:rect l="l" t="t" r="r" b="b"/>
              <a:pathLst>
                <a:path w="1469" h="974" fill="none" extrusionOk="0">
                  <a:moveTo>
                    <a:pt x="377" y="0"/>
                  </a:moveTo>
                  <a:lnTo>
                    <a:pt x="1469" y="973"/>
                  </a:lnTo>
                  <a:lnTo>
                    <a:pt x="1" y="469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904775" y="3046250"/>
              <a:ext cx="71250" cy="80350"/>
            </a:xfrm>
            <a:custGeom>
              <a:avLst/>
              <a:gdLst/>
              <a:ahLst/>
              <a:cxnLst/>
              <a:rect l="l" t="t" r="r" b="b"/>
              <a:pathLst>
                <a:path w="2850" h="3214" extrusionOk="0">
                  <a:moveTo>
                    <a:pt x="809" y="0"/>
                  </a:moveTo>
                  <a:cubicBezTo>
                    <a:pt x="796" y="0"/>
                    <a:pt x="787" y="4"/>
                    <a:pt x="784" y="12"/>
                  </a:cubicBezTo>
                  <a:cubicBezTo>
                    <a:pt x="1" y="1894"/>
                    <a:pt x="754" y="3213"/>
                    <a:pt x="1523" y="3213"/>
                  </a:cubicBezTo>
                  <a:cubicBezTo>
                    <a:pt x="1744" y="3213"/>
                    <a:pt x="1967" y="3104"/>
                    <a:pt x="2154" y="2868"/>
                  </a:cubicBezTo>
                  <a:cubicBezTo>
                    <a:pt x="2850" y="1305"/>
                    <a:pt x="1051" y="0"/>
                    <a:pt x="80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927450" y="3059700"/>
              <a:ext cx="17050" cy="36500"/>
            </a:xfrm>
            <a:custGeom>
              <a:avLst/>
              <a:gdLst/>
              <a:ahLst/>
              <a:cxnLst/>
              <a:rect l="l" t="t" r="r" b="b"/>
              <a:pathLst>
                <a:path w="682" h="1460" fill="none" extrusionOk="0">
                  <a:moveTo>
                    <a:pt x="85" y="1459"/>
                  </a:moveTo>
                  <a:lnTo>
                    <a:pt x="1" y="0"/>
                  </a:lnTo>
                  <a:lnTo>
                    <a:pt x="681" y="1393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869150" y="2958550"/>
              <a:ext cx="71275" cy="80350"/>
            </a:xfrm>
            <a:custGeom>
              <a:avLst/>
              <a:gdLst/>
              <a:ahLst/>
              <a:cxnLst/>
              <a:rect l="l" t="t" r="r" b="b"/>
              <a:pathLst>
                <a:path w="2851" h="3214" extrusionOk="0">
                  <a:moveTo>
                    <a:pt x="1328" y="1"/>
                  </a:moveTo>
                  <a:cubicBezTo>
                    <a:pt x="1107" y="1"/>
                    <a:pt x="884" y="110"/>
                    <a:pt x="697" y="346"/>
                  </a:cubicBezTo>
                  <a:cubicBezTo>
                    <a:pt x="1" y="1909"/>
                    <a:pt x="1800" y="3214"/>
                    <a:pt x="2042" y="3214"/>
                  </a:cubicBezTo>
                  <a:cubicBezTo>
                    <a:pt x="2055" y="3214"/>
                    <a:pt x="2064" y="3210"/>
                    <a:pt x="2067" y="3202"/>
                  </a:cubicBezTo>
                  <a:cubicBezTo>
                    <a:pt x="2850" y="1320"/>
                    <a:pt x="2097" y="1"/>
                    <a:pt x="132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900600" y="2988950"/>
              <a:ext cx="17150" cy="36500"/>
            </a:xfrm>
            <a:custGeom>
              <a:avLst/>
              <a:gdLst/>
              <a:ahLst/>
              <a:cxnLst/>
              <a:rect l="l" t="t" r="r" b="b"/>
              <a:pathLst>
                <a:path w="686" h="1460" fill="none" extrusionOk="0">
                  <a:moveTo>
                    <a:pt x="601" y="1"/>
                  </a:moveTo>
                  <a:lnTo>
                    <a:pt x="685" y="1460"/>
                  </a:lnTo>
                  <a:lnTo>
                    <a:pt x="0" y="67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893625" y="3010725"/>
              <a:ext cx="67275" cy="56975"/>
            </a:xfrm>
            <a:custGeom>
              <a:avLst/>
              <a:gdLst/>
              <a:ahLst/>
              <a:cxnLst/>
              <a:rect l="l" t="t" r="r" b="b"/>
              <a:pathLst>
                <a:path w="2691" h="2279" extrusionOk="0">
                  <a:moveTo>
                    <a:pt x="1287" y="0"/>
                  </a:moveTo>
                  <a:cubicBezTo>
                    <a:pt x="836" y="0"/>
                    <a:pt x="387" y="259"/>
                    <a:pt x="213" y="761"/>
                  </a:cubicBezTo>
                  <a:cubicBezTo>
                    <a:pt x="1" y="1353"/>
                    <a:pt x="315" y="2003"/>
                    <a:pt x="907" y="2211"/>
                  </a:cubicBezTo>
                  <a:cubicBezTo>
                    <a:pt x="1038" y="2257"/>
                    <a:pt x="1168" y="2278"/>
                    <a:pt x="1294" y="2278"/>
                  </a:cubicBezTo>
                  <a:cubicBezTo>
                    <a:pt x="2084" y="2278"/>
                    <a:pt x="2691" y="1436"/>
                    <a:pt x="2313" y="646"/>
                  </a:cubicBezTo>
                  <a:cubicBezTo>
                    <a:pt x="2103" y="212"/>
                    <a:pt x="1694" y="0"/>
                    <a:pt x="128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809850" y="2686325"/>
              <a:ext cx="66000" cy="154425"/>
            </a:xfrm>
            <a:custGeom>
              <a:avLst/>
              <a:gdLst/>
              <a:ahLst/>
              <a:cxnLst/>
              <a:rect l="l" t="t" r="r" b="b"/>
              <a:pathLst>
                <a:path w="2640" h="6177" extrusionOk="0">
                  <a:moveTo>
                    <a:pt x="2640" y="0"/>
                  </a:moveTo>
                  <a:lnTo>
                    <a:pt x="2640" y="0"/>
                  </a:lnTo>
                  <a:cubicBezTo>
                    <a:pt x="2640" y="0"/>
                    <a:pt x="2622" y="106"/>
                    <a:pt x="2591" y="296"/>
                  </a:cubicBezTo>
                  <a:cubicBezTo>
                    <a:pt x="2578" y="389"/>
                    <a:pt x="2560" y="504"/>
                    <a:pt x="2543" y="637"/>
                  </a:cubicBezTo>
                  <a:cubicBezTo>
                    <a:pt x="2529" y="703"/>
                    <a:pt x="2520" y="774"/>
                    <a:pt x="2512" y="849"/>
                  </a:cubicBezTo>
                  <a:cubicBezTo>
                    <a:pt x="2498" y="920"/>
                    <a:pt x="2489" y="999"/>
                    <a:pt x="2472" y="1079"/>
                  </a:cubicBezTo>
                  <a:cubicBezTo>
                    <a:pt x="2441" y="1243"/>
                    <a:pt x="2405" y="1415"/>
                    <a:pt x="2375" y="1601"/>
                  </a:cubicBezTo>
                  <a:cubicBezTo>
                    <a:pt x="2357" y="1689"/>
                    <a:pt x="2344" y="1786"/>
                    <a:pt x="2321" y="1879"/>
                  </a:cubicBezTo>
                  <a:cubicBezTo>
                    <a:pt x="2299" y="1976"/>
                    <a:pt x="2277" y="2074"/>
                    <a:pt x="2255" y="2175"/>
                  </a:cubicBezTo>
                  <a:cubicBezTo>
                    <a:pt x="2207" y="2370"/>
                    <a:pt x="2167" y="2578"/>
                    <a:pt x="2105" y="2781"/>
                  </a:cubicBezTo>
                  <a:cubicBezTo>
                    <a:pt x="2074" y="2883"/>
                    <a:pt x="2043" y="2989"/>
                    <a:pt x="2016" y="3091"/>
                  </a:cubicBezTo>
                  <a:lnTo>
                    <a:pt x="1972" y="3245"/>
                  </a:lnTo>
                  <a:cubicBezTo>
                    <a:pt x="1954" y="3298"/>
                    <a:pt x="1932" y="3347"/>
                    <a:pt x="1915" y="3400"/>
                  </a:cubicBezTo>
                  <a:cubicBezTo>
                    <a:pt x="1884" y="3502"/>
                    <a:pt x="1844" y="3604"/>
                    <a:pt x="1809" y="3705"/>
                  </a:cubicBezTo>
                  <a:cubicBezTo>
                    <a:pt x="1791" y="3758"/>
                    <a:pt x="1773" y="3807"/>
                    <a:pt x="1756" y="3856"/>
                  </a:cubicBezTo>
                  <a:lnTo>
                    <a:pt x="1689" y="4006"/>
                  </a:lnTo>
                  <a:cubicBezTo>
                    <a:pt x="1649" y="4103"/>
                    <a:pt x="1605" y="4196"/>
                    <a:pt x="1565" y="4293"/>
                  </a:cubicBezTo>
                  <a:cubicBezTo>
                    <a:pt x="1526" y="4391"/>
                    <a:pt x="1473" y="4479"/>
                    <a:pt x="1428" y="4572"/>
                  </a:cubicBezTo>
                  <a:cubicBezTo>
                    <a:pt x="1340" y="4744"/>
                    <a:pt x="1243" y="4912"/>
                    <a:pt x="1137" y="5076"/>
                  </a:cubicBezTo>
                  <a:cubicBezTo>
                    <a:pt x="1092" y="5155"/>
                    <a:pt x="1030" y="5222"/>
                    <a:pt x="982" y="5297"/>
                  </a:cubicBezTo>
                  <a:lnTo>
                    <a:pt x="907" y="5399"/>
                  </a:lnTo>
                  <a:cubicBezTo>
                    <a:pt x="885" y="5434"/>
                    <a:pt x="854" y="5465"/>
                    <a:pt x="827" y="5496"/>
                  </a:cubicBezTo>
                  <a:cubicBezTo>
                    <a:pt x="774" y="5553"/>
                    <a:pt x="725" y="5615"/>
                    <a:pt x="672" y="5668"/>
                  </a:cubicBezTo>
                  <a:lnTo>
                    <a:pt x="526" y="5814"/>
                  </a:lnTo>
                  <a:cubicBezTo>
                    <a:pt x="442" y="5889"/>
                    <a:pt x="354" y="5964"/>
                    <a:pt x="261" y="6026"/>
                  </a:cubicBezTo>
                  <a:cubicBezTo>
                    <a:pt x="199" y="6071"/>
                    <a:pt x="137" y="6110"/>
                    <a:pt x="71" y="6146"/>
                  </a:cubicBezTo>
                  <a:cubicBezTo>
                    <a:pt x="49" y="6155"/>
                    <a:pt x="22" y="6168"/>
                    <a:pt x="0" y="6177"/>
                  </a:cubicBezTo>
                  <a:cubicBezTo>
                    <a:pt x="31" y="6168"/>
                    <a:pt x="58" y="6159"/>
                    <a:pt x="89" y="6150"/>
                  </a:cubicBezTo>
                  <a:cubicBezTo>
                    <a:pt x="115" y="6137"/>
                    <a:pt x="146" y="6128"/>
                    <a:pt x="177" y="6115"/>
                  </a:cubicBezTo>
                  <a:cubicBezTo>
                    <a:pt x="217" y="6097"/>
                    <a:pt x="252" y="6079"/>
                    <a:pt x="292" y="6057"/>
                  </a:cubicBezTo>
                  <a:cubicBezTo>
                    <a:pt x="394" y="6004"/>
                    <a:pt x="491" y="5938"/>
                    <a:pt x="588" y="5872"/>
                  </a:cubicBezTo>
                  <a:cubicBezTo>
                    <a:pt x="637" y="5827"/>
                    <a:pt x="694" y="5783"/>
                    <a:pt x="752" y="5739"/>
                  </a:cubicBezTo>
                  <a:cubicBezTo>
                    <a:pt x="814" y="5690"/>
                    <a:pt x="867" y="5628"/>
                    <a:pt x="924" y="5571"/>
                  </a:cubicBezTo>
                  <a:cubicBezTo>
                    <a:pt x="955" y="5540"/>
                    <a:pt x="986" y="5513"/>
                    <a:pt x="1017" y="5483"/>
                  </a:cubicBezTo>
                  <a:lnTo>
                    <a:pt x="1101" y="5381"/>
                  </a:lnTo>
                  <a:cubicBezTo>
                    <a:pt x="1159" y="5310"/>
                    <a:pt x="1221" y="5239"/>
                    <a:pt x="1278" y="5164"/>
                  </a:cubicBezTo>
                  <a:cubicBezTo>
                    <a:pt x="1397" y="5001"/>
                    <a:pt x="1504" y="4833"/>
                    <a:pt x="1601" y="4656"/>
                  </a:cubicBezTo>
                  <a:cubicBezTo>
                    <a:pt x="1649" y="4567"/>
                    <a:pt x="1707" y="4479"/>
                    <a:pt x="1751" y="4382"/>
                  </a:cubicBezTo>
                  <a:cubicBezTo>
                    <a:pt x="1795" y="4284"/>
                    <a:pt x="1844" y="4187"/>
                    <a:pt x="1888" y="4085"/>
                  </a:cubicBezTo>
                  <a:lnTo>
                    <a:pt x="1954" y="3935"/>
                  </a:lnTo>
                  <a:cubicBezTo>
                    <a:pt x="1972" y="3886"/>
                    <a:pt x="1990" y="3833"/>
                    <a:pt x="2012" y="3780"/>
                  </a:cubicBezTo>
                  <a:lnTo>
                    <a:pt x="2122" y="3471"/>
                  </a:lnTo>
                  <a:cubicBezTo>
                    <a:pt x="2140" y="3418"/>
                    <a:pt x="2162" y="3369"/>
                    <a:pt x="2176" y="3312"/>
                  </a:cubicBezTo>
                  <a:lnTo>
                    <a:pt x="2220" y="3153"/>
                  </a:lnTo>
                  <a:cubicBezTo>
                    <a:pt x="2251" y="3046"/>
                    <a:pt x="2277" y="2940"/>
                    <a:pt x="2304" y="2834"/>
                  </a:cubicBezTo>
                  <a:cubicBezTo>
                    <a:pt x="2370" y="2626"/>
                    <a:pt x="2397" y="2414"/>
                    <a:pt x="2441" y="2211"/>
                  </a:cubicBezTo>
                  <a:cubicBezTo>
                    <a:pt x="2459" y="2109"/>
                    <a:pt x="2476" y="2012"/>
                    <a:pt x="2494" y="1915"/>
                  </a:cubicBezTo>
                  <a:cubicBezTo>
                    <a:pt x="2512" y="1817"/>
                    <a:pt x="2520" y="1720"/>
                    <a:pt x="2534" y="1623"/>
                  </a:cubicBezTo>
                  <a:cubicBezTo>
                    <a:pt x="2556" y="1437"/>
                    <a:pt x="2569" y="1260"/>
                    <a:pt x="2591" y="1097"/>
                  </a:cubicBezTo>
                  <a:cubicBezTo>
                    <a:pt x="2613" y="933"/>
                    <a:pt x="2613" y="783"/>
                    <a:pt x="2618" y="646"/>
                  </a:cubicBezTo>
                  <a:cubicBezTo>
                    <a:pt x="2627" y="513"/>
                    <a:pt x="2631" y="398"/>
                    <a:pt x="2631" y="301"/>
                  </a:cubicBezTo>
                  <a:cubicBezTo>
                    <a:pt x="2640" y="111"/>
                    <a:pt x="2640" y="0"/>
                    <a:pt x="2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828200" y="2792000"/>
              <a:ext cx="36150" cy="36050"/>
            </a:xfrm>
            <a:custGeom>
              <a:avLst/>
              <a:gdLst/>
              <a:ahLst/>
              <a:cxnLst/>
              <a:rect l="l" t="t" r="r" b="b"/>
              <a:pathLst>
                <a:path w="1446" h="1442" extrusionOk="0">
                  <a:moveTo>
                    <a:pt x="866" y="0"/>
                  </a:moveTo>
                  <a:cubicBezTo>
                    <a:pt x="845" y="0"/>
                    <a:pt x="823" y="2"/>
                    <a:pt x="800" y="4"/>
                  </a:cubicBezTo>
                  <a:cubicBezTo>
                    <a:pt x="1" y="310"/>
                    <a:pt x="216" y="1442"/>
                    <a:pt x="294" y="1442"/>
                  </a:cubicBezTo>
                  <a:cubicBezTo>
                    <a:pt x="295" y="1442"/>
                    <a:pt x="296" y="1442"/>
                    <a:pt x="296" y="1441"/>
                  </a:cubicBezTo>
                  <a:cubicBezTo>
                    <a:pt x="1419" y="976"/>
                    <a:pt x="1445" y="0"/>
                    <a:pt x="866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839025" y="2804800"/>
              <a:ext cx="11625" cy="17725"/>
            </a:xfrm>
            <a:custGeom>
              <a:avLst/>
              <a:gdLst/>
              <a:ahLst/>
              <a:cxnLst/>
              <a:rect l="l" t="t" r="r" b="b"/>
              <a:pathLst>
                <a:path w="465" h="709" fill="none" extrusionOk="0">
                  <a:moveTo>
                    <a:pt x="465" y="182"/>
                  </a:moveTo>
                  <a:lnTo>
                    <a:pt x="1" y="708"/>
                  </a:lnTo>
                  <a:lnTo>
                    <a:pt x="239" y="1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2836500" y="2828475"/>
              <a:ext cx="37025" cy="25800"/>
            </a:xfrm>
            <a:custGeom>
              <a:avLst/>
              <a:gdLst/>
              <a:ahLst/>
              <a:cxnLst/>
              <a:rect l="l" t="t" r="r" b="b"/>
              <a:pathLst>
                <a:path w="1481" h="1032" extrusionOk="0">
                  <a:moveTo>
                    <a:pt x="437" y="0"/>
                  </a:moveTo>
                  <a:cubicBezTo>
                    <a:pt x="189" y="0"/>
                    <a:pt x="0" y="57"/>
                    <a:pt x="13" y="88"/>
                  </a:cubicBezTo>
                  <a:cubicBezTo>
                    <a:pt x="285" y="750"/>
                    <a:pt x="736" y="1031"/>
                    <a:pt x="1061" y="1031"/>
                  </a:cubicBezTo>
                  <a:cubicBezTo>
                    <a:pt x="1307" y="1031"/>
                    <a:pt x="1480" y="870"/>
                    <a:pt x="1450" y="592"/>
                  </a:cubicBezTo>
                  <a:cubicBezTo>
                    <a:pt x="1265" y="117"/>
                    <a:pt x="790" y="0"/>
                    <a:pt x="43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2842350" y="2834100"/>
              <a:ext cx="17600" cy="11625"/>
            </a:xfrm>
            <a:custGeom>
              <a:avLst/>
              <a:gdLst/>
              <a:ahLst/>
              <a:cxnLst/>
              <a:rect l="l" t="t" r="r" b="b"/>
              <a:pathLst>
                <a:path w="704" h="465" fill="none" extrusionOk="0">
                  <a:moveTo>
                    <a:pt x="522" y="465"/>
                  </a:moveTo>
                  <a:lnTo>
                    <a:pt x="0" y="0"/>
                  </a:lnTo>
                  <a:lnTo>
                    <a:pt x="703" y="239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796150" y="2805600"/>
              <a:ext cx="37025" cy="25750"/>
            </a:xfrm>
            <a:custGeom>
              <a:avLst/>
              <a:gdLst/>
              <a:ahLst/>
              <a:cxnLst/>
              <a:rect l="l" t="t" r="r" b="b"/>
              <a:pathLst>
                <a:path w="1481" h="1030" extrusionOk="0">
                  <a:moveTo>
                    <a:pt x="421" y="1"/>
                  </a:moveTo>
                  <a:cubicBezTo>
                    <a:pt x="175" y="1"/>
                    <a:pt x="1" y="161"/>
                    <a:pt x="31" y="437"/>
                  </a:cubicBezTo>
                  <a:cubicBezTo>
                    <a:pt x="216" y="913"/>
                    <a:pt x="691" y="1030"/>
                    <a:pt x="1044" y="1030"/>
                  </a:cubicBezTo>
                  <a:cubicBezTo>
                    <a:pt x="1292" y="1030"/>
                    <a:pt x="1481" y="972"/>
                    <a:pt x="1468" y="941"/>
                  </a:cubicBezTo>
                  <a:cubicBezTo>
                    <a:pt x="1196" y="280"/>
                    <a:pt x="746" y="1"/>
                    <a:pt x="42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2809725" y="2814100"/>
              <a:ext cx="17725" cy="11725"/>
            </a:xfrm>
            <a:custGeom>
              <a:avLst/>
              <a:gdLst/>
              <a:ahLst/>
              <a:cxnLst/>
              <a:rect l="l" t="t" r="r" b="b"/>
              <a:pathLst>
                <a:path w="709" h="469" fill="none" extrusionOk="0">
                  <a:moveTo>
                    <a:pt x="182" y="0"/>
                  </a:moveTo>
                  <a:lnTo>
                    <a:pt x="708" y="469"/>
                  </a:lnTo>
                  <a:lnTo>
                    <a:pt x="1" y="22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826250" y="2831650"/>
              <a:ext cx="34350" cy="38625"/>
            </a:xfrm>
            <a:custGeom>
              <a:avLst/>
              <a:gdLst/>
              <a:ahLst/>
              <a:cxnLst/>
              <a:rect l="l" t="t" r="r" b="b"/>
              <a:pathLst>
                <a:path w="1374" h="1545" extrusionOk="0">
                  <a:moveTo>
                    <a:pt x="390" y="0"/>
                  </a:moveTo>
                  <a:cubicBezTo>
                    <a:pt x="384" y="0"/>
                    <a:pt x="380" y="2"/>
                    <a:pt x="379" y="6"/>
                  </a:cubicBezTo>
                  <a:cubicBezTo>
                    <a:pt x="1" y="913"/>
                    <a:pt x="363" y="1545"/>
                    <a:pt x="734" y="1545"/>
                  </a:cubicBezTo>
                  <a:cubicBezTo>
                    <a:pt x="840" y="1545"/>
                    <a:pt x="947" y="1493"/>
                    <a:pt x="1038" y="1381"/>
                  </a:cubicBezTo>
                  <a:cubicBezTo>
                    <a:pt x="1374" y="629"/>
                    <a:pt x="504" y="0"/>
                    <a:pt x="39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837150" y="2838075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45" y="704"/>
                  </a:moveTo>
                  <a:lnTo>
                    <a:pt x="0" y="1"/>
                  </a:lnTo>
                  <a:lnTo>
                    <a:pt x="328" y="67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2809200" y="2789600"/>
              <a:ext cx="34225" cy="38600"/>
            </a:xfrm>
            <a:custGeom>
              <a:avLst/>
              <a:gdLst/>
              <a:ahLst/>
              <a:cxnLst/>
              <a:rect l="l" t="t" r="r" b="b"/>
              <a:pathLst>
                <a:path w="1369" h="1544" extrusionOk="0">
                  <a:moveTo>
                    <a:pt x="636" y="1"/>
                  </a:moveTo>
                  <a:cubicBezTo>
                    <a:pt x="530" y="1"/>
                    <a:pt x="422" y="53"/>
                    <a:pt x="331" y="167"/>
                  </a:cubicBezTo>
                  <a:cubicBezTo>
                    <a:pt x="0" y="916"/>
                    <a:pt x="864" y="1543"/>
                    <a:pt x="982" y="1543"/>
                  </a:cubicBezTo>
                  <a:cubicBezTo>
                    <a:pt x="989" y="1543"/>
                    <a:pt x="993" y="1541"/>
                    <a:pt x="995" y="1537"/>
                  </a:cubicBezTo>
                  <a:cubicBezTo>
                    <a:pt x="1369" y="634"/>
                    <a:pt x="1007" y="1"/>
                    <a:pt x="63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2824325" y="2804150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288" y="0"/>
                  </a:moveTo>
                  <a:lnTo>
                    <a:pt x="328" y="703"/>
                  </a:lnTo>
                  <a:lnTo>
                    <a:pt x="0" y="3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2821000" y="2814675"/>
              <a:ext cx="32225" cy="27350"/>
            </a:xfrm>
            <a:custGeom>
              <a:avLst/>
              <a:gdLst/>
              <a:ahLst/>
              <a:cxnLst/>
              <a:rect l="l" t="t" r="r" b="b"/>
              <a:pathLst>
                <a:path w="1289" h="1094" extrusionOk="0">
                  <a:moveTo>
                    <a:pt x="616" y="1"/>
                  </a:moveTo>
                  <a:cubicBezTo>
                    <a:pt x="400" y="1"/>
                    <a:pt x="184" y="125"/>
                    <a:pt x="98" y="366"/>
                  </a:cubicBezTo>
                  <a:cubicBezTo>
                    <a:pt x="1" y="649"/>
                    <a:pt x="147" y="959"/>
                    <a:pt x="430" y="1060"/>
                  </a:cubicBezTo>
                  <a:cubicBezTo>
                    <a:pt x="493" y="1083"/>
                    <a:pt x="557" y="1093"/>
                    <a:pt x="618" y="1093"/>
                  </a:cubicBezTo>
                  <a:cubicBezTo>
                    <a:pt x="996" y="1093"/>
                    <a:pt x="1289" y="690"/>
                    <a:pt x="1106" y="313"/>
                  </a:cubicBezTo>
                  <a:cubicBezTo>
                    <a:pt x="1007" y="103"/>
                    <a:pt x="812" y="1"/>
                    <a:pt x="61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927750" y="2711400"/>
              <a:ext cx="51050" cy="25250"/>
            </a:xfrm>
            <a:custGeom>
              <a:avLst/>
              <a:gdLst/>
              <a:ahLst/>
              <a:cxnLst/>
              <a:rect l="l" t="t" r="r" b="b"/>
              <a:pathLst>
                <a:path w="2042" h="1010" extrusionOk="0">
                  <a:moveTo>
                    <a:pt x="1223" y="0"/>
                  </a:moveTo>
                  <a:cubicBezTo>
                    <a:pt x="510" y="0"/>
                    <a:pt x="0" y="823"/>
                    <a:pt x="73" y="850"/>
                  </a:cubicBezTo>
                  <a:cubicBezTo>
                    <a:pt x="362" y="963"/>
                    <a:pt x="626" y="1010"/>
                    <a:pt x="855" y="1010"/>
                  </a:cubicBezTo>
                  <a:cubicBezTo>
                    <a:pt x="1665" y="1010"/>
                    <a:pt x="2041" y="421"/>
                    <a:pt x="1593" y="76"/>
                  </a:cubicBezTo>
                  <a:cubicBezTo>
                    <a:pt x="1465" y="23"/>
                    <a:pt x="1341" y="0"/>
                    <a:pt x="122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939725" y="2720025"/>
              <a:ext cx="23900" cy="8000"/>
            </a:xfrm>
            <a:custGeom>
              <a:avLst/>
              <a:gdLst/>
              <a:ahLst/>
              <a:cxnLst/>
              <a:rect l="l" t="t" r="r" b="b"/>
              <a:pathLst>
                <a:path w="956" h="320" fill="none" extrusionOk="0">
                  <a:moveTo>
                    <a:pt x="0" y="319"/>
                  </a:moveTo>
                  <a:lnTo>
                    <a:pt x="955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2877125" y="27289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5" y="1"/>
                  </a:moveTo>
                  <a:cubicBezTo>
                    <a:pt x="381" y="1"/>
                    <a:pt x="1" y="590"/>
                    <a:pt x="453" y="932"/>
                  </a:cubicBezTo>
                  <a:cubicBezTo>
                    <a:pt x="582" y="986"/>
                    <a:pt x="707" y="1010"/>
                    <a:pt x="827" y="1010"/>
                  </a:cubicBezTo>
                  <a:cubicBezTo>
                    <a:pt x="1538" y="1010"/>
                    <a:pt x="2046" y="189"/>
                    <a:pt x="1974" y="159"/>
                  </a:cubicBezTo>
                  <a:cubicBezTo>
                    <a:pt x="1686" y="47"/>
                    <a:pt x="1423" y="1"/>
                    <a:pt x="119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2895625" y="2734725"/>
              <a:ext cx="23900" cy="8975"/>
            </a:xfrm>
            <a:custGeom>
              <a:avLst/>
              <a:gdLst/>
              <a:ahLst/>
              <a:cxnLst/>
              <a:rect l="l" t="t" r="r" b="b"/>
              <a:pathLst>
                <a:path w="956" h="359" fill="none" extrusionOk="0">
                  <a:moveTo>
                    <a:pt x="955" y="1"/>
                  </a:moveTo>
                  <a:lnTo>
                    <a:pt x="0" y="35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928750" y="2733500"/>
              <a:ext cx="34425" cy="35075"/>
            </a:xfrm>
            <a:custGeom>
              <a:avLst/>
              <a:gdLst/>
              <a:ahLst/>
              <a:cxnLst/>
              <a:rect l="l" t="t" r="r" b="b"/>
              <a:pathLst>
                <a:path w="1377" h="1403" extrusionOk="0">
                  <a:moveTo>
                    <a:pt x="92" y="0"/>
                  </a:moveTo>
                  <a:cubicBezTo>
                    <a:pt x="34" y="0"/>
                    <a:pt x="0" y="9"/>
                    <a:pt x="2" y="23"/>
                  </a:cubicBezTo>
                  <a:cubicBezTo>
                    <a:pt x="89" y="948"/>
                    <a:pt x="599" y="1402"/>
                    <a:pt x="975" y="1402"/>
                  </a:cubicBezTo>
                  <a:cubicBezTo>
                    <a:pt x="1171" y="1402"/>
                    <a:pt x="1331" y="1279"/>
                    <a:pt x="1377" y="1036"/>
                  </a:cubicBezTo>
                  <a:cubicBezTo>
                    <a:pt x="1317" y="225"/>
                    <a:pt x="388" y="0"/>
                    <a:pt x="9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2937625" y="2741150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fill="none" extrusionOk="0">
                  <a:moveTo>
                    <a:pt x="0" y="0"/>
                  </a:moveTo>
                  <a:lnTo>
                    <a:pt x="708" y="708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2892850" y="26970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2" y="0"/>
                  </a:moveTo>
                  <a:cubicBezTo>
                    <a:pt x="206" y="0"/>
                    <a:pt x="46" y="124"/>
                    <a:pt x="1" y="369"/>
                  </a:cubicBezTo>
                  <a:cubicBezTo>
                    <a:pt x="56" y="1175"/>
                    <a:pt x="978" y="1402"/>
                    <a:pt x="1280" y="1402"/>
                  </a:cubicBezTo>
                  <a:cubicBezTo>
                    <a:pt x="1341" y="1402"/>
                    <a:pt x="1377" y="1393"/>
                    <a:pt x="1376" y="1377"/>
                  </a:cubicBezTo>
                  <a:cubicBezTo>
                    <a:pt x="1288" y="455"/>
                    <a:pt x="779" y="0"/>
                    <a:pt x="40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2903675" y="2708750"/>
              <a:ext cx="18725" cy="17275"/>
            </a:xfrm>
            <a:custGeom>
              <a:avLst/>
              <a:gdLst/>
              <a:ahLst/>
              <a:cxnLst/>
              <a:rect l="l" t="t" r="r" b="b"/>
              <a:pathLst>
                <a:path w="749" h="691" fill="none" extrusionOk="0">
                  <a:moveTo>
                    <a:pt x="748" y="690"/>
                  </a:moveTo>
                  <a:lnTo>
                    <a:pt x="1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2900525" y="2734025"/>
              <a:ext cx="40925" cy="43025"/>
            </a:xfrm>
            <a:custGeom>
              <a:avLst/>
              <a:gdLst/>
              <a:ahLst/>
              <a:cxnLst/>
              <a:rect l="l" t="t" r="r" b="b"/>
              <a:pathLst>
                <a:path w="1637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9" y="2"/>
                  </a:cubicBezTo>
                  <a:cubicBezTo>
                    <a:pt x="0" y="720"/>
                    <a:pt x="108" y="1720"/>
                    <a:pt x="662" y="1720"/>
                  </a:cubicBezTo>
                  <a:cubicBezTo>
                    <a:pt x="715" y="1720"/>
                    <a:pt x="773" y="1711"/>
                    <a:pt x="834" y="1691"/>
                  </a:cubicBezTo>
                  <a:cubicBezTo>
                    <a:pt x="1636" y="1180"/>
                    <a:pt x="1163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2918050" y="2745225"/>
              <a:ext cx="7225" cy="24025"/>
            </a:xfrm>
            <a:custGeom>
              <a:avLst/>
              <a:gdLst/>
              <a:ahLst/>
              <a:cxnLst/>
              <a:rect l="l" t="t" r="r" b="b"/>
              <a:pathLst>
                <a:path w="289" h="961" fill="none" extrusionOk="0">
                  <a:moveTo>
                    <a:pt x="288" y="1"/>
                  </a:moveTo>
                  <a:lnTo>
                    <a:pt x="1" y="96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2914475" y="2688475"/>
              <a:ext cx="41075" cy="43100"/>
            </a:xfrm>
            <a:custGeom>
              <a:avLst/>
              <a:gdLst/>
              <a:ahLst/>
              <a:cxnLst/>
              <a:rect l="l" t="t" r="r" b="b"/>
              <a:pathLst>
                <a:path w="1643" h="1724" extrusionOk="0">
                  <a:moveTo>
                    <a:pt x="976" y="1"/>
                  </a:moveTo>
                  <a:cubicBezTo>
                    <a:pt x="923" y="1"/>
                    <a:pt x="867" y="10"/>
                    <a:pt x="807" y="29"/>
                  </a:cubicBezTo>
                  <a:cubicBezTo>
                    <a:pt x="1" y="545"/>
                    <a:pt x="478" y="1724"/>
                    <a:pt x="568" y="1724"/>
                  </a:cubicBezTo>
                  <a:cubicBezTo>
                    <a:pt x="569" y="1724"/>
                    <a:pt x="571" y="1723"/>
                    <a:pt x="573" y="1722"/>
                  </a:cubicBezTo>
                  <a:cubicBezTo>
                    <a:pt x="1643" y="1004"/>
                    <a:pt x="1529" y="1"/>
                    <a:pt x="97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2931200" y="2699925"/>
              <a:ext cx="6325" cy="24775"/>
            </a:xfrm>
            <a:custGeom>
              <a:avLst/>
              <a:gdLst/>
              <a:ahLst/>
              <a:cxnLst/>
              <a:rect l="l" t="t" r="r" b="b"/>
              <a:pathLst>
                <a:path w="253" h="991" fill="none" extrusionOk="0">
                  <a:moveTo>
                    <a:pt x="1" y="990"/>
                  </a:moveTo>
                  <a:lnTo>
                    <a:pt x="253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2911875" y="2716575"/>
              <a:ext cx="36150" cy="30675"/>
            </a:xfrm>
            <a:custGeom>
              <a:avLst/>
              <a:gdLst/>
              <a:ahLst/>
              <a:cxnLst/>
              <a:rect l="l" t="t" r="r" b="b"/>
              <a:pathLst>
                <a:path w="1446" h="1227" extrusionOk="0">
                  <a:moveTo>
                    <a:pt x="688" y="1"/>
                  </a:moveTo>
                  <a:cubicBezTo>
                    <a:pt x="442" y="1"/>
                    <a:pt x="196" y="145"/>
                    <a:pt x="106" y="422"/>
                  </a:cubicBezTo>
                  <a:cubicBezTo>
                    <a:pt x="0" y="744"/>
                    <a:pt x="177" y="1089"/>
                    <a:pt x="500" y="1195"/>
                  </a:cubicBezTo>
                  <a:cubicBezTo>
                    <a:pt x="565" y="1217"/>
                    <a:pt x="630" y="1227"/>
                    <a:pt x="692" y="1227"/>
                  </a:cubicBezTo>
                  <a:cubicBezTo>
                    <a:pt x="1122" y="1227"/>
                    <a:pt x="1445" y="758"/>
                    <a:pt x="1229" y="333"/>
                  </a:cubicBezTo>
                  <a:cubicBezTo>
                    <a:pt x="1116" y="109"/>
                    <a:pt x="902" y="1"/>
                    <a:pt x="68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2811700" y="2654000"/>
              <a:ext cx="51150" cy="25275"/>
            </a:xfrm>
            <a:custGeom>
              <a:avLst/>
              <a:gdLst/>
              <a:ahLst/>
              <a:cxnLst/>
              <a:rect l="l" t="t" r="r" b="b"/>
              <a:pathLst>
                <a:path w="2046" h="1011" extrusionOk="0">
                  <a:moveTo>
                    <a:pt x="1220" y="0"/>
                  </a:moveTo>
                  <a:cubicBezTo>
                    <a:pt x="509" y="0"/>
                    <a:pt x="0" y="825"/>
                    <a:pt x="72" y="851"/>
                  </a:cubicBezTo>
                  <a:cubicBezTo>
                    <a:pt x="362" y="964"/>
                    <a:pt x="625" y="1011"/>
                    <a:pt x="854" y="1011"/>
                  </a:cubicBezTo>
                  <a:cubicBezTo>
                    <a:pt x="1668" y="1011"/>
                    <a:pt x="2045" y="419"/>
                    <a:pt x="1593" y="77"/>
                  </a:cubicBezTo>
                  <a:cubicBezTo>
                    <a:pt x="1464" y="23"/>
                    <a:pt x="1339" y="0"/>
                    <a:pt x="122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2819800" y="2660000"/>
              <a:ext cx="31525" cy="13250"/>
            </a:xfrm>
            <a:custGeom>
              <a:avLst/>
              <a:gdLst/>
              <a:ahLst/>
              <a:cxnLst/>
              <a:rect l="l" t="t" r="r" b="b"/>
              <a:pathLst>
                <a:path w="1261" h="530" extrusionOk="0">
                  <a:moveTo>
                    <a:pt x="1114" y="0"/>
                  </a:moveTo>
                  <a:cubicBezTo>
                    <a:pt x="1110" y="0"/>
                    <a:pt x="1105" y="0"/>
                    <a:pt x="1101" y="1"/>
                  </a:cubicBezTo>
                  <a:cubicBezTo>
                    <a:pt x="1092" y="1"/>
                    <a:pt x="1083" y="1"/>
                    <a:pt x="1075" y="5"/>
                  </a:cubicBezTo>
                  <a:lnTo>
                    <a:pt x="124" y="324"/>
                  </a:lnTo>
                  <a:cubicBezTo>
                    <a:pt x="1" y="364"/>
                    <a:pt x="46" y="529"/>
                    <a:pt x="153" y="529"/>
                  </a:cubicBezTo>
                  <a:cubicBezTo>
                    <a:pt x="165" y="529"/>
                    <a:pt x="177" y="527"/>
                    <a:pt x="190" y="523"/>
                  </a:cubicBezTo>
                  <a:lnTo>
                    <a:pt x="1145" y="209"/>
                  </a:lnTo>
                  <a:cubicBezTo>
                    <a:pt x="1260" y="170"/>
                    <a:pt x="1227" y="0"/>
                    <a:pt x="1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2761200" y="2671550"/>
              <a:ext cx="51025" cy="25300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184" y="0"/>
                  </a:moveTo>
                  <a:cubicBezTo>
                    <a:pt x="376" y="0"/>
                    <a:pt x="1" y="592"/>
                    <a:pt x="452" y="936"/>
                  </a:cubicBezTo>
                  <a:cubicBezTo>
                    <a:pt x="580" y="989"/>
                    <a:pt x="704" y="1012"/>
                    <a:pt x="822" y="1012"/>
                  </a:cubicBezTo>
                  <a:cubicBezTo>
                    <a:pt x="1534" y="1012"/>
                    <a:pt x="2040" y="189"/>
                    <a:pt x="1968" y="162"/>
                  </a:cubicBezTo>
                  <a:cubicBezTo>
                    <a:pt x="1678" y="48"/>
                    <a:pt x="1414" y="0"/>
                    <a:pt x="11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2775525" y="2674700"/>
              <a:ext cx="31575" cy="14400"/>
            </a:xfrm>
            <a:custGeom>
              <a:avLst/>
              <a:gdLst/>
              <a:ahLst/>
              <a:cxnLst/>
              <a:rect l="l" t="t" r="r" b="b"/>
              <a:pathLst>
                <a:path w="1263" h="576" extrusionOk="0">
                  <a:moveTo>
                    <a:pt x="1117" y="0"/>
                  </a:moveTo>
                  <a:cubicBezTo>
                    <a:pt x="1113" y="0"/>
                    <a:pt x="1108" y="0"/>
                    <a:pt x="1104" y="1"/>
                  </a:cubicBezTo>
                  <a:cubicBezTo>
                    <a:pt x="1095" y="1"/>
                    <a:pt x="1086" y="1"/>
                    <a:pt x="1081" y="5"/>
                  </a:cubicBezTo>
                  <a:lnTo>
                    <a:pt x="127" y="364"/>
                  </a:lnTo>
                  <a:cubicBezTo>
                    <a:pt x="1" y="407"/>
                    <a:pt x="50" y="575"/>
                    <a:pt x="158" y="575"/>
                  </a:cubicBezTo>
                  <a:cubicBezTo>
                    <a:pt x="172" y="575"/>
                    <a:pt x="186" y="573"/>
                    <a:pt x="202" y="567"/>
                  </a:cubicBezTo>
                  <a:lnTo>
                    <a:pt x="1152" y="204"/>
                  </a:lnTo>
                  <a:cubicBezTo>
                    <a:pt x="1263" y="162"/>
                    <a:pt x="1230" y="0"/>
                    <a:pt x="111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2812675" y="2676125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95" y="0"/>
                  </a:moveTo>
                  <a:cubicBezTo>
                    <a:pt x="35" y="0"/>
                    <a:pt x="1" y="9"/>
                    <a:pt x="2" y="24"/>
                  </a:cubicBezTo>
                  <a:cubicBezTo>
                    <a:pt x="89" y="947"/>
                    <a:pt x="598" y="1401"/>
                    <a:pt x="975" y="1401"/>
                  </a:cubicBezTo>
                  <a:cubicBezTo>
                    <a:pt x="1171" y="1401"/>
                    <a:pt x="1332" y="1277"/>
                    <a:pt x="1377" y="1032"/>
                  </a:cubicBezTo>
                  <a:cubicBezTo>
                    <a:pt x="1322" y="223"/>
                    <a:pt x="394" y="0"/>
                    <a:pt x="95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2818575" y="2681100"/>
              <a:ext cx="24275" cy="22975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122" y="0"/>
                  </a:moveTo>
                  <a:cubicBezTo>
                    <a:pt x="117" y="0"/>
                    <a:pt x="112" y="1"/>
                    <a:pt x="107" y="1"/>
                  </a:cubicBezTo>
                  <a:cubicBezTo>
                    <a:pt x="85" y="1"/>
                    <a:pt x="58" y="15"/>
                    <a:pt x="40" y="32"/>
                  </a:cubicBezTo>
                  <a:cubicBezTo>
                    <a:pt x="1" y="72"/>
                    <a:pt x="1" y="138"/>
                    <a:pt x="40" y="183"/>
                  </a:cubicBezTo>
                  <a:lnTo>
                    <a:pt x="752" y="890"/>
                  </a:lnTo>
                  <a:cubicBezTo>
                    <a:pt x="775" y="910"/>
                    <a:pt x="800" y="918"/>
                    <a:pt x="823" y="918"/>
                  </a:cubicBezTo>
                  <a:cubicBezTo>
                    <a:pt x="904" y="918"/>
                    <a:pt x="971" y="819"/>
                    <a:pt x="903" y="740"/>
                  </a:cubicBezTo>
                  <a:lnTo>
                    <a:pt x="195" y="28"/>
                  </a:lnTo>
                  <a:cubicBezTo>
                    <a:pt x="177" y="10"/>
                    <a:pt x="149" y="0"/>
                    <a:pt x="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2776800" y="2639600"/>
              <a:ext cx="34425" cy="35050"/>
            </a:xfrm>
            <a:custGeom>
              <a:avLst/>
              <a:gdLst/>
              <a:ahLst/>
              <a:cxnLst/>
              <a:rect l="l" t="t" r="r" b="b"/>
              <a:pathLst>
                <a:path w="1377" h="1402" extrusionOk="0">
                  <a:moveTo>
                    <a:pt x="403" y="1"/>
                  </a:moveTo>
                  <a:cubicBezTo>
                    <a:pt x="206" y="1"/>
                    <a:pt x="46" y="125"/>
                    <a:pt x="0" y="370"/>
                  </a:cubicBezTo>
                  <a:cubicBezTo>
                    <a:pt x="59" y="1179"/>
                    <a:pt x="985" y="1402"/>
                    <a:pt x="1283" y="1402"/>
                  </a:cubicBezTo>
                  <a:cubicBezTo>
                    <a:pt x="1342" y="1402"/>
                    <a:pt x="1377" y="1393"/>
                    <a:pt x="1375" y="1378"/>
                  </a:cubicBezTo>
                  <a:cubicBezTo>
                    <a:pt x="1288" y="455"/>
                    <a:pt x="780" y="1"/>
                    <a:pt x="403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2784750" y="2648700"/>
              <a:ext cx="25700" cy="22750"/>
            </a:xfrm>
            <a:custGeom>
              <a:avLst/>
              <a:gdLst/>
              <a:ahLst/>
              <a:cxnLst/>
              <a:rect l="l" t="t" r="r" b="b"/>
              <a:pathLst>
                <a:path w="1028" h="910" extrusionOk="0">
                  <a:moveTo>
                    <a:pt x="122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80" y="2"/>
                    <a:pt x="58" y="15"/>
                    <a:pt x="40" y="33"/>
                  </a:cubicBezTo>
                  <a:cubicBezTo>
                    <a:pt x="1" y="77"/>
                    <a:pt x="1" y="143"/>
                    <a:pt x="45" y="183"/>
                  </a:cubicBezTo>
                  <a:lnTo>
                    <a:pt x="792" y="877"/>
                  </a:lnTo>
                  <a:cubicBezTo>
                    <a:pt x="816" y="900"/>
                    <a:pt x="842" y="910"/>
                    <a:pt x="867" y="910"/>
                  </a:cubicBezTo>
                  <a:cubicBezTo>
                    <a:pt x="954" y="910"/>
                    <a:pt x="1027" y="794"/>
                    <a:pt x="938" y="718"/>
                  </a:cubicBezTo>
                  <a:lnTo>
                    <a:pt x="191" y="29"/>
                  </a:lnTo>
                  <a:cubicBezTo>
                    <a:pt x="172" y="10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2784475" y="2676650"/>
              <a:ext cx="40975" cy="43025"/>
            </a:xfrm>
            <a:custGeom>
              <a:avLst/>
              <a:gdLst/>
              <a:ahLst/>
              <a:cxnLst/>
              <a:rect l="l" t="t" r="r" b="b"/>
              <a:pathLst>
                <a:path w="1639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8" y="3"/>
                  </a:cubicBezTo>
                  <a:cubicBezTo>
                    <a:pt x="0" y="720"/>
                    <a:pt x="112" y="1721"/>
                    <a:pt x="663" y="1721"/>
                  </a:cubicBezTo>
                  <a:cubicBezTo>
                    <a:pt x="716" y="1721"/>
                    <a:pt x="773" y="1711"/>
                    <a:pt x="834" y="1691"/>
                  </a:cubicBezTo>
                  <a:cubicBezTo>
                    <a:pt x="1639" y="1181"/>
                    <a:pt x="1165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2798850" y="2685200"/>
              <a:ext cx="13350" cy="29375"/>
            </a:xfrm>
            <a:custGeom>
              <a:avLst/>
              <a:gdLst/>
              <a:ahLst/>
              <a:cxnLst/>
              <a:rect l="l" t="t" r="r" b="b"/>
              <a:pathLst>
                <a:path w="534" h="1175" extrusionOk="0">
                  <a:moveTo>
                    <a:pt x="401" y="1"/>
                  </a:moveTo>
                  <a:cubicBezTo>
                    <a:pt x="361" y="5"/>
                    <a:pt x="325" y="36"/>
                    <a:pt x="312" y="76"/>
                  </a:cubicBezTo>
                  <a:lnTo>
                    <a:pt x="25" y="1040"/>
                  </a:lnTo>
                  <a:cubicBezTo>
                    <a:pt x="1" y="1120"/>
                    <a:pt x="66" y="1175"/>
                    <a:pt x="131" y="1175"/>
                  </a:cubicBezTo>
                  <a:cubicBezTo>
                    <a:pt x="173" y="1175"/>
                    <a:pt x="215" y="1152"/>
                    <a:pt x="232" y="1097"/>
                  </a:cubicBezTo>
                  <a:lnTo>
                    <a:pt x="515" y="138"/>
                  </a:lnTo>
                  <a:cubicBezTo>
                    <a:pt x="533" y="81"/>
                    <a:pt x="502" y="23"/>
                    <a:pt x="445" y="5"/>
                  </a:cubicBezTo>
                  <a:cubicBezTo>
                    <a:pt x="431" y="1"/>
                    <a:pt x="418" y="1"/>
                    <a:pt x="40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798525" y="2631125"/>
              <a:ext cx="40950" cy="42975"/>
            </a:xfrm>
            <a:custGeom>
              <a:avLst/>
              <a:gdLst/>
              <a:ahLst/>
              <a:cxnLst/>
              <a:rect l="l" t="t" r="r" b="b"/>
              <a:pathLst>
                <a:path w="1638" h="1719" extrusionOk="0">
                  <a:moveTo>
                    <a:pt x="973" y="0"/>
                  </a:moveTo>
                  <a:cubicBezTo>
                    <a:pt x="920" y="0"/>
                    <a:pt x="863" y="9"/>
                    <a:pt x="803" y="29"/>
                  </a:cubicBezTo>
                  <a:cubicBezTo>
                    <a:pt x="1" y="540"/>
                    <a:pt x="474" y="1719"/>
                    <a:pt x="563" y="1719"/>
                  </a:cubicBezTo>
                  <a:cubicBezTo>
                    <a:pt x="565" y="1719"/>
                    <a:pt x="567" y="1718"/>
                    <a:pt x="568" y="1717"/>
                  </a:cubicBezTo>
                  <a:cubicBezTo>
                    <a:pt x="1638" y="999"/>
                    <a:pt x="1528" y="0"/>
                    <a:pt x="97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812075" y="2639900"/>
              <a:ext cx="12375" cy="29950"/>
            </a:xfrm>
            <a:custGeom>
              <a:avLst/>
              <a:gdLst/>
              <a:ahLst/>
              <a:cxnLst/>
              <a:rect l="l" t="t" r="r" b="b"/>
              <a:pathLst>
                <a:path w="495" h="1198" extrusionOk="0">
                  <a:moveTo>
                    <a:pt x="367" y="0"/>
                  </a:moveTo>
                  <a:cubicBezTo>
                    <a:pt x="322" y="5"/>
                    <a:pt x="287" y="36"/>
                    <a:pt x="274" y="75"/>
                  </a:cubicBezTo>
                  <a:lnTo>
                    <a:pt x="22" y="1061"/>
                  </a:lnTo>
                  <a:cubicBezTo>
                    <a:pt x="1" y="1144"/>
                    <a:pt x="67" y="1197"/>
                    <a:pt x="131" y="1197"/>
                  </a:cubicBezTo>
                  <a:cubicBezTo>
                    <a:pt x="174" y="1197"/>
                    <a:pt x="215" y="1174"/>
                    <a:pt x="230" y="1119"/>
                  </a:cubicBezTo>
                  <a:lnTo>
                    <a:pt x="482" y="128"/>
                  </a:lnTo>
                  <a:cubicBezTo>
                    <a:pt x="495" y="71"/>
                    <a:pt x="460" y="14"/>
                    <a:pt x="4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795800" y="2659175"/>
              <a:ext cx="36300" cy="30675"/>
            </a:xfrm>
            <a:custGeom>
              <a:avLst/>
              <a:gdLst/>
              <a:ahLst/>
              <a:cxnLst/>
              <a:rect l="l" t="t" r="r" b="b"/>
              <a:pathLst>
                <a:path w="1452" h="1227" extrusionOk="0">
                  <a:moveTo>
                    <a:pt x="692" y="0"/>
                  </a:moveTo>
                  <a:cubicBezTo>
                    <a:pt x="446" y="0"/>
                    <a:pt x="199" y="146"/>
                    <a:pt x="107" y="423"/>
                  </a:cubicBezTo>
                  <a:cubicBezTo>
                    <a:pt x="1" y="741"/>
                    <a:pt x="178" y="1091"/>
                    <a:pt x="500" y="1197"/>
                  </a:cubicBezTo>
                  <a:cubicBezTo>
                    <a:pt x="565" y="1217"/>
                    <a:pt x="629" y="1227"/>
                    <a:pt x="690" y="1227"/>
                  </a:cubicBezTo>
                  <a:cubicBezTo>
                    <a:pt x="1122" y="1227"/>
                    <a:pt x="1451" y="760"/>
                    <a:pt x="1234" y="335"/>
                  </a:cubicBezTo>
                  <a:cubicBezTo>
                    <a:pt x="1120" y="109"/>
                    <a:pt x="906" y="0"/>
                    <a:pt x="69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746950" y="3005825"/>
              <a:ext cx="56175" cy="60425"/>
            </a:xfrm>
            <a:custGeom>
              <a:avLst/>
              <a:gdLst/>
              <a:ahLst/>
              <a:cxnLst/>
              <a:rect l="l" t="t" r="r" b="b"/>
              <a:pathLst>
                <a:path w="2247" h="2417" extrusionOk="0">
                  <a:moveTo>
                    <a:pt x="1632" y="1"/>
                  </a:moveTo>
                  <a:cubicBezTo>
                    <a:pt x="950" y="1"/>
                    <a:pt x="332" y="461"/>
                    <a:pt x="1" y="1014"/>
                  </a:cubicBezTo>
                  <a:cubicBezTo>
                    <a:pt x="342" y="757"/>
                    <a:pt x="672" y="556"/>
                    <a:pt x="936" y="556"/>
                  </a:cubicBezTo>
                  <a:cubicBezTo>
                    <a:pt x="1116" y="556"/>
                    <a:pt x="1266" y="651"/>
                    <a:pt x="1367" y="886"/>
                  </a:cubicBezTo>
                  <a:cubicBezTo>
                    <a:pt x="1491" y="1258"/>
                    <a:pt x="1221" y="1841"/>
                    <a:pt x="1185" y="2416"/>
                  </a:cubicBezTo>
                  <a:cubicBezTo>
                    <a:pt x="2238" y="1549"/>
                    <a:pt x="2247" y="130"/>
                    <a:pt x="2247" y="130"/>
                  </a:cubicBezTo>
                  <a:cubicBezTo>
                    <a:pt x="2040" y="41"/>
                    <a:pt x="1834" y="1"/>
                    <a:pt x="163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728925" y="3019650"/>
              <a:ext cx="55200" cy="62625"/>
            </a:xfrm>
            <a:custGeom>
              <a:avLst/>
              <a:gdLst/>
              <a:ahLst/>
              <a:cxnLst/>
              <a:rect l="l" t="t" r="r" b="b"/>
              <a:pathLst>
                <a:path w="2208" h="2505" extrusionOk="0">
                  <a:moveTo>
                    <a:pt x="1657" y="0"/>
                  </a:moveTo>
                  <a:cubicBezTo>
                    <a:pt x="1394" y="0"/>
                    <a:pt x="1063" y="202"/>
                    <a:pt x="722" y="457"/>
                  </a:cubicBezTo>
                  <a:cubicBezTo>
                    <a:pt x="624" y="612"/>
                    <a:pt x="554" y="780"/>
                    <a:pt x="509" y="957"/>
                  </a:cubicBezTo>
                  <a:cubicBezTo>
                    <a:pt x="381" y="1483"/>
                    <a:pt x="209" y="2000"/>
                    <a:pt x="1" y="2504"/>
                  </a:cubicBezTo>
                  <a:cubicBezTo>
                    <a:pt x="859" y="2473"/>
                    <a:pt x="1469" y="2212"/>
                    <a:pt x="1902" y="1859"/>
                  </a:cubicBezTo>
                  <a:cubicBezTo>
                    <a:pt x="1937" y="1288"/>
                    <a:pt x="2207" y="705"/>
                    <a:pt x="2083" y="329"/>
                  </a:cubicBezTo>
                  <a:cubicBezTo>
                    <a:pt x="1985" y="94"/>
                    <a:pt x="1837" y="0"/>
                    <a:pt x="165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811500" y="2949775"/>
              <a:ext cx="39700" cy="34125"/>
            </a:xfrm>
            <a:custGeom>
              <a:avLst/>
              <a:gdLst/>
              <a:ahLst/>
              <a:cxnLst/>
              <a:rect l="l" t="t" r="r" b="b"/>
              <a:pathLst>
                <a:path w="1588" h="1365" extrusionOk="0">
                  <a:moveTo>
                    <a:pt x="614" y="1"/>
                  </a:moveTo>
                  <a:cubicBezTo>
                    <a:pt x="401" y="1"/>
                    <a:pt x="187" y="48"/>
                    <a:pt x="1" y="131"/>
                  </a:cubicBezTo>
                  <a:cubicBezTo>
                    <a:pt x="40" y="130"/>
                    <a:pt x="78" y="129"/>
                    <a:pt x="116" y="129"/>
                  </a:cubicBezTo>
                  <a:cubicBezTo>
                    <a:pt x="550" y="129"/>
                    <a:pt x="890" y="208"/>
                    <a:pt x="801" y="590"/>
                  </a:cubicBezTo>
                  <a:cubicBezTo>
                    <a:pt x="726" y="842"/>
                    <a:pt x="345" y="1064"/>
                    <a:pt x="102" y="1364"/>
                  </a:cubicBezTo>
                  <a:cubicBezTo>
                    <a:pt x="1022" y="1293"/>
                    <a:pt x="1588" y="511"/>
                    <a:pt x="1588" y="511"/>
                  </a:cubicBezTo>
                  <a:cubicBezTo>
                    <a:pt x="1367" y="149"/>
                    <a:pt x="991" y="1"/>
                    <a:pt x="6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781325" y="2953075"/>
              <a:ext cx="52400" cy="30925"/>
            </a:xfrm>
            <a:custGeom>
              <a:avLst/>
              <a:gdLst/>
              <a:ahLst/>
              <a:cxnLst/>
              <a:rect l="l" t="t" r="r" b="b"/>
              <a:pathLst>
                <a:path w="2096" h="1237" extrusionOk="0">
                  <a:moveTo>
                    <a:pt x="1350" y="0"/>
                  </a:moveTo>
                  <a:cubicBezTo>
                    <a:pt x="1303" y="0"/>
                    <a:pt x="1256" y="1"/>
                    <a:pt x="1208" y="3"/>
                  </a:cubicBezTo>
                  <a:cubicBezTo>
                    <a:pt x="1093" y="52"/>
                    <a:pt x="991" y="114"/>
                    <a:pt x="894" y="193"/>
                  </a:cubicBezTo>
                  <a:cubicBezTo>
                    <a:pt x="615" y="436"/>
                    <a:pt x="315" y="653"/>
                    <a:pt x="1" y="852"/>
                  </a:cubicBezTo>
                  <a:cubicBezTo>
                    <a:pt x="434" y="1135"/>
                    <a:pt x="832" y="1237"/>
                    <a:pt x="1182" y="1237"/>
                  </a:cubicBezTo>
                  <a:cubicBezTo>
                    <a:pt x="1225" y="1237"/>
                    <a:pt x="1268" y="1235"/>
                    <a:pt x="1309" y="1232"/>
                  </a:cubicBezTo>
                  <a:cubicBezTo>
                    <a:pt x="1552" y="932"/>
                    <a:pt x="1933" y="710"/>
                    <a:pt x="2008" y="458"/>
                  </a:cubicBezTo>
                  <a:cubicBezTo>
                    <a:pt x="2095" y="84"/>
                    <a:pt x="1770" y="0"/>
                    <a:pt x="13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892300" y="286780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" y="885"/>
                    <a:pt x="513" y="1827"/>
                    <a:pt x="1203" y="2291"/>
                  </a:cubicBezTo>
                  <a:cubicBezTo>
                    <a:pt x="805" y="1694"/>
                    <a:pt x="558" y="1137"/>
                    <a:pt x="1150" y="925"/>
                  </a:cubicBezTo>
                  <a:cubicBezTo>
                    <a:pt x="1206" y="909"/>
                    <a:pt x="1265" y="902"/>
                    <a:pt x="1329" y="902"/>
                  </a:cubicBezTo>
                  <a:cubicBezTo>
                    <a:pt x="1694" y="902"/>
                    <a:pt x="2180" y="1129"/>
                    <a:pt x="2667" y="1186"/>
                  </a:cubicBezTo>
                  <a:cubicBezTo>
                    <a:pt x="1862" y="85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2906225" y="2890350"/>
              <a:ext cx="66675" cy="55625"/>
            </a:xfrm>
            <a:custGeom>
              <a:avLst/>
              <a:gdLst/>
              <a:ahLst/>
              <a:cxnLst/>
              <a:rect l="l" t="t" r="r" b="b"/>
              <a:pathLst>
                <a:path w="2667" h="2225" extrusionOk="0">
                  <a:moveTo>
                    <a:pt x="773" y="0"/>
                  </a:moveTo>
                  <a:cubicBezTo>
                    <a:pt x="709" y="0"/>
                    <a:pt x="649" y="7"/>
                    <a:pt x="593" y="23"/>
                  </a:cubicBezTo>
                  <a:cubicBezTo>
                    <a:pt x="1" y="235"/>
                    <a:pt x="248" y="797"/>
                    <a:pt x="646" y="1389"/>
                  </a:cubicBezTo>
                  <a:cubicBezTo>
                    <a:pt x="796" y="1491"/>
                    <a:pt x="960" y="1575"/>
                    <a:pt x="1128" y="1628"/>
                  </a:cubicBezTo>
                  <a:cubicBezTo>
                    <a:pt x="1835" y="1849"/>
                    <a:pt x="1840" y="1814"/>
                    <a:pt x="2649" y="2225"/>
                  </a:cubicBezTo>
                  <a:cubicBezTo>
                    <a:pt x="2667" y="1363"/>
                    <a:pt x="2441" y="739"/>
                    <a:pt x="2110" y="284"/>
                  </a:cubicBezTo>
                  <a:cubicBezTo>
                    <a:pt x="1623" y="227"/>
                    <a:pt x="1140" y="0"/>
                    <a:pt x="77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" name="Google Shape;866;p36"/>
          <p:cNvGrpSpPr/>
          <p:nvPr/>
        </p:nvGrpSpPr>
        <p:grpSpPr>
          <a:xfrm flipH="1">
            <a:off x="3129232" y="1099088"/>
            <a:ext cx="2531824" cy="3145940"/>
            <a:chOff x="5365075" y="3701225"/>
            <a:chExt cx="793725" cy="986250"/>
          </a:xfrm>
        </p:grpSpPr>
        <p:sp>
          <p:nvSpPr>
            <p:cNvPr id="223" name="Google Shape;867;p36"/>
            <p:cNvSpPr/>
            <p:nvPr/>
          </p:nvSpPr>
          <p:spPr>
            <a:xfrm>
              <a:off x="5429900" y="4233075"/>
              <a:ext cx="219250" cy="133150"/>
            </a:xfrm>
            <a:custGeom>
              <a:avLst/>
              <a:gdLst/>
              <a:ahLst/>
              <a:cxnLst/>
              <a:rect l="l" t="t" r="r" b="b"/>
              <a:pathLst>
                <a:path w="8770" h="5326" extrusionOk="0">
                  <a:moveTo>
                    <a:pt x="1377" y="0"/>
                  </a:moveTo>
                  <a:cubicBezTo>
                    <a:pt x="1093" y="0"/>
                    <a:pt x="848" y="201"/>
                    <a:pt x="974" y="500"/>
                  </a:cubicBezTo>
                  <a:cubicBezTo>
                    <a:pt x="896" y="465"/>
                    <a:pt x="823" y="449"/>
                    <a:pt x="756" y="449"/>
                  </a:cubicBezTo>
                  <a:cubicBezTo>
                    <a:pt x="405" y="449"/>
                    <a:pt x="218" y="876"/>
                    <a:pt x="377" y="1148"/>
                  </a:cubicBezTo>
                  <a:lnTo>
                    <a:pt x="377" y="1148"/>
                  </a:lnTo>
                  <a:cubicBezTo>
                    <a:pt x="369" y="1144"/>
                    <a:pt x="360" y="1142"/>
                    <a:pt x="351" y="1142"/>
                  </a:cubicBezTo>
                  <a:cubicBezTo>
                    <a:pt x="153" y="1142"/>
                    <a:pt x="1" y="2103"/>
                    <a:pt x="812" y="2273"/>
                  </a:cubicBezTo>
                  <a:cubicBezTo>
                    <a:pt x="1842" y="3428"/>
                    <a:pt x="3202" y="4071"/>
                    <a:pt x="4295" y="4426"/>
                  </a:cubicBezTo>
                  <a:cubicBezTo>
                    <a:pt x="5393" y="4776"/>
                    <a:pt x="7840" y="5325"/>
                    <a:pt x="7840" y="5325"/>
                  </a:cubicBezTo>
                  <a:lnTo>
                    <a:pt x="8770" y="2136"/>
                  </a:lnTo>
                  <a:lnTo>
                    <a:pt x="8770" y="2136"/>
                  </a:lnTo>
                  <a:cubicBezTo>
                    <a:pt x="8460" y="2248"/>
                    <a:pt x="8022" y="2296"/>
                    <a:pt x="7522" y="2296"/>
                  </a:cubicBezTo>
                  <a:cubicBezTo>
                    <a:pt x="5637" y="2296"/>
                    <a:pt x="2869" y="1619"/>
                    <a:pt x="2765" y="1199"/>
                  </a:cubicBezTo>
                  <a:cubicBezTo>
                    <a:pt x="2800" y="477"/>
                    <a:pt x="2199" y="178"/>
                    <a:pt x="1865" y="178"/>
                  </a:cubicBezTo>
                  <a:cubicBezTo>
                    <a:pt x="1846" y="178"/>
                    <a:pt x="1828" y="179"/>
                    <a:pt x="1810" y="181"/>
                  </a:cubicBezTo>
                  <a:lnTo>
                    <a:pt x="1810" y="181"/>
                  </a:lnTo>
                  <a:cubicBezTo>
                    <a:pt x="1687" y="55"/>
                    <a:pt x="1527" y="0"/>
                    <a:pt x="137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68;p36"/>
            <p:cNvSpPr/>
            <p:nvPr/>
          </p:nvSpPr>
          <p:spPr>
            <a:xfrm>
              <a:off x="5560350" y="4279850"/>
              <a:ext cx="111775" cy="87100"/>
            </a:xfrm>
            <a:custGeom>
              <a:avLst/>
              <a:gdLst/>
              <a:ahLst/>
              <a:cxnLst/>
              <a:rect l="l" t="t" r="r" b="b"/>
              <a:pathLst>
                <a:path w="4471" h="3484" extrusionOk="0">
                  <a:moveTo>
                    <a:pt x="1033" y="0"/>
                  </a:moveTo>
                  <a:cubicBezTo>
                    <a:pt x="936" y="0"/>
                    <a:pt x="880" y="2"/>
                    <a:pt x="880" y="2"/>
                  </a:cubicBezTo>
                  <a:lnTo>
                    <a:pt x="0" y="3161"/>
                  </a:lnTo>
                  <a:cubicBezTo>
                    <a:pt x="425" y="3227"/>
                    <a:pt x="1376" y="3484"/>
                    <a:pt x="2272" y="3484"/>
                  </a:cubicBezTo>
                  <a:cubicBezTo>
                    <a:pt x="3233" y="3484"/>
                    <a:pt x="4131" y="3189"/>
                    <a:pt x="4257" y="2050"/>
                  </a:cubicBezTo>
                  <a:cubicBezTo>
                    <a:pt x="4471" y="120"/>
                    <a:pt x="1719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69;p36"/>
            <p:cNvSpPr/>
            <p:nvPr/>
          </p:nvSpPr>
          <p:spPr>
            <a:xfrm>
              <a:off x="5456100" y="4235550"/>
              <a:ext cx="27800" cy="31275"/>
            </a:xfrm>
            <a:custGeom>
              <a:avLst/>
              <a:gdLst/>
              <a:ahLst/>
              <a:cxnLst/>
              <a:rect l="l" t="t" r="r" b="b"/>
              <a:pathLst>
                <a:path w="1112" h="1251" extrusionOk="0">
                  <a:moveTo>
                    <a:pt x="802" y="1"/>
                  </a:moveTo>
                  <a:cubicBezTo>
                    <a:pt x="610" y="1"/>
                    <a:pt x="293" y="114"/>
                    <a:pt x="151" y="345"/>
                  </a:cubicBezTo>
                  <a:cubicBezTo>
                    <a:pt x="63" y="489"/>
                    <a:pt x="1" y="732"/>
                    <a:pt x="219" y="1088"/>
                  </a:cubicBezTo>
                  <a:cubicBezTo>
                    <a:pt x="309" y="1189"/>
                    <a:pt x="432" y="1251"/>
                    <a:pt x="568" y="1251"/>
                  </a:cubicBezTo>
                  <a:cubicBezTo>
                    <a:pt x="574" y="1251"/>
                    <a:pt x="581" y="1250"/>
                    <a:pt x="588" y="1250"/>
                  </a:cubicBezTo>
                  <a:cubicBezTo>
                    <a:pt x="669" y="1250"/>
                    <a:pt x="750" y="1231"/>
                    <a:pt x="831" y="1200"/>
                  </a:cubicBezTo>
                  <a:cubicBezTo>
                    <a:pt x="1012" y="1125"/>
                    <a:pt x="1112" y="932"/>
                    <a:pt x="1074" y="738"/>
                  </a:cubicBezTo>
                  <a:cubicBezTo>
                    <a:pt x="1069" y="699"/>
                    <a:pt x="1033" y="675"/>
                    <a:pt x="999" y="675"/>
                  </a:cubicBezTo>
                  <a:cubicBezTo>
                    <a:pt x="995" y="675"/>
                    <a:pt x="991" y="675"/>
                    <a:pt x="987" y="676"/>
                  </a:cubicBezTo>
                  <a:cubicBezTo>
                    <a:pt x="943" y="682"/>
                    <a:pt x="918" y="720"/>
                    <a:pt x="925" y="763"/>
                  </a:cubicBezTo>
                  <a:cubicBezTo>
                    <a:pt x="950" y="888"/>
                    <a:pt x="881" y="1013"/>
                    <a:pt x="762" y="1057"/>
                  </a:cubicBezTo>
                  <a:cubicBezTo>
                    <a:pt x="707" y="1083"/>
                    <a:pt x="642" y="1098"/>
                    <a:pt x="578" y="1098"/>
                  </a:cubicBezTo>
                  <a:cubicBezTo>
                    <a:pt x="489" y="1098"/>
                    <a:pt x="402" y="1069"/>
                    <a:pt x="344" y="1000"/>
                  </a:cubicBezTo>
                  <a:cubicBezTo>
                    <a:pt x="207" y="776"/>
                    <a:pt x="188" y="582"/>
                    <a:pt x="282" y="426"/>
                  </a:cubicBezTo>
                  <a:cubicBezTo>
                    <a:pt x="392" y="240"/>
                    <a:pt x="656" y="157"/>
                    <a:pt x="792" y="157"/>
                  </a:cubicBezTo>
                  <a:cubicBezTo>
                    <a:pt x="801" y="157"/>
                    <a:pt x="810" y="157"/>
                    <a:pt x="819" y="158"/>
                  </a:cubicBezTo>
                  <a:cubicBezTo>
                    <a:pt x="862" y="158"/>
                    <a:pt x="900" y="127"/>
                    <a:pt x="900" y="83"/>
                  </a:cubicBezTo>
                  <a:cubicBezTo>
                    <a:pt x="906" y="39"/>
                    <a:pt x="875" y="2"/>
                    <a:pt x="831" y="2"/>
                  </a:cubicBezTo>
                  <a:cubicBezTo>
                    <a:pt x="822" y="1"/>
                    <a:pt x="812" y="1"/>
                    <a:pt x="80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870;p36"/>
            <p:cNvSpPr/>
            <p:nvPr/>
          </p:nvSpPr>
          <p:spPr>
            <a:xfrm>
              <a:off x="5452225" y="4243825"/>
              <a:ext cx="9525" cy="13000"/>
            </a:xfrm>
            <a:custGeom>
              <a:avLst/>
              <a:gdLst/>
              <a:ahLst/>
              <a:cxnLst/>
              <a:rect l="l" t="t" r="r" b="b"/>
              <a:pathLst>
                <a:path w="381" h="520" extrusionOk="0">
                  <a:moveTo>
                    <a:pt x="88" y="1"/>
                  </a:moveTo>
                  <a:cubicBezTo>
                    <a:pt x="44" y="1"/>
                    <a:pt x="1" y="37"/>
                    <a:pt x="12" y="95"/>
                  </a:cubicBezTo>
                  <a:cubicBezTo>
                    <a:pt x="50" y="201"/>
                    <a:pt x="143" y="457"/>
                    <a:pt x="262" y="507"/>
                  </a:cubicBezTo>
                  <a:cubicBezTo>
                    <a:pt x="268" y="513"/>
                    <a:pt x="281" y="513"/>
                    <a:pt x="293" y="520"/>
                  </a:cubicBezTo>
                  <a:cubicBezTo>
                    <a:pt x="318" y="513"/>
                    <a:pt x="349" y="501"/>
                    <a:pt x="362" y="470"/>
                  </a:cubicBezTo>
                  <a:cubicBezTo>
                    <a:pt x="381" y="432"/>
                    <a:pt x="362" y="389"/>
                    <a:pt x="324" y="370"/>
                  </a:cubicBezTo>
                  <a:cubicBezTo>
                    <a:pt x="287" y="351"/>
                    <a:pt x="206" y="195"/>
                    <a:pt x="156" y="45"/>
                  </a:cubicBezTo>
                  <a:cubicBezTo>
                    <a:pt x="142" y="14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871;p36"/>
            <p:cNvSpPr/>
            <p:nvPr/>
          </p:nvSpPr>
          <p:spPr>
            <a:xfrm>
              <a:off x="5437225" y="4259825"/>
              <a:ext cx="31800" cy="16675"/>
            </a:xfrm>
            <a:custGeom>
              <a:avLst/>
              <a:gdLst/>
              <a:ahLst/>
              <a:cxnLst/>
              <a:rect l="l" t="t" r="r" b="b"/>
              <a:pathLst>
                <a:path w="1272" h="667" extrusionOk="0">
                  <a:moveTo>
                    <a:pt x="87" y="0"/>
                  </a:moveTo>
                  <a:cubicBezTo>
                    <a:pt x="73" y="0"/>
                    <a:pt x="58" y="4"/>
                    <a:pt x="44" y="11"/>
                  </a:cubicBezTo>
                  <a:cubicBezTo>
                    <a:pt x="13" y="36"/>
                    <a:pt x="1" y="86"/>
                    <a:pt x="26" y="117"/>
                  </a:cubicBezTo>
                  <a:cubicBezTo>
                    <a:pt x="38" y="142"/>
                    <a:pt x="381" y="666"/>
                    <a:pt x="762" y="666"/>
                  </a:cubicBezTo>
                  <a:lnTo>
                    <a:pt x="787" y="666"/>
                  </a:lnTo>
                  <a:cubicBezTo>
                    <a:pt x="981" y="647"/>
                    <a:pt x="1137" y="504"/>
                    <a:pt x="1255" y="229"/>
                  </a:cubicBezTo>
                  <a:cubicBezTo>
                    <a:pt x="1272" y="172"/>
                    <a:pt x="1226" y="127"/>
                    <a:pt x="1178" y="127"/>
                  </a:cubicBezTo>
                  <a:cubicBezTo>
                    <a:pt x="1154" y="127"/>
                    <a:pt x="1129" y="139"/>
                    <a:pt x="1112" y="167"/>
                  </a:cubicBezTo>
                  <a:cubicBezTo>
                    <a:pt x="1018" y="385"/>
                    <a:pt x="906" y="498"/>
                    <a:pt x="775" y="510"/>
                  </a:cubicBezTo>
                  <a:cubicBezTo>
                    <a:pt x="767" y="511"/>
                    <a:pt x="759" y="511"/>
                    <a:pt x="751" y="511"/>
                  </a:cubicBezTo>
                  <a:cubicBezTo>
                    <a:pt x="518" y="511"/>
                    <a:pt x="241" y="168"/>
                    <a:pt x="150" y="36"/>
                  </a:cubicBezTo>
                  <a:cubicBezTo>
                    <a:pt x="138" y="12"/>
                    <a:pt x="114" y="0"/>
                    <a:pt x="8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72;p36"/>
            <p:cNvSpPr/>
            <p:nvPr/>
          </p:nvSpPr>
          <p:spPr>
            <a:xfrm>
              <a:off x="5447375" y="4272525"/>
              <a:ext cx="16400" cy="19250"/>
            </a:xfrm>
            <a:custGeom>
              <a:avLst/>
              <a:gdLst/>
              <a:ahLst/>
              <a:cxnLst/>
              <a:rect l="l" t="t" r="r" b="b"/>
              <a:pathLst>
                <a:path w="656" h="770" extrusionOk="0">
                  <a:moveTo>
                    <a:pt x="375" y="1"/>
                  </a:moveTo>
                  <a:cubicBezTo>
                    <a:pt x="347" y="1"/>
                    <a:pt x="320" y="18"/>
                    <a:pt x="306" y="46"/>
                  </a:cubicBezTo>
                  <a:cubicBezTo>
                    <a:pt x="287" y="83"/>
                    <a:pt x="306" y="133"/>
                    <a:pt x="344" y="152"/>
                  </a:cubicBezTo>
                  <a:cubicBezTo>
                    <a:pt x="425" y="177"/>
                    <a:pt x="481" y="258"/>
                    <a:pt x="475" y="345"/>
                  </a:cubicBezTo>
                  <a:cubicBezTo>
                    <a:pt x="450" y="464"/>
                    <a:pt x="312" y="595"/>
                    <a:pt x="106" y="614"/>
                  </a:cubicBezTo>
                  <a:cubicBezTo>
                    <a:pt x="0" y="614"/>
                    <a:pt x="7" y="770"/>
                    <a:pt x="113" y="770"/>
                  </a:cubicBezTo>
                  <a:lnTo>
                    <a:pt x="119" y="764"/>
                  </a:lnTo>
                  <a:cubicBezTo>
                    <a:pt x="369" y="745"/>
                    <a:pt x="587" y="576"/>
                    <a:pt x="624" y="377"/>
                  </a:cubicBezTo>
                  <a:cubicBezTo>
                    <a:pt x="656" y="227"/>
                    <a:pt x="575" y="89"/>
                    <a:pt x="406" y="8"/>
                  </a:cubicBezTo>
                  <a:cubicBezTo>
                    <a:pt x="396" y="3"/>
                    <a:pt x="386" y="1"/>
                    <a:pt x="3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73;p36"/>
            <p:cNvSpPr/>
            <p:nvPr/>
          </p:nvSpPr>
          <p:spPr>
            <a:xfrm>
              <a:off x="5466250" y="4261775"/>
              <a:ext cx="12050" cy="20500"/>
            </a:xfrm>
            <a:custGeom>
              <a:avLst/>
              <a:gdLst/>
              <a:ahLst/>
              <a:cxnLst/>
              <a:rect l="l" t="t" r="r" b="b"/>
              <a:pathLst>
                <a:path w="482" h="820" extrusionOk="0">
                  <a:moveTo>
                    <a:pt x="395" y="0"/>
                  </a:moveTo>
                  <a:cubicBezTo>
                    <a:pt x="390" y="0"/>
                    <a:pt x="386" y="1"/>
                    <a:pt x="381" y="1"/>
                  </a:cubicBezTo>
                  <a:cubicBezTo>
                    <a:pt x="250" y="33"/>
                    <a:pt x="138" y="120"/>
                    <a:pt x="69" y="239"/>
                  </a:cubicBezTo>
                  <a:cubicBezTo>
                    <a:pt x="1" y="382"/>
                    <a:pt x="7" y="563"/>
                    <a:pt x="100" y="775"/>
                  </a:cubicBezTo>
                  <a:cubicBezTo>
                    <a:pt x="113" y="800"/>
                    <a:pt x="138" y="819"/>
                    <a:pt x="169" y="819"/>
                  </a:cubicBezTo>
                  <a:cubicBezTo>
                    <a:pt x="182" y="819"/>
                    <a:pt x="194" y="819"/>
                    <a:pt x="200" y="813"/>
                  </a:cubicBezTo>
                  <a:cubicBezTo>
                    <a:pt x="244" y="794"/>
                    <a:pt x="256" y="750"/>
                    <a:pt x="244" y="713"/>
                  </a:cubicBezTo>
                  <a:cubicBezTo>
                    <a:pt x="169" y="544"/>
                    <a:pt x="157" y="413"/>
                    <a:pt x="207" y="313"/>
                  </a:cubicBezTo>
                  <a:cubicBezTo>
                    <a:pt x="256" y="232"/>
                    <a:pt x="331" y="176"/>
                    <a:pt x="419" y="157"/>
                  </a:cubicBezTo>
                  <a:cubicBezTo>
                    <a:pt x="456" y="145"/>
                    <a:pt x="481" y="101"/>
                    <a:pt x="475" y="64"/>
                  </a:cubicBezTo>
                  <a:cubicBezTo>
                    <a:pt x="469" y="25"/>
                    <a:pt x="434" y="0"/>
                    <a:pt x="39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74;p36"/>
            <p:cNvSpPr/>
            <p:nvPr/>
          </p:nvSpPr>
          <p:spPr>
            <a:xfrm>
              <a:off x="5680150" y="4433450"/>
              <a:ext cx="94625" cy="117550"/>
            </a:xfrm>
            <a:custGeom>
              <a:avLst/>
              <a:gdLst/>
              <a:ahLst/>
              <a:cxnLst/>
              <a:rect l="l" t="t" r="r" b="b"/>
              <a:pathLst>
                <a:path w="3785" h="4702" extrusionOk="0">
                  <a:moveTo>
                    <a:pt x="2575" y="0"/>
                  </a:moveTo>
                  <a:cubicBezTo>
                    <a:pt x="2250" y="0"/>
                    <a:pt x="1846" y="157"/>
                    <a:pt x="1388" y="562"/>
                  </a:cubicBezTo>
                  <a:cubicBezTo>
                    <a:pt x="0" y="1792"/>
                    <a:pt x="145" y="4702"/>
                    <a:pt x="1785" y="4702"/>
                  </a:cubicBezTo>
                  <a:cubicBezTo>
                    <a:pt x="1967" y="4702"/>
                    <a:pt x="2168" y="4666"/>
                    <a:pt x="2386" y="4588"/>
                  </a:cubicBezTo>
                  <a:cubicBezTo>
                    <a:pt x="3660" y="4139"/>
                    <a:pt x="3254" y="3159"/>
                    <a:pt x="2917" y="3046"/>
                  </a:cubicBezTo>
                  <a:cubicBezTo>
                    <a:pt x="3785" y="2304"/>
                    <a:pt x="3497" y="1536"/>
                    <a:pt x="3192" y="1436"/>
                  </a:cubicBezTo>
                  <a:cubicBezTo>
                    <a:pt x="3666" y="887"/>
                    <a:pt x="3346" y="0"/>
                    <a:pt x="25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75;p36"/>
            <p:cNvSpPr/>
            <p:nvPr/>
          </p:nvSpPr>
          <p:spPr>
            <a:xfrm>
              <a:off x="5614500" y="4487425"/>
              <a:ext cx="249850" cy="192950"/>
            </a:xfrm>
            <a:custGeom>
              <a:avLst/>
              <a:gdLst/>
              <a:ahLst/>
              <a:cxnLst/>
              <a:rect l="l" t="t" r="r" b="b"/>
              <a:pathLst>
                <a:path w="9994" h="7718" extrusionOk="0">
                  <a:moveTo>
                    <a:pt x="3895" y="1"/>
                  </a:moveTo>
                  <a:lnTo>
                    <a:pt x="0" y="812"/>
                  </a:lnTo>
                  <a:cubicBezTo>
                    <a:pt x="350" y="1293"/>
                    <a:pt x="562" y="1948"/>
                    <a:pt x="1286" y="2679"/>
                  </a:cubicBezTo>
                  <a:cubicBezTo>
                    <a:pt x="2172" y="3578"/>
                    <a:pt x="3471" y="4851"/>
                    <a:pt x="3914" y="6031"/>
                  </a:cubicBezTo>
                  <a:lnTo>
                    <a:pt x="4544" y="7703"/>
                  </a:lnTo>
                  <a:cubicBezTo>
                    <a:pt x="4544" y="7703"/>
                    <a:pt x="4689" y="7717"/>
                    <a:pt x="4931" y="7717"/>
                  </a:cubicBezTo>
                  <a:cubicBezTo>
                    <a:pt x="6092" y="7717"/>
                    <a:pt x="9503" y="7397"/>
                    <a:pt x="9993" y="3677"/>
                  </a:cubicBezTo>
                  <a:cubicBezTo>
                    <a:pt x="9422" y="2884"/>
                    <a:pt x="8816" y="2600"/>
                    <a:pt x="8237" y="2600"/>
                  </a:cubicBezTo>
                  <a:cubicBezTo>
                    <a:pt x="6865" y="2600"/>
                    <a:pt x="5641" y="4191"/>
                    <a:pt x="5387" y="4389"/>
                  </a:cubicBezTo>
                  <a:cubicBezTo>
                    <a:pt x="5506" y="4096"/>
                    <a:pt x="5555" y="3652"/>
                    <a:pt x="5574" y="3222"/>
                  </a:cubicBezTo>
                  <a:cubicBezTo>
                    <a:pt x="5612" y="2485"/>
                    <a:pt x="5362" y="1761"/>
                    <a:pt x="4888" y="1193"/>
                  </a:cubicBezTo>
                  <a:lnTo>
                    <a:pt x="3895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876;p36"/>
            <p:cNvSpPr/>
            <p:nvPr/>
          </p:nvSpPr>
          <p:spPr>
            <a:xfrm>
              <a:off x="5367175" y="4423000"/>
              <a:ext cx="274350" cy="153100"/>
            </a:xfrm>
            <a:custGeom>
              <a:avLst/>
              <a:gdLst/>
              <a:ahLst/>
              <a:cxnLst/>
              <a:rect l="l" t="t" r="r" b="b"/>
              <a:pathLst>
                <a:path w="10974" h="6124" extrusionOk="0">
                  <a:moveTo>
                    <a:pt x="7490" y="0"/>
                  </a:moveTo>
                  <a:cubicBezTo>
                    <a:pt x="7490" y="0"/>
                    <a:pt x="3608" y="1467"/>
                    <a:pt x="2846" y="3046"/>
                  </a:cubicBezTo>
                  <a:cubicBezTo>
                    <a:pt x="2426" y="1405"/>
                    <a:pt x="1700" y="267"/>
                    <a:pt x="450" y="267"/>
                  </a:cubicBezTo>
                  <a:cubicBezTo>
                    <a:pt x="307" y="267"/>
                    <a:pt x="157" y="281"/>
                    <a:pt x="0" y="312"/>
                  </a:cubicBezTo>
                  <a:cubicBezTo>
                    <a:pt x="12" y="4507"/>
                    <a:pt x="1885" y="6123"/>
                    <a:pt x="1885" y="6123"/>
                  </a:cubicBezTo>
                  <a:lnTo>
                    <a:pt x="3445" y="5200"/>
                  </a:lnTo>
                  <a:cubicBezTo>
                    <a:pt x="4500" y="4582"/>
                    <a:pt x="5674" y="4176"/>
                    <a:pt x="6885" y="4007"/>
                  </a:cubicBezTo>
                  <a:cubicBezTo>
                    <a:pt x="8289" y="3814"/>
                    <a:pt x="10137" y="3539"/>
                    <a:pt x="10973" y="3315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877;p36"/>
            <p:cNvSpPr/>
            <p:nvPr/>
          </p:nvSpPr>
          <p:spPr>
            <a:xfrm>
              <a:off x="5365075" y="4445650"/>
              <a:ext cx="63275" cy="38225"/>
            </a:xfrm>
            <a:custGeom>
              <a:avLst/>
              <a:gdLst/>
              <a:ahLst/>
              <a:cxnLst/>
              <a:rect l="l" t="t" r="r" b="b"/>
              <a:pathLst>
                <a:path w="2531" h="1529" extrusionOk="0">
                  <a:moveTo>
                    <a:pt x="686" y="0"/>
                  </a:moveTo>
                  <a:cubicBezTo>
                    <a:pt x="497" y="0"/>
                    <a:pt x="294" y="36"/>
                    <a:pt x="78" y="118"/>
                  </a:cubicBezTo>
                  <a:cubicBezTo>
                    <a:pt x="0" y="134"/>
                    <a:pt x="41" y="269"/>
                    <a:pt x="107" y="269"/>
                  </a:cubicBezTo>
                  <a:cubicBezTo>
                    <a:pt x="116" y="269"/>
                    <a:pt x="125" y="266"/>
                    <a:pt x="134" y="261"/>
                  </a:cubicBezTo>
                  <a:cubicBezTo>
                    <a:pt x="333" y="186"/>
                    <a:pt x="519" y="154"/>
                    <a:pt x="692" y="154"/>
                  </a:cubicBezTo>
                  <a:cubicBezTo>
                    <a:pt x="1774" y="154"/>
                    <a:pt x="2348" y="1420"/>
                    <a:pt x="2375" y="1485"/>
                  </a:cubicBezTo>
                  <a:cubicBezTo>
                    <a:pt x="2387" y="1510"/>
                    <a:pt x="2418" y="1528"/>
                    <a:pt x="2450" y="1528"/>
                  </a:cubicBezTo>
                  <a:cubicBezTo>
                    <a:pt x="2456" y="1528"/>
                    <a:pt x="2468" y="1528"/>
                    <a:pt x="2481" y="1522"/>
                  </a:cubicBezTo>
                  <a:cubicBezTo>
                    <a:pt x="2518" y="1503"/>
                    <a:pt x="2531" y="1460"/>
                    <a:pt x="2518" y="1422"/>
                  </a:cubicBezTo>
                  <a:cubicBezTo>
                    <a:pt x="2508" y="1406"/>
                    <a:pt x="1874" y="0"/>
                    <a:pt x="6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78;p36"/>
            <p:cNvSpPr/>
            <p:nvPr/>
          </p:nvSpPr>
          <p:spPr>
            <a:xfrm>
              <a:off x="5423500" y="4254150"/>
              <a:ext cx="349800" cy="304300"/>
            </a:xfrm>
            <a:custGeom>
              <a:avLst/>
              <a:gdLst/>
              <a:ahLst/>
              <a:cxnLst/>
              <a:rect l="l" t="t" r="r" b="b"/>
              <a:pathLst>
                <a:path w="13992" h="12172" extrusionOk="0">
                  <a:moveTo>
                    <a:pt x="9781" y="1"/>
                  </a:moveTo>
                  <a:cubicBezTo>
                    <a:pt x="9351" y="2322"/>
                    <a:pt x="0" y="8090"/>
                    <a:pt x="6448" y="11423"/>
                  </a:cubicBezTo>
                  <a:cubicBezTo>
                    <a:pt x="7458" y="11944"/>
                    <a:pt x="8319" y="12171"/>
                    <a:pt x="9054" y="12171"/>
                  </a:cubicBezTo>
                  <a:cubicBezTo>
                    <a:pt x="13992" y="12171"/>
                    <a:pt x="13202" y="1917"/>
                    <a:pt x="13202" y="1917"/>
                  </a:cubicBezTo>
                  <a:cubicBezTo>
                    <a:pt x="13202" y="1917"/>
                    <a:pt x="11516" y="1461"/>
                    <a:pt x="978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79;p36"/>
            <p:cNvSpPr/>
            <p:nvPr/>
          </p:nvSpPr>
          <p:spPr>
            <a:xfrm>
              <a:off x="5483725" y="4280675"/>
              <a:ext cx="246125" cy="241625"/>
            </a:xfrm>
            <a:custGeom>
              <a:avLst/>
              <a:gdLst/>
              <a:ahLst/>
              <a:cxnLst/>
              <a:rect l="l" t="t" r="r" b="b"/>
              <a:pathLst>
                <a:path w="9845" h="9665" extrusionOk="0">
                  <a:moveTo>
                    <a:pt x="7222" y="1"/>
                  </a:moveTo>
                  <a:cubicBezTo>
                    <a:pt x="6835" y="1854"/>
                    <a:pt x="1" y="6711"/>
                    <a:pt x="4489" y="9151"/>
                  </a:cubicBezTo>
                  <a:cubicBezTo>
                    <a:pt x="5146" y="9508"/>
                    <a:pt x="5720" y="9665"/>
                    <a:pt x="6220" y="9665"/>
                  </a:cubicBezTo>
                  <a:cubicBezTo>
                    <a:pt x="9845" y="9665"/>
                    <a:pt x="9594" y="1411"/>
                    <a:pt x="9594" y="1411"/>
                  </a:cubicBezTo>
                  <a:cubicBezTo>
                    <a:pt x="9594" y="1411"/>
                    <a:pt x="8408" y="1105"/>
                    <a:pt x="7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80;p36"/>
            <p:cNvSpPr/>
            <p:nvPr/>
          </p:nvSpPr>
          <p:spPr>
            <a:xfrm>
              <a:off x="5543800" y="4286300"/>
              <a:ext cx="217250" cy="201250"/>
            </a:xfrm>
            <a:custGeom>
              <a:avLst/>
              <a:gdLst/>
              <a:ahLst/>
              <a:cxnLst/>
              <a:rect l="l" t="t" r="r" b="b"/>
              <a:pathLst>
                <a:path w="8690" h="8050" extrusionOk="0">
                  <a:moveTo>
                    <a:pt x="3808" y="0"/>
                  </a:moveTo>
                  <a:cubicBezTo>
                    <a:pt x="3309" y="518"/>
                    <a:pt x="2785" y="1099"/>
                    <a:pt x="2267" y="1748"/>
                  </a:cubicBezTo>
                  <a:cubicBezTo>
                    <a:pt x="1418" y="2803"/>
                    <a:pt x="662" y="3920"/>
                    <a:pt x="1" y="5094"/>
                  </a:cubicBezTo>
                  <a:cubicBezTo>
                    <a:pt x="887" y="5312"/>
                    <a:pt x="1742" y="5655"/>
                    <a:pt x="2529" y="6117"/>
                  </a:cubicBezTo>
                  <a:cubicBezTo>
                    <a:pt x="3758" y="6835"/>
                    <a:pt x="4064" y="7397"/>
                    <a:pt x="4963" y="7771"/>
                  </a:cubicBezTo>
                  <a:cubicBezTo>
                    <a:pt x="5333" y="7925"/>
                    <a:pt x="5815" y="8050"/>
                    <a:pt x="6433" y="8050"/>
                  </a:cubicBezTo>
                  <a:cubicBezTo>
                    <a:pt x="6994" y="8050"/>
                    <a:pt x="7667" y="7947"/>
                    <a:pt x="8471" y="7671"/>
                  </a:cubicBezTo>
                  <a:cubicBezTo>
                    <a:pt x="8633" y="6336"/>
                    <a:pt x="8689" y="4981"/>
                    <a:pt x="8658" y="3633"/>
                  </a:cubicBezTo>
                  <a:cubicBezTo>
                    <a:pt x="8627" y="2647"/>
                    <a:pt x="8552" y="1729"/>
                    <a:pt x="8446" y="887"/>
                  </a:cubicBezTo>
                  <a:lnTo>
                    <a:pt x="7784" y="924"/>
                  </a:lnTo>
                  <a:cubicBezTo>
                    <a:pt x="7784" y="924"/>
                    <a:pt x="6140" y="1490"/>
                    <a:pt x="5029" y="1490"/>
                  </a:cubicBezTo>
                  <a:cubicBezTo>
                    <a:pt x="4889" y="1490"/>
                    <a:pt x="4757" y="1481"/>
                    <a:pt x="4638" y="1461"/>
                  </a:cubicBezTo>
                  <a:cubicBezTo>
                    <a:pt x="3577" y="1286"/>
                    <a:pt x="3808" y="1"/>
                    <a:pt x="3808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81;p36"/>
            <p:cNvSpPr/>
            <p:nvPr/>
          </p:nvSpPr>
          <p:spPr>
            <a:xfrm>
              <a:off x="5573150" y="4294525"/>
              <a:ext cx="142225" cy="70800"/>
            </a:xfrm>
            <a:custGeom>
              <a:avLst/>
              <a:gdLst/>
              <a:ahLst/>
              <a:cxnLst/>
              <a:rect l="l" t="t" r="r" b="b"/>
              <a:pathLst>
                <a:path w="5689" h="2832" extrusionOk="0">
                  <a:moveTo>
                    <a:pt x="2244" y="0"/>
                  </a:moveTo>
                  <a:cubicBezTo>
                    <a:pt x="2223" y="0"/>
                    <a:pt x="2201" y="8"/>
                    <a:pt x="2185" y="27"/>
                  </a:cubicBezTo>
                  <a:cubicBezTo>
                    <a:pt x="2172" y="46"/>
                    <a:pt x="612" y="1831"/>
                    <a:pt x="25" y="2711"/>
                  </a:cubicBezTo>
                  <a:cubicBezTo>
                    <a:pt x="0" y="2749"/>
                    <a:pt x="6" y="2792"/>
                    <a:pt x="44" y="2817"/>
                  </a:cubicBezTo>
                  <a:cubicBezTo>
                    <a:pt x="56" y="2830"/>
                    <a:pt x="69" y="2830"/>
                    <a:pt x="88" y="2830"/>
                  </a:cubicBezTo>
                  <a:cubicBezTo>
                    <a:pt x="92" y="2831"/>
                    <a:pt x="96" y="2831"/>
                    <a:pt x="101" y="2831"/>
                  </a:cubicBezTo>
                  <a:cubicBezTo>
                    <a:pt x="121" y="2831"/>
                    <a:pt x="140" y="2820"/>
                    <a:pt x="150" y="2805"/>
                  </a:cubicBezTo>
                  <a:cubicBezTo>
                    <a:pt x="631" y="2081"/>
                    <a:pt x="1779" y="745"/>
                    <a:pt x="2166" y="289"/>
                  </a:cubicBezTo>
                  <a:cubicBezTo>
                    <a:pt x="2191" y="689"/>
                    <a:pt x="2341" y="995"/>
                    <a:pt x="2616" y="1213"/>
                  </a:cubicBezTo>
                  <a:cubicBezTo>
                    <a:pt x="2956" y="1482"/>
                    <a:pt x="3449" y="1567"/>
                    <a:pt x="3937" y="1567"/>
                  </a:cubicBezTo>
                  <a:cubicBezTo>
                    <a:pt x="4754" y="1567"/>
                    <a:pt x="5557" y="1329"/>
                    <a:pt x="5612" y="1313"/>
                  </a:cubicBezTo>
                  <a:cubicBezTo>
                    <a:pt x="5689" y="1271"/>
                    <a:pt x="5659" y="1162"/>
                    <a:pt x="5581" y="1162"/>
                  </a:cubicBezTo>
                  <a:cubicBezTo>
                    <a:pt x="5576" y="1162"/>
                    <a:pt x="5572" y="1162"/>
                    <a:pt x="5568" y="1163"/>
                  </a:cubicBezTo>
                  <a:cubicBezTo>
                    <a:pt x="5552" y="1163"/>
                    <a:pt x="4742" y="1404"/>
                    <a:pt x="3935" y="1404"/>
                  </a:cubicBezTo>
                  <a:cubicBezTo>
                    <a:pt x="3477" y="1404"/>
                    <a:pt x="3019" y="1326"/>
                    <a:pt x="2709" y="1082"/>
                  </a:cubicBezTo>
                  <a:cubicBezTo>
                    <a:pt x="2428" y="864"/>
                    <a:pt x="2297" y="526"/>
                    <a:pt x="2322" y="83"/>
                  </a:cubicBezTo>
                  <a:cubicBezTo>
                    <a:pt x="2326" y="33"/>
                    <a:pt x="2286" y="0"/>
                    <a:pt x="224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82;p36"/>
            <p:cNvSpPr/>
            <p:nvPr/>
          </p:nvSpPr>
          <p:spPr>
            <a:xfrm>
              <a:off x="5719600" y="4568400"/>
              <a:ext cx="159100" cy="119075"/>
            </a:xfrm>
            <a:custGeom>
              <a:avLst/>
              <a:gdLst/>
              <a:ahLst/>
              <a:cxnLst/>
              <a:rect l="l" t="t" r="r" b="b"/>
              <a:pathLst>
                <a:path w="6364" h="4763" extrusionOk="0">
                  <a:moveTo>
                    <a:pt x="4844" y="0"/>
                  </a:moveTo>
                  <a:cubicBezTo>
                    <a:pt x="2874" y="0"/>
                    <a:pt x="0" y="4036"/>
                    <a:pt x="340" y="4471"/>
                  </a:cubicBezTo>
                  <a:cubicBezTo>
                    <a:pt x="477" y="4646"/>
                    <a:pt x="748" y="4763"/>
                    <a:pt x="1141" y="4763"/>
                  </a:cubicBezTo>
                  <a:cubicBezTo>
                    <a:pt x="1827" y="4763"/>
                    <a:pt x="2882" y="4406"/>
                    <a:pt x="4235" y="3378"/>
                  </a:cubicBezTo>
                  <a:cubicBezTo>
                    <a:pt x="6364" y="1755"/>
                    <a:pt x="6233" y="651"/>
                    <a:pt x="5509" y="189"/>
                  </a:cubicBezTo>
                  <a:cubicBezTo>
                    <a:pt x="5305" y="59"/>
                    <a:pt x="5081" y="0"/>
                    <a:pt x="48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83;p36"/>
            <p:cNvSpPr/>
            <p:nvPr/>
          </p:nvSpPr>
          <p:spPr>
            <a:xfrm>
              <a:off x="5802375" y="4550775"/>
              <a:ext cx="45600" cy="67925"/>
            </a:xfrm>
            <a:custGeom>
              <a:avLst/>
              <a:gdLst/>
              <a:ahLst/>
              <a:cxnLst/>
              <a:rect l="l" t="t" r="r" b="b"/>
              <a:pathLst>
                <a:path w="1824" h="2717" extrusionOk="0">
                  <a:moveTo>
                    <a:pt x="493" y="1"/>
                  </a:moveTo>
                  <a:cubicBezTo>
                    <a:pt x="485" y="1"/>
                    <a:pt x="477" y="1"/>
                    <a:pt x="469" y="1"/>
                  </a:cubicBezTo>
                  <a:cubicBezTo>
                    <a:pt x="425" y="1"/>
                    <a:pt x="387" y="39"/>
                    <a:pt x="387" y="82"/>
                  </a:cubicBezTo>
                  <a:cubicBezTo>
                    <a:pt x="387" y="126"/>
                    <a:pt x="425" y="157"/>
                    <a:pt x="469" y="157"/>
                  </a:cubicBezTo>
                  <a:cubicBezTo>
                    <a:pt x="478" y="157"/>
                    <a:pt x="487" y="157"/>
                    <a:pt x="496" y="157"/>
                  </a:cubicBezTo>
                  <a:cubicBezTo>
                    <a:pt x="1099" y="157"/>
                    <a:pt x="1507" y="565"/>
                    <a:pt x="1630" y="706"/>
                  </a:cubicBezTo>
                  <a:lnTo>
                    <a:pt x="25" y="2591"/>
                  </a:lnTo>
                  <a:cubicBezTo>
                    <a:pt x="0" y="2623"/>
                    <a:pt x="0" y="2673"/>
                    <a:pt x="32" y="2698"/>
                  </a:cubicBezTo>
                  <a:cubicBezTo>
                    <a:pt x="50" y="2710"/>
                    <a:pt x="63" y="2716"/>
                    <a:pt x="82" y="2716"/>
                  </a:cubicBezTo>
                  <a:cubicBezTo>
                    <a:pt x="113" y="2716"/>
                    <a:pt x="131" y="2704"/>
                    <a:pt x="150" y="2685"/>
                  </a:cubicBezTo>
                  <a:lnTo>
                    <a:pt x="1798" y="750"/>
                  </a:lnTo>
                  <a:cubicBezTo>
                    <a:pt x="1823" y="725"/>
                    <a:pt x="1823" y="688"/>
                    <a:pt x="1798" y="657"/>
                  </a:cubicBezTo>
                  <a:cubicBezTo>
                    <a:pt x="1780" y="626"/>
                    <a:pt x="1308" y="1"/>
                    <a:pt x="49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84;p36"/>
            <p:cNvSpPr/>
            <p:nvPr/>
          </p:nvSpPr>
          <p:spPr>
            <a:xfrm>
              <a:off x="5742775" y="3701225"/>
              <a:ext cx="242125" cy="331675"/>
            </a:xfrm>
            <a:custGeom>
              <a:avLst/>
              <a:gdLst/>
              <a:ahLst/>
              <a:cxnLst/>
              <a:rect l="l" t="t" r="r" b="b"/>
              <a:pathLst>
                <a:path w="9685" h="13267" extrusionOk="0">
                  <a:moveTo>
                    <a:pt x="7689" y="1"/>
                  </a:moveTo>
                  <a:cubicBezTo>
                    <a:pt x="7675" y="1"/>
                    <a:pt x="7661" y="2"/>
                    <a:pt x="7646" y="3"/>
                  </a:cubicBezTo>
                  <a:cubicBezTo>
                    <a:pt x="5624" y="190"/>
                    <a:pt x="0" y="8030"/>
                    <a:pt x="2615" y="13129"/>
                  </a:cubicBezTo>
                  <a:lnTo>
                    <a:pt x="5025" y="13267"/>
                  </a:lnTo>
                  <a:cubicBezTo>
                    <a:pt x="5025" y="13267"/>
                    <a:pt x="9685" y="1"/>
                    <a:pt x="768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85;p36"/>
            <p:cNvSpPr/>
            <p:nvPr/>
          </p:nvSpPr>
          <p:spPr>
            <a:xfrm>
              <a:off x="5803500" y="3755300"/>
              <a:ext cx="128875" cy="268875"/>
            </a:xfrm>
            <a:custGeom>
              <a:avLst/>
              <a:gdLst/>
              <a:ahLst/>
              <a:cxnLst/>
              <a:rect l="l" t="t" r="r" b="b"/>
              <a:pathLst>
                <a:path w="5155" h="10755" extrusionOk="0">
                  <a:moveTo>
                    <a:pt x="3997" y="0"/>
                  </a:moveTo>
                  <a:cubicBezTo>
                    <a:pt x="2845" y="0"/>
                    <a:pt x="0" y="5412"/>
                    <a:pt x="642" y="10754"/>
                  </a:cubicBezTo>
                  <a:lnTo>
                    <a:pt x="1428" y="10554"/>
                  </a:lnTo>
                  <a:cubicBezTo>
                    <a:pt x="1441" y="10230"/>
                    <a:pt x="5155" y="1073"/>
                    <a:pt x="4237" y="106"/>
                  </a:cubicBezTo>
                  <a:cubicBezTo>
                    <a:pt x="4170" y="34"/>
                    <a:pt x="4089" y="0"/>
                    <a:pt x="399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86;p36"/>
            <p:cNvSpPr/>
            <p:nvPr/>
          </p:nvSpPr>
          <p:spPr>
            <a:xfrm>
              <a:off x="5425250" y="3959525"/>
              <a:ext cx="668950" cy="351750"/>
            </a:xfrm>
            <a:custGeom>
              <a:avLst/>
              <a:gdLst/>
              <a:ahLst/>
              <a:cxnLst/>
              <a:rect l="l" t="t" r="r" b="b"/>
              <a:pathLst>
                <a:path w="26758" h="14070" extrusionOk="0">
                  <a:moveTo>
                    <a:pt x="13146" y="1"/>
                  </a:moveTo>
                  <a:cubicBezTo>
                    <a:pt x="1699" y="1"/>
                    <a:pt x="1" y="14070"/>
                    <a:pt x="12281" y="14070"/>
                  </a:cubicBezTo>
                  <a:cubicBezTo>
                    <a:pt x="12575" y="14070"/>
                    <a:pt x="12877" y="14062"/>
                    <a:pt x="13188" y="14045"/>
                  </a:cubicBezTo>
                  <a:cubicBezTo>
                    <a:pt x="26758" y="13315"/>
                    <a:pt x="20522" y="413"/>
                    <a:pt x="13993" y="26"/>
                  </a:cubicBezTo>
                  <a:cubicBezTo>
                    <a:pt x="13705" y="9"/>
                    <a:pt x="13423" y="1"/>
                    <a:pt x="131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87;p36"/>
            <p:cNvSpPr/>
            <p:nvPr/>
          </p:nvSpPr>
          <p:spPr>
            <a:xfrm>
              <a:off x="5888825" y="3830600"/>
              <a:ext cx="269975" cy="291250"/>
            </a:xfrm>
            <a:custGeom>
              <a:avLst/>
              <a:gdLst/>
              <a:ahLst/>
              <a:cxnLst/>
              <a:rect l="l" t="t" r="r" b="b"/>
              <a:pathLst>
                <a:path w="10799" h="11650" extrusionOk="0">
                  <a:moveTo>
                    <a:pt x="9303" y="0"/>
                  </a:moveTo>
                  <a:cubicBezTo>
                    <a:pt x="7338" y="0"/>
                    <a:pt x="0" y="9409"/>
                    <a:pt x="0" y="9409"/>
                  </a:cubicBezTo>
                  <a:lnTo>
                    <a:pt x="1592" y="11650"/>
                  </a:lnTo>
                  <a:cubicBezTo>
                    <a:pt x="7946" y="11125"/>
                    <a:pt x="10799" y="1862"/>
                    <a:pt x="9656" y="177"/>
                  </a:cubicBezTo>
                  <a:cubicBezTo>
                    <a:pt x="9575" y="56"/>
                    <a:pt x="9455" y="0"/>
                    <a:pt x="930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88;p36"/>
            <p:cNvSpPr/>
            <p:nvPr/>
          </p:nvSpPr>
          <p:spPr>
            <a:xfrm>
              <a:off x="5918950" y="3881975"/>
              <a:ext cx="215350" cy="225675"/>
            </a:xfrm>
            <a:custGeom>
              <a:avLst/>
              <a:gdLst/>
              <a:ahLst/>
              <a:cxnLst/>
              <a:rect l="l" t="t" r="r" b="b"/>
              <a:pathLst>
                <a:path w="8614" h="9027" extrusionOk="0">
                  <a:moveTo>
                    <a:pt x="7192" y="1"/>
                  </a:moveTo>
                  <a:cubicBezTo>
                    <a:pt x="5736" y="1"/>
                    <a:pt x="289" y="7944"/>
                    <a:pt x="0" y="8140"/>
                  </a:cubicBezTo>
                  <a:lnTo>
                    <a:pt x="300" y="9026"/>
                  </a:lnTo>
                  <a:cubicBezTo>
                    <a:pt x="5930" y="6305"/>
                    <a:pt x="8614" y="263"/>
                    <a:pt x="7259" y="7"/>
                  </a:cubicBezTo>
                  <a:cubicBezTo>
                    <a:pt x="7238" y="3"/>
                    <a:pt x="7216" y="1"/>
                    <a:pt x="719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89;p36"/>
            <p:cNvSpPr/>
            <p:nvPr/>
          </p:nvSpPr>
          <p:spPr>
            <a:xfrm>
              <a:off x="5709525" y="4203900"/>
              <a:ext cx="15000" cy="15175"/>
            </a:xfrm>
            <a:custGeom>
              <a:avLst/>
              <a:gdLst/>
              <a:ahLst/>
              <a:cxnLst/>
              <a:rect l="l" t="t" r="r" b="b"/>
              <a:pathLst>
                <a:path w="600" h="607" extrusionOk="0">
                  <a:moveTo>
                    <a:pt x="75" y="1"/>
                  </a:moveTo>
                  <a:lnTo>
                    <a:pt x="1" y="82"/>
                  </a:lnTo>
                  <a:lnTo>
                    <a:pt x="519" y="606"/>
                  </a:lnTo>
                  <a:lnTo>
                    <a:pt x="600" y="52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90;p36"/>
            <p:cNvSpPr/>
            <p:nvPr/>
          </p:nvSpPr>
          <p:spPr>
            <a:xfrm>
              <a:off x="5715300" y="4191275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57" y="0"/>
                  </a:moveTo>
                  <a:lnTo>
                    <a:pt x="0" y="100"/>
                  </a:lnTo>
                  <a:lnTo>
                    <a:pt x="806" y="574"/>
                  </a:lnTo>
                  <a:lnTo>
                    <a:pt x="862" y="4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91;p36"/>
            <p:cNvSpPr/>
            <p:nvPr/>
          </p:nvSpPr>
          <p:spPr>
            <a:xfrm>
              <a:off x="5720925" y="4180800"/>
              <a:ext cx="20775" cy="7825"/>
            </a:xfrm>
            <a:custGeom>
              <a:avLst/>
              <a:gdLst/>
              <a:ahLst/>
              <a:cxnLst/>
              <a:rect l="l" t="t" r="r" b="b"/>
              <a:pathLst>
                <a:path w="831" h="313" extrusionOk="0">
                  <a:moveTo>
                    <a:pt x="25" y="1"/>
                  </a:moveTo>
                  <a:lnTo>
                    <a:pt x="0" y="107"/>
                  </a:lnTo>
                  <a:lnTo>
                    <a:pt x="799" y="313"/>
                  </a:lnTo>
                  <a:lnTo>
                    <a:pt x="830" y="20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92;p36"/>
            <p:cNvSpPr/>
            <p:nvPr/>
          </p:nvSpPr>
          <p:spPr>
            <a:xfrm>
              <a:off x="5619025" y="4185325"/>
              <a:ext cx="17800" cy="10950"/>
            </a:xfrm>
            <a:custGeom>
              <a:avLst/>
              <a:gdLst/>
              <a:ahLst/>
              <a:cxnLst/>
              <a:rect l="l" t="t" r="r" b="b"/>
              <a:pathLst>
                <a:path w="712" h="438" extrusionOk="0">
                  <a:moveTo>
                    <a:pt x="656" y="1"/>
                  </a:moveTo>
                  <a:lnTo>
                    <a:pt x="0" y="338"/>
                  </a:lnTo>
                  <a:lnTo>
                    <a:pt x="56" y="438"/>
                  </a:lnTo>
                  <a:lnTo>
                    <a:pt x="712" y="9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93;p36"/>
            <p:cNvSpPr/>
            <p:nvPr/>
          </p:nvSpPr>
          <p:spPr>
            <a:xfrm>
              <a:off x="5611225" y="4172700"/>
              <a:ext cx="23275" cy="8125"/>
            </a:xfrm>
            <a:custGeom>
              <a:avLst/>
              <a:gdLst/>
              <a:ahLst/>
              <a:cxnLst/>
              <a:rect l="l" t="t" r="r" b="b"/>
              <a:pathLst>
                <a:path w="931" h="325" extrusionOk="0">
                  <a:moveTo>
                    <a:pt x="905" y="0"/>
                  </a:moveTo>
                  <a:lnTo>
                    <a:pt x="0" y="213"/>
                  </a:lnTo>
                  <a:lnTo>
                    <a:pt x="25" y="325"/>
                  </a:lnTo>
                  <a:lnTo>
                    <a:pt x="930" y="106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94;p36"/>
            <p:cNvSpPr/>
            <p:nvPr/>
          </p:nvSpPr>
          <p:spPr>
            <a:xfrm>
              <a:off x="5611850" y="4160050"/>
              <a:ext cx="20925" cy="3925"/>
            </a:xfrm>
            <a:custGeom>
              <a:avLst/>
              <a:gdLst/>
              <a:ahLst/>
              <a:cxnLst/>
              <a:rect l="l" t="t" r="r" b="b"/>
              <a:pathLst>
                <a:path w="837" h="157" extrusionOk="0">
                  <a:moveTo>
                    <a:pt x="6" y="1"/>
                  </a:moveTo>
                  <a:lnTo>
                    <a:pt x="0" y="113"/>
                  </a:lnTo>
                  <a:lnTo>
                    <a:pt x="830" y="157"/>
                  </a:lnTo>
                  <a:lnTo>
                    <a:pt x="837" y="4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95;p36"/>
            <p:cNvSpPr/>
            <p:nvPr/>
          </p:nvSpPr>
          <p:spPr>
            <a:xfrm>
              <a:off x="5732925" y="4077125"/>
              <a:ext cx="126900" cy="118675"/>
            </a:xfrm>
            <a:custGeom>
              <a:avLst/>
              <a:gdLst/>
              <a:ahLst/>
              <a:cxnLst/>
              <a:rect l="l" t="t" r="r" b="b"/>
              <a:pathLst>
                <a:path w="5076" h="4747" extrusionOk="0">
                  <a:moveTo>
                    <a:pt x="2559" y="1"/>
                  </a:moveTo>
                  <a:cubicBezTo>
                    <a:pt x="2427" y="1"/>
                    <a:pt x="2294" y="12"/>
                    <a:pt x="2160" y="35"/>
                  </a:cubicBezTo>
                  <a:cubicBezTo>
                    <a:pt x="868" y="253"/>
                    <a:pt x="1" y="1470"/>
                    <a:pt x="213" y="2762"/>
                  </a:cubicBezTo>
                  <a:cubicBezTo>
                    <a:pt x="375" y="3711"/>
                    <a:pt x="1087" y="4472"/>
                    <a:pt x="2023" y="4685"/>
                  </a:cubicBezTo>
                  <a:cubicBezTo>
                    <a:pt x="2202" y="4727"/>
                    <a:pt x="2383" y="4747"/>
                    <a:pt x="2561" y="4747"/>
                  </a:cubicBezTo>
                  <a:cubicBezTo>
                    <a:pt x="3315" y="4747"/>
                    <a:pt x="4034" y="4384"/>
                    <a:pt x="4489" y="3748"/>
                  </a:cubicBezTo>
                  <a:cubicBezTo>
                    <a:pt x="5044" y="2968"/>
                    <a:pt x="5075" y="1926"/>
                    <a:pt x="4564" y="1114"/>
                  </a:cubicBezTo>
                  <a:cubicBezTo>
                    <a:pt x="4129" y="417"/>
                    <a:pt x="3367" y="1"/>
                    <a:pt x="2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96;p36"/>
            <p:cNvSpPr/>
            <p:nvPr/>
          </p:nvSpPr>
          <p:spPr>
            <a:xfrm>
              <a:off x="5538350" y="4023500"/>
              <a:ext cx="126875" cy="118625"/>
            </a:xfrm>
            <a:custGeom>
              <a:avLst/>
              <a:gdLst/>
              <a:ahLst/>
              <a:cxnLst/>
              <a:rect l="l" t="t" r="r" b="b"/>
              <a:pathLst>
                <a:path w="5075" h="4745" extrusionOk="0">
                  <a:moveTo>
                    <a:pt x="2554" y="0"/>
                  </a:moveTo>
                  <a:cubicBezTo>
                    <a:pt x="2426" y="0"/>
                    <a:pt x="2296" y="11"/>
                    <a:pt x="2166" y="32"/>
                  </a:cubicBezTo>
                  <a:cubicBezTo>
                    <a:pt x="874" y="251"/>
                    <a:pt x="0" y="1474"/>
                    <a:pt x="219" y="2766"/>
                  </a:cubicBezTo>
                  <a:cubicBezTo>
                    <a:pt x="375" y="3709"/>
                    <a:pt x="1086" y="4470"/>
                    <a:pt x="2023" y="4683"/>
                  </a:cubicBezTo>
                  <a:cubicBezTo>
                    <a:pt x="2202" y="4724"/>
                    <a:pt x="2383" y="4745"/>
                    <a:pt x="2562" y="4745"/>
                  </a:cubicBezTo>
                  <a:cubicBezTo>
                    <a:pt x="3317" y="4745"/>
                    <a:pt x="4039" y="4383"/>
                    <a:pt x="4488" y="3752"/>
                  </a:cubicBezTo>
                  <a:cubicBezTo>
                    <a:pt x="5044" y="2966"/>
                    <a:pt x="5075" y="1930"/>
                    <a:pt x="4569" y="1112"/>
                  </a:cubicBezTo>
                  <a:cubicBezTo>
                    <a:pt x="4128" y="412"/>
                    <a:pt x="3361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97;p36"/>
            <p:cNvSpPr/>
            <p:nvPr/>
          </p:nvSpPr>
          <p:spPr>
            <a:xfrm>
              <a:off x="5743850" y="4087475"/>
              <a:ext cx="118776" cy="104529"/>
            </a:xfrm>
            <a:custGeom>
              <a:avLst/>
              <a:gdLst/>
              <a:ahLst/>
              <a:cxnLst/>
              <a:rect l="l" t="t" r="r" b="b"/>
              <a:pathLst>
                <a:path w="5394" h="4747" extrusionOk="0">
                  <a:moveTo>
                    <a:pt x="2698" y="0"/>
                  </a:moveTo>
                  <a:cubicBezTo>
                    <a:pt x="1954" y="0"/>
                    <a:pt x="1223" y="349"/>
                    <a:pt x="762" y="1004"/>
                  </a:cubicBezTo>
                  <a:cubicBezTo>
                    <a:pt x="1" y="2072"/>
                    <a:pt x="257" y="3551"/>
                    <a:pt x="1324" y="4312"/>
                  </a:cubicBezTo>
                  <a:cubicBezTo>
                    <a:pt x="1741" y="4606"/>
                    <a:pt x="2219" y="4746"/>
                    <a:pt x="2692" y="4746"/>
                  </a:cubicBezTo>
                  <a:cubicBezTo>
                    <a:pt x="3437" y="4746"/>
                    <a:pt x="4170" y="4397"/>
                    <a:pt x="4632" y="3744"/>
                  </a:cubicBezTo>
                  <a:cubicBezTo>
                    <a:pt x="5394" y="2671"/>
                    <a:pt x="5138" y="1191"/>
                    <a:pt x="4070" y="436"/>
                  </a:cubicBezTo>
                  <a:cubicBezTo>
                    <a:pt x="3652" y="142"/>
                    <a:pt x="3173" y="0"/>
                    <a:pt x="269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98;p36"/>
            <p:cNvSpPr/>
            <p:nvPr/>
          </p:nvSpPr>
          <p:spPr>
            <a:xfrm>
              <a:off x="5552702" y="4032811"/>
              <a:ext cx="112370" cy="105109"/>
            </a:xfrm>
            <a:custGeom>
              <a:avLst/>
              <a:gdLst/>
              <a:ahLst/>
              <a:cxnLst/>
              <a:rect l="l" t="t" r="r" b="b"/>
              <a:pathLst>
                <a:path w="5076" h="4748" extrusionOk="0">
                  <a:moveTo>
                    <a:pt x="2558" y="1"/>
                  </a:moveTo>
                  <a:cubicBezTo>
                    <a:pt x="2427" y="1"/>
                    <a:pt x="2293" y="12"/>
                    <a:pt x="2160" y="35"/>
                  </a:cubicBezTo>
                  <a:cubicBezTo>
                    <a:pt x="868" y="253"/>
                    <a:pt x="1" y="1477"/>
                    <a:pt x="213" y="2763"/>
                  </a:cubicBezTo>
                  <a:cubicBezTo>
                    <a:pt x="369" y="3711"/>
                    <a:pt x="1087" y="4473"/>
                    <a:pt x="2023" y="4685"/>
                  </a:cubicBezTo>
                  <a:cubicBezTo>
                    <a:pt x="2201" y="4727"/>
                    <a:pt x="2381" y="4747"/>
                    <a:pt x="2559" y="4747"/>
                  </a:cubicBezTo>
                  <a:cubicBezTo>
                    <a:pt x="3311" y="4747"/>
                    <a:pt x="4034" y="4385"/>
                    <a:pt x="4488" y="3749"/>
                  </a:cubicBezTo>
                  <a:cubicBezTo>
                    <a:pt x="5044" y="2968"/>
                    <a:pt x="5075" y="1926"/>
                    <a:pt x="4563" y="1115"/>
                  </a:cubicBezTo>
                  <a:cubicBezTo>
                    <a:pt x="4129" y="417"/>
                    <a:pt x="3367" y="1"/>
                    <a:pt x="255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99;p36"/>
            <p:cNvSpPr/>
            <p:nvPr/>
          </p:nvSpPr>
          <p:spPr>
            <a:xfrm>
              <a:off x="5624475" y="4116950"/>
              <a:ext cx="112375" cy="101200"/>
            </a:xfrm>
            <a:custGeom>
              <a:avLst/>
              <a:gdLst/>
              <a:ahLst/>
              <a:cxnLst/>
              <a:rect l="l" t="t" r="r" b="b"/>
              <a:pathLst>
                <a:path w="4495" h="4048" extrusionOk="0">
                  <a:moveTo>
                    <a:pt x="2249" y="1"/>
                  </a:moveTo>
                  <a:cubicBezTo>
                    <a:pt x="1701" y="1"/>
                    <a:pt x="1155" y="222"/>
                    <a:pt x="756" y="657"/>
                  </a:cubicBezTo>
                  <a:cubicBezTo>
                    <a:pt x="1" y="1481"/>
                    <a:pt x="57" y="2761"/>
                    <a:pt x="881" y="3516"/>
                  </a:cubicBezTo>
                  <a:cubicBezTo>
                    <a:pt x="1269" y="3872"/>
                    <a:pt x="1759" y="4048"/>
                    <a:pt x="2247" y="4048"/>
                  </a:cubicBezTo>
                  <a:cubicBezTo>
                    <a:pt x="2795" y="4048"/>
                    <a:pt x="3340" y="3827"/>
                    <a:pt x="3740" y="3391"/>
                  </a:cubicBezTo>
                  <a:cubicBezTo>
                    <a:pt x="4495" y="2567"/>
                    <a:pt x="4439" y="1288"/>
                    <a:pt x="3615" y="533"/>
                  </a:cubicBezTo>
                  <a:cubicBezTo>
                    <a:pt x="3226" y="177"/>
                    <a:pt x="2737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00;p36"/>
            <p:cNvSpPr/>
            <p:nvPr/>
          </p:nvSpPr>
          <p:spPr>
            <a:xfrm>
              <a:off x="5676450" y="4137675"/>
              <a:ext cx="10150" cy="30050"/>
            </a:xfrm>
            <a:custGeom>
              <a:avLst/>
              <a:gdLst/>
              <a:ahLst/>
              <a:cxnLst/>
              <a:rect l="l" t="t" r="r" b="b"/>
              <a:pathLst>
                <a:path w="406" h="1202" extrusionOk="0">
                  <a:moveTo>
                    <a:pt x="318" y="0"/>
                  </a:moveTo>
                  <a:cubicBezTo>
                    <a:pt x="283" y="0"/>
                    <a:pt x="254" y="28"/>
                    <a:pt x="244" y="59"/>
                  </a:cubicBezTo>
                  <a:lnTo>
                    <a:pt x="13" y="1114"/>
                  </a:lnTo>
                  <a:cubicBezTo>
                    <a:pt x="0" y="1152"/>
                    <a:pt x="25" y="1195"/>
                    <a:pt x="69" y="1202"/>
                  </a:cubicBezTo>
                  <a:lnTo>
                    <a:pt x="88" y="1202"/>
                  </a:lnTo>
                  <a:cubicBezTo>
                    <a:pt x="119" y="1202"/>
                    <a:pt x="150" y="1177"/>
                    <a:pt x="163" y="1145"/>
                  </a:cubicBezTo>
                  <a:lnTo>
                    <a:pt x="394" y="97"/>
                  </a:lnTo>
                  <a:cubicBezTo>
                    <a:pt x="406" y="53"/>
                    <a:pt x="381" y="9"/>
                    <a:pt x="337" y="3"/>
                  </a:cubicBezTo>
                  <a:cubicBezTo>
                    <a:pt x="331" y="1"/>
                    <a:pt x="324" y="0"/>
                    <a:pt x="31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01;p36"/>
            <p:cNvSpPr/>
            <p:nvPr/>
          </p:nvSpPr>
          <p:spPr>
            <a:xfrm>
              <a:off x="5656000" y="4161300"/>
              <a:ext cx="53000" cy="45625"/>
            </a:xfrm>
            <a:custGeom>
              <a:avLst/>
              <a:gdLst/>
              <a:ahLst/>
              <a:cxnLst/>
              <a:rect l="l" t="t" r="r" b="b"/>
              <a:pathLst>
                <a:path w="2120" h="1825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88" y="410"/>
                    <a:pt x="525" y="652"/>
                    <a:pt x="228" y="652"/>
                  </a:cubicBezTo>
                  <a:cubicBezTo>
                    <a:pt x="154" y="652"/>
                    <a:pt x="78" y="637"/>
                    <a:pt x="1" y="606"/>
                  </a:cubicBezTo>
                  <a:lnTo>
                    <a:pt x="1" y="606"/>
                  </a:lnTo>
                  <a:cubicBezTo>
                    <a:pt x="69" y="1162"/>
                    <a:pt x="125" y="1730"/>
                    <a:pt x="999" y="1823"/>
                  </a:cubicBezTo>
                  <a:cubicBezTo>
                    <a:pt x="1018" y="1824"/>
                    <a:pt x="1037" y="1824"/>
                    <a:pt x="1055" y="1824"/>
                  </a:cubicBezTo>
                  <a:cubicBezTo>
                    <a:pt x="2120" y="1824"/>
                    <a:pt x="2042" y="588"/>
                    <a:pt x="2042" y="587"/>
                  </a:cubicBezTo>
                  <a:lnTo>
                    <a:pt x="2042" y="587"/>
                  </a:lnTo>
                  <a:cubicBezTo>
                    <a:pt x="1974" y="871"/>
                    <a:pt x="1778" y="1004"/>
                    <a:pt x="1570" y="1004"/>
                  </a:cubicBezTo>
                  <a:cubicBezTo>
                    <a:pt x="1224" y="1004"/>
                    <a:pt x="842" y="639"/>
                    <a:pt x="94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02;p36"/>
            <p:cNvSpPr/>
            <p:nvPr/>
          </p:nvSpPr>
          <p:spPr>
            <a:xfrm>
              <a:off x="5661775" y="4161150"/>
              <a:ext cx="25300" cy="32475"/>
            </a:xfrm>
            <a:custGeom>
              <a:avLst/>
              <a:gdLst/>
              <a:ahLst/>
              <a:cxnLst/>
              <a:rect l="l" t="t" r="r" b="b"/>
              <a:pathLst>
                <a:path w="1012" h="1299" extrusionOk="0">
                  <a:moveTo>
                    <a:pt x="712" y="0"/>
                  </a:moveTo>
                  <a:cubicBezTo>
                    <a:pt x="637" y="356"/>
                    <a:pt x="356" y="631"/>
                    <a:pt x="1" y="700"/>
                  </a:cubicBezTo>
                  <a:lnTo>
                    <a:pt x="144" y="1255"/>
                  </a:lnTo>
                  <a:lnTo>
                    <a:pt x="856" y="1299"/>
                  </a:lnTo>
                  <a:lnTo>
                    <a:pt x="1012" y="868"/>
                  </a:lnTo>
                  <a:cubicBezTo>
                    <a:pt x="706" y="650"/>
                    <a:pt x="800" y="65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03;p36"/>
            <p:cNvSpPr/>
            <p:nvPr/>
          </p:nvSpPr>
          <p:spPr>
            <a:xfrm>
              <a:off x="5646475" y="4156050"/>
              <a:ext cx="63025" cy="32275"/>
            </a:xfrm>
            <a:custGeom>
              <a:avLst/>
              <a:gdLst/>
              <a:ahLst/>
              <a:cxnLst/>
              <a:rect l="l" t="t" r="r" b="b"/>
              <a:pathLst>
                <a:path w="2521" h="1291" extrusionOk="0">
                  <a:moveTo>
                    <a:pt x="189" y="0"/>
                  </a:moveTo>
                  <a:cubicBezTo>
                    <a:pt x="157" y="0"/>
                    <a:pt x="128" y="15"/>
                    <a:pt x="126" y="48"/>
                  </a:cubicBezTo>
                  <a:cubicBezTo>
                    <a:pt x="1" y="523"/>
                    <a:pt x="219" y="872"/>
                    <a:pt x="488" y="953"/>
                  </a:cubicBezTo>
                  <a:cubicBezTo>
                    <a:pt x="538" y="970"/>
                    <a:pt x="591" y="979"/>
                    <a:pt x="646" y="979"/>
                  </a:cubicBezTo>
                  <a:cubicBezTo>
                    <a:pt x="840" y="979"/>
                    <a:pt x="1058" y="866"/>
                    <a:pt x="1243" y="560"/>
                  </a:cubicBezTo>
                  <a:cubicBezTo>
                    <a:pt x="1287" y="966"/>
                    <a:pt x="1549" y="1216"/>
                    <a:pt x="1836" y="1278"/>
                  </a:cubicBezTo>
                  <a:cubicBezTo>
                    <a:pt x="1873" y="1284"/>
                    <a:pt x="1911" y="1290"/>
                    <a:pt x="1948" y="1290"/>
                  </a:cubicBezTo>
                  <a:cubicBezTo>
                    <a:pt x="2179" y="1290"/>
                    <a:pt x="2416" y="1153"/>
                    <a:pt x="2498" y="816"/>
                  </a:cubicBezTo>
                  <a:cubicBezTo>
                    <a:pt x="2521" y="766"/>
                    <a:pt x="2464" y="731"/>
                    <a:pt x="2413" y="731"/>
                  </a:cubicBezTo>
                  <a:cubicBezTo>
                    <a:pt x="2382" y="731"/>
                    <a:pt x="2353" y="745"/>
                    <a:pt x="2348" y="779"/>
                  </a:cubicBezTo>
                  <a:cubicBezTo>
                    <a:pt x="2285" y="1041"/>
                    <a:pt x="2112" y="1131"/>
                    <a:pt x="1951" y="1131"/>
                  </a:cubicBezTo>
                  <a:cubicBezTo>
                    <a:pt x="1920" y="1131"/>
                    <a:pt x="1890" y="1128"/>
                    <a:pt x="1861" y="1122"/>
                  </a:cubicBezTo>
                  <a:cubicBezTo>
                    <a:pt x="1568" y="1066"/>
                    <a:pt x="1318" y="735"/>
                    <a:pt x="1399" y="217"/>
                  </a:cubicBezTo>
                  <a:cubicBezTo>
                    <a:pt x="1405" y="179"/>
                    <a:pt x="1387" y="142"/>
                    <a:pt x="1343" y="130"/>
                  </a:cubicBezTo>
                  <a:cubicBezTo>
                    <a:pt x="1338" y="129"/>
                    <a:pt x="1333" y="128"/>
                    <a:pt x="1329" y="128"/>
                  </a:cubicBezTo>
                  <a:cubicBezTo>
                    <a:pt x="1296" y="128"/>
                    <a:pt x="1266" y="147"/>
                    <a:pt x="1255" y="179"/>
                  </a:cubicBezTo>
                  <a:cubicBezTo>
                    <a:pt x="1070" y="662"/>
                    <a:pt x="822" y="824"/>
                    <a:pt x="632" y="824"/>
                  </a:cubicBezTo>
                  <a:cubicBezTo>
                    <a:pt x="599" y="824"/>
                    <a:pt x="567" y="819"/>
                    <a:pt x="538" y="810"/>
                  </a:cubicBezTo>
                  <a:cubicBezTo>
                    <a:pt x="332" y="741"/>
                    <a:pt x="176" y="454"/>
                    <a:pt x="275" y="86"/>
                  </a:cubicBezTo>
                  <a:cubicBezTo>
                    <a:pt x="298" y="36"/>
                    <a:pt x="239" y="0"/>
                    <a:pt x="18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04;p36"/>
            <p:cNvSpPr/>
            <p:nvPr/>
          </p:nvSpPr>
          <p:spPr>
            <a:xfrm>
              <a:off x="5656775" y="4116675"/>
              <a:ext cx="62450" cy="27900"/>
            </a:xfrm>
            <a:custGeom>
              <a:avLst/>
              <a:gdLst/>
              <a:ahLst/>
              <a:cxnLst/>
              <a:rect l="l" t="t" r="r" b="b"/>
              <a:pathLst>
                <a:path w="2498" h="1116" extrusionOk="0">
                  <a:moveTo>
                    <a:pt x="959" y="1"/>
                  </a:moveTo>
                  <a:cubicBezTo>
                    <a:pt x="633" y="1"/>
                    <a:pt x="304" y="80"/>
                    <a:pt x="1" y="244"/>
                  </a:cubicBezTo>
                  <a:cubicBezTo>
                    <a:pt x="293" y="809"/>
                    <a:pt x="859" y="1116"/>
                    <a:pt x="1436" y="1116"/>
                  </a:cubicBezTo>
                  <a:cubicBezTo>
                    <a:pt x="1809" y="1116"/>
                    <a:pt x="2186" y="988"/>
                    <a:pt x="2498" y="718"/>
                  </a:cubicBezTo>
                  <a:cubicBezTo>
                    <a:pt x="2106" y="251"/>
                    <a:pt x="1538" y="1"/>
                    <a:pt x="95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05;p36"/>
            <p:cNvSpPr/>
            <p:nvPr/>
          </p:nvSpPr>
          <p:spPr>
            <a:xfrm>
              <a:off x="5832025" y="4213575"/>
              <a:ext cx="129325" cy="95175"/>
            </a:xfrm>
            <a:custGeom>
              <a:avLst/>
              <a:gdLst/>
              <a:ahLst/>
              <a:cxnLst/>
              <a:rect l="l" t="t" r="r" b="b"/>
              <a:pathLst>
                <a:path w="5173" h="3807" extrusionOk="0">
                  <a:moveTo>
                    <a:pt x="4077" y="1"/>
                  </a:moveTo>
                  <a:cubicBezTo>
                    <a:pt x="2903" y="1"/>
                    <a:pt x="0" y="3427"/>
                    <a:pt x="0" y="3427"/>
                  </a:cubicBezTo>
                  <a:cubicBezTo>
                    <a:pt x="387" y="3704"/>
                    <a:pt x="737" y="3806"/>
                    <a:pt x="1027" y="3806"/>
                  </a:cubicBezTo>
                  <a:cubicBezTo>
                    <a:pt x="1591" y="3806"/>
                    <a:pt x="1933" y="3421"/>
                    <a:pt x="1892" y="3165"/>
                  </a:cubicBezTo>
                  <a:lnTo>
                    <a:pt x="1892" y="3165"/>
                  </a:lnTo>
                  <a:cubicBezTo>
                    <a:pt x="2038" y="3229"/>
                    <a:pt x="2184" y="3257"/>
                    <a:pt x="2323" y="3257"/>
                  </a:cubicBezTo>
                  <a:cubicBezTo>
                    <a:pt x="2959" y="3257"/>
                    <a:pt x="3469" y="2673"/>
                    <a:pt x="3402" y="2279"/>
                  </a:cubicBezTo>
                  <a:lnTo>
                    <a:pt x="3402" y="2279"/>
                  </a:lnTo>
                  <a:cubicBezTo>
                    <a:pt x="3422" y="2280"/>
                    <a:pt x="3442" y="2280"/>
                    <a:pt x="3462" y="2280"/>
                  </a:cubicBezTo>
                  <a:cubicBezTo>
                    <a:pt x="4508" y="2280"/>
                    <a:pt x="5173" y="1155"/>
                    <a:pt x="4413" y="157"/>
                  </a:cubicBezTo>
                  <a:cubicBezTo>
                    <a:pt x="4331" y="49"/>
                    <a:pt x="4216" y="1"/>
                    <a:pt x="40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06;p36"/>
            <p:cNvSpPr/>
            <p:nvPr/>
          </p:nvSpPr>
          <p:spPr>
            <a:xfrm>
              <a:off x="5862350" y="4270875"/>
              <a:ext cx="19000" cy="23725"/>
            </a:xfrm>
            <a:custGeom>
              <a:avLst/>
              <a:gdLst/>
              <a:ahLst/>
              <a:cxnLst/>
              <a:rect l="l" t="t" r="r" b="b"/>
              <a:pathLst>
                <a:path w="760" h="949" extrusionOk="0">
                  <a:moveTo>
                    <a:pt x="115" y="1"/>
                  </a:moveTo>
                  <a:cubicBezTo>
                    <a:pt x="46" y="1"/>
                    <a:pt x="0" y="102"/>
                    <a:pt x="79" y="149"/>
                  </a:cubicBezTo>
                  <a:cubicBezTo>
                    <a:pt x="86" y="149"/>
                    <a:pt x="523" y="393"/>
                    <a:pt x="597" y="886"/>
                  </a:cubicBezTo>
                  <a:cubicBezTo>
                    <a:pt x="604" y="923"/>
                    <a:pt x="641" y="948"/>
                    <a:pt x="679" y="948"/>
                  </a:cubicBezTo>
                  <a:lnTo>
                    <a:pt x="691" y="948"/>
                  </a:lnTo>
                  <a:cubicBezTo>
                    <a:pt x="735" y="942"/>
                    <a:pt x="760" y="898"/>
                    <a:pt x="754" y="861"/>
                  </a:cubicBezTo>
                  <a:cubicBezTo>
                    <a:pt x="660" y="293"/>
                    <a:pt x="179" y="24"/>
                    <a:pt x="154" y="12"/>
                  </a:cubicBezTo>
                  <a:cubicBezTo>
                    <a:pt x="141" y="4"/>
                    <a:pt x="127" y="1"/>
                    <a:pt x="11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07;p36"/>
            <p:cNvSpPr/>
            <p:nvPr/>
          </p:nvSpPr>
          <p:spPr>
            <a:xfrm>
              <a:off x="5903625" y="4253325"/>
              <a:ext cx="15500" cy="19100"/>
            </a:xfrm>
            <a:custGeom>
              <a:avLst/>
              <a:gdLst/>
              <a:ahLst/>
              <a:cxnLst/>
              <a:rect l="l" t="t" r="r" b="b"/>
              <a:pathLst>
                <a:path w="620" h="764" extrusionOk="0">
                  <a:moveTo>
                    <a:pt x="109" y="0"/>
                  </a:moveTo>
                  <a:cubicBezTo>
                    <a:pt x="33" y="0"/>
                    <a:pt x="1" y="111"/>
                    <a:pt x="76" y="146"/>
                  </a:cubicBezTo>
                  <a:cubicBezTo>
                    <a:pt x="89" y="152"/>
                    <a:pt x="388" y="258"/>
                    <a:pt x="463" y="695"/>
                  </a:cubicBezTo>
                  <a:cubicBezTo>
                    <a:pt x="469" y="733"/>
                    <a:pt x="501" y="764"/>
                    <a:pt x="538" y="764"/>
                  </a:cubicBezTo>
                  <a:lnTo>
                    <a:pt x="551" y="758"/>
                  </a:lnTo>
                  <a:cubicBezTo>
                    <a:pt x="588" y="751"/>
                    <a:pt x="619" y="714"/>
                    <a:pt x="613" y="670"/>
                  </a:cubicBezTo>
                  <a:cubicBezTo>
                    <a:pt x="526" y="133"/>
                    <a:pt x="139" y="2"/>
                    <a:pt x="126" y="2"/>
                  </a:cubicBezTo>
                  <a:cubicBezTo>
                    <a:pt x="120" y="1"/>
                    <a:pt x="114" y="0"/>
                    <a:pt x="1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08;p36"/>
            <p:cNvSpPr/>
            <p:nvPr/>
          </p:nvSpPr>
          <p:spPr>
            <a:xfrm>
              <a:off x="5733875" y="4074950"/>
              <a:ext cx="138225" cy="122725"/>
            </a:xfrm>
            <a:custGeom>
              <a:avLst/>
              <a:gdLst/>
              <a:ahLst/>
              <a:cxnLst/>
              <a:rect l="l" t="t" r="r" b="b"/>
              <a:pathLst>
                <a:path w="5529" h="4909" extrusionOk="0">
                  <a:moveTo>
                    <a:pt x="2524" y="165"/>
                  </a:moveTo>
                  <a:cubicBezTo>
                    <a:pt x="4472" y="165"/>
                    <a:pt x="5529" y="2452"/>
                    <a:pt x="4270" y="3942"/>
                  </a:cubicBezTo>
                  <a:cubicBezTo>
                    <a:pt x="3797" y="4500"/>
                    <a:pt x="3160" y="4756"/>
                    <a:pt x="2532" y="4756"/>
                  </a:cubicBezTo>
                  <a:cubicBezTo>
                    <a:pt x="1482" y="4756"/>
                    <a:pt x="455" y="4043"/>
                    <a:pt x="256" y="2837"/>
                  </a:cubicBezTo>
                  <a:cubicBezTo>
                    <a:pt x="44" y="1588"/>
                    <a:pt x="887" y="409"/>
                    <a:pt x="2135" y="196"/>
                  </a:cubicBezTo>
                  <a:cubicBezTo>
                    <a:pt x="2260" y="171"/>
                    <a:pt x="2391" y="165"/>
                    <a:pt x="2516" y="165"/>
                  </a:cubicBezTo>
                  <a:cubicBezTo>
                    <a:pt x="2518" y="165"/>
                    <a:pt x="2521" y="165"/>
                    <a:pt x="2524" y="165"/>
                  </a:cubicBezTo>
                  <a:close/>
                  <a:moveTo>
                    <a:pt x="2509" y="0"/>
                  </a:moveTo>
                  <a:cubicBezTo>
                    <a:pt x="2439" y="0"/>
                    <a:pt x="2368" y="3"/>
                    <a:pt x="2297" y="9"/>
                  </a:cubicBezTo>
                  <a:cubicBezTo>
                    <a:pt x="986" y="122"/>
                    <a:pt x="0" y="1245"/>
                    <a:pt x="56" y="2562"/>
                  </a:cubicBezTo>
                  <a:cubicBezTo>
                    <a:pt x="113" y="3873"/>
                    <a:pt x="1192" y="4909"/>
                    <a:pt x="2509" y="4909"/>
                  </a:cubicBezTo>
                  <a:cubicBezTo>
                    <a:pt x="2647" y="4909"/>
                    <a:pt x="2784" y="4897"/>
                    <a:pt x="2921" y="4872"/>
                  </a:cubicBezTo>
                  <a:cubicBezTo>
                    <a:pt x="4220" y="4653"/>
                    <a:pt x="5112" y="3448"/>
                    <a:pt x="4944" y="2144"/>
                  </a:cubicBezTo>
                  <a:cubicBezTo>
                    <a:pt x="4784" y="910"/>
                    <a:pt x="3732" y="0"/>
                    <a:pt x="25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09;p36"/>
            <p:cNvSpPr/>
            <p:nvPr/>
          </p:nvSpPr>
          <p:spPr>
            <a:xfrm>
              <a:off x="5539600" y="4021575"/>
              <a:ext cx="138125" cy="122425"/>
            </a:xfrm>
            <a:custGeom>
              <a:avLst/>
              <a:gdLst/>
              <a:ahLst/>
              <a:cxnLst/>
              <a:rect l="l" t="t" r="r" b="b"/>
              <a:pathLst>
                <a:path w="5525" h="4897" extrusionOk="0">
                  <a:moveTo>
                    <a:pt x="2505" y="153"/>
                  </a:moveTo>
                  <a:cubicBezTo>
                    <a:pt x="2509" y="153"/>
                    <a:pt x="2512" y="153"/>
                    <a:pt x="2516" y="153"/>
                  </a:cubicBezTo>
                  <a:cubicBezTo>
                    <a:pt x="4463" y="159"/>
                    <a:pt x="5524" y="2444"/>
                    <a:pt x="4257" y="3929"/>
                  </a:cubicBezTo>
                  <a:cubicBezTo>
                    <a:pt x="3785" y="4488"/>
                    <a:pt x="3148" y="4744"/>
                    <a:pt x="2520" y="4744"/>
                  </a:cubicBezTo>
                  <a:cubicBezTo>
                    <a:pt x="1472" y="4744"/>
                    <a:pt x="447" y="4033"/>
                    <a:pt x="244" y="2831"/>
                  </a:cubicBezTo>
                  <a:cubicBezTo>
                    <a:pt x="7" y="1430"/>
                    <a:pt x="1087" y="153"/>
                    <a:pt x="2505" y="153"/>
                  </a:cubicBezTo>
                  <a:close/>
                  <a:moveTo>
                    <a:pt x="2514" y="0"/>
                  </a:moveTo>
                  <a:cubicBezTo>
                    <a:pt x="2445" y="0"/>
                    <a:pt x="2374" y="3"/>
                    <a:pt x="2303" y="10"/>
                  </a:cubicBezTo>
                  <a:cubicBezTo>
                    <a:pt x="993" y="116"/>
                    <a:pt x="0" y="1239"/>
                    <a:pt x="56" y="2550"/>
                  </a:cubicBezTo>
                  <a:cubicBezTo>
                    <a:pt x="113" y="3861"/>
                    <a:pt x="1192" y="4897"/>
                    <a:pt x="2503" y="4897"/>
                  </a:cubicBezTo>
                  <a:cubicBezTo>
                    <a:pt x="2640" y="4897"/>
                    <a:pt x="2778" y="4884"/>
                    <a:pt x="2915" y="4866"/>
                  </a:cubicBezTo>
                  <a:cubicBezTo>
                    <a:pt x="4207" y="4647"/>
                    <a:pt x="5100" y="3442"/>
                    <a:pt x="4937" y="2138"/>
                  </a:cubicBezTo>
                  <a:cubicBezTo>
                    <a:pt x="4784" y="910"/>
                    <a:pt x="3732" y="0"/>
                    <a:pt x="251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10;p36"/>
            <p:cNvSpPr/>
            <p:nvPr/>
          </p:nvSpPr>
          <p:spPr>
            <a:xfrm>
              <a:off x="5708750" y="4292225"/>
              <a:ext cx="118775" cy="98375"/>
            </a:xfrm>
            <a:custGeom>
              <a:avLst/>
              <a:gdLst/>
              <a:ahLst/>
              <a:cxnLst/>
              <a:rect l="l" t="t" r="r" b="b"/>
              <a:pathLst>
                <a:path w="4751" h="3935" extrusionOk="0">
                  <a:moveTo>
                    <a:pt x="3852" y="1"/>
                  </a:move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4750" y="2522"/>
                    <a:pt x="4650" y="1080"/>
                    <a:pt x="385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11;p36"/>
            <p:cNvSpPr/>
            <p:nvPr/>
          </p:nvSpPr>
          <p:spPr>
            <a:xfrm>
              <a:off x="5738875" y="4258525"/>
              <a:ext cx="251250" cy="122050"/>
            </a:xfrm>
            <a:custGeom>
              <a:avLst/>
              <a:gdLst/>
              <a:ahLst/>
              <a:cxnLst/>
              <a:rect l="l" t="t" r="r" b="b"/>
              <a:pathLst>
                <a:path w="10050" h="4882" extrusionOk="0">
                  <a:moveTo>
                    <a:pt x="9413" y="0"/>
                  </a:moveTo>
                  <a:lnTo>
                    <a:pt x="0" y="2204"/>
                  </a:lnTo>
                  <a:lnTo>
                    <a:pt x="1617" y="4881"/>
                  </a:lnTo>
                  <a:lnTo>
                    <a:pt x="10049" y="1941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12;p36"/>
            <p:cNvSpPr/>
            <p:nvPr/>
          </p:nvSpPr>
          <p:spPr>
            <a:xfrm>
              <a:off x="5735850" y="4256400"/>
              <a:ext cx="240825" cy="59125"/>
            </a:xfrm>
            <a:custGeom>
              <a:avLst/>
              <a:gdLst/>
              <a:ahLst/>
              <a:cxnLst/>
              <a:rect l="l" t="t" r="r" b="b"/>
              <a:pathLst>
                <a:path w="9633" h="2365" extrusionOk="0">
                  <a:moveTo>
                    <a:pt x="9535" y="0"/>
                  </a:moveTo>
                  <a:cubicBezTo>
                    <a:pt x="9529" y="0"/>
                    <a:pt x="9522" y="2"/>
                    <a:pt x="9515" y="4"/>
                  </a:cubicBezTo>
                  <a:lnTo>
                    <a:pt x="102" y="2208"/>
                  </a:lnTo>
                  <a:cubicBezTo>
                    <a:pt x="0" y="2220"/>
                    <a:pt x="14" y="2364"/>
                    <a:pt x="109" y="2364"/>
                  </a:cubicBezTo>
                  <a:cubicBezTo>
                    <a:pt x="113" y="2364"/>
                    <a:pt x="117" y="2364"/>
                    <a:pt x="121" y="2364"/>
                  </a:cubicBezTo>
                  <a:cubicBezTo>
                    <a:pt x="127" y="2364"/>
                    <a:pt x="133" y="2364"/>
                    <a:pt x="140" y="2357"/>
                  </a:cubicBezTo>
                  <a:lnTo>
                    <a:pt x="9552" y="154"/>
                  </a:lnTo>
                  <a:cubicBezTo>
                    <a:pt x="9633" y="148"/>
                    <a:pt x="9608" y="0"/>
                    <a:pt x="953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13;p36"/>
            <p:cNvSpPr/>
            <p:nvPr/>
          </p:nvSpPr>
          <p:spPr>
            <a:xfrm>
              <a:off x="5959350" y="4230050"/>
              <a:ext cx="90125" cy="89900"/>
            </a:xfrm>
            <a:custGeom>
              <a:avLst/>
              <a:gdLst/>
              <a:ahLst/>
              <a:cxnLst/>
              <a:rect l="l" t="t" r="r" b="b"/>
              <a:pathLst>
                <a:path w="3605" h="3596" extrusionOk="0">
                  <a:moveTo>
                    <a:pt x="1523" y="0"/>
                  </a:moveTo>
                  <a:cubicBezTo>
                    <a:pt x="1222" y="0"/>
                    <a:pt x="893" y="109"/>
                    <a:pt x="594" y="409"/>
                  </a:cubicBezTo>
                  <a:cubicBezTo>
                    <a:pt x="594" y="409"/>
                    <a:pt x="1" y="846"/>
                    <a:pt x="44" y="1788"/>
                  </a:cubicBezTo>
                  <a:cubicBezTo>
                    <a:pt x="249" y="3368"/>
                    <a:pt x="1277" y="3374"/>
                    <a:pt x="1293" y="3374"/>
                  </a:cubicBezTo>
                  <a:cubicBezTo>
                    <a:pt x="1293" y="3374"/>
                    <a:pt x="1293" y="3374"/>
                    <a:pt x="1293" y="3374"/>
                  </a:cubicBezTo>
                  <a:cubicBezTo>
                    <a:pt x="1510" y="3533"/>
                    <a:pt x="1723" y="3595"/>
                    <a:pt x="1919" y="3595"/>
                  </a:cubicBezTo>
                  <a:cubicBezTo>
                    <a:pt x="2583" y="3595"/>
                    <a:pt x="3052" y="2880"/>
                    <a:pt x="2830" y="2784"/>
                  </a:cubicBezTo>
                  <a:lnTo>
                    <a:pt x="2830" y="2784"/>
                  </a:lnTo>
                  <a:cubicBezTo>
                    <a:pt x="3330" y="2676"/>
                    <a:pt x="3604" y="1876"/>
                    <a:pt x="2934" y="1589"/>
                  </a:cubicBezTo>
                  <a:cubicBezTo>
                    <a:pt x="3580" y="1362"/>
                    <a:pt x="3196" y="470"/>
                    <a:pt x="2496" y="442"/>
                  </a:cubicBezTo>
                  <a:lnTo>
                    <a:pt x="2496" y="442"/>
                  </a:lnTo>
                  <a:cubicBezTo>
                    <a:pt x="2344" y="232"/>
                    <a:pt x="1962" y="0"/>
                    <a:pt x="152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14;p36"/>
            <p:cNvSpPr/>
            <p:nvPr/>
          </p:nvSpPr>
          <p:spPr>
            <a:xfrm>
              <a:off x="5990575" y="4237675"/>
              <a:ext cx="40575" cy="39750"/>
            </a:xfrm>
            <a:custGeom>
              <a:avLst/>
              <a:gdLst/>
              <a:ahLst/>
              <a:cxnLst/>
              <a:rect l="l" t="t" r="r" b="b"/>
              <a:pathLst>
                <a:path w="1623" h="1590" extrusionOk="0">
                  <a:moveTo>
                    <a:pt x="1206" y="0"/>
                  </a:moveTo>
                  <a:cubicBezTo>
                    <a:pt x="1148" y="0"/>
                    <a:pt x="1083" y="91"/>
                    <a:pt x="1142" y="135"/>
                  </a:cubicBezTo>
                  <a:cubicBezTo>
                    <a:pt x="1286" y="273"/>
                    <a:pt x="1454" y="647"/>
                    <a:pt x="1367" y="959"/>
                  </a:cubicBezTo>
                  <a:cubicBezTo>
                    <a:pt x="1292" y="1203"/>
                    <a:pt x="1074" y="1365"/>
                    <a:pt x="718" y="1440"/>
                  </a:cubicBezTo>
                  <a:cubicBezTo>
                    <a:pt x="474" y="1440"/>
                    <a:pt x="287" y="1246"/>
                    <a:pt x="231" y="1047"/>
                  </a:cubicBezTo>
                  <a:cubicBezTo>
                    <a:pt x="162" y="872"/>
                    <a:pt x="231" y="678"/>
                    <a:pt x="393" y="578"/>
                  </a:cubicBezTo>
                  <a:cubicBezTo>
                    <a:pt x="449" y="528"/>
                    <a:pt x="405" y="443"/>
                    <a:pt x="342" y="443"/>
                  </a:cubicBezTo>
                  <a:cubicBezTo>
                    <a:pt x="334" y="443"/>
                    <a:pt x="326" y="445"/>
                    <a:pt x="318" y="447"/>
                  </a:cubicBezTo>
                  <a:cubicBezTo>
                    <a:pt x="94" y="578"/>
                    <a:pt x="0" y="847"/>
                    <a:pt x="81" y="1090"/>
                  </a:cubicBezTo>
                  <a:cubicBezTo>
                    <a:pt x="156" y="1340"/>
                    <a:pt x="393" y="1590"/>
                    <a:pt x="718" y="1590"/>
                  </a:cubicBezTo>
                  <a:lnTo>
                    <a:pt x="737" y="1590"/>
                  </a:lnTo>
                  <a:cubicBezTo>
                    <a:pt x="1267" y="1483"/>
                    <a:pt x="1454" y="1215"/>
                    <a:pt x="1517" y="1003"/>
                  </a:cubicBezTo>
                  <a:cubicBezTo>
                    <a:pt x="1623" y="628"/>
                    <a:pt x="1429" y="191"/>
                    <a:pt x="1248" y="23"/>
                  </a:cubicBezTo>
                  <a:cubicBezTo>
                    <a:pt x="1236" y="7"/>
                    <a:pt x="1221" y="0"/>
                    <a:pt x="120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15;p36"/>
            <p:cNvSpPr/>
            <p:nvPr/>
          </p:nvSpPr>
          <p:spPr>
            <a:xfrm>
              <a:off x="6016475" y="4267800"/>
              <a:ext cx="18875" cy="7275"/>
            </a:xfrm>
            <a:custGeom>
              <a:avLst/>
              <a:gdLst/>
              <a:ahLst/>
              <a:cxnLst/>
              <a:rect l="l" t="t" r="r" b="b"/>
              <a:pathLst>
                <a:path w="755" h="291" extrusionOk="0">
                  <a:moveTo>
                    <a:pt x="641" y="1"/>
                  </a:moveTo>
                  <a:cubicBezTo>
                    <a:pt x="634" y="1"/>
                    <a:pt x="626" y="2"/>
                    <a:pt x="618" y="4"/>
                  </a:cubicBezTo>
                  <a:cubicBezTo>
                    <a:pt x="457" y="79"/>
                    <a:pt x="251" y="140"/>
                    <a:pt x="156" y="140"/>
                  </a:cubicBezTo>
                  <a:cubicBezTo>
                    <a:pt x="140" y="140"/>
                    <a:pt x="128" y="138"/>
                    <a:pt x="119" y="135"/>
                  </a:cubicBezTo>
                  <a:cubicBezTo>
                    <a:pt x="107" y="130"/>
                    <a:pt x="95" y="128"/>
                    <a:pt x="84" y="128"/>
                  </a:cubicBezTo>
                  <a:cubicBezTo>
                    <a:pt x="53" y="128"/>
                    <a:pt x="26" y="145"/>
                    <a:pt x="13" y="172"/>
                  </a:cubicBezTo>
                  <a:cubicBezTo>
                    <a:pt x="0" y="210"/>
                    <a:pt x="19" y="260"/>
                    <a:pt x="56" y="272"/>
                  </a:cubicBezTo>
                  <a:cubicBezTo>
                    <a:pt x="88" y="285"/>
                    <a:pt x="119" y="291"/>
                    <a:pt x="156" y="291"/>
                  </a:cubicBezTo>
                  <a:cubicBezTo>
                    <a:pt x="331" y="291"/>
                    <a:pt x="593" y="185"/>
                    <a:pt x="681" y="147"/>
                  </a:cubicBezTo>
                  <a:cubicBezTo>
                    <a:pt x="754" y="108"/>
                    <a:pt x="714" y="1"/>
                    <a:pt x="64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16;p36"/>
            <p:cNvSpPr/>
            <p:nvPr/>
          </p:nvSpPr>
          <p:spPr>
            <a:xfrm>
              <a:off x="5995725" y="4272525"/>
              <a:ext cx="36375" cy="29700"/>
            </a:xfrm>
            <a:custGeom>
              <a:avLst/>
              <a:gdLst/>
              <a:ahLst/>
              <a:cxnLst/>
              <a:rect l="l" t="t" r="r" b="b"/>
              <a:pathLst>
                <a:path w="1455" h="1188" extrusionOk="0">
                  <a:moveTo>
                    <a:pt x="240" y="1"/>
                  </a:moveTo>
                  <a:cubicBezTo>
                    <a:pt x="209" y="1"/>
                    <a:pt x="182" y="18"/>
                    <a:pt x="169" y="46"/>
                  </a:cubicBezTo>
                  <a:cubicBezTo>
                    <a:pt x="6" y="408"/>
                    <a:pt x="0" y="689"/>
                    <a:pt x="150" y="888"/>
                  </a:cubicBezTo>
                  <a:cubicBezTo>
                    <a:pt x="337" y="1138"/>
                    <a:pt x="724" y="1188"/>
                    <a:pt x="1017" y="1188"/>
                  </a:cubicBezTo>
                  <a:cubicBezTo>
                    <a:pt x="1142" y="1188"/>
                    <a:pt x="1261" y="1176"/>
                    <a:pt x="1386" y="1163"/>
                  </a:cubicBezTo>
                  <a:cubicBezTo>
                    <a:pt x="1423" y="1151"/>
                    <a:pt x="1454" y="1113"/>
                    <a:pt x="1448" y="1069"/>
                  </a:cubicBezTo>
                  <a:cubicBezTo>
                    <a:pt x="1442" y="1035"/>
                    <a:pt x="1405" y="1006"/>
                    <a:pt x="1371" y="1006"/>
                  </a:cubicBezTo>
                  <a:cubicBezTo>
                    <a:pt x="1367" y="1006"/>
                    <a:pt x="1364" y="1006"/>
                    <a:pt x="1361" y="1007"/>
                  </a:cubicBezTo>
                  <a:cubicBezTo>
                    <a:pt x="1287" y="1019"/>
                    <a:pt x="1167" y="1031"/>
                    <a:pt x="1032" y="1031"/>
                  </a:cubicBezTo>
                  <a:cubicBezTo>
                    <a:pt x="758" y="1031"/>
                    <a:pt x="421" y="983"/>
                    <a:pt x="275" y="795"/>
                  </a:cubicBezTo>
                  <a:cubicBezTo>
                    <a:pt x="162" y="645"/>
                    <a:pt x="175" y="414"/>
                    <a:pt x="312" y="108"/>
                  </a:cubicBezTo>
                  <a:cubicBezTo>
                    <a:pt x="331" y="71"/>
                    <a:pt x="312" y="27"/>
                    <a:pt x="275" y="8"/>
                  </a:cubicBezTo>
                  <a:cubicBezTo>
                    <a:pt x="263" y="3"/>
                    <a:pt x="251" y="1"/>
                    <a:pt x="24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17;p36"/>
            <p:cNvSpPr/>
            <p:nvPr/>
          </p:nvSpPr>
          <p:spPr>
            <a:xfrm>
              <a:off x="5984325" y="4290750"/>
              <a:ext cx="18900" cy="25525"/>
            </a:xfrm>
            <a:custGeom>
              <a:avLst/>
              <a:gdLst/>
              <a:ahLst/>
              <a:cxnLst/>
              <a:rect l="l" t="t" r="r" b="b"/>
              <a:pathLst>
                <a:path w="756" h="1021" extrusionOk="0">
                  <a:moveTo>
                    <a:pt x="479" y="1"/>
                  </a:moveTo>
                  <a:cubicBezTo>
                    <a:pt x="353" y="1"/>
                    <a:pt x="243" y="52"/>
                    <a:pt x="163" y="153"/>
                  </a:cubicBezTo>
                  <a:cubicBezTo>
                    <a:pt x="0" y="365"/>
                    <a:pt x="32" y="727"/>
                    <a:pt x="231" y="990"/>
                  </a:cubicBezTo>
                  <a:cubicBezTo>
                    <a:pt x="244" y="1008"/>
                    <a:pt x="269" y="1021"/>
                    <a:pt x="294" y="1021"/>
                  </a:cubicBezTo>
                  <a:cubicBezTo>
                    <a:pt x="312" y="1021"/>
                    <a:pt x="325" y="1015"/>
                    <a:pt x="337" y="1008"/>
                  </a:cubicBezTo>
                  <a:cubicBezTo>
                    <a:pt x="375" y="977"/>
                    <a:pt x="381" y="933"/>
                    <a:pt x="356" y="896"/>
                  </a:cubicBezTo>
                  <a:cubicBezTo>
                    <a:pt x="175" y="665"/>
                    <a:pt x="181" y="384"/>
                    <a:pt x="287" y="247"/>
                  </a:cubicBezTo>
                  <a:cubicBezTo>
                    <a:pt x="334" y="185"/>
                    <a:pt x="399" y="155"/>
                    <a:pt x="478" y="155"/>
                  </a:cubicBezTo>
                  <a:cubicBezTo>
                    <a:pt x="528" y="155"/>
                    <a:pt x="583" y="167"/>
                    <a:pt x="643" y="191"/>
                  </a:cubicBezTo>
                  <a:cubicBezTo>
                    <a:pt x="653" y="196"/>
                    <a:pt x="664" y="198"/>
                    <a:pt x="674" y="198"/>
                  </a:cubicBezTo>
                  <a:cubicBezTo>
                    <a:pt x="702" y="198"/>
                    <a:pt x="729" y="181"/>
                    <a:pt x="743" y="153"/>
                  </a:cubicBezTo>
                  <a:cubicBezTo>
                    <a:pt x="756" y="109"/>
                    <a:pt x="737" y="66"/>
                    <a:pt x="699" y="47"/>
                  </a:cubicBezTo>
                  <a:cubicBezTo>
                    <a:pt x="622" y="16"/>
                    <a:pt x="548" y="1"/>
                    <a:pt x="4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18;p36"/>
            <p:cNvSpPr/>
            <p:nvPr/>
          </p:nvSpPr>
          <p:spPr>
            <a:xfrm>
              <a:off x="5979950" y="4262075"/>
              <a:ext cx="18450" cy="24875"/>
            </a:xfrm>
            <a:custGeom>
              <a:avLst/>
              <a:gdLst/>
              <a:ahLst/>
              <a:cxnLst/>
              <a:rect l="l" t="t" r="r" b="b"/>
              <a:pathLst>
                <a:path w="738" h="995" extrusionOk="0">
                  <a:moveTo>
                    <a:pt x="576" y="0"/>
                  </a:moveTo>
                  <a:cubicBezTo>
                    <a:pt x="523" y="0"/>
                    <a:pt x="472" y="54"/>
                    <a:pt x="506" y="114"/>
                  </a:cubicBezTo>
                  <a:cubicBezTo>
                    <a:pt x="569" y="233"/>
                    <a:pt x="575" y="370"/>
                    <a:pt x="537" y="495"/>
                  </a:cubicBezTo>
                  <a:cubicBezTo>
                    <a:pt x="475" y="645"/>
                    <a:pt x="325" y="770"/>
                    <a:pt x="82" y="844"/>
                  </a:cubicBezTo>
                  <a:cubicBezTo>
                    <a:pt x="1" y="876"/>
                    <a:pt x="19" y="994"/>
                    <a:pt x="107" y="994"/>
                  </a:cubicBezTo>
                  <a:cubicBezTo>
                    <a:pt x="113" y="994"/>
                    <a:pt x="119" y="994"/>
                    <a:pt x="132" y="988"/>
                  </a:cubicBezTo>
                  <a:cubicBezTo>
                    <a:pt x="419" y="894"/>
                    <a:pt x="606" y="745"/>
                    <a:pt x="681" y="545"/>
                  </a:cubicBezTo>
                  <a:cubicBezTo>
                    <a:pt x="737" y="376"/>
                    <a:pt x="725" y="195"/>
                    <a:pt x="644" y="39"/>
                  </a:cubicBezTo>
                  <a:cubicBezTo>
                    <a:pt x="626" y="12"/>
                    <a:pt x="601" y="0"/>
                    <a:pt x="57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19;p36"/>
            <p:cNvSpPr/>
            <p:nvPr/>
          </p:nvSpPr>
          <p:spPr>
            <a:xfrm>
              <a:off x="5708750" y="4292225"/>
              <a:ext cx="102700" cy="98375"/>
            </a:xfrm>
            <a:custGeom>
              <a:avLst/>
              <a:gdLst/>
              <a:ahLst/>
              <a:cxnLst/>
              <a:rect l="l" t="t" r="r" b="b"/>
              <a:pathLst>
                <a:path w="4108" h="3935" extrusionOk="0">
                  <a:moveTo>
                    <a:pt x="3852" y="1"/>
                  </a:moveTo>
                  <a:lnTo>
                    <a:pt x="3852" y="1"/>
                  </a:ln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3702" y="3090"/>
                    <a:pt x="3483" y="2379"/>
                    <a:pt x="3477" y="1648"/>
                  </a:cubicBezTo>
                  <a:cubicBezTo>
                    <a:pt x="3471" y="1080"/>
                    <a:pt x="3602" y="512"/>
                    <a:pt x="3852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0;p36"/>
            <p:cNvSpPr/>
            <p:nvPr/>
          </p:nvSpPr>
          <p:spPr>
            <a:xfrm>
              <a:off x="5707175" y="4310750"/>
              <a:ext cx="58025" cy="82300"/>
            </a:xfrm>
            <a:custGeom>
              <a:avLst/>
              <a:gdLst/>
              <a:ahLst/>
              <a:cxnLst/>
              <a:rect l="l" t="t" r="r" b="b"/>
              <a:pathLst>
                <a:path w="2321" h="3292" extrusionOk="0">
                  <a:moveTo>
                    <a:pt x="1115" y="0"/>
                  </a:moveTo>
                  <a:cubicBezTo>
                    <a:pt x="1100" y="0"/>
                    <a:pt x="1084" y="5"/>
                    <a:pt x="1068" y="15"/>
                  </a:cubicBezTo>
                  <a:cubicBezTo>
                    <a:pt x="1025" y="65"/>
                    <a:pt x="1" y="1138"/>
                    <a:pt x="301" y="2093"/>
                  </a:cubicBezTo>
                  <a:cubicBezTo>
                    <a:pt x="482" y="2680"/>
                    <a:pt x="1118" y="3079"/>
                    <a:pt x="2192" y="3285"/>
                  </a:cubicBezTo>
                  <a:lnTo>
                    <a:pt x="2204" y="3285"/>
                  </a:lnTo>
                  <a:lnTo>
                    <a:pt x="2204" y="3292"/>
                  </a:lnTo>
                  <a:cubicBezTo>
                    <a:pt x="2206" y="3292"/>
                    <a:pt x="2208" y="3292"/>
                    <a:pt x="2210" y="3292"/>
                  </a:cubicBezTo>
                  <a:cubicBezTo>
                    <a:pt x="2311" y="3292"/>
                    <a:pt x="2321" y="3142"/>
                    <a:pt x="2223" y="3136"/>
                  </a:cubicBezTo>
                  <a:cubicBezTo>
                    <a:pt x="1212" y="2942"/>
                    <a:pt x="613" y="2574"/>
                    <a:pt x="450" y="2050"/>
                  </a:cubicBezTo>
                  <a:cubicBezTo>
                    <a:pt x="176" y="1182"/>
                    <a:pt x="1174" y="133"/>
                    <a:pt x="1181" y="127"/>
                  </a:cubicBezTo>
                  <a:cubicBezTo>
                    <a:pt x="1225" y="68"/>
                    <a:pt x="1175" y="0"/>
                    <a:pt x="1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1;p36"/>
            <p:cNvSpPr/>
            <p:nvPr/>
          </p:nvSpPr>
          <p:spPr>
            <a:xfrm>
              <a:off x="5546625" y="4402525"/>
              <a:ext cx="212400" cy="74325"/>
            </a:xfrm>
            <a:custGeom>
              <a:avLst/>
              <a:gdLst/>
              <a:ahLst/>
              <a:cxnLst/>
              <a:rect l="l" t="t" r="r" b="b"/>
              <a:pathLst>
                <a:path w="8496" h="2973" extrusionOk="0">
                  <a:moveTo>
                    <a:pt x="89" y="1"/>
                  </a:moveTo>
                  <a:cubicBezTo>
                    <a:pt x="50" y="1"/>
                    <a:pt x="18" y="30"/>
                    <a:pt x="6" y="64"/>
                  </a:cubicBezTo>
                  <a:cubicBezTo>
                    <a:pt x="0" y="108"/>
                    <a:pt x="25" y="145"/>
                    <a:pt x="69" y="158"/>
                  </a:cubicBezTo>
                  <a:cubicBezTo>
                    <a:pt x="618" y="257"/>
                    <a:pt x="3283" y="1256"/>
                    <a:pt x="4432" y="2373"/>
                  </a:cubicBezTo>
                  <a:cubicBezTo>
                    <a:pt x="4906" y="2829"/>
                    <a:pt x="5649" y="2973"/>
                    <a:pt x="6367" y="2973"/>
                  </a:cubicBezTo>
                  <a:cubicBezTo>
                    <a:pt x="7066" y="2960"/>
                    <a:pt x="7759" y="2854"/>
                    <a:pt x="8427" y="2667"/>
                  </a:cubicBezTo>
                  <a:cubicBezTo>
                    <a:pt x="8470" y="2654"/>
                    <a:pt x="8495" y="2617"/>
                    <a:pt x="8483" y="2573"/>
                  </a:cubicBezTo>
                  <a:cubicBezTo>
                    <a:pt x="8473" y="2538"/>
                    <a:pt x="8443" y="2519"/>
                    <a:pt x="8409" y="2519"/>
                  </a:cubicBezTo>
                  <a:cubicBezTo>
                    <a:pt x="8401" y="2519"/>
                    <a:pt x="8392" y="2521"/>
                    <a:pt x="8383" y="2523"/>
                  </a:cubicBezTo>
                  <a:cubicBezTo>
                    <a:pt x="8368" y="2527"/>
                    <a:pt x="7383" y="2811"/>
                    <a:pt x="6360" y="2811"/>
                  </a:cubicBezTo>
                  <a:cubicBezTo>
                    <a:pt x="5676" y="2811"/>
                    <a:pt x="4976" y="2684"/>
                    <a:pt x="4538" y="2261"/>
                  </a:cubicBezTo>
                  <a:cubicBezTo>
                    <a:pt x="3377" y="1125"/>
                    <a:pt x="655" y="101"/>
                    <a:pt x="100" y="1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2;p36"/>
            <p:cNvSpPr/>
            <p:nvPr/>
          </p:nvSpPr>
          <p:spPr>
            <a:xfrm>
              <a:off x="5761800" y="4292825"/>
              <a:ext cx="41525" cy="96325"/>
            </a:xfrm>
            <a:custGeom>
              <a:avLst/>
              <a:gdLst/>
              <a:ahLst/>
              <a:cxnLst/>
              <a:rect l="l" t="t" r="r" b="b"/>
              <a:pathLst>
                <a:path w="1661" h="3853" extrusionOk="0">
                  <a:moveTo>
                    <a:pt x="979" y="1"/>
                  </a:moveTo>
                  <a:cubicBezTo>
                    <a:pt x="957" y="1"/>
                    <a:pt x="935" y="10"/>
                    <a:pt x="918" y="33"/>
                  </a:cubicBezTo>
                  <a:cubicBezTo>
                    <a:pt x="1" y="1606"/>
                    <a:pt x="1449" y="3728"/>
                    <a:pt x="1511" y="3821"/>
                  </a:cubicBezTo>
                  <a:cubicBezTo>
                    <a:pt x="1524" y="3840"/>
                    <a:pt x="1549" y="3853"/>
                    <a:pt x="1573" y="3853"/>
                  </a:cubicBezTo>
                  <a:cubicBezTo>
                    <a:pt x="1592" y="3853"/>
                    <a:pt x="1605" y="3846"/>
                    <a:pt x="1617" y="3840"/>
                  </a:cubicBezTo>
                  <a:cubicBezTo>
                    <a:pt x="1655" y="3815"/>
                    <a:pt x="1661" y="3765"/>
                    <a:pt x="1636" y="3734"/>
                  </a:cubicBezTo>
                  <a:cubicBezTo>
                    <a:pt x="1623" y="3709"/>
                    <a:pt x="182" y="1599"/>
                    <a:pt x="1049" y="108"/>
                  </a:cubicBezTo>
                  <a:cubicBezTo>
                    <a:pt x="1075" y="51"/>
                    <a:pt x="1029" y="1"/>
                    <a:pt x="9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3;p36"/>
            <p:cNvSpPr/>
            <p:nvPr/>
          </p:nvSpPr>
          <p:spPr>
            <a:xfrm>
              <a:off x="5567675" y="4277875"/>
              <a:ext cx="25925" cy="84750"/>
            </a:xfrm>
            <a:custGeom>
              <a:avLst/>
              <a:gdLst/>
              <a:ahLst/>
              <a:cxnLst/>
              <a:rect l="l" t="t" r="r" b="b"/>
              <a:pathLst>
                <a:path w="1037" h="3390" extrusionOk="0">
                  <a:moveTo>
                    <a:pt x="962" y="0"/>
                  </a:moveTo>
                  <a:cubicBezTo>
                    <a:pt x="918" y="0"/>
                    <a:pt x="881" y="38"/>
                    <a:pt x="881" y="81"/>
                  </a:cubicBezTo>
                  <a:cubicBezTo>
                    <a:pt x="881" y="94"/>
                    <a:pt x="843" y="1561"/>
                    <a:pt x="19" y="3277"/>
                  </a:cubicBezTo>
                  <a:cubicBezTo>
                    <a:pt x="1" y="3315"/>
                    <a:pt x="13" y="3365"/>
                    <a:pt x="51" y="3383"/>
                  </a:cubicBezTo>
                  <a:cubicBezTo>
                    <a:pt x="63" y="3390"/>
                    <a:pt x="76" y="3390"/>
                    <a:pt x="88" y="3390"/>
                  </a:cubicBezTo>
                  <a:cubicBezTo>
                    <a:pt x="119" y="3390"/>
                    <a:pt x="144" y="3371"/>
                    <a:pt x="157" y="3346"/>
                  </a:cubicBezTo>
                  <a:cubicBezTo>
                    <a:pt x="999" y="1598"/>
                    <a:pt x="1037" y="94"/>
                    <a:pt x="1037" y="81"/>
                  </a:cubicBezTo>
                  <a:cubicBezTo>
                    <a:pt x="1037" y="38"/>
                    <a:pt x="1006" y="0"/>
                    <a:pt x="96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6"/>
          <p:cNvGrpSpPr/>
          <p:nvPr/>
        </p:nvGrpSpPr>
        <p:grpSpPr>
          <a:xfrm flipH="1">
            <a:off x="540268" y="1573339"/>
            <a:ext cx="2531824" cy="3145940"/>
            <a:chOff x="5365075" y="3701225"/>
            <a:chExt cx="793725" cy="986250"/>
          </a:xfrm>
        </p:grpSpPr>
        <p:sp>
          <p:nvSpPr>
            <p:cNvPr id="867" name="Google Shape;867;p36"/>
            <p:cNvSpPr/>
            <p:nvPr/>
          </p:nvSpPr>
          <p:spPr>
            <a:xfrm>
              <a:off x="5429900" y="4233075"/>
              <a:ext cx="219250" cy="133150"/>
            </a:xfrm>
            <a:custGeom>
              <a:avLst/>
              <a:gdLst/>
              <a:ahLst/>
              <a:cxnLst/>
              <a:rect l="l" t="t" r="r" b="b"/>
              <a:pathLst>
                <a:path w="8770" h="5326" extrusionOk="0">
                  <a:moveTo>
                    <a:pt x="1377" y="0"/>
                  </a:moveTo>
                  <a:cubicBezTo>
                    <a:pt x="1093" y="0"/>
                    <a:pt x="848" y="201"/>
                    <a:pt x="974" y="500"/>
                  </a:cubicBezTo>
                  <a:cubicBezTo>
                    <a:pt x="896" y="465"/>
                    <a:pt x="823" y="449"/>
                    <a:pt x="756" y="449"/>
                  </a:cubicBezTo>
                  <a:cubicBezTo>
                    <a:pt x="405" y="449"/>
                    <a:pt x="218" y="876"/>
                    <a:pt x="377" y="1148"/>
                  </a:cubicBezTo>
                  <a:lnTo>
                    <a:pt x="377" y="1148"/>
                  </a:lnTo>
                  <a:cubicBezTo>
                    <a:pt x="369" y="1144"/>
                    <a:pt x="360" y="1142"/>
                    <a:pt x="351" y="1142"/>
                  </a:cubicBezTo>
                  <a:cubicBezTo>
                    <a:pt x="153" y="1142"/>
                    <a:pt x="1" y="2103"/>
                    <a:pt x="812" y="2273"/>
                  </a:cubicBezTo>
                  <a:cubicBezTo>
                    <a:pt x="1842" y="3428"/>
                    <a:pt x="3202" y="4071"/>
                    <a:pt x="4295" y="4426"/>
                  </a:cubicBezTo>
                  <a:cubicBezTo>
                    <a:pt x="5393" y="4776"/>
                    <a:pt x="7840" y="5325"/>
                    <a:pt x="7840" y="5325"/>
                  </a:cubicBezTo>
                  <a:lnTo>
                    <a:pt x="8770" y="2136"/>
                  </a:lnTo>
                  <a:lnTo>
                    <a:pt x="8770" y="2136"/>
                  </a:lnTo>
                  <a:cubicBezTo>
                    <a:pt x="8460" y="2248"/>
                    <a:pt x="8022" y="2296"/>
                    <a:pt x="7522" y="2296"/>
                  </a:cubicBezTo>
                  <a:cubicBezTo>
                    <a:pt x="5637" y="2296"/>
                    <a:pt x="2869" y="1619"/>
                    <a:pt x="2765" y="1199"/>
                  </a:cubicBezTo>
                  <a:cubicBezTo>
                    <a:pt x="2800" y="477"/>
                    <a:pt x="2199" y="178"/>
                    <a:pt x="1865" y="178"/>
                  </a:cubicBezTo>
                  <a:cubicBezTo>
                    <a:pt x="1846" y="178"/>
                    <a:pt x="1828" y="179"/>
                    <a:pt x="1810" y="181"/>
                  </a:cubicBezTo>
                  <a:lnTo>
                    <a:pt x="1810" y="181"/>
                  </a:lnTo>
                  <a:cubicBezTo>
                    <a:pt x="1687" y="55"/>
                    <a:pt x="1527" y="0"/>
                    <a:pt x="137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5560350" y="4279850"/>
              <a:ext cx="111775" cy="87100"/>
            </a:xfrm>
            <a:custGeom>
              <a:avLst/>
              <a:gdLst/>
              <a:ahLst/>
              <a:cxnLst/>
              <a:rect l="l" t="t" r="r" b="b"/>
              <a:pathLst>
                <a:path w="4471" h="3484" extrusionOk="0">
                  <a:moveTo>
                    <a:pt x="1033" y="0"/>
                  </a:moveTo>
                  <a:cubicBezTo>
                    <a:pt x="936" y="0"/>
                    <a:pt x="880" y="2"/>
                    <a:pt x="880" y="2"/>
                  </a:cubicBezTo>
                  <a:lnTo>
                    <a:pt x="0" y="3161"/>
                  </a:lnTo>
                  <a:cubicBezTo>
                    <a:pt x="425" y="3227"/>
                    <a:pt x="1376" y="3484"/>
                    <a:pt x="2272" y="3484"/>
                  </a:cubicBezTo>
                  <a:cubicBezTo>
                    <a:pt x="3233" y="3484"/>
                    <a:pt x="4131" y="3189"/>
                    <a:pt x="4257" y="2050"/>
                  </a:cubicBezTo>
                  <a:cubicBezTo>
                    <a:pt x="4471" y="120"/>
                    <a:pt x="1719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5456100" y="4235550"/>
              <a:ext cx="27800" cy="31275"/>
            </a:xfrm>
            <a:custGeom>
              <a:avLst/>
              <a:gdLst/>
              <a:ahLst/>
              <a:cxnLst/>
              <a:rect l="l" t="t" r="r" b="b"/>
              <a:pathLst>
                <a:path w="1112" h="1251" extrusionOk="0">
                  <a:moveTo>
                    <a:pt x="802" y="1"/>
                  </a:moveTo>
                  <a:cubicBezTo>
                    <a:pt x="610" y="1"/>
                    <a:pt x="293" y="114"/>
                    <a:pt x="151" y="345"/>
                  </a:cubicBezTo>
                  <a:cubicBezTo>
                    <a:pt x="63" y="489"/>
                    <a:pt x="1" y="732"/>
                    <a:pt x="219" y="1088"/>
                  </a:cubicBezTo>
                  <a:cubicBezTo>
                    <a:pt x="309" y="1189"/>
                    <a:pt x="432" y="1251"/>
                    <a:pt x="568" y="1251"/>
                  </a:cubicBezTo>
                  <a:cubicBezTo>
                    <a:pt x="574" y="1251"/>
                    <a:pt x="581" y="1250"/>
                    <a:pt x="588" y="1250"/>
                  </a:cubicBezTo>
                  <a:cubicBezTo>
                    <a:pt x="669" y="1250"/>
                    <a:pt x="750" y="1231"/>
                    <a:pt x="831" y="1200"/>
                  </a:cubicBezTo>
                  <a:cubicBezTo>
                    <a:pt x="1012" y="1125"/>
                    <a:pt x="1112" y="932"/>
                    <a:pt x="1074" y="738"/>
                  </a:cubicBezTo>
                  <a:cubicBezTo>
                    <a:pt x="1069" y="699"/>
                    <a:pt x="1033" y="675"/>
                    <a:pt x="999" y="675"/>
                  </a:cubicBezTo>
                  <a:cubicBezTo>
                    <a:pt x="995" y="675"/>
                    <a:pt x="991" y="675"/>
                    <a:pt x="987" y="676"/>
                  </a:cubicBezTo>
                  <a:cubicBezTo>
                    <a:pt x="943" y="682"/>
                    <a:pt x="918" y="720"/>
                    <a:pt x="925" y="763"/>
                  </a:cubicBezTo>
                  <a:cubicBezTo>
                    <a:pt x="950" y="888"/>
                    <a:pt x="881" y="1013"/>
                    <a:pt x="762" y="1057"/>
                  </a:cubicBezTo>
                  <a:cubicBezTo>
                    <a:pt x="707" y="1083"/>
                    <a:pt x="642" y="1098"/>
                    <a:pt x="578" y="1098"/>
                  </a:cubicBezTo>
                  <a:cubicBezTo>
                    <a:pt x="489" y="1098"/>
                    <a:pt x="402" y="1069"/>
                    <a:pt x="344" y="1000"/>
                  </a:cubicBezTo>
                  <a:cubicBezTo>
                    <a:pt x="207" y="776"/>
                    <a:pt x="188" y="582"/>
                    <a:pt x="282" y="426"/>
                  </a:cubicBezTo>
                  <a:cubicBezTo>
                    <a:pt x="392" y="240"/>
                    <a:pt x="656" y="157"/>
                    <a:pt x="792" y="157"/>
                  </a:cubicBezTo>
                  <a:cubicBezTo>
                    <a:pt x="801" y="157"/>
                    <a:pt x="810" y="157"/>
                    <a:pt x="819" y="158"/>
                  </a:cubicBezTo>
                  <a:cubicBezTo>
                    <a:pt x="862" y="158"/>
                    <a:pt x="900" y="127"/>
                    <a:pt x="900" y="83"/>
                  </a:cubicBezTo>
                  <a:cubicBezTo>
                    <a:pt x="906" y="39"/>
                    <a:pt x="875" y="2"/>
                    <a:pt x="831" y="2"/>
                  </a:cubicBezTo>
                  <a:cubicBezTo>
                    <a:pt x="822" y="1"/>
                    <a:pt x="812" y="1"/>
                    <a:pt x="80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5452225" y="4243825"/>
              <a:ext cx="9525" cy="13000"/>
            </a:xfrm>
            <a:custGeom>
              <a:avLst/>
              <a:gdLst/>
              <a:ahLst/>
              <a:cxnLst/>
              <a:rect l="l" t="t" r="r" b="b"/>
              <a:pathLst>
                <a:path w="381" h="520" extrusionOk="0">
                  <a:moveTo>
                    <a:pt x="88" y="1"/>
                  </a:moveTo>
                  <a:cubicBezTo>
                    <a:pt x="44" y="1"/>
                    <a:pt x="1" y="37"/>
                    <a:pt x="12" y="95"/>
                  </a:cubicBezTo>
                  <a:cubicBezTo>
                    <a:pt x="50" y="201"/>
                    <a:pt x="143" y="457"/>
                    <a:pt x="262" y="507"/>
                  </a:cubicBezTo>
                  <a:cubicBezTo>
                    <a:pt x="268" y="513"/>
                    <a:pt x="281" y="513"/>
                    <a:pt x="293" y="520"/>
                  </a:cubicBezTo>
                  <a:cubicBezTo>
                    <a:pt x="318" y="513"/>
                    <a:pt x="349" y="501"/>
                    <a:pt x="362" y="470"/>
                  </a:cubicBezTo>
                  <a:cubicBezTo>
                    <a:pt x="381" y="432"/>
                    <a:pt x="362" y="389"/>
                    <a:pt x="324" y="370"/>
                  </a:cubicBezTo>
                  <a:cubicBezTo>
                    <a:pt x="287" y="351"/>
                    <a:pt x="206" y="195"/>
                    <a:pt x="156" y="45"/>
                  </a:cubicBezTo>
                  <a:cubicBezTo>
                    <a:pt x="142" y="14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5437225" y="4259825"/>
              <a:ext cx="31800" cy="16675"/>
            </a:xfrm>
            <a:custGeom>
              <a:avLst/>
              <a:gdLst/>
              <a:ahLst/>
              <a:cxnLst/>
              <a:rect l="l" t="t" r="r" b="b"/>
              <a:pathLst>
                <a:path w="1272" h="667" extrusionOk="0">
                  <a:moveTo>
                    <a:pt x="87" y="0"/>
                  </a:moveTo>
                  <a:cubicBezTo>
                    <a:pt x="73" y="0"/>
                    <a:pt x="58" y="4"/>
                    <a:pt x="44" y="11"/>
                  </a:cubicBezTo>
                  <a:cubicBezTo>
                    <a:pt x="13" y="36"/>
                    <a:pt x="1" y="86"/>
                    <a:pt x="26" y="117"/>
                  </a:cubicBezTo>
                  <a:cubicBezTo>
                    <a:pt x="38" y="142"/>
                    <a:pt x="381" y="666"/>
                    <a:pt x="762" y="666"/>
                  </a:cubicBezTo>
                  <a:lnTo>
                    <a:pt x="787" y="666"/>
                  </a:lnTo>
                  <a:cubicBezTo>
                    <a:pt x="981" y="647"/>
                    <a:pt x="1137" y="504"/>
                    <a:pt x="1255" y="229"/>
                  </a:cubicBezTo>
                  <a:cubicBezTo>
                    <a:pt x="1272" y="172"/>
                    <a:pt x="1226" y="127"/>
                    <a:pt x="1178" y="127"/>
                  </a:cubicBezTo>
                  <a:cubicBezTo>
                    <a:pt x="1154" y="127"/>
                    <a:pt x="1129" y="139"/>
                    <a:pt x="1112" y="167"/>
                  </a:cubicBezTo>
                  <a:cubicBezTo>
                    <a:pt x="1018" y="385"/>
                    <a:pt x="906" y="498"/>
                    <a:pt x="775" y="510"/>
                  </a:cubicBezTo>
                  <a:cubicBezTo>
                    <a:pt x="767" y="511"/>
                    <a:pt x="759" y="511"/>
                    <a:pt x="751" y="511"/>
                  </a:cubicBezTo>
                  <a:cubicBezTo>
                    <a:pt x="518" y="511"/>
                    <a:pt x="241" y="168"/>
                    <a:pt x="150" y="36"/>
                  </a:cubicBezTo>
                  <a:cubicBezTo>
                    <a:pt x="138" y="12"/>
                    <a:pt x="114" y="0"/>
                    <a:pt x="8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5447375" y="4272525"/>
              <a:ext cx="16400" cy="19250"/>
            </a:xfrm>
            <a:custGeom>
              <a:avLst/>
              <a:gdLst/>
              <a:ahLst/>
              <a:cxnLst/>
              <a:rect l="l" t="t" r="r" b="b"/>
              <a:pathLst>
                <a:path w="656" h="770" extrusionOk="0">
                  <a:moveTo>
                    <a:pt x="375" y="1"/>
                  </a:moveTo>
                  <a:cubicBezTo>
                    <a:pt x="347" y="1"/>
                    <a:pt x="320" y="18"/>
                    <a:pt x="306" y="46"/>
                  </a:cubicBezTo>
                  <a:cubicBezTo>
                    <a:pt x="287" y="83"/>
                    <a:pt x="306" y="133"/>
                    <a:pt x="344" y="152"/>
                  </a:cubicBezTo>
                  <a:cubicBezTo>
                    <a:pt x="425" y="177"/>
                    <a:pt x="481" y="258"/>
                    <a:pt x="475" y="345"/>
                  </a:cubicBezTo>
                  <a:cubicBezTo>
                    <a:pt x="450" y="464"/>
                    <a:pt x="312" y="595"/>
                    <a:pt x="106" y="614"/>
                  </a:cubicBezTo>
                  <a:cubicBezTo>
                    <a:pt x="0" y="614"/>
                    <a:pt x="7" y="770"/>
                    <a:pt x="113" y="770"/>
                  </a:cubicBezTo>
                  <a:lnTo>
                    <a:pt x="119" y="764"/>
                  </a:lnTo>
                  <a:cubicBezTo>
                    <a:pt x="369" y="745"/>
                    <a:pt x="587" y="576"/>
                    <a:pt x="624" y="377"/>
                  </a:cubicBezTo>
                  <a:cubicBezTo>
                    <a:pt x="656" y="227"/>
                    <a:pt x="575" y="89"/>
                    <a:pt x="406" y="8"/>
                  </a:cubicBezTo>
                  <a:cubicBezTo>
                    <a:pt x="396" y="3"/>
                    <a:pt x="386" y="1"/>
                    <a:pt x="3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5466250" y="4261775"/>
              <a:ext cx="12050" cy="20500"/>
            </a:xfrm>
            <a:custGeom>
              <a:avLst/>
              <a:gdLst/>
              <a:ahLst/>
              <a:cxnLst/>
              <a:rect l="l" t="t" r="r" b="b"/>
              <a:pathLst>
                <a:path w="482" h="820" extrusionOk="0">
                  <a:moveTo>
                    <a:pt x="395" y="0"/>
                  </a:moveTo>
                  <a:cubicBezTo>
                    <a:pt x="390" y="0"/>
                    <a:pt x="386" y="1"/>
                    <a:pt x="381" y="1"/>
                  </a:cubicBezTo>
                  <a:cubicBezTo>
                    <a:pt x="250" y="33"/>
                    <a:pt x="138" y="120"/>
                    <a:pt x="69" y="239"/>
                  </a:cubicBezTo>
                  <a:cubicBezTo>
                    <a:pt x="1" y="382"/>
                    <a:pt x="7" y="563"/>
                    <a:pt x="100" y="775"/>
                  </a:cubicBezTo>
                  <a:cubicBezTo>
                    <a:pt x="113" y="800"/>
                    <a:pt x="138" y="819"/>
                    <a:pt x="169" y="819"/>
                  </a:cubicBezTo>
                  <a:cubicBezTo>
                    <a:pt x="182" y="819"/>
                    <a:pt x="194" y="819"/>
                    <a:pt x="200" y="813"/>
                  </a:cubicBezTo>
                  <a:cubicBezTo>
                    <a:pt x="244" y="794"/>
                    <a:pt x="256" y="750"/>
                    <a:pt x="244" y="713"/>
                  </a:cubicBezTo>
                  <a:cubicBezTo>
                    <a:pt x="169" y="544"/>
                    <a:pt x="157" y="413"/>
                    <a:pt x="207" y="313"/>
                  </a:cubicBezTo>
                  <a:cubicBezTo>
                    <a:pt x="256" y="232"/>
                    <a:pt x="331" y="176"/>
                    <a:pt x="419" y="157"/>
                  </a:cubicBezTo>
                  <a:cubicBezTo>
                    <a:pt x="456" y="145"/>
                    <a:pt x="481" y="101"/>
                    <a:pt x="475" y="64"/>
                  </a:cubicBezTo>
                  <a:cubicBezTo>
                    <a:pt x="469" y="25"/>
                    <a:pt x="434" y="0"/>
                    <a:pt x="39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5680150" y="4433450"/>
              <a:ext cx="94625" cy="117550"/>
            </a:xfrm>
            <a:custGeom>
              <a:avLst/>
              <a:gdLst/>
              <a:ahLst/>
              <a:cxnLst/>
              <a:rect l="l" t="t" r="r" b="b"/>
              <a:pathLst>
                <a:path w="3785" h="4702" extrusionOk="0">
                  <a:moveTo>
                    <a:pt x="2575" y="0"/>
                  </a:moveTo>
                  <a:cubicBezTo>
                    <a:pt x="2250" y="0"/>
                    <a:pt x="1846" y="157"/>
                    <a:pt x="1388" y="562"/>
                  </a:cubicBezTo>
                  <a:cubicBezTo>
                    <a:pt x="0" y="1792"/>
                    <a:pt x="145" y="4702"/>
                    <a:pt x="1785" y="4702"/>
                  </a:cubicBezTo>
                  <a:cubicBezTo>
                    <a:pt x="1967" y="4702"/>
                    <a:pt x="2168" y="4666"/>
                    <a:pt x="2386" y="4588"/>
                  </a:cubicBezTo>
                  <a:cubicBezTo>
                    <a:pt x="3660" y="4139"/>
                    <a:pt x="3254" y="3159"/>
                    <a:pt x="2917" y="3046"/>
                  </a:cubicBezTo>
                  <a:cubicBezTo>
                    <a:pt x="3785" y="2304"/>
                    <a:pt x="3497" y="1536"/>
                    <a:pt x="3192" y="1436"/>
                  </a:cubicBezTo>
                  <a:cubicBezTo>
                    <a:pt x="3666" y="887"/>
                    <a:pt x="3346" y="0"/>
                    <a:pt x="25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5614500" y="4487425"/>
              <a:ext cx="249850" cy="192950"/>
            </a:xfrm>
            <a:custGeom>
              <a:avLst/>
              <a:gdLst/>
              <a:ahLst/>
              <a:cxnLst/>
              <a:rect l="l" t="t" r="r" b="b"/>
              <a:pathLst>
                <a:path w="9994" h="7718" extrusionOk="0">
                  <a:moveTo>
                    <a:pt x="3895" y="1"/>
                  </a:moveTo>
                  <a:lnTo>
                    <a:pt x="0" y="812"/>
                  </a:lnTo>
                  <a:cubicBezTo>
                    <a:pt x="350" y="1293"/>
                    <a:pt x="562" y="1948"/>
                    <a:pt x="1286" y="2679"/>
                  </a:cubicBezTo>
                  <a:cubicBezTo>
                    <a:pt x="2172" y="3578"/>
                    <a:pt x="3471" y="4851"/>
                    <a:pt x="3914" y="6031"/>
                  </a:cubicBezTo>
                  <a:lnTo>
                    <a:pt x="4544" y="7703"/>
                  </a:lnTo>
                  <a:cubicBezTo>
                    <a:pt x="4544" y="7703"/>
                    <a:pt x="4689" y="7717"/>
                    <a:pt x="4931" y="7717"/>
                  </a:cubicBezTo>
                  <a:cubicBezTo>
                    <a:pt x="6092" y="7717"/>
                    <a:pt x="9503" y="7397"/>
                    <a:pt x="9993" y="3677"/>
                  </a:cubicBezTo>
                  <a:cubicBezTo>
                    <a:pt x="9422" y="2884"/>
                    <a:pt x="8816" y="2600"/>
                    <a:pt x="8237" y="2600"/>
                  </a:cubicBezTo>
                  <a:cubicBezTo>
                    <a:pt x="6865" y="2600"/>
                    <a:pt x="5641" y="4191"/>
                    <a:pt x="5387" y="4389"/>
                  </a:cubicBezTo>
                  <a:cubicBezTo>
                    <a:pt x="5506" y="4096"/>
                    <a:pt x="5555" y="3652"/>
                    <a:pt x="5574" y="3222"/>
                  </a:cubicBezTo>
                  <a:cubicBezTo>
                    <a:pt x="5612" y="2485"/>
                    <a:pt x="5362" y="1761"/>
                    <a:pt x="4888" y="1193"/>
                  </a:cubicBezTo>
                  <a:lnTo>
                    <a:pt x="3895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5367175" y="4423000"/>
              <a:ext cx="274350" cy="153100"/>
            </a:xfrm>
            <a:custGeom>
              <a:avLst/>
              <a:gdLst/>
              <a:ahLst/>
              <a:cxnLst/>
              <a:rect l="l" t="t" r="r" b="b"/>
              <a:pathLst>
                <a:path w="10974" h="6124" extrusionOk="0">
                  <a:moveTo>
                    <a:pt x="7490" y="0"/>
                  </a:moveTo>
                  <a:cubicBezTo>
                    <a:pt x="7490" y="0"/>
                    <a:pt x="3608" y="1467"/>
                    <a:pt x="2846" y="3046"/>
                  </a:cubicBezTo>
                  <a:cubicBezTo>
                    <a:pt x="2426" y="1405"/>
                    <a:pt x="1700" y="267"/>
                    <a:pt x="450" y="267"/>
                  </a:cubicBezTo>
                  <a:cubicBezTo>
                    <a:pt x="307" y="267"/>
                    <a:pt x="157" y="281"/>
                    <a:pt x="0" y="312"/>
                  </a:cubicBezTo>
                  <a:cubicBezTo>
                    <a:pt x="12" y="4507"/>
                    <a:pt x="1885" y="6123"/>
                    <a:pt x="1885" y="6123"/>
                  </a:cubicBezTo>
                  <a:lnTo>
                    <a:pt x="3445" y="5200"/>
                  </a:lnTo>
                  <a:cubicBezTo>
                    <a:pt x="4500" y="4582"/>
                    <a:pt x="5674" y="4176"/>
                    <a:pt x="6885" y="4007"/>
                  </a:cubicBezTo>
                  <a:cubicBezTo>
                    <a:pt x="8289" y="3814"/>
                    <a:pt x="10137" y="3539"/>
                    <a:pt x="10973" y="3315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5365075" y="4445650"/>
              <a:ext cx="63275" cy="38225"/>
            </a:xfrm>
            <a:custGeom>
              <a:avLst/>
              <a:gdLst/>
              <a:ahLst/>
              <a:cxnLst/>
              <a:rect l="l" t="t" r="r" b="b"/>
              <a:pathLst>
                <a:path w="2531" h="1529" extrusionOk="0">
                  <a:moveTo>
                    <a:pt x="686" y="0"/>
                  </a:moveTo>
                  <a:cubicBezTo>
                    <a:pt x="497" y="0"/>
                    <a:pt x="294" y="36"/>
                    <a:pt x="78" y="118"/>
                  </a:cubicBezTo>
                  <a:cubicBezTo>
                    <a:pt x="0" y="134"/>
                    <a:pt x="41" y="269"/>
                    <a:pt x="107" y="269"/>
                  </a:cubicBezTo>
                  <a:cubicBezTo>
                    <a:pt x="116" y="269"/>
                    <a:pt x="125" y="266"/>
                    <a:pt x="134" y="261"/>
                  </a:cubicBezTo>
                  <a:cubicBezTo>
                    <a:pt x="333" y="186"/>
                    <a:pt x="519" y="154"/>
                    <a:pt x="692" y="154"/>
                  </a:cubicBezTo>
                  <a:cubicBezTo>
                    <a:pt x="1774" y="154"/>
                    <a:pt x="2348" y="1420"/>
                    <a:pt x="2375" y="1485"/>
                  </a:cubicBezTo>
                  <a:cubicBezTo>
                    <a:pt x="2387" y="1510"/>
                    <a:pt x="2418" y="1528"/>
                    <a:pt x="2450" y="1528"/>
                  </a:cubicBezTo>
                  <a:cubicBezTo>
                    <a:pt x="2456" y="1528"/>
                    <a:pt x="2468" y="1528"/>
                    <a:pt x="2481" y="1522"/>
                  </a:cubicBezTo>
                  <a:cubicBezTo>
                    <a:pt x="2518" y="1503"/>
                    <a:pt x="2531" y="1460"/>
                    <a:pt x="2518" y="1422"/>
                  </a:cubicBezTo>
                  <a:cubicBezTo>
                    <a:pt x="2508" y="1406"/>
                    <a:pt x="1874" y="0"/>
                    <a:pt x="6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5423500" y="4254150"/>
              <a:ext cx="349800" cy="304300"/>
            </a:xfrm>
            <a:custGeom>
              <a:avLst/>
              <a:gdLst/>
              <a:ahLst/>
              <a:cxnLst/>
              <a:rect l="l" t="t" r="r" b="b"/>
              <a:pathLst>
                <a:path w="13992" h="12172" extrusionOk="0">
                  <a:moveTo>
                    <a:pt x="9781" y="1"/>
                  </a:moveTo>
                  <a:cubicBezTo>
                    <a:pt x="9351" y="2322"/>
                    <a:pt x="0" y="8090"/>
                    <a:pt x="6448" y="11423"/>
                  </a:cubicBezTo>
                  <a:cubicBezTo>
                    <a:pt x="7458" y="11944"/>
                    <a:pt x="8319" y="12171"/>
                    <a:pt x="9054" y="12171"/>
                  </a:cubicBezTo>
                  <a:cubicBezTo>
                    <a:pt x="13992" y="12171"/>
                    <a:pt x="13202" y="1917"/>
                    <a:pt x="13202" y="1917"/>
                  </a:cubicBezTo>
                  <a:cubicBezTo>
                    <a:pt x="13202" y="1917"/>
                    <a:pt x="11516" y="1461"/>
                    <a:pt x="978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5483725" y="4280675"/>
              <a:ext cx="246125" cy="241625"/>
            </a:xfrm>
            <a:custGeom>
              <a:avLst/>
              <a:gdLst/>
              <a:ahLst/>
              <a:cxnLst/>
              <a:rect l="l" t="t" r="r" b="b"/>
              <a:pathLst>
                <a:path w="9845" h="9665" extrusionOk="0">
                  <a:moveTo>
                    <a:pt x="7222" y="1"/>
                  </a:moveTo>
                  <a:cubicBezTo>
                    <a:pt x="6835" y="1854"/>
                    <a:pt x="1" y="6711"/>
                    <a:pt x="4489" y="9151"/>
                  </a:cubicBezTo>
                  <a:cubicBezTo>
                    <a:pt x="5146" y="9508"/>
                    <a:pt x="5720" y="9665"/>
                    <a:pt x="6220" y="9665"/>
                  </a:cubicBezTo>
                  <a:cubicBezTo>
                    <a:pt x="9845" y="9665"/>
                    <a:pt x="9594" y="1411"/>
                    <a:pt x="9594" y="1411"/>
                  </a:cubicBezTo>
                  <a:cubicBezTo>
                    <a:pt x="9594" y="1411"/>
                    <a:pt x="8408" y="1105"/>
                    <a:pt x="7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5543800" y="4286300"/>
              <a:ext cx="217250" cy="201250"/>
            </a:xfrm>
            <a:custGeom>
              <a:avLst/>
              <a:gdLst/>
              <a:ahLst/>
              <a:cxnLst/>
              <a:rect l="l" t="t" r="r" b="b"/>
              <a:pathLst>
                <a:path w="8690" h="8050" extrusionOk="0">
                  <a:moveTo>
                    <a:pt x="3808" y="0"/>
                  </a:moveTo>
                  <a:cubicBezTo>
                    <a:pt x="3309" y="518"/>
                    <a:pt x="2785" y="1099"/>
                    <a:pt x="2267" y="1748"/>
                  </a:cubicBezTo>
                  <a:cubicBezTo>
                    <a:pt x="1418" y="2803"/>
                    <a:pt x="662" y="3920"/>
                    <a:pt x="1" y="5094"/>
                  </a:cubicBezTo>
                  <a:cubicBezTo>
                    <a:pt x="887" y="5312"/>
                    <a:pt x="1742" y="5655"/>
                    <a:pt x="2529" y="6117"/>
                  </a:cubicBezTo>
                  <a:cubicBezTo>
                    <a:pt x="3758" y="6835"/>
                    <a:pt x="4064" y="7397"/>
                    <a:pt x="4963" y="7771"/>
                  </a:cubicBezTo>
                  <a:cubicBezTo>
                    <a:pt x="5333" y="7925"/>
                    <a:pt x="5815" y="8050"/>
                    <a:pt x="6433" y="8050"/>
                  </a:cubicBezTo>
                  <a:cubicBezTo>
                    <a:pt x="6994" y="8050"/>
                    <a:pt x="7667" y="7947"/>
                    <a:pt x="8471" y="7671"/>
                  </a:cubicBezTo>
                  <a:cubicBezTo>
                    <a:pt x="8633" y="6336"/>
                    <a:pt x="8689" y="4981"/>
                    <a:pt x="8658" y="3633"/>
                  </a:cubicBezTo>
                  <a:cubicBezTo>
                    <a:pt x="8627" y="2647"/>
                    <a:pt x="8552" y="1729"/>
                    <a:pt x="8446" y="887"/>
                  </a:cubicBezTo>
                  <a:lnTo>
                    <a:pt x="7784" y="924"/>
                  </a:lnTo>
                  <a:cubicBezTo>
                    <a:pt x="7784" y="924"/>
                    <a:pt x="6140" y="1490"/>
                    <a:pt x="5029" y="1490"/>
                  </a:cubicBezTo>
                  <a:cubicBezTo>
                    <a:pt x="4889" y="1490"/>
                    <a:pt x="4757" y="1481"/>
                    <a:pt x="4638" y="1461"/>
                  </a:cubicBezTo>
                  <a:cubicBezTo>
                    <a:pt x="3577" y="1286"/>
                    <a:pt x="3808" y="1"/>
                    <a:pt x="3808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5573150" y="4294525"/>
              <a:ext cx="142225" cy="70800"/>
            </a:xfrm>
            <a:custGeom>
              <a:avLst/>
              <a:gdLst/>
              <a:ahLst/>
              <a:cxnLst/>
              <a:rect l="l" t="t" r="r" b="b"/>
              <a:pathLst>
                <a:path w="5689" h="2832" extrusionOk="0">
                  <a:moveTo>
                    <a:pt x="2244" y="0"/>
                  </a:moveTo>
                  <a:cubicBezTo>
                    <a:pt x="2223" y="0"/>
                    <a:pt x="2201" y="8"/>
                    <a:pt x="2185" y="27"/>
                  </a:cubicBezTo>
                  <a:cubicBezTo>
                    <a:pt x="2172" y="46"/>
                    <a:pt x="612" y="1831"/>
                    <a:pt x="25" y="2711"/>
                  </a:cubicBezTo>
                  <a:cubicBezTo>
                    <a:pt x="0" y="2749"/>
                    <a:pt x="6" y="2792"/>
                    <a:pt x="44" y="2817"/>
                  </a:cubicBezTo>
                  <a:cubicBezTo>
                    <a:pt x="56" y="2830"/>
                    <a:pt x="69" y="2830"/>
                    <a:pt x="88" y="2830"/>
                  </a:cubicBezTo>
                  <a:cubicBezTo>
                    <a:pt x="92" y="2831"/>
                    <a:pt x="96" y="2831"/>
                    <a:pt x="101" y="2831"/>
                  </a:cubicBezTo>
                  <a:cubicBezTo>
                    <a:pt x="121" y="2831"/>
                    <a:pt x="140" y="2820"/>
                    <a:pt x="150" y="2805"/>
                  </a:cubicBezTo>
                  <a:cubicBezTo>
                    <a:pt x="631" y="2081"/>
                    <a:pt x="1779" y="745"/>
                    <a:pt x="2166" y="289"/>
                  </a:cubicBezTo>
                  <a:cubicBezTo>
                    <a:pt x="2191" y="689"/>
                    <a:pt x="2341" y="995"/>
                    <a:pt x="2616" y="1213"/>
                  </a:cubicBezTo>
                  <a:cubicBezTo>
                    <a:pt x="2956" y="1482"/>
                    <a:pt x="3449" y="1567"/>
                    <a:pt x="3937" y="1567"/>
                  </a:cubicBezTo>
                  <a:cubicBezTo>
                    <a:pt x="4754" y="1567"/>
                    <a:pt x="5557" y="1329"/>
                    <a:pt x="5612" y="1313"/>
                  </a:cubicBezTo>
                  <a:cubicBezTo>
                    <a:pt x="5689" y="1271"/>
                    <a:pt x="5659" y="1162"/>
                    <a:pt x="5581" y="1162"/>
                  </a:cubicBezTo>
                  <a:cubicBezTo>
                    <a:pt x="5576" y="1162"/>
                    <a:pt x="5572" y="1162"/>
                    <a:pt x="5568" y="1163"/>
                  </a:cubicBezTo>
                  <a:cubicBezTo>
                    <a:pt x="5552" y="1163"/>
                    <a:pt x="4742" y="1404"/>
                    <a:pt x="3935" y="1404"/>
                  </a:cubicBezTo>
                  <a:cubicBezTo>
                    <a:pt x="3477" y="1404"/>
                    <a:pt x="3019" y="1326"/>
                    <a:pt x="2709" y="1082"/>
                  </a:cubicBezTo>
                  <a:cubicBezTo>
                    <a:pt x="2428" y="864"/>
                    <a:pt x="2297" y="526"/>
                    <a:pt x="2322" y="83"/>
                  </a:cubicBezTo>
                  <a:cubicBezTo>
                    <a:pt x="2326" y="33"/>
                    <a:pt x="2286" y="0"/>
                    <a:pt x="224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5719600" y="4568400"/>
              <a:ext cx="159100" cy="119075"/>
            </a:xfrm>
            <a:custGeom>
              <a:avLst/>
              <a:gdLst/>
              <a:ahLst/>
              <a:cxnLst/>
              <a:rect l="l" t="t" r="r" b="b"/>
              <a:pathLst>
                <a:path w="6364" h="4763" extrusionOk="0">
                  <a:moveTo>
                    <a:pt x="4844" y="0"/>
                  </a:moveTo>
                  <a:cubicBezTo>
                    <a:pt x="2874" y="0"/>
                    <a:pt x="0" y="4036"/>
                    <a:pt x="340" y="4471"/>
                  </a:cubicBezTo>
                  <a:cubicBezTo>
                    <a:pt x="477" y="4646"/>
                    <a:pt x="748" y="4763"/>
                    <a:pt x="1141" y="4763"/>
                  </a:cubicBezTo>
                  <a:cubicBezTo>
                    <a:pt x="1827" y="4763"/>
                    <a:pt x="2882" y="4406"/>
                    <a:pt x="4235" y="3378"/>
                  </a:cubicBezTo>
                  <a:cubicBezTo>
                    <a:pt x="6364" y="1755"/>
                    <a:pt x="6233" y="651"/>
                    <a:pt x="5509" y="189"/>
                  </a:cubicBezTo>
                  <a:cubicBezTo>
                    <a:pt x="5305" y="59"/>
                    <a:pt x="5081" y="0"/>
                    <a:pt x="48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5802375" y="4550775"/>
              <a:ext cx="45600" cy="67925"/>
            </a:xfrm>
            <a:custGeom>
              <a:avLst/>
              <a:gdLst/>
              <a:ahLst/>
              <a:cxnLst/>
              <a:rect l="l" t="t" r="r" b="b"/>
              <a:pathLst>
                <a:path w="1824" h="2717" extrusionOk="0">
                  <a:moveTo>
                    <a:pt x="493" y="1"/>
                  </a:moveTo>
                  <a:cubicBezTo>
                    <a:pt x="485" y="1"/>
                    <a:pt x="477" y="1"/>
                    <a:pt x="469" y="1"/>
                  </a:cubicBezTo>
                  <a:cubicBezTo>
                    <a:pt x="425" y="1"/>
                    <a:pt x="387" y="39"/>
                    <a:pt x="387" y="82"/>
                  </a:cubicBezTo>
                  <a:cubicBezTo>
                    <a:pt x="387" y="126"/>
                    <a:pt x="425" y="157"/>
                    <a:pt x="469" y="157"/>
                  </a:cubicBezTo>
                  <a:cubicBezTo>
                    <a:pt x="478" y="157"/>
                    <a:pt x="487" y="157"/>
                    <a:pt x="496" y="157"/>
                  </a:cubicBezTo>
                  <a:cubicBezTo>
                    <a:pt x="1099" y="157"/>
                    <a:pt x="1507" y="565"/>
                    <a:pt x="1630" y="706"/>
                  </a:cubicBezTo>
                  <a:lnTo>
                    <a:pt x="25" y="2591"/>
                  </a:lnTo>
                  <a:cubicBezTo>
                    <a:pt x="0" y="2623"/>
                    <a:pt x="0" y="2673"/>
                    <a:pt x="32" y="2698"/>
                  </a:cubicBezTo>
                  <a:cubicBezTo>
                    <a:pt x="50" y="2710"/>
                    <a:pt x="63" y="2716"/>
                    <a:pt x="82" y="2716"/>
                  </a:cubicBezTo>
                  <a:cubicBezTo>
                    <a:pt x="113" y="2716"/>
                    <a:pt x="131" y="2704"/>
                    <a:pt x="150" y="2685"/>
                  </a:cubicBezTo>
                  <a:lnTo>
                    <a:pt x="1798" y="750"/>
                  </a:lnTo>
                  <a:cubicBezTo>
                    <a:pt x="1823" y="725"/>
                    <a:pt x="1823" y="688"/>
                    <a:pt x="1798" y="657"/>
                  </a:cubicBezTo>
                  <a:cubicBezTo>
                    <a:pt x="1780" y="626"/>
                    <a:pt x="1308" y="1"/>
                    <a:pt x="49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5742775" y="3701225"/>
              <a:ext cx="242125" cy="331675"/>
            </a:xfrm>
            <a:custGeom>
              <a:avLst/>
              <a:gdLst/>
              <a:ahLst/>
              <a:cxnLst/>
              <a:rect l="l" t="t" r="r" b="b"/>
              <a:pathLst>
                <a:path w="9685" h="13267" extrusionOk="0">
                  <a:moveTo>
                    <a:pt x="7689" y="1"/>
                  </a:moveTo>
                  <a:cubicBezTo>
                    <a:pt x="7675" y="1"/>
                    <a:pt x="7661" y="2"/>
                    <a:pt x="7646" y="3"/>
                  </a:cubicBezTo>
                  <a:cubicBezTo>
                    <a:pt x="5624" y="190"/>
                    <a:pt x="0" y="8030"/>
                    <a:pt x="2615" y="13129"/>
                  </a:cubicBezTo>
                  <a:lnTo>
                    <a:pt x="5025" y="13267"/>
                  </a:lnTo>
                  <a:cubicBezTo>
                    <a:pt x="5025" y="13267"/>
                    <a:pt x="9685" y="1"/>
                    <a:pt x="768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5803500" y="3755300"/>
              <a:ext cx="128875" cy="268875"/>
            </a:xfrm>
            <a:custGeom>
              <a:avLst/>
              <a:gdLst/>
              <a:ahLst/>
              <a:cxnLst/>
              <a:rect l="l" t="t" r="r" b="b"/>
              <a:pathLst>
                <a:path w="5155" h="10755" extrusionOk="0">
                  <a:moveTo>
                    <a:pt x="3997" y="0"/>
                  </a:moveTo>
                  <a:cubicBezTo>
                    <a:pt x="2845" y="0"/>
                    <a:pt x="0" y="5412"/>
                    <a:pt x="642" y="10754"/>
                  </a:cubicBezTo>
                  <a:lnTo>
                    <a:pt x="1428" y="10554"/>
                  </a:lnTo>
                  <a:cubicBezTo>
                    <a:pt x="1441" y="10230"/>
                    <a:pt x="5155" y="1073"/>
                    <a:pt x="4237" y="106"/>
                  </a:cubicBezTo>
                  <a:cubicBezTo>
                    <a:pt x="4170" y="34"/>
                    <a:pt x="4089" y="0"/>
                    <a:pt x="399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5425250" y="3959525"/>
              <a:ext cx="668950" cy="351750"/>
            </a:xfrm>
            <a:custGeom>
              <a:avLst/>
              <a:gdLst/>
              <a:ahLst/>
              <a:cxnLst/>
              <a:rect l="l" t="t" r="r" b="b"/>
              <a:pathLst>
                <a:path w="26758" h="14070" extrusionOk="0">
                  <a:moveTo>
                    <a:pt x="13146" y="1"/>
                  </a:moveTo>
                  <a:cubicBezTo>
                    <a:pt x="1699" y="1"/>
                    <a:pt x="1" y="14070"/>
                    <a:pt x="12281" y="14070"/>
                  </a:cubicBezTo>
                  <a:cubicBezTo>
                    <a:pt x="12575" y="14070"/>
                    <a:pt x="12877" y="14062"/>
                    <a:pt x="13188" y="14045"/>
                  </a:cubicBezTo>
                  <a:cubicBezTo>
                    <a:pt x="26758" y="13315"/>
                    <a:pt x="20522" y="413"/>
                    <a:pt x="13993" y="26"/>
                  </a:cubicBezTo>
                  <a:cubicBezTo>
                    <a:pt x="13705" y="9"/>
                    <a:pt x="13423" y="1"/>
                    <a:pt x="131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5888825" y="3830600"/>
              <a:ext cx="269975" cy="291250"/>
            </a:xfrm>
            <a:custGeom>
              <a:avLst/>
              <a:gdLst/>
              <a:ahLst/>
              <a:cxnLst/>
              <a:rect l="l" t="t" r="r" b="b"/>
              <a:pathLst>
                <a:path w="10799" h="11650" extrusionOk="0">
                  <a:moveTo>
                    <a:pt x="9303" y="0"/>
                  </a:moveTo>
                  <a:cubicBezTo>
                    <a:pt x="7338" y="0"/>
                    <a:pt x="0" y="9409"/>
                    <a:pt x="0" y="9409"/>
                  </a:cubicBezTo>
                  <a:lnTo>
                    <a:pt x="1592" y="11650"/>
                  </a:lnTo>
                  <a:cubicBezTo>
                    <a:pt x="7946" y="11125"/>
                    <a:pt x="10799" y="1862"/>
                    <a:pt x="9656" y="177"/>
                  </a:cubicBezTo>
                  <a:cubicBezTo>
                    <a:pt x="9575" y="56"/>
                    <a:pt x="9455" y="0"/>
                    <a:pt x="930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5918950" y="3881975"/>
              <a:ext cx="215350" cy="225675"/>
            </a:xfrm>
            <a:custGeom>
              <a:avLst/>
              <a:gdLst/>
              <a:ahLst/>
              <a:cxnLst/>
              <a:rect l="l" t="t" r="r" b="b"/>
              <a:pathLst>
                <a:path w="8614" h="9027" extrusionOk="0">
                  <a:moveTo>
                    <a:pt x="7192" y="1"/>
                  </a:moveTo>
                  <a:cubicBezTo>
                    <a:pt x="5736" y="1"/>
                    <a:pt x="289" y="7944"/>
                    <a:pt x="0" y="8140"/>
                  </a:cubicBezTo>
                  <a:lnTo>
                    <a:pt x="300" y="9026"/>
                  </a:lnTo>
                  <a:cubicBezTo>
                    <a:pt x="5930" y="6305"/>
                    <a:pt x="8614" y="263"/>
                    <a:pt x="7259" y="7"/>
                  </a:cubicBezTo>
                  <a:cubicBezTo>
                    <a:pt x="7238" y="3"/>
                    <a:pt x="7216" y="1"/>
                    <a:pt x="719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5709525" y="4203900"/>
              <a:ext cx="15000" cy="15175"/>
            </a:xfrm>
            <a:custGeom>
              <a:avLst/>
              <a:gdLst/>
              <a:ahLst/>
              <a:cxnLst/>
              <a:rect l="l" t="t" r="r" b="b"/>
              <a:pathLst>
                <a:path w="600" h="607" extrusionOk="0">
                  <a:moveTo>
                    <a:pt x="75" y="1"/>
                  </a:moveTo>
                  <a:lnTo>
                    <a:pt x="1" y="82"/>
                  </a:lnTo>
                  <a:lnTo>
                    <a:pt x="519" y="606"/>
                  </a:lnTo>
                  <a:lnTo>
                    <a:pt x="600" y="52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5715300" y="4191275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57" y="0"/>
                  </a:moveTo>
                  <a:lnTo>
                    <a:pt x="0" y="100"/>
                  </a:lnTo>
                  <a:lnTo>
                    <a:pt x="806" y="574"/>
                  </a:lnTo>
                  <a:lnTo>
                    <a:pt x="862" y="4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5720925" y="4180800"/>
              <a:ext cx="20775" cy="7825"/>
            </a:xfrm>
            <a:custGeom>
              <a:avLst/>
              <a:gdLst/>
              <a:ahLst/>
              <a:cxnLst/>
              <a:rect l="l" t="t" r="r" b="b"/>
              <a:pathLst>
                <a:path w="831" h="313" extrusionOk="0">
                  <a:moveTo>
                    <a:pt x="25" y="1"/>
                  </a:moveTo>
                  <a:lnTo>
                    <a:pt x="0" y="107"/>
                  </a:lnTo>
                  <a:lnTo>
                    <a:pt x="799" y="313"/>
                  </a:lnTo>
                  <a:lnTo>
                    <a:pt x="830" y="20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5619025" y="4185325"/>
              <a:ext cx="17800" cy="10950"/>
            </a:xfrm>
            <a:custGeom>
              <a:avLst/>
              <a:gdLst/>
              <a:ahLst/>
              <a:cxnLst/>
              <a:rect l="l" t="t" r="r" b="b"/>
              <a:pathLst>
                <a:path w="712" h="438" extrusionOk="0">
                  <a:moveTo>
                    <a:pt x="656" y="1"/>
                  </a:moveTo>
                  <a:lnTo>
                    <a:pt x="0" y="338"/>
                  </a:lnTo>
                  <a:lnTo>
                    <a:pt x="56" y="438"/>
                  </a:lnTo>
                  <a:lnTo>
                    <a:pt x="712" y="9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5611225" y="4172700"/>
              <a:ext cx="23275" cy="8125"/>
            </a:xfrm>
            <a:custGeom>
              <a:avLst/>
              <a:gdLst/>
              <a:ahLst/>
              <a:cxnLst/>
              <a:rect l="l" t="t" r="r" b="b"/>
              <a:pathLst>
                <a:path w="931" h="325" extrusionOk="0">
                  <a:moveTo>
                    <a:pt x="905" y="0"/>
                  </a:moveTo>
                  <a:lnTo>
                    <a:pt x="0" y="213"/>
                  </a:lnTo>
                  <a:lnTo>
                    <a:pt x="25" y="325"/>
                  </a:lnTo>
                  <a:lnTo>
                    <a:pt x="930" y="106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5611850" y="4160050"/>
              <a:ext cx="20925" cy="3925"/>
            </a:xfrm>
            <a:custGeom>
              <a:avLst/>
              <a:gdLst/>
              <a:ahLst/>
              <a:cxnLst/>
              <a:rect l="l" t="t" r="r" b="b"/>
              <a:pathLst>
                <a:path w="837" h="157" extrusionOk="0">
                  <a:moveTo>
                    <a:pt x="6" y="1"/>
                  </a:moveTo>
                  <a:lnTo>
                    <a:pt x="0" y="113"/>
                  </a:lnTo>
                  <a:lnTo>
                    <a:pt x="830" y="157"/>
                  </a:lnTo>
                  <a:lnTo>
                    <a:pt x="837" y="4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5732925" y="4077125"/>
              <a:ext cx="126900" cy="118675"/>
            </a:xfrm>
            <a:custGeom>
              <a:avLst/>
              <a:gdLst/>
              <a:ahLst/>
              <a:cxnLst/>
              <a:rect l="l" t="t" r="r" b="b"/>
              <a:pathLst>
                <a:path w="5076" h="4747" extrusionOk="0">
                  <a:moveTo>
                    <a:pt x="2559" y="1"/>
                  </a:moveTo>
                  <a:cubicBezTo>
                    <a:pt x="2427" y="1"/>
                    <a:pt x="2294" y="12"/>
                    <a:pt x="2160" y="35"/>
                  </a:cubicBezTo>
                  <a:cubicBezTo>
                    <a:pt x="868" y="253"/>
                    <a:pt x="1" y="1470"/>
                    <a:pt x="213" y="2762"/>
                  </a:cubicBezTo>
                  <a:cubicBezTo>
                    <a:pt x="375" y="3711"/>
                    <a:pt x="1087" y="4472"/>
                    <a:pt x="2023" y="4685"/>
                  </a:cubicBezTo>
                  <a:cubicBezTo>
                    <a:pt x="2202" y="4727"/>
                    <a:pt x="2383" y="4747"/>
                    <a:pt x="2561" y="4747"/>
                  </a:cubicBezTo>
                  <a:cubicBezTo>
                    <a:pt x="3315" y="4747"/>
                    <a:pt x="4034" y="4384"/>
                    <a:pt x="4489" y="3748"/>
                  </a:cubicBezTo>
                  <a:cubicBezTo>
                    <a:pt x="5044" y="2968"/>
                    <a:pt x="5075" y="1926"/>
                    <a:pt x="4564" y="1114"/>
                  </a:cubicBezTo>
                  <a:cubicBezTo>
                    <a:pt x="4129" y="417"/>
                    <a:pt x="3367" y="1"/>
                    <a:pt x="2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5538350" y="4023500"/>
              <a:ext cx="126875" cy="118625"/>
            </a:xfrm>
            <a:custGeom>
              <a:avLst/>
              <a:gdLst/>
              <a:ahLst/>
              <a:cxnLst/>
              <a:rect l="l" t="t" r="r" b="b"/>
              <a:pathLst>
                <a:path w="5075" h="4745" extrusionOk="0">
                  <a:moveTo>
                    <a:pt x="2554" y="0"/>
                  </a:moveTo>
                  <a:cubicBezTo>
                    <a:pt x="2426" y="0"/>
                    <a:pt x="2296" y="11"/>
                    <a:pt x="2166" y="32"/>
                  </a:cubicBezTo>
                  <a:cubicBezTo>
                    <a:pt x="874" y="251"/>
                    <a:pt x="0" y="1474"/>
                    <a:pt x="219" y="2766"/>
                  </a:cubicBezTo>
                  <a:cubicBezTo>
                    <a:pt x="375" y="3709"/>
                    <a:pt x="1086" y="4470"/>
                    <a:pt x="2023" y="4683"/>
                  </a:cubicBezTo>
                  <a:cubicBezTo>
                    <a:pt x="2202" y="4724"/>
                    <a:pt x="2383" y="4745"/>
                    <a:pt x="2562" y="4745"/>
                  </a:cubicBezTo>
                  <a:cubicBezTo>
                    <a:pt x="3317" y="4745"/>
                    <a:pt x="4039" y="4383"/>
                    <a:pt x="4488" y="3752"/>
                  </a:cubicBezTo>
                  <a:cubicBezTo>
                    <a:pt x="5044" y="2966"/>
                    <a:pt x="5075" y="1930"/>
                    <a:pt x="4569" y="1112"/>
                  </a:cubicBezTo>
                  <a:cubicBezTo>
                    <a:pt x="4128" y="412"/>
                    <a:pt x="3361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5743850" y="4087475"/>
              <a:ext cx="118776" cy="104529"/>
            </a:xfrm>
            <a:custGeom>
              <a:avLst/>
              <a:gdLst/>
              <a:ahLst/>
              <a:cxnLst/>
              <a:rect l="l" t="t" r="r" b="b"/>
              <a:pathLst>
                <a:path w="5394" h="4747" extrusionOk="0">
                  <a:moveTo>
                    <a:pt x="2698" y="0"/>
                  </a:moveTo>
                  <a:cubicBezTo>
                    <a:pt x="1954" y="0"/>
                    <a:pt x="1223" y="349"/>
                    <a:pt x="762" y="1004"/>
                  </a:cubicBezTo>
                  <a:cubicBezTo>
                    <a:pt x="1" y="2072"/>
                    <a:pt x="257" y="3551"/>
                    <a:pt x="1324" y="4312"/>
                  </a:cubicBezTo>
                  <a:cubicBezTo>
                    <a:pt x="1741" y="4606"/>
                    <a:pt x="2219" y="4746"/>
                    <a:pt x="2692" y="4746"/>
                  </a:cubicBezTo>
                  <a:cubicBezTo>
                    <a:pt x="3437" y="4746"/>
                    <a:pt x="4170" y="4397"/>
                    <a:pt x="4632" y="3744"/>
                  </a:cubicBezTo>
                  <a:cubicBezTo>
                    <a:pt x="5394" y="2671"/>
                    <a:pt x="5138" y="1191"/>
                    <a:pt x="4070" y="436"/>
                  </a:cubicBezTo>
                  <a:cubicBezTo>
                    <a:pt x="3652" y="142"/>
                    <a:pt x="3173" y="0"/>
                    <a:pt x="269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5552702" y="4032811"/>
              <a:ext cx="112370" cy="105109"/>
            </a:xfrm>
            <a:custGeom>
              <a:avLst/>
              <a:gdLst/>
              <a:ahLst/>
              <a:cxnLst/>
              <a:rect l="l" t="t" r="r" b="b"/>
              <a:pathLst>
                <a:path w="5076" h="4748" extrusionOk="0">
                  <a:moveTo>
                    <a:pt x="2558" y="1"/>
                  </a:moveTo>
                  <a:cubicBezTo>
                    <a:pt x="2427" y="1"/>
                    <a:pt x="2293" y="12"/>
                    <a:pt x="2160" y="35"/>
                  </a:cubicBezTo>
                  <a:cubicBezTo>
                    <a:pt x="868" y="253"/>
                    <a:pt x="1" y="1477"/>
                    <a:pt x="213" y="2763"/>
                  </a:cubicBezTo>
                  <a:cubicBezTo>
                    <a:pt x="369" y="3711"/>
                    <a:pt x="1087" y="4473"/>
                    <a:pt x="2023" y="4685"/>
                  </a:cubicBezTo>
                  <a:cubicBezTo>
                    <a:pt x="2201" y="4727"/>
                    <a:pt x="2381" y="4747"/>
                    <a:pt x="2559" y="4747"/>
                  </a:cubicBezTo>
                  <a:cubicBezTo>
                    <a:pt x="3311" y="4747"/>
                    <a:pt x="4034" y="4385"/>
                    <a:pt x="4488" y="3749"/>
                  </a:cubicBezTo>
                  <a:cubicBezTo>
                    <a:pt x="5044" y="2968"/>
                    <a:pt x="5075" y="1926"/>
                    <a:pt x="4563" y="1115"/>
                  </a:cubicBezTo>
                  <a:cubicBezTo>
                    <a:pt x="4129" y="417"/>
                    <a:pt x="3367" y="1"/>
                    <a:pt x="255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5624475" y="4116950"/>
              <a:ext cx="112375" cy="101200"/>
            </a:xfrm>
            <a:custGeom>
              <a:avLst/>
              <a:gdLst/>
              <a:ahLst/>
              <a:cxnLst/>
              <a:rect l="l" t="t" r="r" b="b"/>
              <a:pathLst>
                <a:path w="4495" h="4048" extrusionOk="0">
                  <a:moveTo>
                    <a:pt x="2249" y="1"/>
                  </a:moveTo>
                  <a:cubicBezTo>
                    <a:pt x="1701" y="1"/>
                    <a:pt x="1155" y="222"/>
                    <a:pt x="756" y="657"/>
                  </a:cubicBezTo>
                  <a:cubicBezTo>
                    <a:pt x="1" y="1481"/>
                    <a:pt x="57" y="2761"/>
                    <a:pt x="881" y="3516"/>
                  </a:cubicBezTo>
                  <a:cubicBezTo>
                    <a:pt x="1269" y="3872"/>
                    <a:pt x="1759" y="4048"/>
                    <a:pt x="2247" y="4048"/>
                  </a:cubicBezTo>
                  <a:cubicBezTo>
                    <a:pt x="2795" y="4048"/>
                    <a:pt x="3340" y="3827"/>
                    <a:pt x="3740" y="3391"/>
                  </a:cubicBezTo>
                  <a:cubicBezTo>
                    <a:pt x="4495" y="2567"/>
                    <a:pt x="4439" y="1288"/>
                    <a:pt x="3615" y="533"/>
                  </a:cubicBezTo>
                  <a:cubicBezTo>
                    <a:pt x="3226" y="177"/>
                    <a:pt x="2737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5676450" y="4137675"/>
              <a:ext cx="10150" cy="30050"/>
            </a:xfrm>
            <a:custGeom>
              <a:avLst/>
              <a:gdLst/>
              <a:ahLst/>
              <a:cxnLst/>
              <a:rect l="l" t="t" r="r" b="b"/>
              <a:pathLst>
                <a:path w="406" h="1202" extrusionOk="0">
                  <a:moveTo>
                    <a:pt x="318" y="0"/>
                  </a:moveTo>
                  <a:cubicBezTo>
                    <a:pt x="283" y="0"/>
                    <a:pt x="254" y="28"/>
                    <a:pt x="244" y="59"/>
                  </a:cubicBezTo>
                  <a:lnTo>
                    <a:pt x="13" y="1114"/>
                  </a:lnTo>
                  <a:cubicBezTo>
                    <a:pt x="0" y="1152"/>
                    <a:pt x="25" y="1195"/>
                    <a:pt x="69" y="1202"/>
                  </a:cubicBezTo>
                  <a:lnTo>
                    <a:pt x="88" y="1202"/>
                  </a:lnTo>
                  <a:cubicBezTo>
                    <a:pt x="119" y="1202"/>
                    <a:pt x="150" y="1177"/>
                    <a:pt x="163" y="1145"/>
                  </a:cubicBezTo>
                  <a:lnTo>
                    <a:pt x="394" y="97"/>
                  </a:lnTo>
                  <a:cubicBezTo>
                    <a:pt x="406" y="53"/>
                    <a:pt x="381" y="9"/>
                    <a:pt x="337" y="3"/>
                  </a:cubicBezTo>
                  <a:cubicBezTo>
                    <a:pt x="331" y="1"/>
                    <a:pt x="324" y="0"/>
                    <a:pt x="31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5656000" y="4161300"/>
              <a:ext cx="53000" cy="45625"/>
            </a:xfrm>
            <a:custGeom>
              <a:avLst/>
              <a:gdLst/>
              <a:ahLst/>
              <a:cxnLst/>
              <a:rect l="l" t="t" r="r" b="b"/>
              <a:pathLst>
                <a:path w="2120" h="1825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88" y="410"/>
                    <a:pt x="525" y="652"/>
                    <a:pt x="228" y="652"/>
                  </a:cubicBezTo>
                  <a:cubicBezTo>
                    <a:pt x="154" y="652"/>
                    <a:pt x="78" y="637"/>
                    <a:pt x="1" y="606"/>
                  </a:cubicBezTo>
                  <a:lnTo>
                    <a:pt x="1" y="606"/>
                  </a:lnTo>
                  <a:cubicBezTo>
                    <a:pt x="69" y="1162"/>
                    <a:pt x="125" y="1730"/>
                    <a:pt x="999" y="1823"/>
                  </a:cubicBezTo>
                  <a:cubicBezTo>
                    <a:pt x="1018" y="1824"/>
                    <a:pt x="1037" y="1824"/>
                    <a:pt x="1055" y="1824"/>
                  </a:cubicBezTo>
                  <a:cubicBezTo>
                    <a:pt x="2120" y="1824"/>
                    <a:pt x="2042" y="588"/>
                    <a:pt x="2042" y="587"/>
                  </a:cubicBezTo>
                  <a:lnTo>
                    <a:pt x="2042" y="587"/>
                  </a:lnTo>
                  <a:cubicBezTo>
                    <a:pt x="1974" y="871"/>
                    <a:pt x="1778" y="1004"/>
                    <a:pt x="1570" y="1004"/>
                  </a:cubicBezTo>
                  <a:cubicBezTo>
                    <a:pt x="1224" y="1004"/>
                    <a:pt x="842" y="639"/>
                    <a:pt x="94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5661775" y="4161150"/>
              <a:ext cx="25300" cy="32475"/>
            </a:xfrm>
            <a:custGeom>
              <a:avLst/>
              <a:gdLst/>
              <a:ahLst/>
              <a:cxnLst/>
              <a:rect l="l" t="t" r="r" b="b"/>
              <a:pathLst>
                <a:path w="1012" h="1299" extrusionOk="0">
                  <a:moveTo>
                    <a:pt x="712" y="0"/>
                  </a:moveTo>
                  <a:cubicBezTo>
                    <a:pt x="637" y="356"/>
                    <a:pt x="356" y="631"/>
                    <a:pt x="1" y="700"/>
                  </a:cubicBezTo>
                  <a:lnTo>
                    <a:pt x="144" y="1255"/>
                  </a:lnTo>
                  <a:lnTo>
                    <a:pt x="856" y="1299"/>
                  </a:lnTo>
                  <a:lnTo>
                    <a:pt x="1012" y="868"/>
                  </a:lnTo>
                  <a:cubicBezTo>
                    <a:pt x="706" y="650"/>
                    <a:pt x="800" y="65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5646475" y="4156050"/>
              <a:ext cx="63025" cy="32275"/>
            </a:xfrm>
            <a:custGeom>
              <a:avLst/>
              <a:gdLst/>
              <a:ahLst/>
              <a:cxnLst/>
              <a:rect l="l" t="t" r="r" b="b"/>
              <a:pathLst>
                <a:path w="2521" h="1291" extrusionOk="0">
                  <a:moveTo>
                    <a:pt x="189" y="0"/>
                  </a:moveTo>
                  <a:cubicBezTo>
                    <a:pt x="157" y="0"/>
                    <a:pt x="128" y="15"/>
                    <a:pt x="126" y="48"/>
                  </a:cubicBezTo>
                  <a:cubicBezTo>
                    <a:pt x="1" y="523"/>
                    <a:pt x="219" y="872"/>
                    <a:pt x="488" y="953"/>
                  </a:cubicBezTo>
                  <a:cubicBezTo>
                    <a:pt x="538" y="970"/>
                    <a:pt x="591" y="979"/>
                    <a:pt x="646" y="979"/>
                  </a:cubicBezTo>
                  <a:cubicBezTo>
                    <a:pt x="840" y="979"/>
                    <a:pt x="1058" y="866"/>
                    <a:pt x="1243" y="560"/>
                  </a:cubicBezTo>
                  <a:cubicBezTo>
                    <a:pt x="1287" y="966"/>
                    <a:pt x="1549" y="1216"/>
                    <a:pt x="1836" y="1278"/>
                  </a:cubicBezTo>
                  <a:cubicBezTo>
                    <a:pt x="1873" y="1284"/>
                    <a:pt x="1911" y="1290"/>
                    <a:pt x="1948" y="1290"/>
                  </a:cubicBezTo>
                  <a:cubicBezTo>
                    <a:pt x="2179" y="1290"/>
                    <a:pt x="2416" y="1153"/>
                    <a:pt x="2498" y="816"/>
                  </a:cubicBezTo>
                  <a:cubicBezTo>
                    <a:pt x="2521" y="766"/>
                    <a:pt x="2464" y="731"/>
                    <a:pt x="2413" y="731"/>
                  </a:cubicBezTo>
                  <a:cubicBezTo>
                    <a:pt x="2382" y="731"/>
                    <a:pt x="2353" y="745"/>
                    <a:pt x="2348" y="779"/>
                  </a:cubicBezTo>
                  <a:cubicBezTo>
                    <a:pt x="2285" y="1041"/>
                    <a:pt x="2112" y="1131"/>
                    <a:pt x="1951" y="1131"/>
                  </a:cubicBezTo>
                  <a:cubicBezTo>
                    <a:pt x="1920" y="1131"/>
                    <a:pt x="1890" y="1128"/>
                    <a:pt x="1861" y="1122"/>
                  </a:cubicBezTo>
                  <a:cubicBezTo>
                    <a:pt x="1568" y="1066"/>
                    <a:pt x="1318" y="735"/>
                    <a:pt x="1399" y="217"/>
                  </a:cubicBezTo>
                  <a:cubicBezTo>
                    <a:pt x="1405" y="179"/>
                    <a:pt x="1387" y="142"/>
                    <a:pt x="1343" y="130"/>
                  </a:cubicBezTo>
                  <a:cubicBezTo>
                    <a:pt x="1338" y="129"/>
                    <a:pt x="1333" y="128"/>
                    <a:pt x="1329" y="128"/>
                  </a:cubicBezTo>
                  <a:cubicBezTo>
                    <a:pt x="1296" y="128"/>
                    <a:pt x="1266" y="147"/>
                    <a:pt x="1255" y="179"/>
                  </a:cubicBezTo>
                  <a:cubicBezTo>
                    <a:pt x="1070" y="662"/>
                    <a:pt x="822" y="824"/>
                    <a:pt x="632" y="824"/>
                  </a:cubicBezTo>
                  <a:cubicBezTo>
                    <a:pt x="599" y="824"/>
                    <a:pt x="567" y="819"/>
                    <a:pt x="538" y="810"/>
                  </a:cubicBezTo>
                  <a:cubicBezTo>
                    <a:pt x="332" y="741"/>
                    <a:pt x="176" y="454"/>
                    <a:pt x="275" y="86"/>
                  </a:cubicBezTo>
                  <a:cubicBezTo>
                    <a:pt x="298" y="36"/>
                    <a:pt x="239" y="0"/>
                    <a:pt x="18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5656775" y="4116675"/>
              <a:ext cx="62450" cy="27900"/>
            </a:xfrm>
            <a:custGeom>
              <a:avLst/>
              <a:gdLst/>
              <a:ahLst/>
              <a:cxnLst/>
              <a:rect l="l" t="t" r="r" b="b"/>
              <a:pathLst>
                <a:path w="2498" h="1116" extrusionOk="0">
                  <a:moveTo>
                    <a:pt x="959" y="1"/>
                  </a:moveTo>
                  <a:cubicBezTo>
                    <a:pt x="633" y="1"/>
                    <a:pt x="304" y="80"/>
                    <a:pt x="1" y="244"/>
                  </a:cubicBezTo>
                  <a:cubicBezTo>
                    <a:pt x="293" y="809"/>
                    <a:pt x="859" y="1116"/>
                    <a:pt x="1436" y="1116"/>
                  </a:cubicBezTo>
                  <a:cubicBezTo>
                    <a:pt x="1809" y="1116"/>
                    <a:pt x="2186" y="988"/>
                    <a:pt x="2498" y="718"/>
                  </a:cubicBezTo>
                  <a:cubicBezTo>
                    <a:pt x="2106" y="251"/>
                    <a:pt x="1538" y="1"/>
                    <a:pt x="95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5832025" y="4213575"/>
              <a:ext cx="129325" cy="95175"/>
            </a:xfrm>
            <a:custGeom>
              <a:avLst/>
              <a:gdLst/>
              <a:ahLst/>
              <a:cxnLst/>
              <a:rect l="l" t="t" r="r" b="b"/>
              <a:pathLst>
                <a:path w="5173" h="3807" extrusionOk="0">
                  <a:moveTo>
                    <a:pt x="4077" y="1"/>
                  </a:moveTo>
                  <a:cubicBezTo>
                    <a:pt x="2903" y="1"/>
                    <a:pt x="0" y="3427"/>
                    <a:pt x="0" y="3427"/>
                  </a:cubicBezTo>
                  <a:cubicBezTo>
                    <a:pt x="387" y="3704"/>
                    <a:pt x="737" y="3806"/>
                    <a:pt x="1027" y="3806"/>
                  </a:cubicBezTo>
                  <a:cubicBezTo>
                    <a:pt x="1591" y="3806"/>
                    <a:pt x="1933" y="3421"/>
                    <a:pt x="1892" y="3165"/>
                  </a:cubicBezTo>
                  <a:lnTo>
                    <a:pt x="1892" y="3165"/>
                  </a:lnTo>
                  <a:cubicBezTo>
                    <a:pt x="2038" y="3229"/>
                    <a:pt x="2184" y="3257"/>
                    <a:pt x="2323" y="3257"/>
                  </a:cubicBezTo>
                  <a:cubicBezTo>
                    <a:pt x="2959" y="3257"/>
                    <a:pt x="3469" y="2673"/>
                    <a:pt x="3402" y="2279"/>
                  </a:cubicBezTo>
                  <a:lnTo>
                    <a:pt x="3402" y="2279"/>
                  </a:lnTo>
                  <a:cubicBezTo>
                    <a:pt x="3422" y="2280"/>
                    <a:pt x="3442" y="2280"/>
                    <a:pt x="3462" y="2280"/>
                  </a:cubicBezTo>
                  <a:cubicBezTo>
                    <a:pt x="4508" y="2280"/>
                    <a:pt x="5173" y="1155"/>
                    <a:pt x="4413" y="157"/>
                  </a:cubicBezTo>
                  <a:cubicBezTo>
                    <a:pt x="4331" y="49"/>
                    <a:pt x="4216" y="1"/>
                    <a:pt x="40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5862350" y="4270875"/>
              <a:ext cx="19000" cy="23725"/>
            </a:xfrm>
            <a:custGeom>
              <a:avLst/>
              <a:gdLst/>
              <a:ahLst/>
              <a:cxnLst/>
              <a:rect l="l" t="t" r="r" b="b"/>
              <a:pathLst>
                <a:path w="760" h="949" extrusionOk="0">
                  <a:moveTo>
                    <a:pt x="115" y="1"/>
                  </a:moveTo>
                  <a:cubicBezTo>
                    <a:pt x="46" y="1"/>
                    <a:pt x="0" y="102"/>
                    <a:pt x="79" y="149"/>
                  </a:cubicBezTo>
                  <a:cubicBezTo>
                    <a:pt x="86" y="149"/>
                    <a:pt x="523" y="393"/>
                    <a:pt x="597" y="886"/>
                  </a:cubicBezTo>
                  <a:cubicBezTo>
                    <a:pt x="604" y="923"/>
                    <a:pt x="641" y="948"/>
                    <a:pt x="679" y="948"/>
                  </a:cubicBezTo>
                  <a:lnTo>
                    <a:pt x="691" y="948"/>
                  </a:lnTo>
                  <a:cubicBezTo>
                    <a:pt x="735" y="942"/>
                    <a:pt x="760" y="898"/>
                    <a:pt x="754" y="861"/>
                  </a:cubicBezTo>
                  <a:cubicBezTo>
                    <a:pt x="660" y="293"/>
                    <a:pt x="179" y="24"/>
                    <a:pt x="154" y="12"/>
                  </a:cubicBezTo>
                  <a:cubicBezTo>
                    <a:pt x="141" y="4"/>
                    <a:pt x="127" y="1"/>
                    <a:pt x="11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903625" y="4253325"/>
              <a:ext cx="15500" cy="19100"/>
            </a:xfrm>
            <a:custGeom>
              <a:avLst/>
              <a:gdLst/>
              <a:ahLst/>
              <a:cxnLst/>
              <a:rect l="l" t="t" r="r" b="b"/>
              <a:pathLst>
                <a:path w="620" h="764" extrusionOk="0">
                  <a:moveTo>
                    <a:pt x="109" y="0"/>
                  </a:moveTo>
                  <a:cubicBezTo>
                    <a:pt x="33" y="0"/>
                    <a:pt x="1" y="111"/>
                    <a:pt x="76" y="146"/>
                  </a:cubicBezTo>
                  <a:cubicBezTo>
                    <a:pt x="89" y="152"/>
                    <a:pt x="388" y="258"/>
                    <a:pt x="463" y="695"/>
                  </a:cubicBezTo>
                  <a:cubicBezTo>
                    <a:pt x="469" y="733"/>
                    <a:pt x="501" y="764"/>
                    <a:pt x="538" y="764"/>
                  </a:cubicBezTo>
                  <a:lnTo>
                    <a:pt x="551" y="758"/>
                  </a:lnTo>
                  <a:cubicBezTo>
                    <a:pt x="588" y="751"/>
                    <a:pt x="619" y="714"/>
                    <a:pt x="613" y="670"/>
                  </a:cubicBezTo>
                  <a:cubicBezTo>
                    <a:pt x="526" y="133"/>
                    <a:pt x="139" y="2"/>
                    <a:pt x="126" y="2"/>
                  </a:cubicBezTo>
                  <a:cubicBezTo>
                    <a:pt x="120" y="1"/>
                    <a:pt x="114" y="0"/>
                    <a:pt x="1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5733875" y="4074950"/>
              <a:ext cx="138225" cy="122725"/>
            </a:xfrm>
            <a:custGeom>
              <a:avLst/>
              <a:gdLst/>
              <a:ahLst/>
              <a:cxnLst/>
              <a:rect l="l" t="t" r="r" b="b"/>
              <a:pathLst>
                <a:path w="5529" h="4909" extrusionOk="0">
                  <a:moveTo>
                    <a:pt x="2524" y="165"/>
                  </a:moveTo>
                  <a:cubicBezTo>
                    <a:pt x="4472" y="165"/>
                    <a:pt x="5529" y="2452"/>
                    <a:pt x="4270" y="3942"/>
                  </a:cubicBezTo>
                  <a:cubicBezTo>
                    <a:pt x="3797" y="4500"/>
                    <a:pt x="3160" y="4756"/>
                    <a:pt x="2532" y="4756"/>
                  </a:cubicBezTo>
                  <a:cubicBezTo>
                    <a:pt x="1482" y="4756"/>
                    <a:pt x="455" y="4043"/>
                    <a:pt x="256" y="2837"/>
                  </a:cubicBezTo>
                  <a:cubicBezTo>
                    <a:pt x="44" y="1588"/>
                    <a:pt x="887" y="409"/>
                    <a:pt x="2135" y="196"/>
                  </a:cubicBezTo>
                  <a:cubicBezTo>
                    <a:pt x="2260" y="171"/>
                    <a:pt x="2391" y="165"/>
                    <a:pt x="2516" y="165"/>
                  </a:cubicBezTo>
                  <a:cubicBezTo>
                    <a:pt x="2518" y="165"/>
                    <a:pt x="2521" y="165"/>
                    <a:pt x="2524" y="165"/>
                  </a:cubicBezTo>
                  <a:close/>
                  <a:moveTo>
                    <a:pt x="2509" y="0"/>
                  </a:moveTo>
                  <a:cubicBezTo>
                    <a:pt x="2439" y="0"/>
                    <a:pt x="2368" y="3"/>
                    <a:pt x="2297" y="9"/>
                  </a:cubicBezTo>
                  <a:cubicBezTo>
                    <a:pt x="986" y="122"/>
                    <a:pt x="0" y="1245"/>
                    <a:pt x="56" y="2562"/>
                  </a:cubicBezTo>
                  <a:cubicBezTo>
                    <a:pt x="113" y="3873"/>
                    <a:pt x="1192" y="4909"/>
                    <a:pt x="2509" y="4909"/>
                  </a:cubicBezTo>
                  <a:cubicBezTo>
                    <a:pt x="2647" y="4909"/>
                    <a:pt x="2784" y="4897"/>
                    <a:pt x="2921" y="4872"/>
                  </a:cubicBezTo>
                  <a:cubicBezTo>
                    <a:pt x="4220" y="4653"/>
                    <a:pt x="5112" y="3448"/>
                    <a:pt x="4944" y="2144"/>
                  </a:cubicBezTo>
                  <a:cubicBezTo>
                    <a:pt x="4784" y="910"/>
                    <a:pt x="3732" y="0"/>
                    <a:pt x="25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5539600" y="4021575"/>
              <a:ext cx="138125" cy="122425"/>
            </a:xfrm>
            <a:custGeom>
              <a:avLst/>
              <a:gdLst/>
              <a:ahLst/>
              <a:cxnLst/>
              <a:rect l="l" t="t" r="r" b="b"/>
              <a:pathLst>
                <a:path w="5525" h="4897" extrusionOk="0">
                  <a:moveTo>
                    <a:pt x="2505" y="153"/>
                  </a:moveTo>
                  <a:cubicBezTo>
                    <a:pt x="2509" y="153"/>
                    <a:pt x="2512" y="153"/>
                    <a:pt x="2516" y="153"/>
                  </a:cubicBezTo>
                  <a:cubicBezTo>
                    <a:pt x="4463" y="159"/>
                    <a:pt x="5524" y="2444"/>
                    <a:pt x="4257" y="3929"/>
                  </a:cubicBezTo>
                  <a:cubicBezTo>
                    <a:pt x="3785" y="4488"/>
                    <a:pt x="3148" y="4744"/>
                    <a:pt x="2520" y="4744"/>
                  </a:cubicBezTo>
                  <a:cubicBezTo>
                    <a:pt x="1472" y="4744"/>
                    <a:pt x="447" y="4033"/>
                    <a:pt x="244" y="2831"/>
                  </a:cubicBezTo>
                  <a:cubicBezTo>
                    <a:pt x="7" y="1430"/>
                    <a:pt x="1087" y="153"/>
                    <a:pt x="2505" y="153"/>
                  </a:cubicBezTo>
                  <a:close/>
                  <a:moveTo>
                    <a:pt x="2514" y="0"/>
                  </a:moveTo>
                  <a:cubicBezTo>
                    <a:pt x="2445" y="0"/>
                    <a:pt x="2374" y="3"/>
                    <a:pt x="2303" y="10"/>
                  </a:cubicBezTo>
                  <a:cubicBezTo>
                    <a:pt x="993" y="116"/>
                    <a:pt x="0" y="1239"/>
                    <a:pt x="56" y="2550"/>
                  </a:cubicBezTo>
                  <a:cubicBezTo>
                    <a:pt x="113" y="3861"/>
                    <a:pt x="1192" y="4897"/>
                    <a:pt x="2503" y="4897"/>
                  </a:cubicBezTo>
                  <a:cubicBezTo>
                    <a:pt x="2640" y="4897"/>
                    <a:pt x="2778" y="4884"/>
                    <a:pt x="2915" y="4866"/>
                  </a:cubicBezTo>
                  <a:cubicBezTo>
                    <a:pt x="4207" y="4647"/>
                    <a:pt x="5100" y="3442"/>
                    <a:pt x="4937" y="2138"/>
                  </a:cubicBezTo>
                  <a:cubicBezTo>
                    <a:pt x="4784" y="910"/>
                    <a:pt x="3732" y="0"/>
                    <a:pt x="251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708750" y="4292225"/>
              <a:ext cx="118775" cy="98375"/>
            </a:xfrm>
            <a:custGeom>
              <a:avLst/>
              <a:gdLst/>
              <a:ahLst/>
              <a:cxnLst/>
              <a:rect l="l" t="t" r="r" b="b"/>
              <a:pathLst>
                <a:path w="4751" h="3935" extrusionOk="0">
                  <a:moveTo>
                    <a:pt x="3852" y="1"/>
                  </a:move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4750" y="2522"/>
                    <a:pt x="4650" y="1080"/>
                    <a:pt x="385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738875" y="4258525"/>
              <a:ext cx="251250" cy="122050"/>
            </a:xfrm>
            <a:custGeom>
              <a:avLst/>
              <a:gdLst/>
              <a:ahLst/>
              <a:cxnLst/>
              <a:rect l="l" t="t" r="r" b="b"/>
              <a:pathLst>
                <a:path w="10050" h="4882" extrusionOk="0">
                  <a:moveTo>
                    <a:pt x="9413" y="0"/>
                  </a:moveTo>
                  <a:lnTo>
                    <a:pt x="0" y="2204"/>
                  </a:lnTo>
                  <a:lnTo>
                    <a:pt x="1617" y="4881"/>
                  </a:lnTo>
                  <a:lnTo>
                    <a:pt x="10049" y="1941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5735850" y="4256400"/>
              <a:ext cx="240825" cy="59125"/>
            </a:xfrm>
            <a:custGeom>
              <a:avLst/>
              <a:gdLst/>
              <a:ahLst/>
              <a:cxnLst/>
              <a:rect l="l" t="t" r="r" b="b"/>
              <a:pathLst>
                <a:path w="9633" h="2365" extrusionOk="0">
                  <a:moveTo>
                    <a:pt x="9535" y="0"/>
                  </a:moveTo>
                  <a:cubicBezTo>
                    <a:pt x="9529" y="0"/>
                    <a:pt x="9522" y="2"/>
                    <a:pt x="9515" y="4"/>
                  </a:cubicBezTo>
                  <a:lnTo>
                    <a:pt x="102" y="2208"/>
                  </a:lnTo>
                  <a:cubicBezTo>
                    <a:pt x="0" y="2220"/>
                    <a:pt x="14" y="2364"/>
                    <a:pt x="109" y="2364"/>
                  </a:cubicBezTo>
                  <a:cubicBezTo>
                    <a:pt x="113" y="2364"/>
                    <a:pt x="117" y="2364"/>
                    <a:pt x="121" y="2364"/>
                  </a:cubicBezTo>
                  <a:cubicBezTo>
                    <a:pt x="127" y="2364"/>
                    <a:pt x="133" y="2364"/>
                    <a:pt x="140" y="2357"/>
                  </a:cubicBezTo>
                  <a:lnTo>
                    <a:pt x="9552" y="154"/>
                  </a:lnTo>
                  <a:cubicBezTo>
                    <a:pt x="9633" y="148"/>
                    <a:pt x="9608" y="0"/>
                    <a:pt x="953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959350" y="4230050"/>
              <a:ext cx="90125" cy="89900"/>
            </a:xfrm>
            <a:custGeom>
              <a:avLst/>
              <a:gdLst/>
              <a:ahLst/>
              <a:cxnLst/>
              <a:rect l="l" t="t" r="r" b="b"/>
              <a:pathLst>
                <a:path w="3605" h="3596" extrusionOk="0">
                  <a:moveTo>
                    <a:pt x="1523" y="0"/>
                  </a:moveTo>
                  <a:cubicBezTo>
                    <a:pt x="1222" y="0"/>
                    <a:pt x="893" y="109"/>
                    <a:pt x="594" y="409"/>
                  </a:cubicBezTo>
                  <a:cubicBezTo>
                    <a:pt x="594" y="409"/>
                    <a:pt x="1" y="846"/>
                    <a:pt x="44" y="1788"/>
                  </a:cubicBezTo>
                  <a:cubicBezTo>
                    <a:pt x="249" y="3368"/>
                    <a:pt x="1277" y="3374"/>
                    <a:pt x="1293" y="3374"/>
                  </a:cubicBezTo>
                  <a:cubicBezTo>
                    <a:pt x="1293" y="3374"/>
                    <a:pt x="1293" y="3374"/>
                    <a:pt x="1293" y="3374"/>
                  </a:cubicBezTo>
                  <a:cubicBezTo>
                    <a:pt x="1510" y="3533"/>
                    <a:pt x="1723" y="3595"/>
                    <a:pt x="1919" y="3595"/>
                  </a:cubicBezTo>
                  <a:cubicBezTo>
                    <a:pt x="2583" y="3595"/>
                    <a:pt x="3052" y="2880"/>
                    <a:pt x="2830" y="2784"/>
                  </a:cubicBezTo>
                  <a:lnTo>
                    <a:pt x="2830" y="2784"/>
                  </a:lnTo>
                  <a:cubicBezTo>
                    <a:pt x="3330" y="2676"/>
                    <a:pt x="3604" y="1876"/>
                    <a:pt x="2934" y="1589"/>
                  </a:cubicBezTo>
                  <a:cubicBezTo>
                    <a:pt x="3580" y="1362"/>
                    <a:pt x="3196" y="470"/>
                    <a:pt x="2496" y="442"/>
                  </a:cubicBezTo>
                  <a:lnTo>
                    <a:pt x="2496" y="442"/>
                  </a:lnTo>
                  <a:cubicBezTo>
                    <a:pt x="2344" y="232"/>
                    <a:pt x="1962" y="0"/>
                    <a:pt x="152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90575" y="4237675"/>
              <a:ext cx="40575" cy="39750"/>
            </a:xfrm>
            <a:custGeom>
              <a:avLst/>
              <a:gdLst/>
              <a:ahLst/>
              <a:cxnLst/>
              <a:rect l="l" t="t" r="r" b="b"/>
              <a:pathLst>
                <a:path w="1623" h="1590" extrusionOk="0">
                  <a:moveTo>
                    <a:pt x="1206" y="0"/>
                  </a:moveTo>
                  <a:cubicBezTo>
                    <a:pt x="1148" y="0"/>
                    <a:pt x="1083" y="91"/>
                    <a:pt x="1142" y="135"/>
                  </a:cubicBezTo>
                  <a:cubicBezTo>
                    <a:pt x="1286" y="273"/>
                    <a:pt x="1454" y="647"/>
                    <a:pt x="1367" y="959"/>
                  </a:cubicBezTo>
                  <a:cubicBezTo>
                    <a:pt x="1292" y="1203"/>
                    <a:pt x="1074" y="1365"/>
                    <a:pt x="718" y="1440"/>
                  </a:cubicBezTo>
                  <a:cubicBezTo>
                    <a:pt x="474" y="1440"/>
                    <a:pt x="287" y="1246"/>
                    <a:pt x="231" y="1047"/>
                  </a:cubicBezTo>
                  <a:cubicBezTo>
                    <a:pt x="162" y="872"/>
                    <a:pt x="231" y="678"/>
                    <a:pt x="393" y="578"/>
                  </a:cubicBezTo>
                  <a:cubicBezTo>
                    <a:pt x="449" y="528"/>
                    <a:pt x="405" y="443"/>
                    <a:pt x="342" y="443"/>
                  </a:cubicBezTo>
                  <a:cubicBezTo>
                    <a:pt x="334" y="443"/>
                    <a:pt x="326" y="445"/>
                    <a:pt x="318" y="447"/>
                  </a:cubicBezTo>
                  <a:cubicBezTo>
                    <a:pt x="94" y="578"/>
                    <a:pt x="0" y="847"/>
                    <a:pt x="81" y="1090"/>
                  </a:cubicBezTo>
                  <a:cubicBezTo>
                    <a:pt x="156" y="1340"/>
                    <a:pt x="393" y="1590"/>
                    <a:pt x="718" y="1590"/>
                  </a:cubicBezTo>
                  <a:lnTo>
                    <a:pt x="737" y="1590"/>
                  </a:lnTo>
                  <a:cubicBezTo>
                    <a:pt x="1267" y="1483"/>
                    <a:pt x="1454" y="1215"/>
                    <a:pt x="1517" y="1003"/>
                  </a:cubicBezTo>
                  <a:cubicBezTo>
                    <a:pt x="1623" y="628"/>
                    <a:pt x="1429" y="191"/>
                    <a:pt x="1248" y="23"/>
                  </a:cubicBezTo>
                  <a:cubicBezTo>
                    <a:pt x="1236" y="7"/>
                    <a:pt x="1221" y="0"/>
                    <a:pt x="120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6016475" y="4267800"/>
              <a:ext cx="18875" cy="7275"/>
            </a:xfrm>
            <a:custGeom>
              <a:avLst/>
              <a:gdLst/>
              <a:ahLst/>
              <a:cxnLst/>
              <a:rect l="l" t="t" r="r" b="b"/>
              <a:pathLst>
                <a:path w="755" h="291" extrusionOk="0">
                  <a:moveTo>
                    <a:pt x="641" y="1"/>
                  </a:moveTo>
                  <a:cubicBezTo>
                    <a:pt x="634" y="1"/>
                    <a:pt x="626" y="2"/>
                    <a:pt x="618" y="4"/>
                  </a:cubicBezTo>
                  <a:cubicBezTo>
                    <a:pt x="457" y="79"/>
                    <a:pt x="251" y="140"/>
                    <a:pt x="156" y="140"/>
                  </a:cubicBezTo>
                  <a:cubicBezTo>
                    <a:pt x="140" y="140"/>
                    <a:pt x="128" y="138"/>
                    <a:pt x="119" y="135"/>
                  </a:cubicBezTo>
                  <a:cubicBezTo>
                    <a:pt x="107" y="130"/>
                    <a:pt x="95" y="128"/>
                    <a:pt x="84" y="128"/>
                  </a:cubicBezTo>
                  <a:cubicBezTo>
                    <a:pt x="53" y="128"/>
                    <a:pt x="26" y="145"/>
                    <a:pt x="13" y="172"/>
                  </a:cubicBezTo>
                  <a:cubicBezTo>
                    <a:pt x="0" y="210"/>
                    <a:pt x="19" y="260"/>
                    <a:pt x="56" y="272"/>
                  </a:cubicBezTo>
                  <a:cubicBezTo>
                    <a:pt x="88" y="285"/>
                    <a:pt x="119" y="291"/>
                    <a:pt x="156" y="291"/>
                  </a:cubicBezTo>
                  <a:cubicBezTo>
                    <a:pt x="331" y="291"/>
                    <a:pt x="593" y="185"/>
                    <a:pt x="681" y="147"/>
                  </a:cubicBezTo>
                  <a:cubicBezTo>
                    <a:pt x="754" y="108"/>
                    <a:pt x="714" y="1"/>
                    <a:pt x="64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995725" y="4272525"/>
              <a:ext cx="36375" cy="29700"/>
            </a:xfrm>
            <a:custGeom>
              <a:avLst/>
              <a:gdLst/>
              <a:ahLst/>
              <a:cxnLst/>
              <a:rect l="l" t="t" r="r" b="b"/>
              <a:pathLst>
                <a:path w="1455" h="1188" extrusionOk="0">
                  <a:moveTo>
                    <a:pt x="240" y="1"/>
                  </a:moveTo>
                  <a:cubicBezTo>
                    <a:pt x="209" y="1"/>
                    <a:pt x="182" y="18"/>
                    <a:pt x="169" y="46"/>
                  </a:cubicBezTo>
                  <a:cubicBezTo>
                    <a:pt x="6" y="408"/>
                    <a:pt x="0" y="689"/>
                    <a:pt x="150" y="888"/>
                  </a:cubicBezTo>
                  <a:cubicBezTo>
                    <a:pt x="337" y="1138"/>
                    <a:pt x="724" y="1188"/>
                    <a:pt x="1017" y="1188"/>
                  </a:cubicBezTo>
                  <a:cubicBezTo>
                    <a:pt x="1142" y="1188"/>
                    <a:pt x="1261" y="1176"/>
                    <a:pt x="1386" y="1163"/>
                  </a:cubicBezTo>
                  <a:cubicBezTo>
                    <a:pt x="1423" y="1151"/>
                    <a:pt x="1454" y="1113"/>
                    <a:pt x="1448" y="1069"/>
                  </a:cubicBezTo>
                  <a:cubicBezTo>
                    <a:pt x="1442" y="1035"/>
                    <a:pt x="1405" y="1006"/>
                    <a:pt x="1371" y="1006"/>
                  </a:cubicBezTo>
                  <a:cubicBezTo>
                    <a:pt x="1367" y="1006"/>
                    <a:pt x="1364" y="1006"/>
                    <a:pt x="1361" y="1007"/>
                  </a:cubicBezTo>
                  <a:cubicBezTo>
                    <a:pt x="1287" y="1019"/>
                    <a:pt x="1167" y="1031"/>
                    <a:pt x="1032" y="1031"/>
                  </a:cubicBezTo>
                  <a:cubicBezTo>
                    <a:pt x="758" y="1031"/>
                    <a:pt x="421" y="983"/>
                    <a:pt x="275" y="795"/>
                  </a:cubicBezTo>
                  <a:cubicBezTo>
                    <a:pt x="162" y="645"/>
                    <a:pt x="175" y="414"/>
                    <a:pt x="312" y="108"/>
                  </a:cubicBezTo>
                  <a:cubicBezTo>
                    <a:pt x="331" y="71"/>
                    <a:pt x="312" y="27"/>
                    <a:pt x="275" y="8"/>
                  </a:cubicBezTo>
                  <a:cubicBezTo>
                    <a:pt x="263" y="3"/>
                    <a:pt x="251" y="1"/>
                    <a:pt x="24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984325" y="4290750"/>
              <a:ext cx="18900" cy="25525"/>
            </a:xfrm>
            <a:custGeom>
              <a:avLst/>
              <a:gdLst/>
              <a:ahLst/>
              <a:cxnLst/>
              <a:rect l="l" t="t" r="r" b="b"/>
              <a:pathLst>
                <a:path w="756" h="1021" extrusionOk="0">
                  <a:moveTo>
                    <a:pt x="479" y="1"/>
                  </a:moveTo>
                  <a:cubicBezTo>
                    <a:pt x="353" y="1"/>
                    <a:pt x="243" y="52"/>
                    <a:pt x="163" y="153"/>
                  </a:cubicBezTo>
                  <a:cubicBezTo>
                    <a:pt x="0" y="365"/>
                    <a:pt x="32" y="727"/>
                    <a:pt x="231" y="990"/>
                  </a:cubicBezTo>
                  <a:cubicBezTo>
                    <a:pt x="244" y="1008"/>
                    <a:pt x="269" y="1021"/>
                    <a:pt x="294" y="1021"/>
                  </a:cubicBezTo>
                  <a:cubicBezTo>
                    <a:pt x="312" y="1021"/>
                    <a:pt x="325" y="1015"/>
                    <a:pt x="337" y="1008"/>
                  </a:cubicBezTo>
                  <a:cubicBezTo>
                    <a:pt x="375" y="977"/>
                    <a:pt x="381" y="933"/>
                    <a:pt x="356" y="896"/>
                  </a:cubicBezTo>
                  <a:cubicBezTo>
                    <a:pt x="175" y="665"/>
                    <a:pt x="181" y="384"/>
                    <a:pt x="287" y="247"/>
                  </a:cubicBezTo>
                  <a:cubicBezTo>
                    <a:pt x="334" y="185"/>
                    <a:pt x="399" y="155"/>
                    <a:pt x="478" y="155"/>
                  </a:cubicBezTo>
                  <a:cubicBezTo>
                    <a:pt x="528" y="155"/>
                    <a:pt x="583" y="167"/>
                    <a:pt x="643" y="191"/>
                  </a:cubicBezTo>
                  <a:cubicBezTo>
                    <a:pt x="653" y="196"/>
                    <a:pt x="664" y="198"/>
                    <a:pt x="674" y="198"/>
                  </a:cubicBezTo>
                  <a:cubicBezTo>
                    <a:pt x="702" y="198"/>
                    <a:pt x="729" y="181"/>
                    <a:pt x="743" y="153"/>
                  </a:cubicBezTo>
                  <a:cubicBezTo>
                    <a:pt x="756" y="109"/>
                    <a:pt x="737" y="66"/>
                    <a:pt x="699" y="47"/>
                  </a:cubicBezTo>
                  <a:cubicBezTo>
                    <a:pt x="622" y="16"/>
                    <a:pt x="548" y="1"/>
                    <a:pt x="4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5979950" y="4262075"/>
              <a:ext cx="18450" cy="24875"/>
            </a:xfrm>
            <a:custGeom>
              <a:avLst/>
              <a:gdLst/>
              <a:ahLst/>
              <a:cxnLst/>
              <a:rect l="l" t="t" r="r" b="b"/>
              <a:pathLst>
                <a:path w="738" h="995" extrusionOk="0">
                  <a:moveTo>
                    <a:pt x="576" y="0"/>
                  </a:moveTo>
                  <a:cubicBezTo>
                    <a:pt x="523" y="0"/>
                    <a:pt x="472" y="54"/>
                    <a:pt x="506" y="114"/>
                  </a:cubicBezTo>
                  <a:cubicBezTo>
                    <a:pt x="569" y="233"/>
                    <a:pt x="575" y="370"/>
                    <a:pt x="537" y="495"/>
                  </a:cubicBezTo>
                  <a:cubicBezTo>
                    <a:pt x="475" y="645"/>
                    <a:pt x="325" y="770"/>
                    <a:pt x="82" y="844"/>
                  </a:cubicBezTo>
                  <a:cubicBezTo>
                    <a:pt x="1" y="876"/>
                    <a:pt x="19" y="994"/>
                    <a:pt x="107" y="994"/>
                  </a:cubicBezTo>
                  <a:cubicBezTo>
                    <a:pt x="113" y="994"/>
                    <a:pt x="119" y="994"/>
                    <a:pt x="132" y="988"/>
                  </a:cubicBezTo>
                  <a:cubicBezTo>
                    <a:pt x="419" y="894"/>
                    <a:pt x="606" y="745"/>
                    <a:pt x="681" y="545"/>
                  </a:cubicBezTo>
                  <a:cubicBezTo>
                    <a:pt x="737" y="376"/>
                    <a:pt x="725" y="195"/>
                    <a:pt x="644" y="39"/>
                  </a:cubicBezTo>
                  <a:cubicBezTo>
                    <a:pt x="626" y="12"/>
                    <a:pt x="601" y="0"/>
                    <a:pt x="57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5708750" y="4292225"/>
              <a:ext cx="102700" cy="98375"/>
            </a:xfrm>
            <a:custGeom>
              <a:avLst/>
              <a:gdLst/>
              <a:ahLst/>
              <a:cxnLst/>
              <a:rect l="l" t="t" r="r" b="b"/>
              <a:pathLst>
                <a:path w="4108" h="3935" extrusionOk="0">
                  <a:moveTo>
                    <a:pt x="3852" y="1"/>
                  </a:moveTo>
                  <a:lnTo>
                    <a:pt x="3852" y="1"/>
                  </a:ln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3702" y="3090"/>
                    <a:pt x="3483" y="2379"/>
                    <a:pt x="3477" y="1648"/>
                  </a:cubicBezTo>
                  <a:cubicBezTo>
                    <a:pt x="3471" y="1080"/>
                    <a:pt x="3602" y="512"/>
                    <a:pt x="3852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707175" y="4310750"/>
              <a:ext cx="58025" cy="82300"/>
            </a:xfrm>
            <a:custGeom>
              <a:avLst/>
              <a:gdLst/>
              <a:ahLst/>
              <a:cxnLst/>
              <a:rect l="l" t="t" r="r" b="b"/>
              <a:pathLst>
                <a:path w="2321" h="3292" extrusionOk="0">
                  <a:moveTo>
                    <a:pt x="1115" y="0"/>
                  </a:moveTo>
                  <a:cubicBezTo>
                    <a:pt x="1100" y="0"/>
                    <a:pt x="1084" y="5"/>
                    <a:pt x="1068" y="15"/>
                  </a:cubicBezTo>
                  <a:cubicBezTo>
                    <a:pt x="1025" y="65"/>
                    <a:pt x="1" y="1138"/>
                    <a:pt x="301" y="2093"/>
                  </a:cubicBezTo>
                  <a:cubicBezTo>
                    <a:pt x="482" y="2680"/>
                    <a:pt x="1118" y="3079"/>
                    <a:pt x="2192" y="3285"/>
                  </a:cubicBezTo>
                  <a:lnTo>
                    <a:pt x="2204" y="3285"/>
                  </a:lnTo>
                  <a:lnTo>
                    <a:pt x="2204" y="3292"/>
                  </a:lnTo>
                  <a:cubicBezTo>
                    <a:pt x="2206" y="3292"/>
                    <a:pt x="2208" y="3292"/>
                    <a:pt x="2210" y="3292"/>
                  </a:cubicBezTo>
                  <a:cubicBezTo>
                    <a:pt x="2311" y="3292"/>
                    <a:pt x="2321" y="3142"/>
                    <a:pt x="2223" y="3136"/>
                  </a:cubicBezTo>
                  <a:cubicBezTo>
                    <a:pt x="1212" y="2942"/>
                    <a:pt x="613" y="2574"/>
                    <a:pt x="450" y="2050"/>
                  </a:cubicBezTo>
                  <a:cubicBezTo>
                    <a:pt x="176" y="1182"/>
                    <a:pt x="1174" y="133"/>
                    <a:pt x="1181" y="127"/>
                  </a:cubicBezTo>
                  <a:cubicBezTo>
                    <a:pt x="1225" y="68"/>
                    <a:pt x="1175" y="0"/>
                    <a:pt x="1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5546625" y="4402525"/>
              <a:ext cx="212400" cy="74325"/>
            </a:xfrm>
            <a:custGeom>
              <a:avLst/>
              <a:gdLst/>
              <a:ahLst/>
              <a:cxnLst/>
              <a:rect l="l" t="t" r="r" b="b"/>
              <a:pathLst>
                <a:path w="8496" h="2973" extrusionOk="0">
                  <a:moveTo>
                    <a:pt x="89" y="1"/>
                  </a:moveTo>
                  <a:cubicBezTo>
                    <a:pt x="50" y="1"/>
                    <a:pt x="18" y="30"/>
                    <a:pt x="6" y="64"/>
                  </a:cubicBezTo>
                  <a:cubicBezTo>
                    <a:pt x="0" y="108"/>
                    <a:pt x="25" y="145"/>
                    <a:pt x="69" y="158"/>
                  </a:cubicBezTo>
                  <a:cubicBezTo>
                    <a:pt x="618" y="257"/>
                    <a:pt x="3283" y="1256"/>
                    <a:pt x="4432" y="2373"/>
                  </a:cubicBezTo>
                  <a:cubicBezTo>
                    <a:pt x="4906" y="2829"/>
                    <a:pt x="5649" y="2973"/>
                    <a:pt x="6367" y="2973"/>
                  </a:cubicBezTo>
                  <a:cubicBezTo>
                    <a:pt x="7066" y="2960"/>
                    <a:pt x="7759" y="2854"/>
                    <a:pt x="8427" y="2667"/>
                  </a:cubicBezTo>
                  <a:cubicBezTo>
                    <a:pt x="8470" y="2654"/>
                    <a:pt x="8495" y="2617"/>
                    <a:pt x="8483" y="2573"/>
                  </a:cubicBezTo>
                  <a:cubicBezTo>
                    <a:pt x="8473" y="2538"/>
                    <a:pt x="8443" y="2519"/>
                    <a:pt x="8409" y="2519"/>
                  </a:cubicBezTo>
                  <a:cubicBezTo>
                    <a:pt x="8401" y="2519"/>
                    <a:pt x="8392" y="2521"/>
                    <a:pt x="8383" y="2523"/>
                  </a:cubicBezTo>
                  <a:cubicBezTo>
                    <a:pt x="8368" y="2527"/>
                    <a:pt x="7383" y="2811"/>
                    <a:pt x="6360" y="2811"/>
                  </a:cubicBezTo>
                  <a:cubicBezTo>
                    <a:pt x="5676" y="2811"/>
                    <a:pt x="4976" y="2684"/>
                    <a:pt x="4538" y="2261"/>
                  </a:cubicBezTo>
                  <a:cubicBezTo>
                    <a:pt x="3377" y="1125"/>
                    <a:pt x="655" y="101"/>
                    <a:pt x="100" y="1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5761800" y="4292825"/>
              <a:ext cx="41525" cy="96325"/>
            </a:xfrm>
            <a:custGeom>
              <a:avLst/>
              <a:gdLst/>
              <a:ahLst/>
              <a:cxnLst/>
              <a:rect l="l" t="t" r="r" b="b"/>
              <a:pathLst>
                <a:path w="1661" h="3853" extrusionOk="0">
                  <a:moveTo>
                    <a:pt x="979" y="1"/>
                  </a:moveTo>
                  <a:cubicBezTo>
                    <a:pt x="957" y="1"/>
                    <a:pt x="935" y="10"/>
                    <a:pt x="918" y="33"/>
                  </a:cubicBezTo>
                  <a:cubicBezTo>
                    <a:pt x="1" y="1606"/>
                    <a:pt x="1449" y="3728"/>
                    <a:pt x="1511" y="3821"/>
                  </a:cubicBezTo>
                  <a:cubicBezTo>
                    <a:pt x="1524" y="3840"/>
                    <a:pt x="1549" y="3853"/>
                    <a:pt x="1573" y="3853"/>
                  </a:cubicBezTo>
                  <a:cubicBezTo>
                    <a:pt x="1592" y="3853"/>
                    <a:pt x="1605" y="3846"/>
                    <a:pt x="1617" y="3840"/>
                  </a:cubicBezTo>
                  <a:cubicBezTo>
                    <a:pt x="1655" y="3815"/>
                    <a:pt x="1661" y="3765"/>
                    <a:pt x="1636" y="3734"/>
                  </a:cubicBezTo>
                  <a:cubicBezTo>
                    <a:pt x="1623" y="3709"/>
                    <a:pt x="182" y="1599"/>
                    <a:pt x="1049" y="108"/>
                  </a:cubicBezTo>
                  <a:cubicBezTo>
                    <a:pt x="1075" y="51"/>
                    <a:pt x="1029" y="1"/>
                    <a:pt x="9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5567675" y="4277875"/>
              <a:ext cx="25925" cy="84750"/>
            </a:xfrm>
            <a:custGeom>
              <a:avLst/>
              <a:gdLst/>
              <a:ahLst/>
              <a:cxnLst/>
              <a:rect l="l" t="t" r="r" b="b"/>
              <a:pathLst>
                <a:path w="1037" h="3390" extrusionOk="0">
                  <a:moveTo>
                    <a:pt x="962" y="0"/>
                  </a:moveTo>
                  <a:cubicBezTo>
                    <a:pt x="918" y="0"/>
                    <a:pt x="881" y="38"/>
                    <a:pt x="881" y="81"/>
                  </a:cubicBezTo>
                  <a:cubicBezTo>
                    <a:pt x="881" y="94"/>
                    <a:pt x="843" y="1561"/>
                    <a:pt x="19" y="3277"/>
                  </a:cubicBezTo>
                  <a:cubicBezTo>
                    <a:pt x="1" y="3315"/>
                    <a:pt x="13" y="3365"/>
                    <a:pt x="51" y="3383"/>
                  </a:cubicBezTo>
                  <a:cubicBezTo>
                    <a:pt x="63" y="3390"/>
                    <a:pt x="76" y="3390"/>
                    <a:pt x="88" y="3390"/>
                  </a:cubicBezTo>
                  <a:cubicBezTo>
                    <a:pt x="119" y="3390"/>
                    <a:pt x="144" y="3371"/>
                    <a:pt x="157" y="3346"/>
                  </a:cubicBezTo>
                  <a:cubicBezTo>
                    <a:pt x="999" y="1598"/>
                    <a:pt x="1037" y="94"/>
                    <a:pt x="1037" y="81"/>
                  </a:cubicBezTo>
                  <a:cubicBezTo>
                    <a:pt x="1037" y="38"/>
                    <a:pt x="1006" y="0"/>
                    <a:pt x="96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6"/>
          <p:cNvSpPr txBox="1">
            <a:spLocks noGrp="1"/>
          </p:cNvSpPr>
          <p:nvPr>
            <p:ph type="subTitle" idx="1"/>
          </p:nvPr>
        </p:nvSpPr>
        <p:spPr>
          <a:xfrm flipH="1">
            <a:off x="2900242" y="2655042"/>
            <a:ext cx="51744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9572" y="1161052"/>
            <a:ext cx="579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SAU GIỜ HỌC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Google Shape;1179;p39"/>
          <p:cNvSpPr txBox="1">
            <a:spLocks/>
          </p:cNvSpPr>
          <p:nvPr/>
        </p:nvSpPr>
        <p:spPr>
          <a:xfrm flipH="1">
            <a:off x="3347133" y="3009221"/>
            <a:ext cx="5210289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hiti"/>
              <a:buNone/>
              <a:defRPr sz="2400" b="0" i="0" u="none" strike="noStrike" cap="none">
                <a:solidFill>
                  <a:schemeClr val="lt1"/>
                </a:solidFill>
                <a:latin typeface="Athiti"/>
                <a:ea typeface="Athiti"/>
                <a:cs typeface="Athiti"/>
                <a:sym typeface="Athit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hiti"/>
              <a:buNone/>
              <a:defRPr sz="1600" b="0" i="0" u="none" strike="noStrike" cap="none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hiti"/>
              <a:buNone/>
              <a:defRPr sz="1600" b="0" i="0" u="none" strike="noStrike" cap="none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hiti"/>
              <a:buNone/>
              <a:defRPr sz="1600" b="0" i="0" u="none" strike="noStrike" cap="none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hiti"/>
              <a:buNone/>
              <a:defRPr sz="1600" b="0" i="0" u="none" strike="noStrike" cap="none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hiti"/>
              <a:buNone/>
              <a:defRPr sz="1600" b="0" i="0" u="none" strike="noStrike" cap="none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hiti"/>
              <a:buNone/>
              <a:defRPr sz="1600" b="0" i="0" u="none" strike="noStrike" cap="none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hiti"/>
              <a:buNone/>
              <a:defRPr sz="1600" b="0" i="0" u="none" strike="noStrike" cap="none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hiti"/>
              <a:buNone/>
              <a:defRPr sz="1600" b="0" i="0" u="none" strike="noStrike" cap="none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lại bài</a:t>
            </a:r>
          </a:p>
          <a:p>
            <a:pPr marL="0" indent="0"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thuộc lòng Bảng nhân 5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54"/>
          <p:cNvGrpSpPr/>
          <p:nvPr/>
        </p:nvGrpSpPr>
        <p:grpSpPr>
          <a:xfrm>
            <a:off x="6907625" y="1089225"/>
            <a:ext cx="835025" cy="811700"/>
            <a:chOff x="6424425" y="1325050"/>
            <a:chExt cx="835025" cy="811700"/>
          </a:xfrm>
        </p:grpSpPr>
        <p:sp>
          <p:nvSpPr>
            <p:cNvPr id="2082" name="Google Shape;2082;p54"/>
            <p:cNvSpPr/>
            <p:nvPr/>
          </p:nvSpPr>
          <p:spPr>
            <a:xfrm>
              <a:off x="6424425" y="1325050"/>
              <a:ext cx="379475" cy="774825"/>
            </a:xfrm>
            <a:custGeom>
              <a:avLst/>
              <a:gdLst/>
              <a:ahLst/>
              <a:cxnLst/>
              <a:rect l="l" t="t" r="r" b="b"/>
              <a:pathLst>
                <a:path w="15179" h="30993" extrusionOk="0">
                  <a:moveTo>
                    <a:pt x="7567" y="1"/>
                  </a:moveTo>
                  <a:cubicBezTo>
                    <a:pt x="6222" y="1"/>
                    <a:pt x="4897" y="1096"/>
                    <a:pt x="3864" y="3593"/>
                  </a:cubicBezTo>
                  <a:cubicBezTo>
                    <a:pt x="0" y="19348"/>
                    <a:pt x="6330" y="29916"/>
                    <a:pt x="6330" y="29916"/>
                  </a:cubicBezTo>
                  <a:cubicBezTo>
                    <a:pt x="7340" y="30757"/>
                    <a:pt x="8204" y="30993"/>
                    <a:pt x="8854" y="30993"/>
                  </a:cubicBezTo>
                  <a:cubicBezTo>
                    <a:pt x="9683" y="30993"/>
                    <a:pt x="10166" y="30610"/>
                    <a:pt x="10166" y="30610"/>
                  </a:cubicBezTo>
                  <a:cubicBezTo>
                    <a:pt x="10166" y="30610"/>
                    <a:pt x="10175" y="30618"/>
                    <a:pt x="10196" y="30618"/>
                  </a:cubicBezTo>
                  <a:cubicBezTo>
                    <a:pt x="10369" y="30618"/>
                    <a:pt x="11301" y="30031"/>
                    <a:pt x="13316" y="18804"/>
                  </a:cubicBezTo>
                  <a:cubicBezTo>
                    <a:pt x="15178" y="8454"/>
                    <a:pt x="11301" y="1"/>
                    <a:pt x="756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>
              <a:off x="6493575" y="1420975"/>
              <a:ext cx="205625" cy="679875"/>
            </a:xfrm>
            <a:custGeom>
              <a:avLst/>
              <a:gdLst/>
              <a:ahLst/>
              <a:cxnLst/>
              <a:rect l="l" t="t" r="r" b="b"/>
              <a:pathLst>
                <a:path w="8225" h="27195" extrusionOk="0">
                  <a:moveTo>
                    <a:pt x="3264" y="0"/>
                  </a:moveTo>
                  <a:lnTo>
                    <a:pt x="3264" y="0"/>
                  </a:lnTo>
                  <a:cubicBezTo>
                    <a:pt x="3264" y="1"/>
                    <a:pt x="1" y="6462"/>
                    <a:pt x="3564" y="26079"/>
                  </a:cubicBezTo>
                  <a:cubicBezTo>
                    <a:pt x="3564" y="26079"/>
                    <a:pt x="4567" y="27195"/>
                    <a:pt x="5961" y="27195"/>
                  </a:cubicBezTo>
                  <a:cubicBezTo>
                    <a:pt x="6410" y="27195"/>
                    <a:pt x="6900" y="27079"/>
                    <a:pt x="7409" y="26773"/>
                  </a:cubicBezTo>
                  <a:cubicBezTo>
                    <a:pt x="7409" y="26773"/>
                    <a:pt x="8225" y="9115"/>
                    <a:pt x="326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4"/>
            <p:cNvSpPr/>
            <p:nvPr/>
          </p:nvSpPr>
          <p:spPr>
            <a:xfrm>
              <a:off x="6804775" y="1432225"/>
              <a:ext cx="454675" cy="702800"/>
            </a:xfrm>
            <a:custGeom>
              <a:avLst/>
              <a:gdLst/>
              <a:ahLst/>
              <a:cxnLst/>
              <a:rect l="l" t="t" r="r" b="b"/>
              <a:pathLst>
                <a:path w="18187" h="28112" extrusionOk="0">
                  <a:moveTo>
                    <a:pt x="15007" y="1"/>
                  </a:moveTo>
                  <a:cubicBezTo>
                    <a:pt x="11362" y="1"/>
                    <a:pt x="5453" y="5798"/>
                    <a:pt x="3073" y="14901"/>
                  </a:cubicBezTo>
                  <a:cubicBezTo>
                    <a:pt x="1" y="26668"/>
                    <a:pt x="889" y="26933"/>
                    <a:pt x="975" y="26933"/>
                  </a:cubicBezTo>
                  <a:cubicBezTo>
                    <a:pt x="979" y="26933"/>
                    <a:pt x="981" y="26932"/>
                    <a:pt x="981" y="26932"/>
                  </a:cubicBezTo>
                  <a:cubicBezTo>
                    <a:pt x="981" y="26932"/>
                    <a:pt x="1574" y="28112"/>
                    <a:pt x="3381" y="28112"/>
                  </a:cubicBezTo>
                  <a:cubicBezTo>
                    <a:pt x="3777" y="28112"/>
                    <a:pt x="4232" y="28055"/>
                    <a:pt x="4751" y="27917"/>
                  </a:cubicBezTo>
                  <a:cubicBezTo>
                    <a:pt x="4751" y="27917"/>
                    <a:pt x="14935" y="20987"/>
                    <a:pt x="18039" y="5064"/>
                  </a:cubicBezTo>
                  <a:cubicBezTo>
                    <a:pt x="18187" y="1572"/>
                    <a:pt x="16903" y="1"/>
                    <a:pt x="1500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4"/>
            <p:cNvSpPr/>
            <p:nvPr/>
          </p:nvSpPr>
          <p:spPr>
            <a:xfrm>
              <a:off x="6829300" y="1541475"/>
              <a:ext cx="381200" cy="595275"/>
            </a:xfrm>
            <a:custGeom>
              <a:avLst/>
              <a:gdLst/>
              <a:ahLst/>
              <a:cxnLst/>
              <a:rect l="l" t="t" r="r" b="b"/>
              <a:pathLst>
                <a:path w="15248" h="23811" extrusionOk="0">
                  <a:moveTo>
                    <a:pt x="15004" y="0"/>
                  </a:moveTo>
                  <a:lnTo>
                    <a:pt x="15004" y="0"/>
                  </a:lnTo>
                  <a:cubicBezTo>
                    <a:pt x="6658" y="6189"/>
                    <a:pt x="0" y="22562"/>
                    <a:pt x="0" y="22562"/>
                  </a:cubicBezTo>
                  <a:cubicBezTo>
                    <a:pt x="672" y="23559"/>
                    <a:pt x="1601" y="23811"/>
                    <a:pt x="2368" y="23811"/>
                  </a:cubicBezTo>
                  <a:cubicBezTo>
                    <a:pt x="3154" y="23811"/>
                    <a:pt x="3770" y="23547"/>
                    <a:pt x="3770" y="23547"/>
                  </a:cubicBezTo>
                  <a:cubicBezTo>
                    <a:pt x="15248" y="7240"/>
                    <a:pt x="15004" y="1"/>
                    <a:pt x="1500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6" name="Google Shape;2086;p54"/>
          <p:cNvGrpSpPr/>
          <p:nvPr/>
        </p:nvGrpSpPr>
        <p:grpSpPr>
          <a:xfrm>
            <a:off x="5848197" y="3264288"/>
            <a:ext cx="2873857" cy="1465313"/>
            <a:chOff x="5342875" y="2787650"/>
            <a:chExt cx="2057900" cy="1049275"/>
          </a:xfrm>
        </p:grpSpPr>
        <p:sp>
          <p:nvSpPr>
            <p:cNvPr id="2087" name="Google Shape;2087;p54"/>
            <p:cNvSpPr/>
            <p:nvPr/>
          </p:nvSpPr>
          <p:spPr>
            <a:xfrm>
              <a:off x="6078875" y="3221575"/>
              <a:ext cx="596175" cy="602950"/>
            </a:xfrm>
            <a:custGeom>
              <a:avLst/>
              <a:gdLst/>
              <a:ahLst/>
              <a:cxnLst/>
              <a:rect l="l" t="t" r="r" b="b"/>
              <a:pathLst>
                <a:path w="23847" h="24118" extrusionOk="0">
                  <a:moveTo>
                    <a:pt x="9463" y="1"/>
                  </a:moveTo>
                  <a:cubicBezTo>
                    <a:pt x="8722" y="1"/>
                    <a:pt x="8006" y="113"/>
                    <a:pt x="7333" y="351"/>
                  </a:cubicBezTo>
                  <a:cubicBezTo>
                    <a:pt x="2494" y="2077"/>
                    <a:pt x="0" y="10301"/>
                    <a:pt x="2279" y="16706"/>
                  </a:cubicBezTo>
                  <a:cubicBezTo>
                    <a:pt x="4051" y="21706"/>
                    <a:pt x="8206" y="24117"/>
                    <a:pt x="12246" y="24117"/>
                  </a:cubicBezTo>
                  <a:cubicBezTo>
                    <a:pt x="13381" y="24117"/>
                    <a:pt x="14506" y="23927"/>
                    <a:pt x="15567" y="23551"/>
                  </a:cubicBezTo>
                  <a:cubicBezTo>
                    <a:pt x="20415" y="21835"/>
                    <a:pt x="23847" y="16255"/>
                    <a:pt x="21578" y="9851"/>
                  </a:cubicBezTo>
                  <a:cubicBezTo>
                    <a:pt x="19615" y="4334"/>
                    <a:pt x="14063" y="1"/>
                    <a:pt x="9463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6167950" y="3380025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6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6" y="381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3" y="2170"/>
                    <a:pt x="2625" y="1463"/>
                    <a:pt x="2364" y="718"/>
                  </a:cubicBezTo>
                  <a:cubicBezTo>
                    <a:pt x="2201" y="275"/>
                    <a:pt x="1782" y="0"/>
                    <a:pt x="133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6252825" y="3583175"/>
              <a:ext cx="65625" cy="54300"/>
            </a:xfrm>
            <a:custGeom>
              <a:avLst/>
              <a:gdLst/>
              <a:ahLst/>
              <a:cxnLst/>
              <a:rect l="l" t="t" r="r" b="b"/>
              <a:pathLst>
                <a:path w="2625" h="2172" extrusionOk="0">
                  <a:moveTo>
                    <a:pt x="1341" y="1"/>
                  </a:moveTo>
                  <a:cubicBezTo>
                    <a:pt x="1220" y="1"/>
                    <a:pt x="1096" y="22"/>
                    <a:pt x="975" y="66"/>
                  </a:cubicBezTo>
                  <a:cubicBezTo>
                    <a:pt x="66" y="385"/>
                    <a:pt x="0" y="1651"/>
                    <a:pt x="872" y="2063"/>
                  </a:cubicBezTo>
                  <a:cubicBezTo>
                    <a:pt x="1029" y="2137"/>
                    <a:pt x="1187" y="2171"/>
                    <a:pt x="1340" y="2171"/>
                  </a:cubicBezTo>
                  <a:cubicBezTo>
                    <a:pt x="2040" y="2171"/>
                    <a:pt x="2625" y="1469"/>
                    <a:pt x="2363" y="722"/>
                  </a:cubicBezTo>
                  <a:cubicBezTo>
                    <a:pt x="2201" y="281"/>
                    <a:pt x="1785" y="1"/>
                    <a:pt x="134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4"/>
            <p:cNvSpPr/>
            <p:nvPr/>
          </p:nvSpPr>
          <p:spPr>
            <a:xfrm>
              <a:off x="6340975" y="3285450"/>
              <a:ext cx="65625" cy="54375"/>
            </a:xfrm>
            <a:custGeom>
              <a:avLst/>
              <a:gdLst/>
              <a:ahLst/>
              <a:cxnLst/>
              <a:rect l="l" t="t" r="r" b="b"/>
              <a:pathLst>
                <a:path w="2625" h="2175" extrusionOk="0">
                  <a:moveTo>
                    <a:pt x="1346" y="0"/>
                  </a:moveTo>
                  <a:cubicBezTo>
                    <a:pt x="1223" y="0"/>
                    <a:pt x="1098" y="21"/>
                    <a:pt x="975" y="66"/>
                  </a:cubicBezTo>
                  <a:cubicBezTo>
                    <a:pt x="66" y="384"/>
                    <a:pt x="0" y="1650"/>
                    <a:pt x="872" y="2063"/>
                  </a:cubicBezTo>
                  <a:cubicBezTo>
                    <a:pt x="1030" y="2139"/>
                    <a:pt x="1190" y="2174"/>
                    <a:pt x="1345" y="2174"/>
                  </a:cubicBezTo>
                  <a:cubicBezTo>
                    <a:pt x="2043" y="2174"/>
                    <a:pt x="2624" y="1467"/>
                    <a:pt x="2363" y="722"/>
                  </a:cubicBezTo>
                  <a:cubicBezTo>
                    <a:pt x="2209" y="280"/>
                    <a:pt x="1794" y="0"/>
                    <a:pt x="134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4"/>
            <p:cNvSpPr/>
            <p:nvPr/>
          </p:nvSpPr>
          <p:spPr>
            <a:xfrm>
              <a:off x="6228425" y="3244525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37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7" y="380"/>
                    <a:pt x="1" y="1646"/>
                    <a:pt x="873" y="2059"/>
                  </a:cubicBezTo>
                  <a:cubicBezTo>
                    <a:pt x="1031" y="2135"/>
                    <a:pt x="1191" y="2170"/>
                    <a:pt x="1345" y="2170"/>
                  </a:cubicBezTo>
                  <a:cubicBezTo>
                    <a:pt x="2044" y="2170"/>
                    <a:pt x="2625" y="1463"/>
                    <a:pt x="2364" y="718"/>
                  </a:cubicBezTo>
                  <a:cubicBezTo>
                    <a:pt x="2201" y="275"/>
                    <a:pt x="1783" y="0"/>
                    <a:pt x="133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4"/>
            <p:cNvSpPr/>
            <p:nvPr/>
          </p:nvSpPr>
          <p:spPr>
            <a:xfrm>
              <a:off x="6294550" y="3436200"/>
              <a:ext cx="65600" cy="54275"/>
            </a:xfrm>
            <a:custGeom>
              <a:avLst/>
              <a:gdLst/>
              <a:ahLst/>
              <a:cxnLst/>
              <a:rect l="l" t="t" r="r" b="b"/>
              <a:pathLst>
                <a:path w="2624" h="2171" extrusionOk="0">
                  <a:moveTo>
                    <a:pt x="1341" y="0"/>
                  </a:moveTo>
                  <a:cubicBezTo>
                    <a:pt x="1220" y="0"/>
                    <a:pt x="1096" y="21"/>
                    <a:pt x="976" y="65"/>
                  </a:cubicBezTo>
                  <a:cubicBezTo>
                    <a:pt x="57" y="384"/>
                    <a:pt x="0" y="1650"/>
                    <a:pt x="872" y="2063"/>
                  </a:cubicBezTo>
                  <a:cubicBezTo>
                    <a:pt x="1029" y="2137"/>
                    <a:pt x="1188" y="2170"/>
                    <a:pt x="1341" y="2170"/>
                  </a:cubicBezTo>
                  <a:cubicBezTo>
                    <a:pt x="2040" y="2170"/>
                    <a:pt x="2623" y="1468"/>
                    <a:pt x="2354" y="722"/>
                  </a:cubicBezTo>
                  <a:cubicBezTo>
                    <a:pt x="2199" y="280"/>
                    <a:pt x="1785" y="0"/>
                    <a:pt x="134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6483500" y="3395725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7" y="1"/>
                  </a:moveTo>
                  <a:cubicBezTo>
                    <a:pt x="1217" y="1"/>
                    <a:pt x="1095" y="20"/>
                    <a:pt x="976" y="62"/>
                  </a:cubicBezTo>
                  <a:cubicBezTo>
                    <a:pt x="66" y="381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3" y="2170"/>
                    <a:pt x="2625" y="1463"/>
                    <a:pt x="2364" y="718"/>
                  </a:cubicBezTo>
                  <a:cubicBezTo>
                    <a:pt x="2201" y="275"/>
                    <a:pt x="1782" y="1"/>
                    <a:pt x="133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6127850" y="3522000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47" y="0"/>
                  </a:moveTo>
                  <a:cubicBezTo>
                    <a:pt x="1224" y="0"/>
                    <a:pt x="1099" y="21"/>
                    <a:pt x="976" y="65"/>
                  </a:cubicBezTo>
                  <a:cubicBezTo>
                    <a:pt x="67" y="384"/>
                    <a:pt x="1" y="1650"/>
                    <a:pt x="873" y="2063"/>
                  </a:cubicBezTo>
                  <a:cubicBezTo>
                    <a:pt x="1030" y="2137"/>
                    <a:pt x="1188" y="2171"/>
                    <a:pt x="1341" y="2171"/>
                  </a:cubicBezTo>
                  <a:cubicBezTo>
                    <a:pt x="2041" y="2171"/>
                    <a:pt x="2626" y="1468"/>
                    <a:pt x="2364" y="722"/>
                  </a:cubicBezTo>
                  <a:cubicBezTo>
                    <a:pt x="2209" y="280"/>
                    <a:pt x="1795" y="0"/>
                    <a:pt x="134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6393725" y="3658750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6" y="1"/>
                  </a:moveTo>
                  <a:cubicBezTo>
                    <a:pt x="1216" y="1"/>
                    <a:pt x="1094" y="21"/>
                    <a:pt x="975" y="63"/>
                  </a:cubicBezTo>
                  <a:cubicBezTo>
                    <a:pt x="66" y="391"/>
                    <a:pt x="0" y="1647"/>
                    <a:pt x="872" y="2060"/>
                  </a:cubicBezTo>
                  <a:cubicBezTo>
                    <a:pt x="1030" y="2136"/>
                    <a:pt x="1190" y="2171"/>
                    <a:pt x="1345" y="2171"/>
                  </a:cubicBezTo>
                  <a:cubicBezTo>
                    <a:pt x="2043" y="2171"/>
                    <a:pt x="2624" y="1464"/>
                    <a:pt x="2363" y="719"/>
                  </a:cubicBezTo>
                  <a:cubicBezTo>
                    <a:pt x="2201" y="276"/>
                    <a:pt x="1782" y="1"/>
                    <a:pt x="133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6442700" y="3529825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37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7" y="390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4" y="2170"/>
                    <a:pt x="2625" y="1463"/>
                    <a:pt x="2364" y="718"/>
                  </a:cubicBezTo>
                  <a:cubicBezTo>
                    <a:pt x="2201" y="275"/>
                    <a:pt x="1783" y="0"/>
                    <a:pt x="133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7227375" y="2787650"/>
              <a:ext cx="116325" cy="156475"/>
            </a:xfrm>
            <a:custGeom>
              <a:avLst/>
              <a:gdLst/>
              <a:ahLst/>
              <a:cxnLst/>
              <a:rect l="l" t="t" r="r" b="b"/>
              <a:pathLst>
                <a:path w="4653" h="6259" extrusionOk="0">
                  <a:moveTo>
                    <a:pt x="2097" y="0"/>
                  </a:moveTo>
                  <a:cubicBezTo>
                    <a:pt x="1096" y="0"/>
                    <a:pt x="122" y="603"/>
                    <a:pt x="85" y="2020"/>
                  </a:cubicBezTo>
                  <a:cubicBezTo>
                    <a:pt x="0" y="5218"/>
                    <a:pt x="1219" y="6258"/>
                    <a:pt x="1219" y="6258"/>
                  </a:cubicBezTo>
                  <a:cubicBezTo>
                    <a:pt x="2635" y="5386"/>
                    <a:pt x="3695" y="4027"/>
                    <a:pt x="4183" y="2442"/>
                  </a:cubicBezTo>
                  <a:cubicBezTo>
                    <a:pt x="4653" y="953"/>
                    <a:pt x="3354" y="0"/>
                    <a:pt x="209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7083300" y="2869025"/>
              <a:ext cx="151825" cy="138075"/>
            </a:xfrm>
            <a:custGeom>
              <a:avLst/>
              <a:gdLst/>
              <a:ahLst/>
              <a:cxnLst/>
              <a:rect l="l" t="t" r="r" b="b"/>
              <a:pathLst>
                <a:path w="6073" h="5523" extrusionOk="0">
                  <a:moveTo>
                    <a:pt x="3300" y="0"/>
                  </a:moveTo>
                  <a:cubicBezTo>
                    <a:pt x="1687" y="0"/>
                    <a:pt x="1" y="2213"/>
                    <a:pt x="1853" y="3754"/>
                  </a:cubicBezTo>
                  <a:cubicBezTo>
                    <a:pt x="3754" y="5343"/>
                    <a:pt x="5122" y="5523"/>
                    <a:pt x="5643" y="5523"/>
                  </a:cubicBezTo>
                  <a:cubicBezTo>
                    <a:pt x="5796" y="5523"/>
                    <a:pt x="5876" y="5507"/>
                    <a:pt x="5876" y="5507"/>
                  </a:cubicBezTo>
                  <a:cubicBezTo>
                    <a:pt x="6073" y="3847"/>
                    <a:pt x="5669" y="2178"/>
                    <a:pt x="4732" y="809"/>
                  </a:cubicBezTo>
                  <a:cubicBezTo>
                    <a:pt x="4346" y="237"/>
                    <a:pt x="3827" y="0"/>
                    <a:pt x="330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7222925" y="2946225"/>
              <a:ext cx="177850" cy="103650"/>
            </a:xfrm>
            <a:custGeom>
              <a:avLst/>
              <a:gdLst/>
              <a:ahLst/>
              <a:cxnLst/>
              <a:rect l="l" t="t" r="r" b="b"/>
              <a:pathLst>
                <a:path w="7114" h="4146" extrusionOk="0">
                  <a:moveTo>
                    <a:pt x="4411" y="0"/>
                  </a:moveTo>
                  <a:cubicBezTo>
                    <a:pt x="4187" y="0"/>
                    <a:pt x="3945" y="35"/>
                    <a:pt x="3685" y="112"/>
                  </a:cubicBezTo>
                  <a:cubicBezTo>
                    <a:pt x="619" y="1013"/>
                    <a:pt x="0" y="2494"/>
                    <a:pt x="0" y="2494"/>
                  </a:cubicBezTo>
                  <a:cubicBezTo>
                    <a:pt x="1247" y="3556"/>
                    <a:pt x="2829" y="4145"/>
                    <a:pt x="4462" y="4145"/>
                  </a:cubicBezTo>
                  <a:cubicBezTo>
                    <a:pt x="4488" y="4145"/>
                    <a:pt x="4513" y="4145"/>
                    <a:pt x="4539" y="4145"/>
                  </a:cubicBezTo>
                  <a:cubicBezTo>
                    <a:pt x="7114" y="4119"/>
                    <a:pt x="6829" y="0"/>
                    <a:pt x="441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6999100" y="2990225"/>
              <a:ext cx="151875" cy="137875"/>
            </a:xfrm>
            <a:custGeom>
              <a:avLst/>
              <a:gdLst/>
              <a:ahLst/>
              <a:cxnLst/>
              <a:rect l="l" t="t" r="r" b="b"/>
              <a:pathLst>
                <a:path w="6075" h="5515" extrusionOk="0">
                  <a:moveTo>
                    <a:pt x="3297" y="1"/>
                  </a:moveTo>
                  <a:cubicBezTo>
                    <a:pt x="1682" y="1"/>
                    <a:pt x="0" y="2213"/>
                    <a:pt x="1845" y="3754"/>
                  </a:cubicBezTo>
                  <a:cubicBezTo>
                    <a:pt x="3733" y="5332"/>
                    <a:pt x="5095" y="5515"/>
                    <a:pt x="5624" y="5515"/>
                  </a:cubicBezTo>
                  <a:cubicBezTo>
                    <a:pt x="5784" y="5515"/>
                    <a:pt x="5868" y="5498"/>
                    <a:pt x="5868" y="5498"/>
                  </a:cubicBezTo>
                  <a:cubicBezTo>
                    <a:pt x="6074" y="3848"/>
                    <a:pt x="5662" y="2178"/>
                    <a:pt x="4733" y="809"/>
                  </a:cubicBezTo>
                  <a:cubicBezTo>
                    <a:pt x="4345" y="237"/>
                    <a:pt x="3825" y="1"/>
                    <a:pt x="329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6951150" y="3056575"/>
              <a:ext cx="129475" cy="153875"/>
            </a:xfrm>
            <a:custGeom>
              <a:avLst/>
              <a:gdLst/>
              <a:ahLst/>
              <a:cxnLst/>
              <a:rect l="l" t="t" r="r" b="b"/>
              <a:pathLst>
                <a:path w="5179" h="6155" extrusionOk="0">
                  <a:moveTo>
                    <a:pt x="3017" y="0"/>
                  </a:moveTo>
                  <a:cubicBezTo>
                    <a:pt x="1585" y="0"/>
                    <a:pt x="0" y="1384"/>
                    <a:pt x="1062" y="3172"/>
                  </a:cubicBezTo>
                  <a:cubicBezTo>
                    <a:pt x="2694" y="5920"/>
                    <a:pt x="4269" y="6154"/>
                    <a:pt x="4269" y="6154"/>
                  </a:cubicBezTo>
                  <a:cubicBezTo>
                    <a:pt x="5010" y="4663"/>
                    <a:pt x="5179" y="2957"/>
                    <a:pt x="4757" y="1344"/>
                  </a:cubicBezTo>
                  <a:cubicBezTo>
                    <a:pt x="4508" y="398"/>
                    <a:pt x="3784" y="0"/>
                    <a:pt x="301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7149300" y="3074400"/>
              <a:ext cx="175275" cy="103850"/>
            </a:xfrm>
            <a:custGeom>
              <a:avLst/>
              <a:gdLst/>
              <a:ahLst/>
              <a:cxnLst/>
              <a:rect l="l" t="t" r="r" b="b"/>
              <a:pathLst>
                <a:path w="7011" h="4154" extrusionOk="0">
                  <a:moveTo>
                    <a:pt x="4406" y="0"/>
                  </a:moveTo>
                  <a:cubicBezTo>
                    <a:pt x="4237" y="0"/>
                    <a:pt x="4056" y="19"/>
                    <a:pt x="3864" y="59"/>
                  </a:cubicBezTo>
                  <a:cubicBezTo>
                    <a:pt x="732" y="715"/>
                    <a:pt x="1" y="2131"/>
                    <a:pt x="1" y="2131"/>
                  </a:cubicBezTo>
                  <a:cubicBezTo>
                    <a:pt x="1163" y="3313"/>
                    <a:pt x="2729" y="4035"/>
                    <a:pt x="4389" y="4147"/>
                  </a:cubicBezTo>
                  <a:cubicBezTo>
                    <a:pt x="4449" y="4152"/>
                    <a:pt x="4507" y="4154"/>
                    <a:pt x="4564" y="4154"/>
                  </a:cubicBezTo>
                  <a:cubicBezTo>
                    <a:pt x="7010" y="4154"/>
                    <a:pt x="6941" y="0"/>
                    <a:pt x="44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7056925" y="3200825"/>
              <a:ext cx="176350" cy="112575"/>
            </a:xfrm>
            <a:custGeom>
              <a:avLst/>
              <a:gdLst/>
              <a:ahLst/>
              <a:cxnLst/>
              <a:rect l="l" t="t" r="r" b="b"/>
              <a:pathLst>
                <a:path w="7054" h="4503" extrusionOk="0">
                  <a:moveTo>
                    <a:pt x="2065" y="1"/>
                  </a:moveTo>
                  <a:cubicBezTo>
                    <a:pt x="629" y="1"/>
                    <a:pt x="1" y="459"/>
                    <a:pt x="1" y="459"/>
                  </a:cubicBezTo>
                  <a:cubicBezTo>
                    <a:pt x="517" y="2035"/>
                    <a:pt x="1595" y="3376"/>
                    <a:pt x="3020" y="4220"/>
                  </a:cubicBezTo>
                  <a:cubicBezTo>
                    <a:pt x="3348" y="4416"/>
                    <a:pt x="3670" y="4502"/>
                    <a:pt x="3972" y="4502"/>
                  </a:cubicBezTo>
                  <a:cubicBezTo>
                    <a:pt x="5892" y="4502"/>
                    <a:pt x="7054" y="1033"/>
                    <a:pt x="4380" y="328"/>
                  </a:cubicBezTo>
                  <a:cubicBezTo>
                    <a:pt x="3450" y="85"/>
                    <a:pt x="2683" y="1"/>
                    <a:pt x="206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6932225" y="2924175"/>
              <a:ext cx="336200" cy="349325"/>
            </a:xfrm>
            <a:custGeom>
              <a:avLst/>
              <a:gdLst/>
              <a:ahLst/>
              <a:cxnLst/>
              <a:rect l="l" t="t" r="r" b="b"/>
              <a:pathLst>
                <a:path w="13448" h="13973" extrusionOk="0">
                  <a:moveTo>
                    <a:pt x="12978" y="0"/>
                  </a:moveTo>
                  <a:cubicBezTo>
                    <a:pt x="9115" y="11272"/>
                    <a:pt x="1163" y="13082"/>
                    <a:pt x="1078" y="13101"/>
                  </a:cubicBezTo>
                  <a:lnTo>
                    <a:pt x="0" y="13973"/>
                  </a:lnTo>
                  <a:cubicBezTo>
                    <a:pt x="9" y="13973"/>
                    <a:pt x="263" y="13917"/>
                    <a:pt x="685" y="13766"/>
                  </a:cubicBezTo>
                  <a:cubicBezTo>
                    <a:pt x="2935" y="13007"/>
                    <a:pt x="10118" y="9875"/>
                    <a:pt x="13447" y="169"/>
                  </a:cubicBezTo>
                  <a:lnTo>
                    <a:pt x="12978" y="0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6962450" y="3086125"/>
              <a:ext cx="277825" cy="275325"/>
            </a:xfrm>
            <a:custGeom>
              <a:avLst/>
              <a:gdLst/>
              <a:ahLst/>
              <a:cxnLst/>
              <a:rect l="l" t="t" r="r" b="b"/>
              <a:pathLst>
                <a:path w="11113" h="11013" extrusionOk="0">
                  <a:moveTo>
                    <a:pt x="5961" y="1"/>
                  </a:moveTo>
                  <a:cubicBezTo>
                    <a:pt x="5348" y="1"/>
                    <a:pt x="4760" y="1027"/>
                    <a:pt x="4558" y="2412"/>
                  </a:cubicBezTo>
                  <a:cubicBezTo>
                    <a:pt x="3802" y="1634"/>
                    <a:pt x="2980" y="1160"/>
                    <a:pt x="2420" y="1160"/>
                  </a:cubicBezTo>
                  <a:cubicBezTo>
                    <a:pt x="2244" y="1160"/>
                    <a:pt x="2094" y="1207"/>
                    <a:pt x="1979" y="1306"/>
                  </a:cubicBezTo>
                  <a:cubicBezTo>
                    <a:pt x="1501" y="1709"/>
                    <a:pt x="1811" y="2881"/>
                    <a:pt x="2664" y="4025"/>
                  </a:cubicBezTo>
                  <a:cubicBezTo>
                    <a:pt x="2634" y="4025"/>
                    <a:pt x="2604" y="4025"/>
                    <a:pt x="2574" y="4025"/>
                  </a:cubicBezTo>
                  <a:cubicBezTo>
                    <a:pt x="1182" y="4025"/>
                    <a:pt x="103" y="4451"/>
                    <a:pt x="57" y="5066"/>
                  </a:cubicBezTo>
                  <a:cubicBezTo>
                    <a:pt x="1" y="5694"/>
                    <a:pt x="1051" y="6294"/>
                    <a:pt x="2467" y="6510"/>
                  </a:cubicBezTo>
                  <a:cubicBezTo>
                    <a:pt x="1445" y="7504"/>
                    <a:pt x="948" y="8611"/>
                    <a:pt x="1351" y="9089"/>
                  </a:cubicBezTo>
                  <a:cubicBezTo>
                    <a:pt x="1482" y="9241"/>
                    <a:pt x="1689" y="9312"/>
                    <a:pt x="1948" y="9312"/>
                  </a:cubicBezTo>
                  <a:cubicBezTo>
                    <a:pt x="2504" y="9312"/>
                    <a:pt x="3299" y="8981"/>
                    <a:pt x="4080" y="8404"/>
                  </a:cubicBezTo>
                  <a:lnTo>
                    <a:pt x="4080" y="8404"/>
                  </a:lnTo>
                  <a:cubicBezTo>
                    <a:pt x="4061" y="9830"/>
                    <a:pt x="4493" y="10955"/>
                    <a:pt x="5121" y="11011"/>
                  </a:cubicBezTo>
                  <a:cubicBezTo>
                    <a:pt x="5134" y="11012"/>
                    <a:pt x="5147" y="11013"/>
                    <a:pt x="5161" y="11013"/>
                  </a:cubicBezTo>
                  <a:cubicBezTo>
                    <a:pt x="5766" y="11013"/>
                    <a:pt x="6354" y="9978"/>
                    <a:pt x="6556" y="8601"/>
                  </a:cubicBezTo>
                  <a:cubicBezTo>
                    <a:pt x="7321" y="9381"/>
                    <a:pt x="8140" y="9849"/>
                    <a:pt x="8698" y="9849"/>
                  </a:cubicBezTo>
                  <a:cubicBezTo>
                    <a:pt x="8872" y="9849"/>
                    <a:pt x="9021" y="9804"/>
                    <a:pt x="9134" y="9708"/>
                  </a:cubicBezTo>
                  <a:cubicBezTo>
                    <a:pt x="9613" y="9295"/>
                    <a:pt x="9303" y="8132"/>
                    <a:pt x="8450" y="6988"/>
                  </a:cubicBezTo>
                  <a:lnTo>
                    <a:pt x="8450" y="6988"/>
                  </a:lnTo>
                  <a:cubicBezTo>
                    <a:pt x="8480" y="6989"/>
                    <a:pt x="8510" y="6989"/>
                    <a:pt x="8540" y="6989"/>
                  </a:cubicBezTo>
                  <a:cubicBezTo>
                    <a:pt x="9940" y="6989"/>
                    <a:pt x="11011" y="6563"/>
                    <a:pt x="11066" y="5947"/>
                  </a:cubicBezTo>
                  <a:cubicBezTo>
                    <a:pt x="11113" y="5319"/>
                    <a:pt x="10063" y="4710"/>
                    <a:pt x="8656" y="4503"/>
                  </a:cubicBezTo>
                  <a:cubicBezTo>
                    <a:pt x="9678" y="3509"/>
                    <a:pt x="10166" y="2403"/>
                    <a:pt x="9763" y="1925"/>
                  </a:cubicBezTo>
                  <a:cubicBezTo>
                    <a:pt x="9631" y="1772"/>
                    <a:pt x="9423" y="1699"/>
                    <a:pt x="9163" y="1699"/>
                  </a:cubicBezTo>
                  <a:cubicBezTo>
                    <a:pt x="8608" y="1699"/>
                    <a:pt x="7819" y="2028"/>
                    <a:pt x="7034" y="2609"/>
                  </a:cubicBezTo>
                  <a:cubicBezTo>
                    <a:pt x="7053" y="1184"/>
                    <a:pt x="6621" y="49"/>
                    <a:pt x="6002" y="2"/>
                  </a:cubicBezTo>
                  <a:cubicBezTo>
                    <a:pt x="5989" y="1"/>
                    <a:pt x="5975" y="1"/>
                    <a:pt x="59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7063025" y="3188925"/>
              <a:ext cx="81225" cy="81175"/>
            </a:xfrm>
            <a:custGeom>
              <a:avLst/>
              <a:gdLst/>
              <a:ahLst/>
              <a:cxnLst/>
              <a:rect l="l" t="t" r="r" b="b"/>
              <a:pathLst>
                <a:path w="3249" h="3247" extrusionOk="0">
                  <a:moveTo>
                    <a:pt x="1435" y="0"/>
                  </a:moveTo>
                  <a:cubicBezTo>
                    <a:pt x="1346" y="0"/>
                    <a:pt x="1252" y="5"/>
                    <a:pt x="1154" y="16"/>
                  </a:cubicBezTo>
                  <a:cubicBezTo>
                    <a:pt x="1154" y="16"/>
                    <a:pt x="1" y="626"/>
                    <a:pt x="29" y="1657"/>
                  </a:cubicBezTo>
                  <a:cubicBezTo>
                    <a:pt x="65" y="2793"/>
                    <a:pt x="821" y="3247"/>
                    <a:pt x="1532" y="3247"/>
                  </a:cubicBezTo>
                  <a:cubicBezTo>
                    <a:pt x="1936" y="3247"/>
                    <a:pt x="2326" y="3100"/>
                    <a:pt x="2561" y="2848"/>
                  </a:cubicBezTo>
                  <a:cubicBezTo>
                    <a:pt x="3178" y="2187"/>
                    <a:pt x="3249" y="0"/>
                    <a:pt x="143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6529675" y="3093050"/>
              <a:ext cx="527750" cy="559700"/>
            </a:xfrm>
            <a:custGeom>
              <a:avLst/>
              <a:gdLst/>
              <a:ahLst/>
              <a:cxnLst/>
              <a:rect l="l" t="t" r="r" b="b"/>
              <a:pathLst>
                <a:path w="21110" h="22388" extrusionOk="0">
                  <a:moveTo>
                    <a:pt x="12111" y="1"/>
                  </a:moveTo>
                  <a:cubicBezTo>
                    <a:pt x="7733" y="1"/>
                    <a:pt x="2646" y="4771"/>
                    <a:pt x="1389" y="10322"/>
                  </a:cubicBezTo>
                  <a:cubicBezTo>
                    <a:pt x="1" y="16408"/>
                    <a:pt x="3733" y="21125"/>
                    <a:pt x="8328" y="22165"/>
                  </a:cubicBezTo>
                  <a:cubicBezTo>
                    <a:pt x="8983" y="22314"/>
                    <a:pt x="9654" y="22388"/>
                    <a:pt x="10328" y="22388"/>
                  </a:cubicBezTo>
                  <a:cubicBezTo>
                    <a:pt x="14384" y="22388"/>
                    <a:pt x="18532" y="19713"/>
                    <a:pt x="19722" y="14495"/>
                  </a:cubicBezTo>
                  <a:cubicBezTo>
                    <a:pt x="21110" y="8409"/>
                    <a:pt x="17949" y="1188"/>
                    <a:pt x="13354" y="138"/>
                  </a:cubicBezTo>
                  <a:cubicBezTo>
                    <a:pt x="12949" y="45"/>
                    <a:pt x="12533" y="1"/>
                    <a:pt x="12111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6559450" y="3403600"/>
              <a:ext cx="442425" cy="209125"/>
            </a:xfrm>
            <a:custGeom>
              <a:avLst/>
              <a:gdLst/>
              <a:ahLst/>
              <a:cxnLst/>
              <a:rect l="l" t="t" r="r" b="b"/>
              <a:pathLst>
                <a:path w="17697" h="8365" extrusionOk="0">
                  <a:moveTo>
                    <a:pt x="1933" y="0"/>
                  </a:moveTo>
                  <a:lnTo>
                    <a:pt x="1" y="1848"/>
                  </a:lnTo>
                  <a:cubicBezTo>
                    <a:pt x="48" y="2195"/>
                    <a:pt x="113" y="2542"/>
                    <a:pt x="198" y="2889"/>
                  </a:cubicBezTo>
                  <a:lnTo>
                    <a:pt x="1576" y="1566"/>
                  </a:lnTo>
                  <a:lnTo>
                    <a:pt x="3255" y="6030"/>
                  </a:lnTo>
                  <a:lnTo>
                    <a:pt x="6706" y="2729"/>
                  </a:lnTo>
                  <a:lnTo>
                    <a:pt x="8384" y="7202"/>
                  </a:lnTo>
                  <a:lnTo>
                    <a:pt x="11835" y="3901"/>
                  </a:lnTo>
                  <a:lnTo>
                    <a:pt x="13514" y="8365"/>
                  </a:lnTo>
                  <a:lnTo>
                    <a:pt x="16965" y="5073"/>
                  </a:lnTo>
                  <a:lnTo>
                    <a:pt x="17134" y="5514"/>
                  </a:lnTo>
                  <a:cubicBezTo>
                    <a:pt x="17340" y="5186"/>
                    <a:pt x="17527" y="4839"/>
                    <a:pt x="17696" y="4492"/>
                  </a:cubicBezTo>
                  <a:lnTo>
                    <a:pt x="17321" y="3507"/>
                  </a:lnTo>
                  <a:lnTo>
                    <a:pt x="13870" y="6799"/>
                  </a:lnTo>
                  <a:lnTo>
                    <a:pt x="12192" y="2335"/>
                  </a:lnTo>
                  <a:lnTo>
                    <a:pt x="8741" y="5636"/>
                  </a:lnTo>
                  <a:lnTo>
                    <a:pt x="7062" y="1163"/>
                  </a:lnTo>
                  <a:lnTo>
                    <a:pt x="3611" y="4464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6593450" y="3179700"/>
              <a:ext cx="431625" cy="207975"/>
            </a:xfrm>
            <a:custGeom>
              <a:avLst/>
              <a:gdLst/>
              <a:ahLst/>
              <a:cxnLst/>
              <a:rect l="l" t="t" r="r" b="b"/>
              <a:pathLst>
                <a:path w="17265" h="8319" extrusionOk="0">
                  <a:moveTo>
                    <a:pt x="2645" y="1"/>
                  </a:moveTo>
                  <a:cubicBezTo>
                    <a:pt x="1585" y="1089"/>
                    <a:pt x="695" y="2336"/>
                    <a:pt x="1" y="3686"/>
                  </a:cubicBezTo>
                  <a:lnTo>
                    <a:pt x="2270" y="1511"/>
                  </a:lnTo>
                  <a:lnTo>
                    <a:pt x="3949" y="5984"/>
                  </a:lnTo>
                  <a:lnTo>
                    <a:pt x="7399" y="2683"/>
                  </a:lnTo>
                  <a:lnTo>
                    <a:pt x="9078" y="7146"/>
                  </a:lnTo>
                  <a:lnTo>
                    <a:pt x="12529" y="3855"/>
                  </a:lnTo>
                  <a:lnTo>
                    <a:pt x="14207" y="8319"/>
                  </a:lnTo>
                  <a:lnTo>
                    <a:pt x="17265" y="5393"/>
                  </a:lnTo>
                  <a:cubicBezTo>
                    <a:pt x="17208" y="5055"/>
                    <a:pt x="17133" y="4708"/>
                    <a:pt x="17049" y="4380"/>
                  </a:cubicBezTo>
                  <a:lnTo>
                    <a:pt x="14564" y="6753"/>
                  </a:lnTo>
                  <a:lnTo>
                    <a:pt x="12885" y="2280"/>
                  </a:lnTo>
                  <a:lnTo>
                    <a:pt x="9434" y="5580"/>
                  </a:lnTo>
                  <a:lnTo>
                    <a:pt x="7756" y="1126"/>
                  </a:lnTo>
                  <a:lnTo>
                    <a:pt x="4305" y="4418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6557825" y="3291525"/>
              <a:ext cx="471950" cy="209375"/>
            </a:xfrm>
            <a:custGeom>
              <a:avLst/>
              <a:gdLst/>
              <a:ahLst/>
              <a:cxnLst/>
              <a:rect l="l" t="t" r="r" b="b"/>
              <a:pathLst>
                <a:path w="18878" h="8375" extrusionOk="0">
                  <a:moveTo>
                    <a:pt x="3020" y="1"/>
                  </a:moveTo>
                  <a:lnTo>
                    <a:pt x="188" y="2711"/>
                  </a:lnTo>
                  <a:cubicBezTo>
                    <a:pt x="94" y="3170"/>
                    <a:pt x="28" y="3639"/>
                    <a:pt x="0" y="4118"/>
                  </a:cubicBezTo>
                  <a:lnTo>
                    <a:pt x="2663" y="1576"/>
                  </a:lnTo>
                  <a:lnTo>
                    <a:pt x="4342" y="6040"/>
                  </a:lnTo>
                  <a:lnTo>
                    <a:pt x="7793" y="2739"/>
                  </a:lnTo>
                  <a:lnTo>
                    <a:pt x="9471" y="7203"/>
                  </a:lnTo>
                  <a:lnTo>
                    <a:pt x="12913" y="3902"/>
                  </a:lnTo>
                  <a:lnTo>
                    <a:pt x="14601" y="8375"/>
                  </a:lnTo>
                  <a:lnTo>
                    <a:pt x="18052" y="5074"/>
                  </a:lnTo>
                  <a:lnTo>
                    <a:pt x="18596" y="6537"/>
                  </a:lnTo>
                  <a:cubicBezTo>
                    <a:pt x="18727" y="5946"/>
                    <a:pt x="18821" y="5346"/>
                    <a:pt x="18877" y="4746"/>
                  </a:cubicBezTo>
                  <a:lnTo>
                    <a:pt x="18408" y="3508"/>
                  </a:lnTo>
                  <a:lnTo>
                    <a:pt x="14957" y="6809"/>
                  </a:lnTo>
                  <a:lnTo>
                    <a:pt x="13279" y="2345"/>
                  </a:lnTo>
                  <a:lnTo>
                    <a:pt x="9828" y="5637"/>
                  </a:lnTo>
                  <a:lnTo>
                    <a:pt x="8149" y="1173"/>
                  </a:lnTo>
                  <a:lnTo>
                    <a:pt x="4698" y="4464"/>
                  </a:lnTo>
                  <a:lnTo>
                    <a:pt x="3020" y="1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5342875" y="3481425"/>
              <a:ext cx="171500" cy="117300"/>
            </a:xfrm>
            <a:custGeom>
              <a:avLst/>
              <a:gdLst/>
              <a:ahLst/>
              <a:cxnLst/>
              <a:rect l="l" t="t" r="r" b="b"/>
              <a:pathLst>
                <a:path w="6860" h="4692" extrusionOk="0">
                  <a:moveTo>
                    <a:pt x="3154" y="0"/>
                  </a:moveTo>
                  <a:cubicBezTo>
                    <a:pt x="1385" y="0"/>
                    <a:pt x="1" y="2721"/>
                    <a:pt x="1927" y="3798"/>
                  </a:cubicBezTo>
                  <a:cubicBezTo>
                    <a:pt x="2961" y="4389"/>
                    <a:pt x="4125" y="4692"/>
                    <a:pt x="5302" y="4692"/>
                  </a:cubicBezTo>
                  <a:cubicBezTo>
                    <a:pt x="5768" y="4692"/>
                    <a:pt x="6237" y="4644"/>
                    <a:pt x="6700" y="4549"/>
                  </a:cubicBezTo>
                  <a:cubicBezTo>
                    <a:pt x="6700" y="4549"/>
                    <a:pt x="6859" y="2964"/>
                    <a:pt x="4618" y="685"/>
                  </a:cubicBezTo>
                  <a:cubicBezTo>
                    <a:pt x="4140" y="200"/>
                    <a:pt x="3633" y="0"/>
                    <a:pt x="315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5508100" y="3463325"/>
              <a:ext cx="113275" cy="158550"/>
            </a:xfrm>
            <a:custGeom>
              <a:avLst/>
              <a:gdLst/>
              <a:ahLst/>
              <a:cxnLst/>
              <a:rect l="l" t="t" r="r" b="b"/>
              <a:pathLst>
                <a:path w="4531" h="6342" extrusionOk="0">
                  <a:moveTo>
                    <a:pt x="2270" y="0"/>
                  </a:moveTo>
                  <a:cubicBezTo>
                    <a:pt x="1134" y="0"/>
                    <a:pt x="1" y="748"/>
                    <a:pt x="222" y="2141"/>
                  </a:cubicBezTo>
                  <a:cubicBezTo>
                    <a:pt x="475" y="3782"/>
                    <a:pt x="1329" y="5273"/>
                    <a:pt x="2604" y="6342"/>
                  </a:cubicBezTo>
                  <a:cubicBezTo>
                    <a:pt x="2604" y="6342"/>
                    <a:pt x="3954" y="5488"/>
                    <a:pt x="4339" y="2319"/>
                  </a:cubicBezTo>
                  <a:cubicBezTo>
                    <a:pt x="4530" y="739"/>
                    <a:pt x="3399" y="0"/>
                    <a:pt x="22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5413900" y="3614600"/>
              <a:ext cx="165875" cy="124200"/>
            </a:xfrm>
            <a:custGeom>
              <a:avLst/>
              <a:gdLst/>
              <a:ahLst/>
              <a:cxnLst/>
              <a:rect l="l" t="t" r="r" b="b"/>
              <a:pathLst>
                <a:path w="6635" h="4968" extrusionOk="0">
                  <a:moveTo>
                    <a:pt x="5644" y="0"/>
                  </a:moveTo>
                  <a:cubicBezTo>
                    <a:pt x="4924" y="0"/>
                    <a:pt x="3814" y="179"/>
                    <a:pt x="2321" y="928"/>
                  </a:cubicBezTo>
                  <a:cubicBezTo>
                    <a:pt x="0" y="2096"/>
                    <a:pt x="1508" y="4967"/>
                    <a:pt x="3261" y="4967"/>
                  </a:cubicBezTo>
                  <a:cubicBezTo>
                    <a:pt x="3662" y="4967"/>
                    <a:pt x="4075" y="4818"/>
                    <a:pt x="4459" y="4464"/>
                  </a:cubicBezTo>
                  <a:cubicBezTo>
                    <a:pt x="5678" y="3338"/>
                    <a:pt x="6456" y="1800"/>
                    <a:pt x="6634" y="150"/>
                  </a:cubicBezTo>
                  <a:cubicBezTo>
                    <a:pt x="6634" y="150"/>
                    <a:pt x="6303" y="0"/>
                    <a:pt x="564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5652525" y="3493875"/>
              <a:ext cx="113375" cy="158725"/>
            </a:xfrm>
            <a:custGeom>
              <a:avLst/>
              <a:gdLst/>
              <a:ahLst/>
              <a:cxnLst/>
              <a:rect l="l" t="t" r="r" b="b"/>
              <a:pathLst>
                <a:path w="4535" h="6349" extrusionOk="0">
                  <a:moveTo>
                    <a:pt x="2276" y="1"/>
                  </a:moveTo>
                  <a:cubicBezTo>
                    <a:pt x="1138" y="1"/>
                    <a:pt x="0" y="749"/>
                    <a:pt x="222" y="2138"/>
                  </a:cubicBezTo>
                  <a:cubicBezTo>
                    <a:pt x="484" y="3788"/>
                    <a:pt x="1328" y="5279"/>
                    <a:pt x="2603" y="6348"/>
                  </a:cubicBezTo>
                  <a:cubicBezTo>
                    <a:pt x="2603" y="6348"/>
                    <a:pt x="3954" y="5495"/>
                    <a:pt x="4338" y="2316"/>
                  </a:cubicBezTo>
                  <a:cubicBezTo>
                    <a:pt x="4534" y="737"/>
                    <a:pt x="3405" y="1"/>
                    <a:pt x="2276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5726175" y="3502175"/>
              <a:ext cx="136800" cy="150425"/>
            </a:xfrm>
            <a:custGeom>
              <a:avLst/>
              <a:gdLst/>
              <a:ahLst/>
              <a:cxnLst/>
              <a:rect l="l" t="t" r="r" b="b"/>
              <a:pathLst>
                <a:path w="5472" h="6017" extrusionOk="0">
                  <a:moveTo>
                    <a:pt x="2879" y="1"/>
                  </a:moveTo>
                  <a:cubicBezTo>
                    <a:pt x="1481" y="1"/>
                    <a:pt x="1" y="1302"/>
                    <a:pt x="839" y="2837"/>
                  </a:cubicBezTo>
                  <a:cubicBezTo>
                    <a:pt x="1627" y="4309"/>
                    <a:pt x="2921" y="5435"/>
                    <a:pt x="4487" y="6016"/>
                  </a:cubicBezTo>
                  <a:cubicBezTo>
                    <a:pt x="4487" y="6016"/>
                    <a:pt x="5471" y="4760"/>
                    <a:pt x="4787" y="1637"/>
                  </a:cubicBezTo>
                  <a:cubicBezTo>
                    <a:pt x="4527" y="469"/>
                    <a:pt x="3718" y="1"/>
                    <a:pt x="287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5555200" y="3652700"/>
              <a:ext cx="160075" cy="129050"/>
            </a:xfrm>
            <a:custGeom>
              <a:avLst/>
              <a:gdLst/>
              <a:ahLst/>
              <a:cxnLst/>
              <a:rect l="l" t="t" r="r" b="b"/>
              <a:pathLst>
                <a:path w="6403" h="5162" extrusionOk="0">
                  <a:moveTo>
                    <a:pt x="5739" y="1"/>
                  </a:moveTo>
                  <a:cubicBezTo>
                    <a:pt x="5049" y="1"/>
                    <a:pt x="3835" y="198"/>
                    <a:pt x="2164" y="1214"/>
                  </a:cubicBezTo>
                  <a:cubicBezTo>
                    <a:pt x="0" y="2530"/>
                    <a:pt x="1592" y="5161"/>
                    <a:pt x="3289" y="5161"/>
                  </a:cubicBezTo>
                  <a:cubicBezTo>
                    <a:pt x="3732" y="5161"/>
                    <a:pt x="4182" y="4982"/>
                    <a:pt x="4574" y="4553"/>
                  </a:cubicBezTo>
                  <a:cubicBezTo>
                    <a:pt x="5709" y="3333"/>
                    <a:pt x="6356" y="1749"/>
                    <a:pt x="6403" y="79"/>
                  </a:cubicBezTo>
                  <a:cubicBezTo>
                    <a:pt x="6403" y="79"/>
                    <a:pt x="6176" y="1"/>
                    <a:pt x="573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5730225" y="3653275"/>
              <a:ext cx="130875" cy="152975"/>
            </a:xfrm>
            <a:custGeom>
              <a:avLst/>
              <a:gdLst/>
              <a:ahLst/>
              <a:cxnLst/>
              <a:rect l="l" t="t" r="r" b="b"/>
              <a:pathLst>
                <a:path w="5235" h="6119" extrusionOk="0">
                  <a:moveTo>
                    <a:pt x="4400" y="0"/>
                  </a:moveTo>
                  <a:cubicBezTo>
                    <a:pt x="4400" y="0"/>
                    <a:pt x="2815" y="197"/>
                    <a:pt x="1118" y="2907"/>
                  </a:cubicBezTo>
                  <a:cubicBezTo>
                    <a:pt x="0" y="4686"/>
                    <a:pt x="1603" y="6118"/>
                    <a:pt x="3050" y="6118"/>
                  </a:cubicBezTo>
                  <a:cubicBezTo>
                    <a:pt x="3800" y="6118"/>
                    <a:pt x="4509" y="5733"/>
                    <a:pt x="4775" y="4811"/>
                  </a:cubicBezTo>
                  <a:cubicBezTo>
                    <a:pt x="5234" y="3217"/>
                    <a:pt x="5103" y="1501"/>
                    <a:pt x="440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5491825" y="3579900"/>
              <a:ext cx="481575" cy="80925"/>
            </a:xfrm>
            <a:custGeom>
              <a:avLst/>
              <a:gdLst/>
              <a:ahLst/>
              <a:cxnLst/>
              <a:rect l="l" t="t" r="r" b="b"/>
              <a:pathLst>
                <a:path w="19263" h="3237" extrusionOk="0">
                  <a:moveTo>
                    <a:pt x="19262" y="1313"/>
                  </a:moveTo>
                  <a:cubicBezTo>
                    <a:pt x="19262" y="1313"/>
                    <a:pt x="19262" y="1313"/>
                    <a:pt x="19262" y="1313"/>
                  </a:cubicBezTo>
                  <a:lnTo>
                    <a:pt x="19262" y="1313"/>
                  </a:lnTo>
                  <a:lnTo>
                    <a:pt x="19262" y="1313"/>
                  </a:lnTo>
                  <a:close/>
                  <a:moveTo>
                    <a:pt x="235" y="0"/>
                  </a:moveTo>
                  <a:lnTo>
                    <a:pt x="1" y="441"/>
                  </a:lnTo>
                  <a:cubicBezTo>
                    <a:pt x="4016" y="2567"/>
                    <a:pt x="7701" y="3237"/>
                    <a:pt x="10748" y="3237"/>
                  </a:cubicBezTo>
                  <a:cubicBezTo>
                    <a:pt x="14583" y="3237"/>
                    <a:pt x="17408" y="2176"/>
                    <a:pt x="18615" y="1622"/>
                  </a:cubicBezTo>
                  <a:cubicBezTo>
                    <a:pt x="19016" y="1445"/>
                    <a:pt x="19250" y="1314"/>
                    <a:pt x="19262" y="1313"/>
                  </a:cubicBezTo>
                  <a:lnTo>
                    <a:pt x="19262" y="1313"/>
                  </a:lnTo>
                  <a:lnTo>
                    <a:pt x="17874" y="1407"/>
                  </a:lnTo>
                  <a:cubicBezTo>
                    <a:pt x="17824" y="1435"/>
                    <a:pt x="15294" y="2915"/>
                    <a:pt x="11021" y="2915"/>
                  </a:cubicBezTo>
                  <a:cubicBezTo>
                    <a:pt x="8142" y="2915"/>
                    <a:pt x="4471" y="2243"/>
                    <a:pt x="23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5810425" y="3385475"/>
              <a:ext cx="455550" cy="451450"/>
            </a:xfrm>
            <a:custGeom>
              <a:avLst/>
              <a:gdLst/>
              <a:ahLst/>
              <a:cxnLst/>
              <a:rect l="l" t="t" r="r" b="b"/>
              <a:pathLst>
                <a:path w="18222" h="18058" extrusionOk="0">
                  <a:moveTo>
                    <a:pt x="9756" y="0"/>
                  </a:moveTo>
                  <a:cubicBezTo>
                    <a:pt x="8760" y="0"/>
                    <a:pt x="7804" y="1690"/>
                    <a:pt x="7465" y="3951"/>
                  </a:cubicBezTo>
                  <a:cubicBezTo>
                    <a:pt x="6214" y="2671"/>
                    <a:pt x="4870" y="1899"/>
                    <a:pt x="3953" y="1899"/>
                  </a:cubicBezTo>
                  <a:cubicBezTo>
                    <a:pt x="3668" y="1899"/>
                    <a:pt x="3423" y="1974"/>
                    <a:pt x="3236" y="2132"/>
                  </a:cubicBezTo>
                  <a:cubicBezTo>
                    <a:pt x="2458" y="2807"/>
                    <a:pt x="2964" y="4711"/>
                    <a:pt x="4361" y="6605"/>
                  </a:cubicBezTo>
                  <a:cubicBezTo>
                    <a:pt x="4302" y="6604"/>
                    <a:pt x="4244" y="6603"/>
                    <a:pt x="4185" y="6603"/>
                  </a:cubicBezTo>
                  <a:cubicBezTo>
                    <a:pt x="1925" y="6603"/>
                    <a:pt x="168" y="7306"/>
                    <a:pt x="85" y="8312"/>
                  </a:cubicBezTo>
                  <a:cubicBezTo>
                    <a:pt x="1" y="9334"/>
                    <a:pt x="1717" y="10328"/>
                    <a:pt x="4033" y="10665"/>
                  </a:cubicBezTo>
                  <a:cubicBezTo>
                    <a:pt x="2355" y="12306"/>
                    <a:pt x="1548" y="14116"/>
                    <a:pt x="2223" y="14904"/>
                  </a:cubicBezTo>
                  <a:cubicBezTo>
                    <a:pt x="2435" y="15152"/>
                    <a:pt x="2774" y="15269"/>
                    <a:pt x="3198" y="15269"/>
                  </a:cubicBezTo>
                  <a:cubicBezTo>
                    <a:pt x="4105" y="15269"/>
                    <a:pt x="5402" y="14731"/>
                    <a:pt x="6687" y="13779"/>
                  </a:cubicBezTo>
                  <a:lnTo>
                    <a:pt x="6687" y="13779"/>
                  </a:lnTo>
                  <a:cubicBezTo>
                    <a:pt x="6650" y="16123"/>
                    <a:pt x="7362" y="17970"/>
                    <a:pt x="8394" y="18055"/>
                  </a:cubicBezTo>
                  <a:cubicBezTo>
                    <a:pt x="8418" y="18057"/>
                    <a:pt x="8442" y="18058"/>
                    <a:pt x="8466" y="18058"/>
                  </a:cubicBezTo>
                  <a:cubicBezTo>
                    <a:pt x="9462" y="18058"/>
                    <a:pt x="10418" y="16368"/>
                    <a:pt x="10747" y="14097"/>
                  </a:cubicBezTo>
                  <a:cubicBezTo>
                    <a:pt x="11997" y="15376"/>
                    <a:pt x="13345" y="16154"/>
                    <a:pt x="14265" y="16154"/>
                  </a:cubicBezTo>
                  <a:cubicBezTo>
                    <a:pt x="14552" y="16154"/>
                    <a:pt x="14798" y="16078"/>
                    <a:pt x="14986" y="15917"/>
                  </a:cubicBezTo>
                  <a:cubicBezTo>
                    <a:pt x="15764" y="15251"/>
                    <a:pt x="15258" y="13338"/>
                    <a:pt x="13861" y="11453"/>
                  </a:cubicBezTo>
                  <a:lnTo>
                    <a:pt x="13861" y="11453"/>
                  </a:lnTo>
                  <a:cubicBezTo>
                    <a:pt x="13906" y="11454"/>
                    <a:pt x="13951" y="11454"/>
                    <a:pt x="13996" y="11454"/>
                  </a:cubicBezTo>
                  <a:cubicBezTo>
                    <a:pt x="16276" y="11454"/>
                    <a:pt x="18054" y="10758"/>
                    <a:pt x="18137" y="9746"/>
                  </a:cubicBezTo>
                  <a:cubicBezTo>
                    <a:pt x="18221" y="8724"/>
                    <a:pt x="16505" y="7730"/>
                    <a:pt x="14180" y="7383"/>
                  </a:cubicBezTo>
                  <a:cubicBezTo>
                    <a:pt x="15868" y="5742"/>
                    <a:pt x="16674" y="3942"/>
                    <a:pt x="15999" y="3154"/>
                  </a:cubicBezTo>
                  <a:cubicBezTo>
                    <a:pt x="15787" y="2906"/>
                    <a:pt x="15448" y="2789"/>
                    <a:pt x="15024" y="2789"/>
                  </a:cubicBezTo>
                  <a:cubicBezTo>
                    <a:pt x="14117" y="2789"/>
                    <a:pt x="12820" y="3327"/>
                    <a:pt x="11535" y="4279"/>
                  </a:cubicBezTo>
                  <a:cubicBezTo>
                    <a:pt x="11563" y="1935"/>
                    <a:pt x="10860" y="88"/>
                    <a:pt x="9828" y="3"/>
                  </a:cubicBezTo>
                  <a:cubicBezTo>
                    <a:pt x="9804" y="1"/>
                    <a:pt x="9780" y="0"/>
                    <a:pt x="975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5975000" y="3553925"/>
              <a:ext cx="133225" cy="133275"/>
            </a:xfrm>
            <a:custGeom>
              <a:avLst/>
              <a:gdLst/>
              <a:ahLst/>
              <a:cxnLst/>
              <a:rect l="l" t="t" r="r" b="b"/>
              <a:pathLst>
                <a:path w="5329" h="5331" extrusionOk="0">
                  <a:moveTo>
                    <a:pt x="2345" y="1"/>
                  </a:moveTo>
                  <a:cubicBezTo>
                    <a:pt x="2202" y="1"/>
                    <a:pt x="2052" y="9"/>
                    <a:pt x="1895" y="26"/>
                  </a:cubicBezTo>
                  <a:cubicBezTo>
                    <a:pt x="1895" y="26"/>
                    <a:pt x="1" y="1030"/>
                    <a:pt x="57" y="2718"/>
                  </a:cubicBezTo>
                  <a:cubicBezTo>
                    <a:pt x="111" y="4587"/>
                    <a:pt x="1348" y="5331"/>
                    <a:pt x="2516" y="5331"/>
                  </a:cubicBezTo>
                  <a:cubicBezTo>
                    <a:pt x="3181" y="5331"/>
                    <a:pt x="3823" y="5089"/>
                    <a:pt x="4211" y="4678"/>
                  </a:cubicBezTo>
                  <a:cubicBezTo>
                    <a:pt x="5223" y="3595"/>
                    <a:pt x="5329" y="1"/>
                    <a:pt x="234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5636225" y="3360400"/>
              <a:ext cx="278850" cy="234500"/>
            </a:xfrm>
            <a:custGeom>
              <a:avLst/>
              <a:gdLst/>
              <a:ahLst/>
              <a:cxnLst/>
              <a:rect l="l" t="t" r="r" b="b"/>
              <a:pathLst>
                <a:path w="11154" h="9380" extrusionOk="0">
                  <a:moveTo>
                    <a:pt x="7385" y="1"/>
                  </a:moveTo>
                  <a:cubicBezTo>
                    <a:pt x="6794" y="1"/>
                    <a:pt x="6221" y="280"/>
                    <a:pt x="5853" y="959"/>
                  </a:cubicBezTo>
                  <a:cubicBezTo>
                    <a:pt x="5637" y="1363"/>
                    <a:pt x="5459" y="1794"/>
                    <a:pt x="5318" y="2235"/>
                  </a:cubicBezTo>
                  <a:cubicBezTo>
                    <a:pt x="5093" y="1963"/>
                    <a:pt x="4850" y="1700"/>
                    <a:pt x="4596" y="1456"/>
                  </a:cubicBezTo>
                  <a:cubicBezTo>
                    <a:pt x="4121" y="988"/>
                    <a:pt x="3621" y="795"/>
                    <a:pt x="3150" y="795"/>
                  </a:cubicBezTo>
                  <a:cubicBezTo>
                    <a:pt x="1366" y="795"/>
                    <a:pt x="1" y="3563"/>
                    <a:pt x="1952" y="4617"/>
                  </a:cubicBezTo>
                  <a:cubicBezTo>
                    <a:pt x="2374" y="4851"/>
                    <a:pt x="2824" y="5038"/>
                    <a:pt x="3284" y="5170"/>
                  </a:cubicBezTo>
                  <a:cubicBezTo>
                    <a:pt x="3049" y="5376"/>
                    <a:pt x="2805" y="5601"/>
                    <a:pt x="2552" y="5864"/>
                  </a:cubicBezTo>
                  <a:cubicBezTo>
                    <a:pt x="944" y="7512"/>
                    <a:pt x="2529" y="9380"/>
                    <a:pt x="4046" y="9380"/>
                  </a:cubicBezTo>
                  <a:cubicBezTo>
                    <a:pt x="4635" y="9380"/>
                    <a:pt x="5213" y="9099"/>
                    <a:pt x="5590" y="8414"/>
                  </a:cubicBezTo>
                  <a:cubicBezTo>
                    <a:pt x="5806" y="8030"/>
                    <a:pt x="5975" y="7617"/>
                    <a:pt x="6116" y="7205"/>
                  </a:cubicBezTo>
                  <a:cubicBezTo>
                    <a:pt x="6284" y="7402"/>
                    <a:pt x="6463" y="7589"/>
                    <a:pt x="6678" y="7795"/>
                  </a:cubicBezTo>
                  <a:cubicBezTo>
                    <a:pt x="7167" y="8270"/>
                    <a:pt x="7674" y="8465"/>
                    <a:pt x="8147" y="8465"/>
                  </a:cubicBezTo>
                  <a:cubicBezTo>
                    <a:pt x="9888" y="8465"/>
                    <a:pt x="11154" y="5817"/>
                    <a:pt x="9229" y="4748"/>
                  </a:cubicBezTo>
                  <a:cubicBezTo>
                    <a:pt x="8910" y="4579"/>
                    <a:pt x="8591" y="4429"/>
                    <a:pt x="8254" y="4307"/>
                  </a:cubicBezTo>
                  <a:cubicBezTo>
                    <a:pt x="8516" y="4082"/>
                    <a:pt x="8769" y="3848"/>
                    <a:pt x="9013" y="3604"/>
                  </a:cubicBezTo>
                  <a:cubicBezTo>
                    <a:pt x="10639" y="1950"/>
                    <a:pt x="8948" y="1"/>
                    <a:pt x="7385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5745500" y="3439850"/>
              <a:ext cx="74100" cy="67600"/>
            </a:xfrm>
            <a:custGeom>
              <a:avLst/>
              <a:gdLst/>
              <a:ahLst/>
              <a:cxnLst/>
              <a:rect l="l" t="t" r="r" b="b"/>
              <a:pathLst>
                <a:path w="2964" h="2704" extrusionOk="0">
                  <a:moveTo>
                    <a:pt x="1547" y="0"/>
                  </a:moveTo>
                  <a:cubicBezTo>
                    <a:pt x="969" y="0"/>
                    <a:pt x="437" y="827"/>
                    <a:pt x="385" y="1092"/>
                  </a:cubicBezTo>
                  <a:cubicBezTo>
                    <a:pt x="385" y="1092"/>
                    <a:pt x="0" y="2292"/>
                    <a:pt x="882" y="2629"/>
                  </a:cubicBezTo>
                  <a:cubicBezTo>
                    <a:pt x="1013" y="2680"/>
                    <a:pt x="1154" y="2704"/>
                    <a:pt x="1296" y="2704"/>
                  </a:cubicBezTo>
                  <a:cubicBezTo>
                    <a:pt x="2108" y="2704"/>
                    <a:pt x="2963" y="1909"/>
                    <a:pt x="2317" y="632"/>
                  </a:cubicBezTo>
                  <a:cubicBezTo>
                    <a:pt x="2078" y="169"/>
                    <a:pt x="1808" y="0"/>
                    <a:pt x="154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6942950" y="3325575"/>
              <a:ext cx="279075" cy="234500"/>
            </a:xfrm>
            <a:custGeom>
              <a:avLst/>
              <a:gdLst/>
              <a:ahLst/>
              <a:cxnLst/>
              <a:rect l="l" t="t" r="r" b="b"/>
              <a:pathLst>
                <a:path w="11163" h="9380" extrusionOk="0">
                  <a:moveTo>
                    <a:pt x="7384" y="1"/>
                  </a:moveTo>
                  <a:cubicBezTo>
                    <a:pt x="6794" y="1"/>
                    <a:pt x="6222" y="279"/>
                    <a:pt x="5854" y="955"/>
                  </a:cubicBezTo>
                  <a:cubicBezTo>
                    <a:pt x="5638" y="1358"/>
                    <a:pt x="5460" y="1790"/>
                    <a:pt x="5329" y="2230"/>
                  </a:cubicBezTo>
                  <a:cubicBezTo>
                    <a:pt x="5113" y="1987"/>
                    <a:pt x="4879" y="1724"/>
                    <a:pt x="4607" y="1452"/>
                  </a:cubicBezTo>
                  <a:cubicBezTo>
                    <a:pt x="4130" y="987"/>
                    <a:pt x="3629" y="795"/>
                    <a:pt x="3158" y="795"/>
                  </a:cubicBezTo>
                  <a:cubicBezTo>
                    <a:pt x="1368" y="795"/>
                    <a:pt x="1" y="3560"/>
                    <a:pt x="1953" y="4622"/>
                  </a:cubicBezTo>
                  <a:cubicBezTo>
                    <a:pt x="2375" y="4847"/>
                    <a:pt x="2825" y="5034"/>
                    <a:pt x="3294" y="5175"/>
                  </a:cubicBezTo>
                  <a:cubicBezTo>
                    <a:pt x="3059" y="5372"/>
                    <a:pt x="2806" y="5597"/>
                    <a:pt x="2553" y="5859"/>
                  </a:cubicBezTo>
                  <a:cubicBezTo>
                    <a:pt x="952" y="7508"/>
                    <a:pt x="2533" y="9380"/>
                    <a:pt x="4048" y="9380"/>
                  </a:cubicBezTo>
                  <a:cubicBezTo>
                    <a:pt x="4636" y="9380"/>
                    <a:pt x="5214" y="9097"/>
                    <a:pt x="5591" y="8410"/>
                  </a:cubicBezTo>
                  <a:cubicBezTo>
                    <a:pt x="5807" y="8026"/>
                    <a:pt x="5985" y="7622"/>
                    <a:pt x="6117" y="7200"/>
                  </a:cubicBezTo>
                  <a:cubicBezTo>
                    <a:pt x="6285" y="7397"/>
                    <a:pt x="6473" y="7594"/>
                    <a:pt x="6679" y="7791"/>
                  </a:cubicBezTo>
                  <a:cubicBezTo>
                    <a:pt x="7168" y="8266"/>
                    <a:pt x="7676" y="8461"/>
                    <a:pt x="8149" y="8461"/>
                  </a:cubicBezTo>
                  <a:cubicBezTo>
                    <a:pt x="9893" y="8461"/>
                    <a:pt x="11162" y="5815"/>
                    <a:pt x="9230" y="4753"/>
                  </a:cubicBezTo>
                  <a:cubicBezTo>
                    <a:pt x="8920" y="4575"/>
                    <a:pt x="8592" y="4434"/>
                    <a:pt x="8255" y="4312"/>
                  </a:cubicBezTo>
                  <a:cubicBezTo>
                    <a:pt x="8498" y="4106"/>
                    <a:pt x="8752" y="3871"/>
                    <a:pt x="9014" y="3609"/>
                  </a:cubicBezTo>
                  <a:cubicBezTo>
                    <a:pt x="10641" y="1948"/>
                    <a:pt x="8948" y="1"/>
                    <a:pt x="7384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7052250" y="3405100"/>
              <a:ext cx="74075" cy="67425"/>
            </a:xfrm>
            <a:custGeom>
              <a:avLst/>
              <a:gdLst/>
              <a:ahLst/>
              <a:cxnLst/>
              <a:rect l="l" t="t" r="r" b="b"/>
              <a:pathLst>
                <a:path w="2963" h="2697" extrusionOk="0">
                  <a:moveTo>
                    <a:pt x="1544" y="0"/>
                  </a:moveTo>
                  <a:cubicBezTo>
                    <a:pt x="967" y="0"/>
                    <a:pt x="436" y="820"/>
                    <a:pt x="385" y="1084"/>
                  </a:cubicBezTo>
                  <a:cubicBezTo>
                    <a:pt x="385" y="1084"/>
                    <a:pt x="0" y="2285"/>
                    <a:pt x="882" y="2622"/>
                  </a:cubicBezTo>
                  <a:cubicBezTo>
                    <a:pt x="1013" y="2672"/>
                    <a:pt x="1154" y="2697"/>
                    <a:pt x="1296" y="2697"/>
                  </a:cubicBezTo>
                  <a:cubicBezTo>
                    <a:pt x="2108" y="2697"/>
                    <a:pt x="2963" y="1903"/>
                    <a:pt x="2317" y="634"/>
                  </a:cubicBezTo>
                  <a:cubicBezTo>
                    <a:pt x="2077" y="169"/>
                    <a:pt x="1806" y="0"/>
                    <a:pt x="15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54"/>
          <p:cNvGrpSpPr/>
          <p:nvPr/>
        </p:nvGrpSpPr>
        <p:grpSpPr>
          <a:xfrm>
            <a:off x="304848" y="245362"/>
            <a:ext cx="2818191" cy="1950211"/>
            <a:chOff x="4823750" y="1024450"/>
            <a:chExt cx="1527475" cy="1057025"/>
          </a:xfrm>
        </p:grpSpPr>
        <p:sp>
          <p:nvSpPr>
            <p:cNvPr id="2126" name="Google Shape;2126;p54"/>
            <p:cNvSpPr/>
            <p:nvPr/>
          </p:nvSpPr>
          <p:spPr>
            <a:xfrm>
              <a:off x="4903875" y="1347125"/>
              <a:ext cx="277125" cy="271750"/>
            </a:xfrm>
            <a:custGeom>
              <a:avLst/>
              <a:gdLst/>
              <a:ahLst/>
              <a:cxnLst/>
              <a:rect l="l" t="t" r="r" b="b"/>
              <a:pathLst>
                <a:path w="11085" h="10870" extrusionOk="0">
                  <a:moveTo>
                    <a:pt x="6466" y="1"/>
                  </a:moveTo>
                  <a:cubicBezTo>
                    <a:pt x="5872" y="1"/>
                    <a:pt x="5214" y="945"/>
                    <a:pt x="4877" y="2260"/>
                  </a:cubicBezTo>
                  <a:cubicBezTo>
                    <a:pt x="4158" y="1352"/>
                    <a:pt x="3341" y="780"/>
                    <a:pt x="2782" y="780"/>
                  </a:cubicBezTo>
                  <a:cubicBezTo>
                    <a:pt x="2648" y="780"/>
                    <a:pt x="2529" y="813"/>
                    <a:pt x="2429" y="882"/>
                  </a:cubicBezTo>
                  <a:cubicBezTo>
                    <a:pt x="1904" y="1238"/>
                    <a:pt x="2091" y="2429"/>
                    <a:pt x="2823" y="3658"/>
                  </a:cubicBezTo>
                  <a:cubicBezTo>
                    <a:pt x="2567" y="3627"/>
                    <a:pt x="2319" y="3613"/>
                    <a:pt x="2085" y="3613"/>
                  </a:cubicBezTo>
                  <a:cubicBezTo>
                    <a:pt x="1014" y="3613"/>
                    <a:pt x="214" y="3917"/>
                    <a:pt x="122" y="4417"/>
                  </a:cubicBezTo>
                  <a:cubicBezTo>
                    <a:pt x="0" y="5036"/>
                    <a:pt x="975" y="5749"/>
                    <a:pt x="2363" y="6105"/>
                  </a:cubicBezTo>
                  <a:cubicBezTo>
                    <a:pt x="1238" y="6996"/>
                    <a:pt x="638" y="8037"/>
                    <a:pt x="985" y="8553"/>
                  </a:cubicBezTo>
                  <a:cubicBezTo>
                    <a:pt x="1122" y="8755"/>
                    <a:pt x="1386" y="8852"/>
                    <a:pt x="1728" y="8852"/>
                  </a:cubicBezTo>
                  <a:cubicBezTo>
                    <a:pt x="2272" y="8852"/>
                    <a:pt x="3016" y="8608"/>
                    <a:pt x="3770" y="8159"/>
                  </a:cubicBezTo>
                  <a:lnTo>
                    <a:pt x="3770" y="8159"/>
                  </a:lnTo>
                  <a:cubicBezTo>
                    <a:pt x="3601" y="9584"/>
                    <a:pt x="3911" y="10747"/>
                    <a:pt x="4530" y="10859"/>
                  </a:cubicBezTo>
                  <a:cubicBezTo>
                    <a:pt x="4565" y="10866"/>
                    <a:pt x="4600" y="10870"/>
                    <a:pt x="4635" y="10870"/>
                  </a:cubicBezTo>
                  <a:cubicBezTo>
                    <a:pt x="5228" y="10870"/>
                    <a:pt x="5881" y="9928"/>
                    <a:pt x="6217" y="8618"/>
                  </a:cubicBezTo>
                  <a:cubicBezTo>
                    <a:pt x="6930" y="9528"/>
                    <a:pt x="7754" y="10095"/>
                    <a:pt x="8315" y="10095"/>
                  </a:cubicBezTo>
                  <a:cubicBezTo>
                    <a:pt x="8448" y="10095"/>
                    <a:pt x="8566" y="10063"/>
                    <a:pt x="8665" y="9997"/>
                  </a:cubicBezTo>
                  <a:cubicBezTo>
                    <a:pt x="9181" y="9640"/>
                    <a:pt x="8993" y="8440"/>
                    <a:pt x="8271" y="7212"/>
                  </a:cubicBezTo>
                  <a:lnTo>
                    <a:pt x="8271" y="7212"/>
                  </a:lnTo>
                  <a:cubicBezTo>
                    <a:pt x="8529" y="7242"/>
                    <a:pt x="8779" y="7257"/>
                    <a:pt x="9016" y="7257"/>
                  </a:cubicBezTo>
                  <a:cubicBezTo>
                    <a:pt x="10079" y="7257"/>
                    <a:pt x="10880" y="6958"/>
                    <a:pt x="10972" y="6452"/>
                  </a:cubicBezTo>
                  <a:cubicBezTo>
                    <a:pt x="11084" y="5833"/>
                    <a:pt x="10109" y="5120"/>
                    <a:pt x="8731" y="4764"/>
                  </a:cubicBezTo>
                  <a:cubicBezTo>
                    <a:pt x="9847" y="3883"/>
                    <a:pt x="10456" y="2842"/>
                    <a:pt x="10100" y="2317"/>
                  </a:cubicBezTo>
                  <a:cubicBezTo>
                    <a:pt x="9963" y="2118"/>
                    <a:pt x="9702" y="2024"/>
                    <a:pt x="9364" y="2024"/>
                  </a:cubicBezTo>
                  <a:cubicBezTo>
                    <a:pt x="8822" y="2024"/>
                    <a:pt x="8080" y="2266"/>
                    <a:pt x="7324" y="2710"/>
                  </a:cubicBezTo>
                  <a:cubicBezTo>
                    <a:pt x="7493" y="1294"/>
                    <a:pt x="7174" y="132"/>
                    <a:pt x="6564" y="10"/>
                  </a:cubicBezTo>
                  <a:cubicBezTo>
                    <a:pt x="6532" y="4"/>
                    <a:pt x="6499" y="1"/>
                    <a:pt x="6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5001950" y="1447700"/>
              <a:ext cx="87350" cy="81775"/>
            </a:xfrm>
            <a:custGeom>
              <a:avLst/>
              <a:gdLst/>
              <a:ahLst/>
              <a:cxnLst/>
              <a:rect l="l" t="t" r="r" b="b"/>
              <a:pathLst>
                <a:path w="3494" h="3271" extrusionOk="0">
                  <a:moveTo>
                    <a:pt x="1397" y="0"/>
                  </a:moveTo>
                  <a:cubicBezTo>
                    <a:pt x="1393" y="0"/>
                    <a:pt x="1389" y="0"/>
                    <a:pt x="1385" y="0"/>
                  </a:cubicBezTo>
                  <a:cubicBezTo>
                    <a:pt x="1385" y="0"/>
                    <a:pt x="175" y="488"/>
                    <a:pt x="91" y="1519"/>
                  </a:cubicBezTo>
                  <a:cubicBezTo>
                    <a:pt x="0" y="2753"/>
                    <a:pt x="831" y="3271"/>
                    <a:pt x="1590" y="3271"/>
                  </a:cubicBezTo>
                  <a:cubicBezTo>
                    <a:pt x="1933" y="3271"/>
                    <a:pt x="2260" y="3165"/>
                    <a:pt x="2482" y="2973"/>
                  </a:cubicBezTo>
                  <a:cubicBezTo>
                    <a:pt x="3203" y="2355"/>
                    <a:pt x="3494" y="0"/>
                    <a:pt x="139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4901375" y="1917975"/>
              <a:ext cx="114400" cy="163500"/>
            </a:xfrm>
            <a:custGeom>
              <a:avLst/>
              <a:gdLst/>
              <a:ahLst/>
              <a:cxnLst/>
              <a:rect l="l" t="t" r="r" b="b"/>
              <a:pathLst>
                <a:path w="4576" h="6540" extrusionOk="0">
                  <a:moveTo>
                    <a:pt x="2942" y="0"/>
                  </a:moveTo>
                  <a:cubicBezTo>
                    <a:pt x="1591" y="1079"/>
                    <a:pt x="654" y="2598"/>
                    <a:pt x="307" y="4286"/>
                  </a:cubicBezTo>
                  <a:cubicBezTo>
                    <a:pt x="1" y="5740"/>
                    <a:pt x="1145" y="6540"/>
                    <a:pt x="2312" y="6540"/>
                  </a:cubicBezTo>
                  <a:cubicBezTo>
                    <a:pt x="3434" y="6540"/>
                    <a:pt x="4576" y="5801"/>
                    <a:pt x="4470" y="4192"/>
                  </a:cubicBezTo>
                  <a:cubicBezTo>
                    <a:pt x="4254" y="910"/>
                    <a:pt x="2942" y="0"/>
                    <a:pt x="2942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4995300" y="1848800"/>
              <a:ext cx="158700" cy="134575"/>
            </a:xfrm>
            <a:custGeom>
              <a:avLst/>
              <a:gdLst/>
              <a:ahLst/>
              <a:cxnLst/>
              <a:rect l="l" t="t" r="r" b="b"/>
              <a:pathLst>
                <a:path w="6348" h="5383" extrusionOk="0">
                  <a:moveTo>
                    <a:pt x="648" y="0"/>
                  </a:moveTo>
                  <a:cubicBezTo>
                    <a:pt x="261" y="0"/>
                    <a:pt x="57" y="67"/>
                    <a:pt x="57" y="67"/>
                  </a:cubicBezTo>
                  <a:cubicBezTo>
                    <a:pt x="0" y="1764"/>
                    <a:pt x="563" y="3414"/>
                    <a:pt x="1642" y="4727"/>
                  </a:cubicBezTo>
                  <a:cubicBezTo>
                    <a:pt x="2022" y="5190"/>
                    <a:pt x="2480" y="5383"/>
                    <a:pt x="2938" y="5383"/>
                  </a:cubicBezTo>
                  <a:cubicBezTo>
                    <a:pt x="4635" y="5383"/>
                    <a:pt x="6347" y="2738"/>
                    <a:pt x="4258" y="1342"/>
                  </a:cubicBezTo>
                  <a:cubicBezTo>
                    <a:pt x="2572" y="206"/>
                    <a:pt x="1328" y="0"/>
                    <a:pt x="64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4823750" y="1818150"/>
              <a:ext cx="180250" cy="107775"/>
            </a:xfrm>
            <a:custGeom>
              <a:avLst/>
              <a:gdLst/>
              <a:ahLst/>
              <a:cxnLst/>
              <a:rect l="l" t="t" r="r" b="b"/>
              <a:pathLst>
                <a:path w="7210" h="4311" extrusionOk="0">
                  <a:moveTo>
                    <a:pt x="3419" y="1"/>
                  </a:moveTo>
                  <a:cubicBezTo>
                    <a:pt x="3123" y="1"/>
                    <a:pt x="2814" y="20"/>
                    <a:pt x="2493" y="64"/>
                  </a:cubicBezTo>
                  <a:cubicBezTo>
                    <a:pt x="0" y="404"/>
                    <a:pt x="535" y="4311"/>
                    <a:pt x="2759" y="4311"/>
                  </a:cubicBezTo>
                  <a:cubicBezTo>
                    <a:pt x="3054" y="4311"/>
                    <a:pt x="3379" y="4242"/>
                    <a:pt x="3730" y="4087"/>
                  </a:cubicBezTo>
                  <a:cubicBezTo>
                    <a:pt x="6722" y="2765"/>
                    <a:pt x="7209" y="1171"/>
                    <a:pt x="7209" y="1171"/>
                  </a:cubicBezTo>
                  <a:cubicBezTo>
                    <a:pt x="7209" y="1171"/>
                    <a:pt x="5716" y="1"/>
                    <a:pt x="341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5069150" y="1713750"/>
              <a:ext cx="158475" cy="134725"/>
            </a:xfrm>
            <a:custGeom>
              <a:avLst/>
              <a:gdLst/>
              <a:ahLst/>
              <a:cxnLst/>
              <a:rect l="l" t="t" r="r" b="b"/>
              <a:pathLst>
                <a:path w="6339" h="5389" extrusionOk="0">
                  <a:moveTo>
                    <a:pt x="645" y="1"/>
                  </a:moveTo>
                  <a:cubicBezTo>
                    <a:pt x="260" y="1"/>
                    <a:pt x="57" y="67"/>
                    <a:pt x="57" y="67"/>
                  </a:cubicBezTo>
                  <a:cubicBezTo>
                    <a:pt x="0" y="1765"/>
                    <a:pt x="563" y="3415"/>
                    <a:pt x="1632" y="4728"/>
                  </a:cubicBezTo>
                  <a:cubicBezTo>
                    <a:pt x="2014" y="5194"/>
                    <a:pt x="2473" y="5388"/>
                    <a:pt x="2933" y="5388"/>
                  </a:cubicBezTo>
                  <a:cubicBezTo>
                    <a:pt x="4629" y="5388"/>
                    <a:pt x="6338" y="2744"/>
                    <a:pt x="4258" y="1343"/>
                  </a:cubicBezTo>
                  <a:cubicBezTo>
                    <a:pt x="2566" y="207"/>
                    <a:pt x="1323" y="1"/>
                    <a:pt x="64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5128700" y="1591950"/>
              <a:ext cx="167150" cy="126900"/>
            </a:xfrm>
            <a:custGeom>
              <a:avLst/>
              <a:gdLst/>
              <a:ahLst/>
              <a:cxnLst/>
              <a:rect l="l" t="t" r="r" b="b"/>
              <a:pathLst>
                <a:path w="6686" h="5076" extrusionOk="0">
                  <a:moveTo>
                    <a:pt x="1088" y="1"/>
                  </a:moveTo>
                  <a:cubicBezTo>
                    <a:pt x="366" y="1"/>
                    <a:pt x="0" y="176"/>
                    <a:pt x="0" y="176"/>
                  </a:cubicBezTo>
                  <a:cubicBezTo>
                    <a:pt x="150" y="1854"/>
                    <a:pt x="910" y="3420"/>
                    <a:pt x="2138" y="4583"/>
                  </a:cubicBezTo>
                  <a:cubicBezTo>
                    <a:pt x="2511" y="4928"/>
                    <a:pt x="2914" y="5075"/>
                    <a:pt x="3308" y="5075"/>
                  </a:cubicBezTo>
                  <a:cubicBezTo>
                    <a:pt x="5094" y="5075"/>
                    <a:pt x="6686" y="2056"/>
                    <a:pt x="4342" y="888"/>
                  </a:cubicBezTo>
                  <a:cubicBezTo>
                    <a:pt x="2902" y="178"/>
                    <a:pt x="1815" y="1"/>
                    <a:pt x="10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4888125" y="1678125"/>
              <a:ext cx="178925" cy="107150"/>
            </a:xfrm>
            <a:custGeom>
              <a:avLst/>
              <a:gdLst/>
              <a:ahLst/>
              <a:cxnLst/>
              <a:rect l="l" t="t" r="r" b="b"/>
              <a:pathLst>
                <a:path w="7157" h="4286" extrusionOk="0">
                  <a:moveTo>
                    <a:pt x="2937" y="0"/>
                  </a:moveTo>
                  <a:cubicBezTo>
                    <a:pt x="2813" y="0"/>
                    <a:pt x="2687" y="4"/>
                    <a:pt x="2562" y="11"/>
                  </a:cubicBezTo>
                  <a:cubicBezTo>
                    <a:pt x="1" y="146"/>
                    <a:pt x="293" y="4285"/>
                    <a:pt x="2647" y="4285"/>
                  </a:cubicBezTo>
                  <a:cubicBezTo>
                    <a:pt x="2896" y="4285"/>
                    <a:pt x="3168" y="4239"/>
                    <a:pt x="3462" y="4137"/>
                  </a:cubicBezTo>
                  <a:cubicBezTo>
                    <a:pt x="6547" y="3058"/>
                    <a:pt x="7157" y="1511"/>
                    <a:pt x="7157" y="1511"/>
                  </a:cubicBezTo>
                  <a:cubicBezTo>
                    <a:pt x="5969" y="531"/>
                    <a:pt x="4476" y="0"/>
                    <a:pt x="293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4938550" y="1563500"/>
              <a:ext cx="180800" cy="110900"/>
            </a:xfrm>
            <a:custGeom>
              <a:avLst/>
              <a:gdLst/>
              <a:ahLst/>
              <a:cxnLst/>
              <a:rect l="l" t="t" r="r" b="b"/>
              <a:pathLst>
                <a:path w="7232" h="4436" extrusionOk="0">
                  <a:moveTo>
                    <a:pt x="3069" y="1"/>
                  </a:moveTo>
                  <a:cubicBezTo>
                    <a:pt x="996" y="1"/>
                    <a:pt x="0" y="3947"/>
                    <a:pt x="2842" y="4333"/>
                  </a:cubicBezTo>
                  <a:cubicBezTo>
                    <a:pt x="3363" y="4405"/>
                    <a:pt x="3831" y="4435"/>
                    <a:pt x="4249" y="4435"/>
                  </a:cubicBezTo>
                  <a:cubicBezTo>
                    <a:pt x="6385" y="4435"/>
                    <a:pt x="7231" y="3649"/>
                    <a:pt x="7231" y="3649"/>
                  </a:cubicBezTo>
                  <a:cubicBezTo>
                    <a:pt x="6575" y="2101"/>
                    <a:pt x="5365" y="863"/>
                    <a:pt x="3846" y="179"/>
                  </a:cubicBezTo>
                  <a:cubicBezTo>
                    <a:pt x="3575" y="56"/>
                    <a:pt x="3314" y="1"/>
                    <a:pt x="306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4965750" y="1538650"/>
              <a:ext cx="306200" cy="399500"/>
            </a:xfrm>
            <a:custGeom>
              <a:avLst/>
              <a:gdLst/>
              <a:ahLst/>
              <a:cxnLst/>
              <a:rect l="l" t="t" r="r" b="b"/>
              <a:pathLst>
                <a:path w="12248" h="15980" extrusionOk="0">
                  <a:moveTo>
                    <a:pt x="12248" y="1"/>
                  </a:moveTo>
                  <a:lnTo>
                    <a:pt x="12248" y="1"/>
                  </a:lnTo>
                  <a:cubicBezTo>
                    <a:pt x="12229" y="10"/>
                    <a:pt x="11985" y="104"/>
                    <a:pt x="11573" y="301"/>
                  </a:cubicBezTo>
                  <a:cubicBezTo>
                    <a:pt x="9378" y="1370"/>
                    <a:pt x="2448" y="5505"/>
                    <a:pt x="1" y="15877"/>
                  </a:cubicBezTo>
                  <a:lnTo>
                    <a:pt x="489" y="15980"/>
                  </a:lnTo>
                  <a:cubicBezTo>
                    <a:pt x="3339" y="3949"/>
                    <a:pt x="11160" y="1070"/>
                    <a:pt x="11244" y="1032"/>
                  </a:cubicBezTo>
                  <a:lnTo>
                    <a:pt x="1224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5080400" y="1141150"/>
              <a:ext cx="497025" cy="546150"/>
            </a:xfrm>
            <a:custGeom>
              <a:avLst/>
              <a:gdLst/>
              <a:ahLst/>
              <a:cxnLst/>
              <a:rect l="l" t="t" r="r" b="b"/>
              <a:pathLst>
                <a:path w="19881" h="21846" extrusionOk="0">
                  <a:moveTo>
                    <a:pt x="10987" y="0"/>
                  </a:moveTo>
                  <a:cubicBezTo>
                    <a:pt x="6650" y="0"/>
                    <a:pt x="1784" y="5123"/>
                    <a:pt x="919" y="10753"/>
                  </a:cubicBezTo>
                  <a:cubicBezTo>
                    <a:pt x="0" y="16745"/>
                    <a:pt x="3930" y="21049"/>
                    <a:pt x="8459" y="21743"/>
                  </a:cubicBezTo>
                  <a:cubicBezTo>
                    <a:pt x="8901" y="21812"/>
                    <a:pt x="9349" y="21846"/>
                    <a:pt x="9797" y="21846"/>
                  </a:cubicBezTo>
                  <a:cubicBezTo>
                    <a:pt x="13929" y="21846"/>
                    <a:pt x="18123" y="18943"/>
                    <a:pt x="18952" y="13538"/>
                  </a:cubicBezTo>
                  <a:cubicBezTo>
                    <a:pt x="19881" y="7555"/>
                    <a:pt x="16327" y="766"/>
                    <a:pt x="11797" y="62"/>
                  </a:cubicBezTo>
                  <a:cubicBezTo>
                    <a:pt x="11530" y="21"/>
                    <a:pt x="11260" y="0"/>
                    <a:pt x="1098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5164550" y="1512175"/>
              <a:ext cx="382625" cy="154050"/>
            </a:xfrm>
            <a:custGeom>
              <a:avLst/>
              <a:gdLst/>
              <a:ahLst/>
              <a:cxnLst/>
              <a:rect l="l" t="t" r="r" b="b"/>
              <a:pathLst>
                <a:path w="15305" h="6162" extrusionOk="0">
                  <a:moveTo>
                    <a:pt x="15305" y="0"/>
                  </a:moveTo>
                  <a:lnTo>
                    <a:pt x="15305" y="0"/>
                  </a:lnTo>
                  <a:cubicBezTo>
                    <a:pt x="12173" y="2635"/>
                    <a:pt x="8469" y="4117"/>
                    <a:pt x="4268" y="4398"/>
                  </a:cubicBezTo>
                  <a:cubicBezTo>
                    <a:pt x="3813" y="4428"/>
                    <a:pt x="3359" y="4443"/>
                    <a:pt x="2905" y="4443"/>
                  </a:cubicBezTo>
                  <a:cubicBezTo>
                    <a:pt x="1934" y="4443"/>
                    <a:pt x="965" y="4376"/>
                    <a:pt x="1" y="4248"/>
                  </a:cubicBezTo>
                  <a:lnTo>
                    <a:pt x="1" y="4248"/>
                  </a:lnTo>
                  <a:cubicBezTo>
                    <a:pt x="770" y="5036"/>
                    <a:pt x="1670" y="5683"/>
                    <a:pt x="2664" y="6161"/>
                  </a:cubicBezTo>
                  <a:cubicBezTo>
                    <a:pt x="3189" y="6161"/>
                    <a:pt x="3743" y="6152"/>
                    <a:pt x="4315" y="6114"/>
                  </a:cubicBezTo>
                  <a:cubicBezTo>
                    <a:pt x="7672" y="5908"/>
                    <a:pt x="10935" y="4895"/>
                    <a:pt x="13823" y="3160"/>
                  </a:cubicBezTo>
                  <a:cubicBezTo>
                    <a:pt x="14499" y="2204"/>
                    <a:pt x="15005" y="1135"/>
                    <a:pt x="1530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5151675" y="1166850"/>
              <a:ext cx="317450" cy="115475"/>
            </a:xfrm>
            <a:custGeom>
              <a:avLst/>
              <a:gdLst/>
              <a:ahLst/>
              <a:cxnLst/>
              <a:rect l="l" t="t" r="r" b="b"/>
              <a:pathLst>
                <a:path w="12698" h="4619" extrusionOk="0">
                  <a:moveTo>
                    <a:pt x="11328" y="0"/>
                  </a:moveTo>
                  <a:cubicBezTo>
                    <a:pt x="8684" y="1679"/>
                    <a:pt x="5692" y="2635"/>
                    <a:pt x="2401" y="2851"/>
                  </a:cubicBezTo>
                  <a:cubicBezTo>
                    <a:pt x="1988" y="2879"/>
                    <a:pt x="1594" y="2898"/>
                    <a:pt x="1219" y="2898"/>
                  </a:cubicBezTo>
                  <a:cubicBezTo>
                    <a:pt x="769" y="3432"/>
                    <a:pt x="366" y="4004"/>
                    <a:pt x="0" y="4595"/>
                  </a:cubicBezTo>
                  <a:cubicBezTo>
                    <a:pt x="341" y="4611"/>
                    <a:pt x="681" y="4618"/>
                    <a:pt x="1021" y="4618"/>
                  </a:cubicBezTo>
                  <a:cubicBezTo>
                    <a:pt x="1496" y="4618"/>
                    <a:pt x="1969" y="4604"/>
                    <a:pt x="2438" y="4576"/>
                  </a:cubicBezTo>
                  <a:cubicBezTo>
                    <a:pt x="6096" y="4351"/>
                    <a:pt x="9631" y="3170"/>
                    <a:pt x="12697" y="1154"/>
                  </a:cubicBezTo>
                  <a:cubicBezTo>
                    <a:pt x="12285" y="722"/>
                    <a:pt x="11825" y="338"/>
                    <a:pt x="1132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5101500" y="1362825"/>
              <a:ext cx="456000" cy="175300"/>
            </a:xfrm>
            <a:custGeom>
              <a:avLst/>
              <a:gdLst/>
              <a:ahLst/>
              <a:cxnLst/>
              <a:rect l="l" t="t" r="r" b="b"/>
              <a:pathLst>
                <a:path w="18240" h="7012" extrusionOk="0">
                  <a:moveTo>
                    <a:pt x="17986" y="1"/>
                  </a:moveTo>
                  <a:cubicBezTo>
                    <a:pt x="14657" y="3170"/>
                    <a:pt x="10625" y="4943"/>
                    <a:pt x="5993" y="5252"/>
                  </a:cubicBezTo>
                  <a:cubicBezTo>
                    <a:pt x="5538" y="5282"/>
                    <a:pt x="5083" y="5297"/>
                    <a:pt x="4627" y="5297"/>
                  </a:cubicBezTo>
                  <a:cubicBezTo>
                    <a:pt x="3074" y="5297"/>
                    <a:pt x="1523" y="5124"/>
                    <a:pt x="0" y="4783"/>
                  </a:cubicBezTo>
                  <a:lnTo>
                    <a:pt x="0" y="4783"/>
                  </a:lnTo>
                  <a:cubicBezTo>
                    <a:pt x="75" y="5402"/>
                    <a:pt x="197" y="6021"/>
                    <a:pt x="394" y="6621"/>
                  </a:cubicBezTo>
                  <a:cubicBezTo>
                    <a:pt x="685" y="6677"/>
                    <a:pt x="1013" y="6743"/>
                    <a:pt x="1379" y="6790"/>
                  </a:cubicBezTo>
                  <a:cubicBezTo>
                    <a:pt x="2441" y="6939"/>
                    <a:pt x="3516" y="7012"/>
                    <a:pt x="4593" y="7012"/>
                  </a:cubicBezTo>
                  <a:cubicBezTo>
                    <a:pt x="5075" y="7012"/>
                    <a:pt x="5558" y="6997"/>
                    <a:pt x="6040" y="6968"/>
                  </a:cubicBezTo>
                  <a:cubicBezTo>
                    <a:pt x="10531" y="6706"/>
                    <a:pt x="14817" y="4989"/>
                    <a:pt x="18240" y="2082"/>
                  </a:cubicBezTo>
                  <a:cubicBezTo>
                    <a:pt x="18211" y="1379"/>
                    <a:pt x="18127" y="685"/>
                    <a:pt x="1798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5104550" y="1253125"/>
              <a:ext cx="426000" cy="157175"/>
            </a:xfrm>
            <a:custGeom>
              <a:avLst/>
              <a:gdLst/>
              <a:ahLst/>
              <a:cxnLst/>
              <a:rect l="l" t="t" r="r" b="b"/>
              <a:pathLst>
                <a:path w="17040" h="6287" extrusionOk="0">
                  <a:moveTo>
                    <a:pt x="16270" y="0"/>
                  </a:moveTo>
                  <a:cubicBezTo>
                    <a:pt x="13091" y="2719"/>
                    <a:pt x="9340" y="4239"/>
                    <a:pt x="5074" y="4520"/>
                  </a:cubicBezTo>
                  <a:cubicBezTo>
                    <a:pt x="4598" y="4551"/>
                    <a:pt x="4122" y="4567"/>
                    <a:pt x="3647" y="4567"/>
                  </a:cubicBezTo>
                  <a:cubicBezTo>
                    <a:pt x="2566" y="4567"/>
                    <a:pt x="1487" y="4486"/>
                    <a:pt x="413" y="4323"/>
                  </a:cubicBezTo>
                  <a:cubicBezTo>
                    <a:pt x="235" y="4867"/>
                    <a:pt x="104" y="5430"/>
                    <a:pt x="0" y="5992"/>
                  </a:cubicBezTo>
                  <a:cubicBezTo>
                    <a:pt x="141" y="6020"/>
                    <a:pt x="300" y="6039"/>
                    <a:pt x="460" y="6067"/>
                  </a:cubicBezTo>
                  <a:cubicBezTo>
                    <a:pt x="1500" y="6213"/>
                    <a:pt x="2553" y="6286"/>
                    <a:pt x="3608" y="6286"/>
                  </a:cubicBezTo>
                  <a:cubicBezTo>
                    <a:pt x="4112" y="6286"/>
                    <a:pt x="4617" y="6269"/>
                    <a:pt x="5120" y="6236"/>
                  </a:cubicBezTo>
                  <a:cubicBezTo>
                    <a:pt x="9481" y="5983"/>
                    <a:pt x="13654" y="4351"/>
                    <a:pt x="17039" y="1585"/>
                  </a:cubicBezTo>
                  <a:cubicBezTo>
                    <a:pt x="16814" y="1041"/>
                    <a:pt x="16561" y="516"/>
                    <a:pt x="162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6167950" y="1272900"/>
              <a:ext cx="183275" cy="109350"/>
            </a:xfrm>
            <a:custGeom>
              <a:avLst/>
              <a:gdLst/>
              <a:ahLst/>
              <a:cxnLst/>
              <a:rect l="l" t="t" r="r" b="b"/>
              <a:pathLst>
                <a:path w="7331" h="4374" extrusionOk="0">
                  <a:moveTo>
                    <a:pt x="2680" y="1"/>
                  </a:moveTo>
                  <a:cubicBezTo>
                    <a:pt x="1771" y="1"/>
                    <a:pt x="862" y="168"/>
                    <a:pt x="1" y="503"/>
                  </a:cubicBezTo>
                  <a:cubicBezTo>
                    <a:pt x="1" y="503"/>
                    <a:pt x="132" y="2088"/>
                    <a:pt x="2861" y="3935"/>
                  </a:cubicBezTo>
                  <a:cubicBezTo>
                    <a:pt x="3317" y="4243"/>
                    <a:pt x="3759" y="4373"/>
                    <a:pt x="4165" y="4373"/>
                  </a:cubicBezTo>
                  <a:cubicBezTo>
                    <a:pt x="6188" y="4373"/>
                    <a:pt x="7330" y="1139"/>
                    <a:pt x="5027" y="381"/>
                  </a:cubicBezTo>
                  <a:cubicBezTo>
                    <a:pt x="4266" y="128"/>
                    <a:pt x="3474" y="1"/>
                    <a:pt x="268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6068075" y="1270450"/>
              <a:ext cx="125400" cy="155450"/>
            </a:xfrm>
            <a:custGeom>
              <a:avLst/>
              <a:gdLst/>
              <a:ahLst/>
              <a:cxnLst/>
              <a:rect l="l" t="t" r="r" b="b"/>
              <a:pathLst>
                <a:path w="5016" h="6218" extrusionOk="0">
                  <a:moveTo>
                    <a:pt x="1220" y="1"/>
                  </a:moveTo>
                  <a:cubicBezTo>
                    <a:pt x="1220" y="1"/>
                    <a:pt x="1" y="1079"/>
                    <a:pt x="207" y="4268"/>
                  </a:cubicBezTo>
                  <a:cubicBezTo>
                    <a:pt x="296" y="5641"/>
                    <a:pt x="1279" y="6217"/>
                    <a:pt x="2291" y="6217"/>
                  </a:cubicBezTo>
                  <a:cubicBezTo>
                    <a:pt x="3628" y="6217"/>
                    <a:pt x="5016" y="5210"/>
                    <a:pt x="4455" y="3705"/>
                  </a:cubicBezTo>
                  <a:cubicBezTo>
                    <a:pt x="3864" y="2120"/>
                    <a:pt x="2711" y="798"/>
                    <a:pt x="122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4"/>
            <p:cNvSpPr/>
            <p:nvPr/>
          </p:nvSpPr>
          <p:spPr>
            <a:xfrm>
              <a:off x="6084025" y="1140800"/>
              <a:ext cx="165775" cy="135125"/>
            </a:xfrm>
            <a:custGeom>
              <a:avLst/>
              <a:gdLst/>
              <a:ahLst/>
              <a:cxnLst/>
              <a:rect l="l" t="t" r="r" b="b"/>
              <a:pathLst>
                <a:path w="6631" h="5405" extrusionOk="0">
                  <a:moveTo>
                    <a:pt x="3185" y="1"/>
                  </a:moveTo>
                  <a:cubicBezTo>
                    <a:pt x="2667" y="1"/>
                    <a:pt x="2151" y="218"/>
                    <a:pt x="1745" y="742"/>
                  </a:cubicBezTo>
                  <a:cubicBezTo>
                    <a:pt x="0" y="2983"/>
                    <a:pt x="338" y="5374"/>
                    <a:pt x="338" y="5374"/>
                  </a:cubicBezTo>
                  <a:cubicBezTo>
                    <a:pt x="338" y="5374"/>
                    <a:pt x="464" y="5404"/>
                    <a:pt x="705" y="5404"/>
                  </a:cubicBezTo>
                  <a:cubicBezTo>
                    <a:pt x="1321" y="5404"/>
                    <a:pt x="2686" y="5210"/>
                    <a:pt x="4595" y="3827"/>
                  </a:cubicBezTo>
                  <a:cubicBezTo>
                    <a:pt x="6631" y="2353"/>
                    <a:pt x="4893" y="1"/>
                    <a:pt x="318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4"/>
            <p:cNvSpPr/>
            <p:nvPr/>
          </p:nvSpPr>
          <p:spPr>
            <a:xfrm>
              <a:off x="5914300" y="1266250"/>
              <a:ext cx="125475" cy="155500"/>
            </a:xfrm>
            <a:custGeom>
              <a:avLst/>
              <a:gdLst/>
              <a:ahLst/>
              <a:cxnLst/>
              <a:rect l="l" t="t" r="r" b="b"/>
              <a:pathLst>
                <a:path w="5019" h="6220" extrusionOk="0">
                  <a:moveTo>
                    <a:pt x="1219" y="0"/>
                  </a:moveTo>
                  <a:cubicBezTo>
                    <a:pt x="1219" y="0"/>
                    <a:pt x="0" y="1079"/>
                    <a:pt x="206" y="4267"/>
                  </a:cubicBezTo>
                  <a:cubicBezTo>
                    <a:pt x="295" y="5642"/>
                    <a:pt x="1280" y="6220"/>
                    <a:pt x="2294" y="6220"/>
                  </a:cubicBezTo>
                  <a:cubicBezTo>
                    <a:pt x="3631" y="6220"/>
                    <a:pt x="5019" y="5214"/>
                    <a:pt x="4464" y="3704"/>
                  </a:cubicBezTo>
                  <a:cubicBezTo>
                    <a:pt x="3864" y="2119"/>
                    <a:pt x="2710" y="807"/>
                    <a:pt x="1219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4"/>
            <p:cNvSpPr/>
            <p:nvPr/>
          </p:nvSpPr>
          <p:spPr>
            <a:xfrm>
              <a:off x="5770925" y="1256625"/>
              <a:ext cx="118075" cy="158050"/>
            </a:xfrm>
            <a:custGeom>
              <a:avLst/>
              <a:gdLst/>
              <a:ahLst/>
              <a:cxnLst/>
              <a:rect l="l" t="t" r="r" b="b"/>
              <a:pathLst>
                <a:path w="4723" h="6322" extrusionOk="0">
                  <a:moveTo>
                    <a:pt x="1665" y="1"/>
                  </a:moveTo>
                  <a:cubicBezTo>
                    <a:pt x="1665" y="1"/>
                    <a:pt x="315" y="929"/>
                    <a:pt x="99" y="4117"/>
                  </a:cubicBezTo>
                  <a:cubicBezTo>
                    <a:pt x="1" y="5639"/>
                    <a:pt x="1117" y="6321"/>
                    <a:pt x="2243" y="6321"/>
                  </a:cubicBezTo>
                  <a:cubicBezTo>
                    <a:pt x="3477" y="6321"/>
                    <a:pt x="4723" y="5502"/>
                    <a:pt x="4394" y="4070"/>
                  </a:cubicBezTo>
                  <a:cubicBezTo>
                    <a:pt x="4010" y="2420"/>
                    <a:pt x="3044" y="976"/>
                    <a:pt x="166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4"/>
            <p:cNvSpPr/>
            <p:nvPr/>
          </p:nvSpPr>
          <p:spPr>
            <a:xfrm>
              <a:off x="5940075" y="1123925"/>
              <a:ext cx="156100" cy="139775"/>
            </a:xfrm>
            <a:custGeom>
              <a:avLst/>
              <a:gdLst/>
              <a:ahLst/>
              <a:cxnLst/>
              <a:rect l="l" t="t" r="r" b="b"/>
              <a:pathLst>
                <a:path w="6244" h="5591" extrusionOk="0">
                  <a:moveTo>
                    <a:pt x="2813" y="1"/>
                  </a:moveTo>
                  <a:cubicBezTo>
                    <a:pt x="2245" y="1"/>
                    <a:pt x="1689" y="250"/>
                    <a:pt x="1295" y="854"/>
                  </a:cubicBezTo>
                  <a:cubicBezTo>
                    <a:pt x="366" y="2242"/>
                    <a:pt x="1" y="3940"/>
                    <a:pt x="273" y="5581"/>
                  </a:cubicBezTo>
                  <a:cubicBezTo>
                    <a:pt x="273" y="5581"/>
                    <a:pt x="334" y="5590"/>
                    <a:pt x="451" y="5590"/>
                  </a:cubicBezTo>
                  <a:cubicBezTo>
                    <a:pt x="940" y="5590"/>
                    <a:pt x="2400" y="5425"/>
                    <a:pt x="4399" y="3715"/>
                  </a:cubicBezTo>
                  <a:cubicBezTo>
                    <a:pt x="6243" y="2128"/>
                    <a:pt x="4475" y="1"/>
                    <a:pt x="28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4"/>
            <p:cNvSpPr/>
            <p:nvPr/>
          </p:nvSpPr>
          <p:spPr>
            <a:xfrm>
              <a:off x="5782775" y="1129925"/>
              <a:ext cx="124975" cy="157675"/>
            </a:xfrm>
            <a:custGeom>
              <a:avLst/>
              <a:gdLst/>
              <a:ahLst/>
              <a:cxnLst/>
              <a:rect l="l" t="t" r="r" b="b"/>
              <a:pathLst>
                <a:path w="4999" h="6307" extrusionOk="0">
                  <a:moveTo>
                    <a:pt x="2118" y="0"/>
                  </a:moveTo>
                  <a:cubicBezTo>
                    <a:pt x="1176" y="0"/>
                    <a:pt x="283" y="501"/>
                    <a:pt x="169" y="1627"/>
                  </a:cubicBezTo>
                  <a:cubicBezTo>
                    <a:pt x="0" y="3296"/>
                    <a:pt x="460" y="4956"/>
                    <a:pt x="1454" y="6306"/>
                  </a:cubicBezTo>
                  <a:cubicBezTo>
                    <a:pt x="1454" y="6306"/>
                    <a:pt x="3039" y="5828"/>
                    <a:pt x="4267" y="2856"/>
                  </a:cubicBezTo>
                  <a:cubicBezTo>
                    <a:pt x="4999" y="1085"/>
                    <a:pt x="3505" y="0"/>
                    <a:pt x="211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4"/>
            <p:cNvSpPr/>
            <p:nvPr/>
          </p:nvSpPr>
          <p:spPr>
            <a:xfrm>
              <a:off x="5690875" y="1257100"/>
              <a:ext cx="497025" cy="94275"/>
            </a:xfrm>
            <a:custGeom>
              <a:avLst/>
              <a:gdLst/>
              <a:ahLst/>
              <a:cxnLst/>
              <a:rect l="l" t="t" r="r" b="b"/>
              <a:pathLst>
                <a:path w="19881" h="3771" extrusionOk="0">
                  <a:moveTo>
                    <a:pt x="12318" y="1"/>
                  </a:moveTo>
                  <a:cubicBezTo>
                    <a:pt x="6225" y="1"/>
                    <a:pt x="2075" y="2347"/>
                    <a:pt x="591" y="3339"/>
                  </a:cubicBezTo>
                  <a:cubicBezTo>
                    <a:pt x="216" y="3592"/>
                    <a:pt x="10" y="3761"/>
                    <a:pt x="0" y="3770"/>
                  </a:cubicBezTo>
                  <a:lnTo>
                    <a:pt x="1398" y="3433"/>
                  </a:lnTo>
                  <a:cubicBezTo>
                    <a:pt x="1454" y="3383"/>
                    <a:pt x="5056" y="397"/>
                    <a:pt x="11823" y="397"/>
                  </a:cubicBezTo>
                  <a:cubicBezTo>
                    <a:pt x="14104" y="397"/>
                    <a:pt x="16745" y="736"/>
                    <a:pt x="19731" y="1641"/>
                  </a:cubicBezTo>
                  <a:lnTo>
                    <a:pt x="19881" y="1163"/>
                  </a:lnTo>
                  <a:cubicBezTo>
                    <a:pt x="17116" y="325"/>
                    <a:pt x="14583" y="1"/>
                    <a:pt x="123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4"/>
            <p:cNvSpPr/>
            <p:nvPr/>
          </p:nvSpPr>
          <p:spPr>
            <a:xfrm>
              <a:off x="5394075" y="1132200"/>
              <a:ext cx="446625" cy="432900"/>
            </a:xfrm>
            <a:custGeom>
              <a:avLst/>
              <a:gdLst/>
              <a:ahLst/>
              <a:cxnLst/>
              <a:rect l="l" t="t" r="r" b="b"/>
              <a:pathLst>
                <a:path w="17865" h="17316" extrusionOk="0">
                  <a:moveTo>
                    <a:pt x="11428" y="1"/>
                  </a:moveTo>
                  <a:cubicBezTo>
                    <a:pt x="10479" y="1"/>
                    <a:pt x="9287" y="1365"/>
                    <a:pt x="8496" y="3346"/>
                  </a:cubicBezTo>
                  <a:cubicBezTo>
                    <a:pt x="7471" y="1624"/>
                    <a:pt x="6172" y="497"/>
                    <a:pt x="5243" y="497"/>
                  </a:cubicBezTo>
                  <a:cubicBezTo>
                    <a:pt x="5084" y="497"/>
                    <a:pt x="4936" y="530"/>
                    <a:pt x="4802" y="598"/>
                  </a:cubicBezTo>
                  <a:cubicBezTo>
                    <a:pt x="3883" y="1067"/>
                    <a:pt x="3939" y="3055"/>
                    <a:pt x="4867" y="5203"/>
                  </a:cubicBezTo>
                  <a:cubicBezTo>
                    <a:pt x="4075" y="5006"/>
                    <a:pt x="3319" y="4910"/>
                    <a:pt x="2658" y="4910"/>
                  </a:cubicBezTo>
                  <a:cubicBezTo>
                    <a:pt x="1425" y="4910"/>
                    <a:pt x="521" y="5243"/>
                    <a:pt x="319" y="5878"/>
                  </a:cubicBezTo>
                  <a:cubicBezTo>
                    <a:pt x="1" y="6863"/>
                    <a:pt x="1435" y="8222"/>
                    <a:pt x="3620" y="9085"/>
                  </a:cubicBezTo>
                  <a:cubicBezTo>
                    <a:pt x="1604" y="10295"/>
                    <a:pt x="404" y="11870"/>
                    <a:pt x="873" y="12789"/>
                  </a:cubicBezTo>
                  <a:cubicBezTo>
                    <a:pt x="1099" y="13233"/>
                    <a:pt x="1681" y="13450"/>
                    <a:pt x="2465" y="13450"/>
                  </a:cubicBezTo>
                  <a:cubicBezTo>
                    <a:pt x="3301" y="13450"/>
                    <a:pt x="4368" y="13203"/>
                    <a:pt x="5477" y="12723"/>
                  </a:cubicBezTo>
                  <a:lnTo>
                    <a:pt x="5477" y="12723"/>
                  </a:lnTo>
                  <a:cubicBezTo>
                    <a:pt x="4914" y="14993"/>
                    <a:pt x="5177" y="16962"/>
                    <a:pt x="6152" y="17271"/>
                  </a:cubicBezTo>
                  <a:cubicBezTo>
                    <a:pt x="6244" y="17301"/>
                    <a:pt x="6339" y="17316"/>
                    <a:pt x="6437" y="17316"/>
                  </a:cubicBezTo>
                  <a:cubicBezTo>
                    <a:pt x="7387" y="17316"/>
                    <a:pt x="8578" y="15951"/>
                    <a:pt x="9369" y="13971"/>
                  </a:cubicBezTo>
                  <a:cubicBezTo>
                    <a:pt x="10394" y="15693"/>
                    <a:pt x="11693" y="16819"/>
                    <a:pt x="12622" y="16819"/>
                  </a:cubicBezTo>
                  <a:cubicBezTo>
                    <a:pt x="12781" y="16819"/>
                    <a:pt x="12929" y="16787"/>
                    <a:pt x="13063" y="16718"/>
                  </a:cubicBezTo>
                  <a:cubicBezTo>
                    <a:pt x="13982" y="16249"/>
                    <a:pt x="13926" y="14261"/>
                    <a:pt x="12998" y="12114"/>
                  </a:cubicBezTo>
                  <a:lnTo>
                    <a:pt x="12998" y="12114"/>
                  </a:lnTo>
                  <a:cubicBezTo>
                    <a:pt x="13790" y="12310"/>
                    <a:pt x="14546" y="12406"/>
                    <a:pt x="15208" y="12406"/>
                  </a:cubicBezTo>
                  <a:cubicBezTo>
                    <a:pt x="16441" y="12406"/>
                    <a:pt x="17348" y="12073"/>
                    <a:pt x="17555" y="11439"/>
                  </a:cubicBezTo>
                  <a:cubicBezTo>
                    <a:pt x="17865" y="10454"/>
                    <a:pt x="16430" y="9094"/>
                    <a:pt x="14245" y="8232"/>
                  </a:cubicBezTo>
                  <a:cubicBezTo>
                    <a:pt x="16261" y="7022"/>
                    <a:pt x="17461" y="5447"/>
                    <a:pt x="16992" y="4528"/>
                  </a:cubicBezTo>
                  <a:cubicBezTo>
                    <a:pt x="16766" y="4083"/>
                    <a:pt x="16184" y="3867"/>
                    <a:pt x="15401" y="3867"/>
                  </a:cubicBezTo>
                  <a:cubicBezTo>
                    <a:pt x="14564" y="3867"/>
                    <a:pt x="13497" y="4114"/>
                    <a:pt x="12388" y="4593"/>
                  </a:cubicBezTo>
                  <a:cubicBezTo>
                    <a:pt x="12951" y="2324"/>
                    <a:pt x="12688" y="355"/>
                    <a:pt x="11713" y="45"/>
                  </a:cubicBezTo>
                  <a:cubicBezTo>
                    <a:pt x="11621" y="15"/>
                    <a:pt x="11526" y="1"/>
                    <a:pt x="11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4"/>
            <p:cNvSpPr/>
            <p:nvPr/>
          </p:nvSpPr>
          <p:spPr>
            <a:xfrm>
              <a:off x="5543700" y="1289925"/>
              <a:ext cx="157275" cy="134525"/>
            </a:xfrm>
            <a:custGeom>
              <a:avLst/>
              <a:gdLst/>
              <a:ahLst/>
              <a:cxnLst/>
              <a:rect l="l" t="t" r="r" b="b"/>
              <a:pathLst>
                <a:path w="6291" h="5381" extrusionOk="0">
                  <a:moveTo>
                    <a:pt x="2849" y="0"/>
                  </a:moveTo>
                  <a:cubicBezTo>
                    <a:pt x="2849" y="0"/>
                    <a:pt x="777" y="544"/>
                    <a:pt x="439" y="2204"/>
                  </a:cubicBezTo>
                  <a:cubicBezTo>
                    <a:pt x="0" y="4369"/>
                    <a:pt x="1531" y="5381"/>
                    <a:pt x="2865" y="5381"/>
                  </a:cubicBezTo>
                  <a:cubicBezTo>
                    <a:pt x="3300" y="5381"/>
                    <a:pt x="3713" y="5274"/>
                    <a:pt x="4031" y="5064"/>
                  </a:cubicBezTo>
                  <a:cubicBezTo>
                    <a:pt x="5334" y="4201"/>
                    <a:pt x="6291" y="422"/>
                    <a:pt x="284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4"/>
            <p:cNvSpPr/>
            <p:nvPr/>
          </p:nvSpPr>
          <p:spPr>
            <a:xfrm>
              <a:off x="5655875" y="10244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6" y="1"/>
                  </a:moveTo>
                  <a:cubicBezTo>
                    <a:pt x="1841" y="1"/>
                    <a:pt x="287" y="2129"/>
                    <a:pt x="1813" y="3483"/>
                  </a:cubicBezTo>
                  <a:cubicBezTo>
                    <a:pt x="2179" y="3802"/>
                    <a:pt x="2573" y="4093"/>
                    <a:pt x="2985" y="4327"/>
                  </a:cubicBezTo>
                  <a:cubicBezTo>
                    <a:pt x="2713" y="4468"/>
                    <a:pt x="2423" y="4636"/>
                    <a:pt x="2113" y="4833"/>
                  </a:cubicBezTo>
                  <a:cubicBezTo>
                    <a:pt x="1" y="6173"/>
                    <a:pt x="1510" y="8644"/>
                    <a:pt x="3164" y="8644"/>
                  </a:cubicBezTo>
                  <a:cubicBezTo>
                    <a:pt x="3618" y="8644"/>
                    <a:pt x="4082" y="8458"/>
                    <a:pt x="4486" y="8012"/>
                  </a:cubicBezTo>
                  <a:cubicBezTo>
                    <a:pt x="4786" y="7684"/>
                    <a:pt x="5048" y="7328"/>
                    <a:pt x="5273" y="6953"/>
                  </a:cubicBezTo>
                  <a:cubicBezTo>
                    <a:pt x="5386" y="7178"/>
                    <a:pt x="5526" y="7412"/>
                    <a:pt x="5686" y="7656"/>
                  </a:cubicBezTo>
                  <a:cubicBezTo>
                    <a:pt x="6158" y="8400"/>
                    <a:pt x="6769" y="8696"/>
                    <a:pt x="7362" y="8696"/>
                  </a:cubicBezTo>
                  <a:cubicBezTo>
                    <a:pt x="8924" y="8696"/>
                    <a:pt x="10367" y="6643"/>
                    <a:pt x="8865" y="5283"/>
                  </a:cubicBezTo>
                  <a:cubicBezTo>
                    <a:pt x="8602" y="5049"/>
                    <a:pt x="8321" y="4824"/>
                    <a:pt x="8021" y="4627"/>
                  </a:cubicBezTo>
                  <a:cubicBezTo>
                    <a:pt x="8302" y="4486"/>
                    <a:pt x="8602" y="4318"/>
                    <a:pt x="8921" y="4121"/>
                  </a:cubicBezTo>
                  <a:cubicBezTo>
                    <a:pt x="11059" y="2782"/>
                    <a:pt x="9451" y="200"/>
                    <a:pt x="7760" y="200"/>
                  </a:cubicBezTo>
                  <a:cubicBezTo>
                    <a:pt x="7308" y="200"/>
                    <a:pt x="6849" y="386"/>
                    <a:pt x="6455" y="829"/>
                  </a:cubicBezTo>
                  <a:cubicBezTo>
                    <a:pt x="6145" y="1167"/>
                    <a:pt x="5883" y="1542"/>
                    <a:pt x="5648" y="1945"/>
                  </a:cubicBezTo>
                  <a:cubicBezTo>
                    <a:pt x="5498" y="1654"/>
                    <a:pt x="5330" y="1345"/>
                    <a:pt x="5123" y="1026"/>
                  </a:cubicBezTo>
                  <a:cubicBezTo>
                    <a:pt x="4662" y="293"/>
                    <a:pt x="4054" y="1"/>
                    <a:pt x="3456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4"/>
            <p:cNvSpPr/>
            <p:nvPr/>
          </p:nvSpPr>
          <p:spPr>
            <a:xfrm>
              <a:off x="5755100" y="1099200"/>
              <a:ext cx="73475" cy="65575"/>
            </a:xfrm>
            <a:custGeom>
              <a:avLst/>
              <a:gdLst/>
              <a:ahLst/>
              <a:cxnLst/>
              <a:rect l="l" t="t" r="r" b="b"/>
              <a:pathLst>
                <a:path w="2939" h="2623" extrusionOk="0">
                  <a:moveTo>
                    <a:pt x="1888" y="1"/>
                  </a:moveTo>
                  <a:cubicBezTo>
                    <a:pt x="1358" y="1"/>
                    <a:pt x="757" y="588"/>
                    <a:pt x="657" y="812"/>
                  </a:cubicBezTo>
                  <a:cubicBezTo>
                    <a:pt x="657" y="812"/>
                    <a:pt x="1" y="1890"/>
                    <a:pt x="789" y="2425"/>
                  </a:cubicBezTo>
                  <a:cubicBezTo>
                    <a:pt x="983" y="2556"/>
                    <a:pt x="1222" y="2622"/>
                    <a:pt x="1463" y="2622"/>
                  </a:cubicBezTo>
                  <a:cubicBezTo>
                    <a:pt x="2186" y="2622"/>
                    <a:pt x="2938" y="2028"/>
                    <a:pt x="2636" y="812"/>
                  </a:cubicBezTo>
                  <a:cubicBezTo>
                    <a:pt x="2490" y="206"/>
                    <a:pt x="2201" y="1"/>
                    <a:pt x="1888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4"/>
            <p:cNvSpPr/>
            <p:nvPr/>
          </p:nvSpPr>
          <p:spPr>
            <a:xfrm>
              <a:off x="5067025" y="15888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5" y="0"/>
                  </a:moveTo>
                  <a:cubicBezTo>
                    <a:pt x="1841" y="0"/>
                    <a:pt x="287" y="2126"/>
                    <a:pt x="1820" y="3488"/>
                  </a:cubicBezTo>
                  <a:cubicBezTo>
                    <a:pt x="2177" y="3807"/>
                    <a:pt x="2570" y="4088"/>
                    <a:pt x="2992" y="4332"/>
                  </a:cubicBezTo>
                  <a:cubicBezTo>
                    <a:pt x="2711" y="4473"/>
                    <a:pt x="2420" y="4632"/>
                    <a:pt x="2111" y="4829"/>
                  </a:cubicBezTo>
                  <a:cubicBezTo>
                    <a:pt x="1" y="6174"/>
                    <a:pt x="1505" y="8644"/>
                    <a:pt x="3158" y="8644"/>
                  </a:cubicBezTo>
                  <a:cubicBezTo>
                    <a:pt x="3612" y="8644"/>
                    <a:pt x="4079" y="8457"/>
                    <a:pt x="4483" y="8008"/>
                  </a:cubicBezTo>
                  <a:cubicBezTo>
                    <a:pt x="4783" y="7680"/>
                    <a:pt x="5046" y="7333"/>
                    <a:pt x="5271" y="6958"/>
                  </a:cubicBezTo>
                  <a:cubicBezTo>
                    <a:pt x="5393" y="7183"/>
                    <a:pt x="5524" y="7417"/>
                    <a:pt x="5684" y="7661"/>
                  </a:cubicBezTo>
                  <a:cubicBezTo>
                    <a:pt x="6156" y="8401"/>
                    <a:pt x="6767" y="8697"/>
                    <a:pt x="7360" y="8697"/>
                  </a:cubicBezTo>
                  <a:cubicBezTo>
                    <a:pt x="8925" y="8697"/>
                    <a:pt x="10372" y="6648"/>
                    <a:pt x="8863" y="5288"/>
                  </a:cubicBezTo>
                  <a:cubicBezTo>
                    <a:pt x="8600" y="5045"/>
                    <a:pt x="8319" y="4829"/>
                    <a:pt x="8019" y="4632"/>
                  </a:cubicBezTo>
                  <a:cubicBezTo>
                    <a:pt x="8300" y="4491"/>
                    <a:pt x="8600" y="4322"/>
                    <a:pt x="8919" y="4116"/>
                  </a:cubicBezTo>
                  <a:cubicBezTo>
                    <a:pt x="11058" y="2784"/>
                    <a:pt x="9446" y="201"/>
                    <a:pt x="7754" y="201"/>
                  </a:cubicBezTo>
                  <a:cubicBezTo>
                    <a:pt x="7303" y="201"/>
                    <a:pt x="6846" y="384"/>
                    <a:pt x="6453" y="825"/>
                  </a:cubicBezTo>
                  <a:cubicBezTo>
                    <a:pt x="6143" y="1172"/>
                    <a:pt x="5871" y="1547"/>
                    <a:pt x="5646" y="1950"/>
                  </a:cubicBezTo>
                  <a:cubicBezTo>
                    <a:pt x="5496" y="1659"/>
                    <a:pt x="5327" y="1350"/>
                    <a:pt x="5121" y="1022"/>
                  </a:cubicBezTo>
                  <a:cubicBezTo>
                    <a:pt x="4660" y="292"/>
                    <a:pt x="4053" y="0"/>
                    <a:pt x="345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4"/>
            <p:cNvSpPr/>
            <p:nvPr/>
          </p:nvSpPr>
          <p:spPr>
            <a:xfrm>
              <a:off x="5166200" y="1663500"/>
              <a:ext cx="73450" cy="65700"/>
            </a:xfrm>
            <a:custGeom>
              <a:avLst/>
              <a:gdLst/>
              <a:ahLst/>
              <a:cxnLst/>
              <a:rect l="l" t="t" r="r" b="b"/>
              <a:pathLst>
                <a:path w="2938" h="2628" extrusionOk="0">
                  <a:moveTo>
                    <a:pt x="1883" y="0"/>
                  </a:moveTo>
                  <a:cubicBezTo>
                    <a:pt x="1354" y="0"/>
                    <a:pt x="757" y="587"/>
                    <a:pt x="657" y="811"/>
                  </a:cubicBezTo>
                  <a:cubicBezTo>
                    <a:pt x="657" y="811"/>
                    <a:pt x="1" y="1890"/>
                    <a:pt x="788" y="2424"/>
                  </a:cubicBezTo>
                  <a:cubicBezTo>
                    <a:pt x="985" y="2559"/>
                    <a:pt x="1226" y="2627"/>
                    <a:pt x="1469" y="2627"/>
                  </a:cubicBezTo>
                  <a:cubicBezTo>
                    <a:pt x="2191" y="2627"/>
                    <a:pt x="2937" y="2031"/>
                    <a:pt x="2636" y="811"/>
                  </a:cubicBezTo>
                  <a:cubicBezTo>
                    <a:pt x="2486" y="205"/>
                    <a:pt x="2196" y="0"/>
                    <a:pt x="188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54"/>
          <p:cNvSpPr txBox="1">
            <a:spLocks noGrp="1"/>
          </p:cNvSpPr>
          <p:nvPr>
            <p:ph type="title"/>
          </p:nvPr>
        </p:nvSpPr>
        <p:spPr>
          <a:xfrm>
            <a:off x="1046575" y="1568525"/>
            <a:ext cx="70509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  <a:endParaRPr sz="60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/>
          <a:stretch>
            <a:fillRect/>
          </a:stretch>
        </p:blipFill>
        <p:spPr bwMode="auto">
          <a:xfrm>
            <a:off x="-36571" y="185319"/>
            <a:ext cx="9134080" cy="49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5400" y="12700"/>
            <a:ext cx="8978900" cy="5054600"/>
            <a:chOff x="0" y="0"/>
            <a:chExt cx="9144000" cy="513286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5893" y="1373822"/>
            <a:ext cx="7476781" cy="7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nhanh? </a:t>
            </a:r>
            <a:r>
              <a:rPr lang="en-US" altLang="en-US" sz="4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đúng?</a:t>
            </a:r>
            <a:endParaRPr lang="en-US" altLang="en-US" sz="4400" b="1" dirty="0">
              <a:solidFill>
                <a:srgbClr val="E80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67" y="3706179"/>
            <a:ext cx="30416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58" y="3706179"/>
            <a:ext cx="30416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5602">
            <a:off x="7946707" y="556003"/>
            <a:ext cx="1117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099" y="3328028"/>
            <a:ext cx="2560502" cy="18838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328"/>
            <a:ext cx="1844262" cy="4560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29" y="1459129"/>
            <a:ext cx="7367883" cy="2085910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1">
                <a:extLst>
                  <a:ext uri="{FF2B5EF4-FFF2-40B4-BE49-F238E27FC236}">
                    <a16:creationId xmlns:a16="http://schemas.microsoft.com/office/drawing/2014/main" id="{60A4F84B-1CC2-41BF-83F3-9D582860109E}"/>
                  </a:ext>
                </a:extLst>
              </p:cNvPr>
              <p:cNvSpPr/>
              <p:nvPr/>
            </p:nvSpPr>
            <p:spPr>
              <a:xfrm>
                <a:off x="1515650" y="1869836"/>
                <a:ext cx="2363373" cy="126449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</a:t>
                </a:r>
              </a:p>
            </p:txBody>
          </p:sp>
        </mc:Choice>
        <mc:Fallback xmlns="">
          <p:sp>
            <p:nvSpPr>
              <p:cNvPr id="8" name="Rectangle: Rounded Corners 1">
                <a:extLst>
                  <a:ext uri="{FF2B5EF4-FFF2-40B4-BE49-F238E27FC236}">
                    <a16:creationId xmlns:a16="http://schemas.microsoft.com/office/drawing/2014/main" id="{60A4F84B-1CC2-41BF-83F3-9D5828601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50" y="1869836"/>
                <a:ext cx="2363373" cy="1264496"/>
              </a:xfrm>
              <a:prstGeom prst="roundRect">
                <a:avLst/>
              </a:prstGeom>
              <a:blipFill>
                <a:blip r:embed="rId5"/>
                <a:stretch>
                  <a:fillRect l="-2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D3EB0547-7D46-44F3-997E-65FFE8FAA982}"/>
              </a:ext>
            </a:extLst>
          </p:cNvPr>
          <p:cNvSpPr/>
          <p:nvPr/>
        </p:nvSpPr>
        <p:spPr>
          <a:xfrm>
            <a:off x="2697337" y="2114127"/>
            <a:ext cx="807760" cy="738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8">
                <a:extLst>
                  <a:ext uri="{FF2B5EF4-FFF2-40B4-BE49-F238E27FC236}">
                    <a16:creationId xmlns:a16="http://schemas.microsoft.com/office/drawing/2014/main" id="{2CF1F7E9-9D22-47D9-AB66-B7742A709DE7}"/>
                  </a:ext>
                </a:extLst>
              </p:cNvPr>
              <p:cNvSpPr/>
              <p:nvPr/>
            </p:nvSpPr>
            <p:spPr>
              <a:xfrm>
                <a:off x="3988250" y="1869836"/>
                <a:ext cx="2363373" cy="126449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=</a:t>
                </a:r>
              </a:p>
            </p:txBody>
          </p:sp>
        </mc:Choice>
        <mc:Fallback xmlns="">
          <p:sp>
            <p:nvSpPr>
              <p:cNvPr id="10" name="Rectangle: Rounded Corners 8">
                <a:extLst>
                  <a:ext uri="{FF2B5EF4-FFF2-40B4-BE49-F238E27FC236}">
                    <a16:creationId xmlns:a16="http://schemas.microsoft.com/office/drawing/2014/main" id="{2CF1F7E9-9D22-47D9-AB66-B7742A709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250" y="1869836"/>
                <a:ext cx="2363373" cy="1264496"/>
              </a:xfrm>
              <a:prstGeom prst="roundRect">
                <a:avLst/>
              </a:prstGeom>
              <a:blipFill>
                <a:blip r:embed="rId6"/>
                <a:stretch>
                  <a:fillRect l="-2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6BA03F2B-8806-47C5-AD7A-79AA5D303E58}"/>
              </a:ext>
            </a:extLst>
          </p:cNvPr>
          <p:cNvSpPr/>
          <p:nvPr/>
        </p:nvSpPr>
        <p:spPr>
          <a:xfrm>
            <a:off x="5154960" y="2098084"/>
            <a:ext cx="807760" cy="738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0">
                <a:extLst>
                  <a:ext uri="{FF2B5EF4-FFF2-40B4-BE49-F238E27FC236}">
                    <a16:creationId xmlns:a16="http://schemas.microsoft.com/office/drawing/2014/main" id="{A9A01D36-DF44-495D-B864-4A7AD97230EE}"/>
                  </a:ext>
                </a:extLst>
              </p:cNvPr>
              <p:cNvSpPr/>
              <p:nvPr/>
            </p:nvSpPr>
            <p:spPr>
              <a:xfrm>
                <a:off x="6241931" y="1835284"/>
                <a:ext cx="2363373" cy="126449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=</a:t>
                </a:r>
              </a:p>
            </p:txBody>
          </p:sp>
        </mc:Choice>
        <mc:Fallback xmlns="">
          <p:sp>
            <p:nvSpPr>
              <p:cNvPr id="12" name="Rectangle: Rounded Corners 10">
                <a:extLst>
                  <a:ext uri="{FF2B5EF4-FFF2-40B4-BE49-F238E27FC236}">
                    <a16:creationId xmlns:a16="http://schemas.microsoft.com/office/drawing/2014/main" id="{A9A01D36-DF44-495D-B864-4A7AD9723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31" y="1835284"/>
                <a:ext cx="2363373" cy="1264496"/>
              </a:xfrm>
              <a:prstGeom prst="roundRect">
                <a:avLst/>
              </a:prstGeom>
              <a:blipFill>
                <a:blip r:embed="rId7"/>
                <a:stretch>
                  <a:fillRect l="-2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528E3A44-64F5-459E-9DE4-778463903721}"/>
              </a:ext>
            </a:extLst>
          </p:cNvPr>
          <p:cNvSpPr/>
          <p:nvPr/>
        </p:nvSpPr>
        <p:spPr>
          <a:xfrm>
            <a:off x="7423617" y="2063532"/>
            <a:ext cx="807760" cy="738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347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8535" y="2863215"/>
            <a:ext cx="11307469" cy="23368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76" y="3248271"/>
            <a:ext cx="2609193" cy="1951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" y="293916"/>
            <a:ext cx="1645541" cy="1424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08" y="293916"/>
            <a:ext cx="1645541" cy="1424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77" y="293916"/>
            <a:ext cx="1645541" cy="1424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61" y="366959"/>
            <a:ext cx="1645541" cy="1424026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5400000">
            <a:off x="4222072" y="-2168930"/>
            <a:ext cx="687899" cy="8247364"/>
          </a:xfrm>
          <a:prstGeom prst="rightBrace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24570" y="2076906"/>
            <a:ext cx="2821661" cy="7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altLang="en-US" sz="4000" b="1" dirty="0">
              <a:solidFill>
                <a:srgbClr val="E80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1057" y="2764806"/>
            <a:ext cx="4540080" cy="64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E80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7525" y="1025311"/>
            <a:ext cx="7328307" cy="3423535"/>
            <a:chOff x="1733230" y="1248506"/>
            <a:chExt cx="8912456" cy="4565129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733230" y="1290488"/>
              <a:ext cx="1" cy="45231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46878" y="1248506"/>
              <a:ext cx="8898808" cy="4565129"/>
              <a:chOff x="1746878" y="1248506"/>
              <a:chExt cx="8898808" cy="456512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878" y="2567774"/>
                <a:ext cx="8894502" cy="324586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14"/>
              <a:stretch/>
            </p:blipFill>
            <p:spPr>
              <a:xfrm>
                <a:off x="1751184" y="1248506"/>
                <a:ext cx="8894502" cy="1379045"/>
              </a:xfrm>
              <a:prstGeom prst="rect">
                <a:avLst/>
              </a:prstGeom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57" y="117684"/>
            <a:ext cx="913985" cy="9139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5633" y="1255643"/>
            <a:ext cx="7880267" cy="492134"/>
          </a:xfrm>
          <a:prstGeom prst="rect">
            <a:avLst/>
          </a:prstGeom>
          <a:noFill/>
        </p:spPr>
        <p:txBody>
          <a:bodyPr wrap="square" lIns="121615" tIns="60807" rIns="121615" bIns="60807" rtlCol="0">
            <a:spAutoFit/>
          </a:bodyPr>
          <a:lstStyle/>
          <a:p>
            <a:pPr defTabSz="912091">
              <a:buClrTx/>
            </a:pPr>
            <a:r>
              <a:rPr lang="en-US" sz="24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2400" b="1" kern="1200" smtClean="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…. </a:t>
            </a:r>
            <a:r>
              <a:rPr lang="en-US" sz="24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lang="en-US" sz="2400" b="1" kern="1200" smtClean="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…. </a:t>
            </a:r>
            <a:r>
              <a:rPr lang="en-US" sz="2400" b="1" kern="1200" err="1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en-US" sz="24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lang="en-US" sz="2400" b="1" kern="1200" err="1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en-US" sz="24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  <a:endParaRPr lang="en-US" sz="2400" b="1" kern="1200" dirty="0">
              <a:solidFill>
                <a:srgbClr val="931D7D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266" y="1719201"/>
            <a:ext cx="2632169" cy="492134"/>
          </a:xfrm>
          <a:prstGeom prst="rect">
            <a:avLst/>
          </a:prstGeom>
          <a:noFill/>
        </p:spPr>
        <p:txBody>
          <a:bodyPr wrap="square" lIns="121615" tIns="60807" rIns="121615" bIns="60807" rtlCol="0">
            <a:spAutoFit/>
          </a:bodyPr>
          <a:lstStyle/>
          <a:p>
            <a:pPr defTabSz="912091">
              <a:buClrTx/>
            </a:pPr>
            <a:r>
              <a:rPr lang="en-US" sz="24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lang="en-US" sz="2400" b="1" kern="1200" dirty="0">
              <a:solidFill>
                <a:srgbClr val="931D7D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1376" y="2135348"/>
            <a:ext cx="8283999" cy="584462"/>
          </a:xfrm>
          <a:prstGeom prst="rect">
            <a:avLst/>
          </a:prstGeom>
          <a:noFill/>
        </p:spPr>
        <p:txBody>
          <a:bodyPr wrap="square" lIns="121610" tIns="60805" rIns="121610" bIns="60805">
            <a:spAutoFit/>
          </a:bodyPr>
          <a:lstStyle/>
          <a:p>
            <a:pPr defTabSz="91211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kern="1200" err="1">
                <a:solidFill>
                  <a:srgbClr val="931D7D"/>
                </a:solidFill>
                <a:latin typeface="HP001 4 hàng" pitchFamily="34" charset="0"/>
                <a:ea typeface="+mn-ea"/>
                <a:cs typeface="Times New Roman" pitchFamily="18" charset="0"/>
              </a:rPr>
              <a:t>Bài</a:t>
            </a:r>
            <a:r>
              <a:rPr lang="en-US" sz="2400" b="1" kern="1200">
                <a:solidFill>
                  <a:srgbClr val="931D7D"/>
                </a:solidFill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smtClean="0">
                <a:solidFill>
                  <a:srgbClr val="931D7D"/>
                </a:solidFill>
                <a:latin typeface="HP001 4 hàng" pitchFamily="34" charset="0"/>
                <a:ea typeface="+mn-ea"/>
                <a:cs typeface="Times New Roman" pitchFamily="18" charset="0"/>
              </a:rPr>
              <a:t>40: Bảng nhân 5 (tiết 1)</a:t>
            </a:r>
            <a:endParaRPr lang="en-US" sz="2400" b="1" kern="1200" dirty="0">
              <a:solidFill>
                <a:srgbClr val="931D7D"/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6335934" y="79153"/>
            <a:ext cx="2808066" cy="1577838"/>
          </a:xfrm>
          <a:prstGeom prst="cloudCallout">
            <a:avLst>
              <a:gd name="adj1" fmla="val 20106"/>
              <a:gd name="adj2" fmla="val 6430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7" rIns="121615" bIns="60807" rtlCol="0" anchor="ctr"/>
          <a:lstStyle/>
          <a:p>
            <a:pPr algn="ctr" defTabSz="912114">
              <a:buClrTx/>
            </a:pPr>
            <a:r>
              <a:rPr lang="en-US" sz="1995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995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95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995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1995" kern="1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95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95" kern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12, 13 </a:t>
            </a:r>
          </a:p>
          <a:p>
            <a:pPr algn="ctr" defTabSz="912114">
              <a:buClrTx/>
            </a:pPr>
            <a:r>
              <a:rPr lang="en-US" sz="1995" kern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(Tập </a:t>
            </a:r>
            <a:r>
              <a:rPr lang="en-US" sz="1995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1995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" name="Google Shape;784;p35"/>
          <p:cNvGrpSpPr/>
          <p:nvPr/>
        </p:nvGrpSpPr>
        <p:grpSpPr>
          <a:xfrm>
            <a:off x="3813948" y="1573533"/>
            <a:ext cx="1055508" cy="980166"/>
            <a:chOff x="2943250" y="4992225"/>
            <a:chExt cx="424950" cy="481000"/>
          </a:xfrm>
        </p:grpSpPr>
        <p:sp>
          <p:nvSpPr>
            <p:cNvPr id="785" name="Google Shape;785;p35"/>
            <p:cNvSpPr/>
            <p:nvPr/>
          </p:nvSpPr>
          <p:spPr>
            <a:xfrm>
              <a:off x="2943250" y="4992225"/>
              <a:ext cx="424950" cy="481000"/>
            </a:xfrm>
            <a:custGeom>
              <a:avLst/>
              <a:gdLst/>
              <a:ahLst/>
              <a:cxnLst/>
              <a:rect l="l" t="t" r="r" b="b"/>
              <a:pathLst>
                <a:path w="16998" h="19240" extrusionOk="0">
                  <a:moveTo>
                    <a:pt x="9582" y="1"/>
                  </a:moveTo>
                  <a:cubicBezTo>
                    <a:pt x="5734" y="1"/>
                    <a:pt x="0" y="5462"/>
                    <a:pt x="851" y="11849"/>
                  </a:cubicBezTo>
                  <a:cubicBezTo>
                    <a:pt x="1760" y="18704"/>
                    <a:pt x="7042" y="19130"/>
                    <a:pt x="7042" y="19130"/>
                  </a:cubicBezTo>
                  <a:cubicBezTo>
                    <a:pt x="7293" y="19200"/>
                    <a:pt x="7624" y="19240"/>
                    <a:pt x="8009" y="19240"/>
                  </a:cubicBezTo>
                  <a:cubicBezTo>
                    <a:pt x="10017" y="19240"/>
                    <a:pt x="13505" y="18163"/>
                    <a:pt x="14953" y="14632"/>
                  </a:cubicBezTo>
                  <a:cubicBezTo>
                    <a:pt x="16998" y="9646"/>
                    <a:pt x="14187" y="990"/>
                    <a:pt x="10404" y="93"/>
                  </a:cubicBezTo>
                  <a:cubicBezTo>
                    <a:pt x="10143" y="31"/>
                    <a:pt x="9868" y="1"/>
                    <a:pt x="9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014550" y="5101550"/>
              <a:ext cx="66350" cy="52150"/>
            </a:xfrm>
            <a:custGeom>
              <a:avLst/>
              <a:gdLst/>
              <a:ahLst/>
              <a:cxnLst/>
              <a:rect l="l" t="t" r="r" b="b"/>
              <a:pathLst>
                <a:path w="2654" h="2086" extrusionOk="0">
                  <a:moveTo>
                    <a:pt x="1382" y="0"/>
                  </a:moveTo>
                  <a:cubicBezTo>
                    <a:pt x="669" y="0"/>
                    <a:pt x="0" y="992"/>
                    <a:pt x="612" y="1746"/>
                  </a:cubicBezTo>
                  <a:cubicBezTo>
                    <a:pt x="807" y="1986"/>
                    <a:pt x="1038" y="2086"/>
                    <a:pt x="1265" y="2086"/>
                  </a:cubicBezTo>
                  <a:cubicBezTo>
                    <a:pt x="1979" y="2086"/>
                    <a:pt x="2653" y="1097"/>
                    <a:pt x="2037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087525" y="5115875"/>
              <a:ext cx="66250" cy="52125"/>
            </a:xfrm>
            <a:custGeom>
              <a:avLst/>
              <a:gdLst/>
              <a:ahLst/>
              <a:cxnLst/>
              <a:rect l="l" t="t" r="r" b="b"/>
              <a:pathLst>
                <a:path w="2650" h="2085" extrusionOk="0">
                  <a:moveTo>
                    <a:pt x="1382" y="1"/>
                  </a:moveTo>
                  <a:cubicBezTo>
                    <a:pt x="669" y="1"/>
                    <a:pt x="1" y="993"/>
                    <a:pt x="612" y="1746"/>
                  </a:cubicBezTo>
                  <a:cubicBezTo>
                    <a:pt x="807" y="1985"/>
                    <a:pt x="1037" y="2084"/>
                    <a:pt x="1263" y="2084"/>
                  </a:cubicBezTo>
                  <a:cubicBezTo>
                    <a:pt x="1976" y="2084"/>
                    <a:pt x="2650" y="1098"/>
                    <a:pt x="2038" y="344"/>
                  </a:cubicBezTo>
                  <a:cubicBezTo>
                    <a:pt x="1841" y="102"/>
                    <a:pt x="1609" y="1"/>
                    <a:pt x="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170725" y="5127875"/>
              <a:ext cx="66350" cy="52100"/>
            </a:xfrm>
            <a:custGeom>
              <a:avLst/>
              <a:gdLst/>
              <a:ahLst/>
              <a:cxnLst/>
              <a:rect l="l" t="t" r="r" b="b"/>
              <a:pathLst>
                <a:path w="2654" h="2084" extrusionOk="0">
                  <a:moveTo>
                    <a:pt x="1383" y="0"/>
                  </a:moveTo>
                  <a:cubicBezTo>
                    <a:pt x="670" y="0"/>
                    <a:pt x="0" y="990"/>
                    <a:pt x="612" y="1743"/>
                  </a:cubicBezTo>
                  <a:cubicBezTo>
                    <a:pt x="807" y="1983"/>
                    <a:pt x="1038" y="2084"/>
                    <a:pt x="1265" y="2084"/>
                  </a:cubicBezTo>
                  <a:cubicBezTo>
                    <a:pt x="1979" y="2084"/>
                    <a:pt x="2654" y="1095"/>
                    <a:pt x="2038" y="341"/>
                  </a:cubicBezTo>
                  <a:cubicBezTo>
                    <a:pt x="1842" y="101"/>
                    <a:pt x="1610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249525" y="5134350"/>
              <a:ext cx="66250" cy="52025"/>
            </a:xfrm>
            <a:custGeom>
              <a:avLst/>
              <a:gdLst/>
              <a:ahLst/>
              <a:cxnLst/>
              <a:rect l="l" t="t" r="r" b="b"/>
              <a:pathLst>
                <a:path w="2650" h="2081" extrusionOk="0">
                  <a:moveTo>
                    <a:pt x="1382" y="0"/>
                  </a:moveTo>
                  <a:cubicBezTo>
                    <a:pt x="669" y="0"/>
                    <a:pt x="1" y="991"/>
                    <a:pt x="612" y="1740"/>
                  </a:cubicBezTo>
                  <a:cubicBezTo>
                    <a:pt x="807" y="1980"/>
                    <a:pt x="1038" y="2080"/>
                    <a:pt x="1265" y="2080"/>
                  </a:cubicBezTo>
                  <a:cubicBezTo>
                    <a:pt x="1977" y="2080"/>
                    <a:pt x="2650" y="1092"/>
                    <a:pt x="2038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983300" y="5289400"/>
              <a:ext cx="66250" cy="52025"/>
            </a:xfrm>
            <a:custGeom>
              <a:avLst/>
              <a:gdLst/>
              <a:ahLst/>
              <a:cxnLst/>
              <a:rect l="l" t="t" r="r" b="b"/>
              <a:pathLst>
                <a:path w="2650" h="2081" extrusionOk="0">
                  <a:moveTo>
                    <a:pt x="1382" y="0"/>
                  </a:moveTo>
                  <a:cubicBezTo>
                    <a:pt x="669" y="0"/>
                    <a:pt x="1" y="991"/>
                    <a:pt x="612" y="1740"/>
                  </a:cubicBezTo>
                  <a:cubicBezTo>
                    <a:pt x="807" y="1980"/>
                    <a:pt x="1038" y="2080"/>
                    <a:pt x="1265" y="2080"/>
                  </a:cubicBezTo>
                  <a:cubicBezTo>
                    <a:pt x="1977" y="2080"/>
                    <a:pt x="2650" y="1092"/>
                    <a:pt x="2038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066650" y="5301325"/>
              <a:ext cx="66250" cy="52100"/>
            </a:xfrm>
            <a:custGeom>
              <a:avLst/>
              <a:gdLst/>
              <a:ahLst/>
              <a:cxnLst/>
              <a:rect l="l" t="t" r="r" b="b"/>
              <a:pathLst>
                <a:path w="2650" h="2084" extrusionOk="0">
                  <a:moveTo>
                    <a:pt x="1382" y="0"/>
                  </a:moveTo>
                  <a:cubicBezTo>
                    <a:pt x="669" y="0"/>
                    <a:pt x="1" y="992"/>
                    <a:pt x="612" y="1746"/>
                  </a:cubicBezTo>
                  <a:cubicBezTo>
                    <a:pt x="807" y="1984"/>
                    <a:pt x="1037" y="2084"/>
                    <a:pt x="1264" y="2084"/>
                  </a:cubicBezTo>
                  <a:cubicBezTo>
                    <a:pt x="1976" y="2084"/>
                    <a:pt x="2650" y="1097"/>
                    <a:pt x="2038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154975" y="5296925"/>
              <a:ext cx="66250" cy="52150"/>
            </a:xfrm>
            <a:custGeom>
              <a:avLst/>
              <a:gdLst/>
              <a:ahLst/>
              <a:cxnLst/>
              <a:rect l="l" t="t" r="r" b="b"/>
              <a:pathLst>
                <a:path w="2650" h="2086" extrusionOk="0">
                  <a:moveTo>
                    <a:pt x="1382" y="0"/>
                  </a:moveTo>
                  <a:cubicBezTo>
                    <a:pt x="669" y="0"/>
                    <a:pt x="0" y="992"/>
                    <a:pt x="612" y="1746"/>
                  </a:cubicBezTo>
                  <a:cubicBezTo>
                    <a:pt x="807" y="1986"/>
                    <a:pt x="1037" y="2086"/>
                    <a:pt x="1264" y="2086"/>
                  </a:cubicBezTo>
                  <a:cubicBezTo>
                    <a:pt x="1977" y="2086"/>
                    <a:pt x="2649" y="1097"/>
                    <a:pt x="2037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238900" y="5302300"/>
              <a:ext cx="66225" cy="52050"/>
            </a:xfrm>
            <a:custGeom>
              <a:avLst/>
              <a:gdLst/>
              <a:ahLst/>
              <a:cxnLst/>
              <a:rect l="l" t="t" r="r" b="b"/>
              <a:pathLst>
                <a:path w="2649" h="2082" extrusionOk="0">
                  <a:moveTo>
                    <a:pt x="1379" y="0"/>
                  </a:moveTo>
                  <a:cubicBezTo>
                    <a:pt x="667" y="0"/>
                    <a:pt x="0" y="988"/>
                    <a:pt x="611" y="1741"/>
                  </a:cubicBezTo>
                  <a:cubicBezTo>
                    <a:pt x="806" y="1981"/>
                    <a:pt x="1037" y="2081"/>
                    <a:pt x="1264" y="2081"/>
                  </a:cubicBezTo>
                  <a:cubicBezTo>
                    <a:pt x="1976" y="2081"/>
                    <a:pt x="2649" y="1093"/>
                    <a:pt x="2037" y="344"/>
                  </a:cubicBezTo>
                  <a:cubicBezTo>
                    <a:pt x="1840" y="101"/>
                    <a:pt x="1607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997450" y="5387825"/>
              <a:ext cx="300200" cy="26375"/>
            </a:xfrm>
            <a:custGeom>
              <a:avLst/>
              <a:gdLst/>
              <a:ahLst/>
              <a:cxnLst/>
              <a:rect l="l" t="t" r="r" b="b"/>
              <a:pathLst>
                <a:path w="12008" h="1055" extrusionOk="0">
                  <a:moveTo>
                    <a:pt x="1" y="1"/>
                  </a:moveTo>
                  <a:lnTo>
                    <a:pt x="1" y="1"/>
                  </a:lnTo>
                  <a:cubicBezTo>
                    <a:pt x="137" y="228"/>
                    <a:pt x="291" y="450"/>
                    <a:pt x="450" y="660"/>
                  </a:cubicBezTo>
                  <a:cubicBezTo>
                    <a:pt x="2324" y="966"/>
                    <a:pt x="4306" y="995"/>
                    <a:pt x="6101" y="1040"/>
                  </a:cubicBezTo>
                  <a:cubicBezTo>
                    <a:pt x="6483" y="1050"/>
                    <a:pt x="6866" y="1055"/>
                    <a:pt x="7248" y="1055"/>
                  </a:cubicBezTo>
                  <a:cubicBezTo>
                    <a:pt x="8673" y="1055"/>
                    <a:pt x="10100" y="988"/>
                    <a:pt x="11519" y="859"/>
                  </a:cubicBezTo>
                  <a:cubicBezTo>
                    <a:pt x="11695" y="660"/>
                    <a:pt x="11860" y="450"/>
                    <a:pt x="12007" y="234"/>
                  </a:cubicBezTo>
                  <a:lnTo>
                    <a:pt x="12007" y="234"/>
                  </a:lnTo>
                  <a:cubicBezTo>
                    <a:pt x="10342" y="398"/>
                    <a:pt x="8672" y="480"/>
                    <a:pt x="6998" y="480"/>
                  </a:cubicBezTo>
                  <a:cubicBezTo>
                    <a:pt x="6703" y="480"/>
                    <a:pt x="6408" y="477"/>
                    <a:pt x="6112" y="472"/>
                  </a:cubicBezTo>
                  <a:cubicBezTo>
                    <a:pt x="4170" y="438"/>
                    <a:pt x="1994" y="39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025000" y="5419075"/>
              <a:ext cx="250925" cy="22750"/>
            </a:xfrm>
            <a:custGeom>
              <a:avLst/>
              <a:gdLst/>
              <a:ahLst/>
              <a:cxnLst/>
              <a:rect l="l" t="t" r="r" b="b"/>
              <a:pathLst>
                <a:path w="10037" h="910" extrusionOk="0">
                  <a:moveTo>
                    <a:pt x="10036" y="0"/>
                  </a:moveTo>
                  <a:cubicBezTo>
                    <a:pt x="8114" y="220"/>
                    <a:pt x="6180" y="330"/>
                    <a:pt x="4245" y="330"/>
                  </a:cubicBezTo>
                  <a:cubicBezTo>
                    <a:pt x="2830" y="330"/>
                    <a:pt x="1414" y="271"/>
                    <a:pt x="1" y="154"/>
                  </a:cubicBezTo>
                  <a:lnTo>
                    <a:pt x="1" y="154"/>
                  </a:lnTo>
                  <a:cubicBezTo>
                    <a:pt x="234" y="381"/>
                    <a:pt x="478" y="591"/>
                    <a:pt x="733" y="784"/>
                  </a:cubicBezTo>
                  <a:cubicBezTo>
                    <a:pt x="1924" y="868"/>
                    <a:pt x="3117" y="909"/>
                    <a:pt x="4311" y="909"/>
                  </a:cubicBezTo>
                  <a:cubicBezTo>
                    <a:pt x="5953" y="909"/>
                    <a:pt x="7595" y="831"/>
                    <a:pt x="9230" y="676"/>
                  </a:cubicBezTo>
                  <a:cubicBezTo>
                    <a:pt x="9514" y="472"/>
                    <a:pt x="9786" y="245"/>
                    <a:pt x="10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963100" y="5224275"/>
              <a:ext cx="371175" cy="38975"/>
            </a:xfrm>
            <a:custGeom>
              <a:avLst/>
              <a:gdLst/>
              <a:ahLst/>
              <a:cxnLst/>
              <a:rect l="l" t="t" r="r" b="b"/>
              <a:pathLst>
                <a:path w="14847" h="1559" extrusionOk="0">
                  <a:moveTo>
                    <a:pt x="57" y="0"/>
                  </a:moveTo>
                  <a:cubicBezTo>
                    <a:pt x="35" y="176"/>
                    <a:pt x="18" y="352"/>
                    <a:pt x="1" y="528"/>
                  </a:cubicBezTo>
                  <a:cubicBezTo>
                    <a:pt x="852" y="631"/>
                    <a:pt x="1704" y="807"/>
                    <a:pt x="2551" y="932"/>
                  </a:cubicBezTo>
                  <a:cubicBezTo>
                    <a:pt x="4453" y="1233"/>
                    <a:pt x="6367" y="1426"/>
                    <a:pt x="8292" y="1522"/>
                  </a:cubicBezTo>
                  <a:cubicBezTo>
                    <a:pt x="8830" y="1548"/>
                    <a:pt x="9367" y="1558"/>
                    <a:pt x="9905" y="1558"/>
                  </a:cubicBezTo>
                  <a:cubicBezTo>
                    <a:pt x="11306" y="1558"/>
                    <a:pt x="12709" y="1485"/>
                    <a:pt x="14108" y="1403"/>
                  </a:cubicBezTo>
                  <a:cubicBezTo>
                    <a:pt x="14352" y="1386"/>
                    <a:pt x="14597" y="1375"/>
                    <a:pt x="14847" y="1363"/>
                  </a:cubicBezTo>
                  <a:cubicBezTo>
                    <a:pt x="14847" y="1210"/>
                    <a:pt x="14841" y="1057"/>
                    <a:pt x="14835" y="903"/>
                  </a:cubicBezTo>
                  <a:cubicBezTo>
                    <a:pt x="13607" y="973"/>
                    <a:pt x="12372" y="1002"/>
                    <a:pt x="11150" y="1002"/>
                  </a:cubicBezTo>
                  <a:cubicBezTo>
                    <a:pt x="10190" y="1002"/>
                    <a:pt x="9238" y="984"/>
                    <a:pt x="8304" y="954"/>
                  </a:cubicBezTo>
                  <a:cubicBezTo>
                    <a:pt x="6577" y="898"/>
                    <a:pt x="4851" y="693"/>
                    <a:pt x="3141" y="449"/>
                  </a:cubicBezTo>
                  <a:cubicBezTo>
                    <a:pt x="2295" y="330"/>
                    <a:pt x="1449" y="193"/>
                    <a:pt x="603" y="63"/>
                  </a:cubicBezTo>
                  <a:cubicBezTo>
                    <a:pt x="426" y="34"/>
                    <a:pt x="245" y="17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054675" y="5041950"/>
              <a:ext cx="240425" cy="46025"/>
            </a:xfrm>
            <a:custGeom>
              <a:avLst/>
              <a:gdLst/>
              <a:ahLst/>
              <a:cxnLst/>
              <a:rect l="l" t="t" r="r" b="b"/>
              <a:pathLst>
                <a:path w="9617" h="1841" extrusionOk="0">
                  <a:moveTo>
                    <a:pt x="540" y="1"/>
                  </a:moveTo>
                  <a:cubicBezTo>
                    <a:pt x="359" y="154"/>
                    <a:pt x="177" y="313"/>
                    <a:pt x="1" y="478"/>
                  </a:cubicBezTo>
                  <a:cubicBezTo>
                    <a:pt x="3176" y="1063"/>
                    <a:pt x="6413" y="1534"/>
                    <a:pt x="9616" y="1841"/>
                  </a:cubicBezTo>
                  <a:cubicBezTo>
                    <a:pt x="9514" y="1631"/>
                    <a:pt x="9406" y="1432"/>
                    <a:pt x="9298" y="1239"/>
                  </a:cubicBezTo>
                  <a:cubicBezTo>
                    <a:pt x="6384" y="949"/>
                    <a:pt x="3437" y="523"/>
                    <a:pt x="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088900" y="5014700"/>
              <a:ext cx="188725" cy="42200"/>
            </a:xfrm>
            <a:custGeom>
              <a:avLst/>
              <a:gdLst/>
              <a:ahLst/>
              <a:cxnLst/>
              <a:rect l="l" t="t" r="r" b="b"/>
              <a:pathLst>
                <a:path w="7549" h="1688" extrusionOk="0">
                  <a:moveTo>
                    <a:pt x="750" y="0"/>
                  </a:moveTo>
                  <a:cubicBezTo>
                    <a:pt x="500" y="137"/>
                    <a:pt x="250" y="296"/>
                    <a:pt x="0" y="466"/>
                  </a:cubicBezTo>
                  <a:cubicBezTo>
                    <a:pt x="2528" y="812"/>
                    <a:pt x="5027" y="1329"/>
                    <a:pt x="7548" y="1687"/>
                  </a:cubicBezTo>
                  <a:cubicBezTo>
                    <a:pt x="7401" y="1466"/>
                    <a:pt x="7253" y="1250"/>
                    <a:pt x="7100" y="1051"/>
                  </a:cubicBezTo>
                  <a:cubicBezTo>
                    <a:pt x="4976" y="733"/>
                    <a:pt x="2869" y="318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2968200" y="5189475"/>
              <a:ext cx="364950" cy="42200"/>
            </a:xfrm>
            <a:custGeom>
              <a:avLst/>
              <a:gdLst/>
              <a:ahLst/>
              <a:cxnLst/>
              <a:rect l="l" t="t" r="r" b="b"/>
              <a:pathLst>
                <a:path w="14598" h="1688" extrusionOk="0">
                  <a:moveTo>
                    <a:pt x="137" y="1"/>
                  </a:moveTo>
                  <a:cubicBezTo>
                    <a:pt x="86" y="182"/>
                    <a:pt x="41" y="364"/>
                    <a:pt x="1" y="552"/>
                  </a:cubicBezTo>
                  <a:cubicBezTo>
                    <a:pt x="4851" y="1426"/>
                    <a:pt x="9696" y="1455"/>
                    <a:pt x="14597" y="1688"/>
                  </a:cubicBezTo>
                  <a:cubicBezTo>
                    <a:pt x="14580" y="1494"/>
                    <a:pt x="14563" y="1301"/>
                    <a:pt x="14540" y="1114"/>
                  </a:cubicBezTo>
                  <a:cubicBezTo>
                    <a:pt x="9707" y="892"/>
                    <a:pt x="4925" y="864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5"/>
          <p:cNvGrpSpPr/>
          <p:nvPr/>
        </p:nvGrpSpPr>
        <p:grpSpPr>
          <a:xfrm>
            <a:off x="7186313" y="1619439"/>
            <a:ext cx="1065321" cy="965708"/>
            <a:chOff x="3449750" y="4996125"/>
            <a:chExt cx="420800" cy="473200"/>
          </a:xfrm>
        </p:grpSpPr>
        <p:sp>
          <p:nvSpPr>
            <p:cNvPr id="801" name="Google Shape;801;p35"/>
            <p:cNvSpPr/>
            <p:nvPr/>
          </p:nvSpPr>
          <p:spPr>
            <a:xfrm>
              <a:off x="3449750" y="4996125"/>
              <a:ext cx="420800" cy="473200"/>
            </a:xfrm>
            <a:custGeom>
              <a:avLst/>
              <a:gdLst/>
              <a:ahLst/>
              <a:cxnLst/>
              <a:rect l="l" t="t" r="r" b="b"/>
              <a:pathLst>
                <a:path w="16832" h="18928" extrusionOk="0">
                  <a:moveTo>
                    <a:pt x="9350" y="0"/>
                  </a:moveTo>
                  <a:cubicBezTo>
                    <a:pt x="5574" y="0"/>
                    <a:pt x="1" y="5646"/>
                    <a:pt x="1094" y="11955"/>
                  </a:cubicBezTo>
                  <a:cubicBezTo>
                    <a:pt x="2253" y="18639"/>
                    <a:pt x="7449" y="18855"/>
                    <a:pt x="7449" y="18855"/>
                  </a:cubicBezTo>
                  <a:cubicBezTo>
                    <a:pt x="7651" y="18902"/>
                    <a:pt x="7902" y="18927"/>
                    <a:pt x="8190" y="18927"/>
                  </a:cubicBezTo>
                  <a:cubicBezTo>
                    <a:pt x="10117" y="18927"/>
                    <a:pt x="13697" y="17786"/>
                    <a:pt x="15026" y="14136"/>
                  </a:cubicBezTo>
                  <a:cubicBezTo>
                    <a:pt x="16832" y="9172"/>
                    <a:pt x="13742" y="794"/>
                    <a:pt x="10005" y="62"/>
                  </a:cubicBezTo>
                  <a:cubicBezTo>
                    <a:pt x="9794" y="21"/>
                    <a:pt x="9575" y="0"/>
                    <a:pt x="935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723725" y="5102275"/>
              <a:ext cx="39475" cy="30200"/>
            </a:xfrm>
            <a:custGeom>
              <a:avLst/>
              <a:gdLst/>
              <a:ahLst/>
              <a:cxnLst/>
              <a:rect l="l" t="t" r="r" b="b"/>
              <a:pathLst>
                <a:path w="1579" h="1208" extrusionOk="0">
                  <a:moveTo>
                    <a:pt x="767" y="0"/>
                  </a:moveTo>
                  <a:cubicBezTo>
                    <a:pt x="285" y="0"/>
                    <a:pt x="1" y="798"/>
                    <a:pt x="534" y="1120"/>
                  </a:cubicBezTo>
                  <a:cubicBezTo>
                    <a:pt x="632" y="1181"/>
                    <a:pt x="727" y="1207"/>
                    <a:pt x="815" y="1207"/>
                  </a:cubicBezTo>
                  <a:cubicBezTo>
                    <a:pt x="1299" y="1207"/>
                    <a:pt x="1578" y="413"/>
                    <a:pt x="1045" y="87"/>
                  </a:cubicBezTo>
                  <a:cubicBezTo>
                    <a:pt x="948" y="27"/>
                    <a:pt x="854" y="0"/>
                    <a:pt x="76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594800" y="5083850"/>
              <a:ext cx="39350" cy="30300"/>
            </a:xfrm>
            <a:custGeom>
              <a:avLst/>
              <a:gdLst/>
              <a:ahLst/>
              <a:cxnLst/>
              <a:rect l="l" t="t" r="r" b="b"/>
              <a:pathLst>
                <a:path w="1574" h="1212" extrusionOk="0">
                  <a:moveTo>
                    <a:pt x="768" y="0"/>
                  </a:moveTo>
                  <a:cubicBezTo>
                    <a:pt x="285" y="0"/>
                    <a:pt x="0" y="793"/>
                    <a:pt x="534" y="1125"/>
                  </a:cubicBezTo>
                  <a:cubicBezTo>
                    <a:pt x="631" y="1185"/>
                    <a:pt x="726" y="1212"/>
                    <a:pt x="813" y="1212"/>
                  </a:cubicBezTo>
                  <a:cubicBezTo>
                    <a:pt x="1294" y="1212"/>
                    <a:pt x="1574" y="417"/>
                    <a:pt x="1045" y="85"/>
                  </a:cubicBezTo>
                  <a:cubicBezTo>
                    <a:pt x="949" y="26"/>
                    <a:pt x="855" y="0"/>
                    <a:pt x="76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574925" y="5027475"/>
              <a:ext cx="209450" cy="43950"/>
            </a:xfrm>
            <a:custGeom>
              <a:avLst/>
              <a:gdLst/>
              <a:ahLst/>
              <a:cxnLst/>
              <a:rect l="l" t="t" r="r" b="b"/>
              <a:pathLst>
                <a:path w="8378" h="1758" extrusionOk="0">
                  <a:moveTo>
                    <a:pt x="881" y="0"/>
                  </a:moveTo>
                  <a:cubicBezTo>
                    <a:pt x="574" y="211"/>
                    <a:pt x="278" y="438"/>
                    <a:pt x="0" y="676"/>
                  </a:cubicBezTo>
                  <a:cubicBezTo>
                    <a:pt x="1272" y="1136"/>
                    <a:pt x="2601" y="1454"/>
                    <a:pt x="3947" y="1613"/>
                  </a:cubicBezTo>
                  <a:cubicBezTo>
                    <a:pt x="4850" y="1715"/>
                    <a:pt x="5757" y="1758"/>
                    <a:pt x="6665" y="1758"/>
                  </a:cubicBezTo>
                  <a:cubicBezTo>
                    <a:pt x="7236" y="1758"/>
                    <a:pt x="7807" y="1741"/>
                    <a:pt x="8377" y="1710"/>
                  </a:cubicBezTo>
                  <a:cubicBezTo>
                    <a:pt x="8184" y="1398"/>
                    <a:pt x="7980" y="1091"/>
                    <a:pt x="7753" y="801"/>
                  </a:cubicBezTo>
                  <a:cubicBezTo>
                    <a:pt x="7393" y="813"/>
                    <a:pt x="7032" y="819"/>
                    <a:pt x="6671" y="819"/>
                  </a:cubicBezTo>
                  <a:cubicBezTo>
                    <a:pt x="6165" y="819"/>
                    <a:pt x="5658" y="807"/>
                    <a:pt x="5151" y="784"/>
                  </a:cubicBezTo>
                  <a:cubicBezTo>
                    <a:pt x="3698" y="710"/>
                    <a:pt x="2261" y="449"/>
                    <a:pt x="88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512025" y="5073025"/>
              <a:ext cx="293350" cy="104475"/>
            </a:xfrm>
            <a:custGeom>
              <a:avLst/>
              <a:gdLst/>
              <a:ahLst/>
              <a:cxnLst/>
              <a:rect l="l" t="t" r="r" b="b"/>
              <a:pathLst>
                <a:path w="11734" h="4179" extrusionOk="0">
                  <a:moveTo>
                    <a:pt x="2066" y="0"/>
                  </a:moveTo>
                  <a:cubicBezTo>
                    <a:pt x="2042" y="0"/>
                    <a:pt x="2018" y="4"/>
                    <a:pt x="1994" y="13"/>
                  </a:cubicBezTo>
                  <a:cubicBezTo>
                    <a:pt x="1590" y="161"/>
                    <a:pt x="1221" y="382"/>
                    <a:pt x="903" y="672"/>
                  </a:cubicBezTo>
                  <a:cubicBezTo>
                    <a:pt x="824" y="740"/>
                    <a:pt x="739" y="814"/>
                    <a:pt x="653" y="871"/>
                  </a:cubicBezTo>
                  <a:cubicBezTo>
                    <a:pt x="420" y="1189"/>
                    <a:pt x="205" y="1524"/>
                    <a:pt x="0" y="1864"/>
                  </a:cubicBezTo>
                  <a:cubicBezTo>
                    <a:pt x="171" y="1774"/>
                    <a:pt x="341" y="1671"/>
                    <a:pt x="511" y="1569"/>
                  </a:cubicBezTo>
                  <a:cubicBezTo>
                    <a:pt x="1017" y="1262"/>
                    <a:pt x="1380" y="808"/>
                    <a:pt x="1914" y="547"/>
                  </a:cubicBezTo>
                  <a:cubicBezTo>
                    <a:pt x="2039" y="893"/>
                    <a:pt x="2266" y="1189"/>
                    <a:pt x="2471" y="1501"/>
                  </a:cubicBezTo>
                  <a:cubicBezTo>
                    <a:pt x="2942" y="2228"/>
                    <a:pt x="3323" y="3017"/>
                    <a:pt x="3743" y="3773"/>
                  </a:cubicBezTo>
                  <a:cubicBezTo>
                    <a:pt x="3787" y="3843"/>
                    <a:pt x="3863" y="3882"/>
                    <a:pt x="3940" y="3882"/>
                  </a:cubicBezTo>
                  <a:cubicBezTo>
                    <a:pt x="3981" y="3882"/>
                    <a:pt x="4023" y="3870"/>
                    <a:pt x="4061" y="3847"/>
                  </a:cubicBezTo>
                  <a:cubicBezTo>
                    <a:pt x="4521" y="3483"/>
                    <a:pt x="4981" y="3103"/>
                    <a:pt x="5413" y="2711"/>
                  </a:cubicBezTo>
                  <a:cubicBezTo>
                    <a:pt x="5710" y="2439"/>
                    <a:pt x="6197" y="1742"/>
                    <a:pt x="6670" y="1742"/>
                  </a:cubicBezTo>
                  <a:cubicBezTo>
                    <a:pt x="6821" y="1742"/>
                    <a:pt x="6970" y="1813"/>
                    <a:pt x="7111" y="1989"/>
                  </a:cubicBezTo>
                  <a:cubicBezTo>
                    <a:pt x="7463" y="2427"/>
                    <a:pt x="7878" y="2819"/>
                    <a:pt x="8213" y="3273"/>
                  </a:cubicBezTo>
                  <a:cubicBezTo>
                    <a:pt x="8383" y="3506"/>
                    <a:pt x="8559" y="3943"/>
                    <a:pt x="8826" y="4074"/>
                  </a:cubicBezTo>
                  <a:cubicBezTo>
                    <a:pt x="8977" y="4145"/>
                    <a:pt x="9107" y="4178"/>
                    <a:pt x="9224" y="4178"/>
                  </a:cubicBezTo>
                  <a:cubicBezTo>
                    <a:pt x="9509" y="4178"/>
                    <a:pt x="9716" y="3983"/>
                    <a:pt x="9945" y="3665"/>
                  </a:cubicBezTo>
                  <a:cubicBezTo>
                    <a:pt x="10496" y="2904"/>
                    <a:pt x="11132" y="2222"/>
                    <a:pt x="11734" y="1512"/>
                  </a:cubicBezTo>
                  <a:cubicBezTo>
                    <a:pt x="11666" y="1348"/>
                    <a:pt x="11592" y="1194"/>
                    <a:pt x="11524" y="1041"/>
                  </a:cubicBezTo>
                  <a:cubicBezTo>
                    <a:pt x="10939" y="1700"/>
                    <a:pt x="10286" y="2319"/>
                    <a:pt x="9803" y="3046"/>
                  </a:cubicBezTo>
                  <a:cubicBezTo>
                    <a:pt x="9584" y="3378"/>
                    <a:pt x="9405" y="3528"/>
                    <a:pt x="9229" y="3528"/>
                  </a:cubicBezTo>
                  <a:cubicBezTo>
                    <a:pt x="9034" y="3528"/>
                    <a:pt x="8843" y="3345"/>
                    <a:pt x="8605" y="3023"/>
                  </a:cubicBezTo>
                  <a:cubicBezTo>
                    <a:pt x="8264" y="2569"/>
                    <a:pt x="7826" y="2205"/>
                    <a:pt x="7503" y="1739"/>
                  </a:cubicBezTo>
                  <a:cubicBezTo>
                    <a:pt x="7321" y="1473"/>
                    <a:pt x="7042" y="1197"/>
                    <a:pt x="6715" y="1197"/>
                  </a:cubicBezTo>
                  <a:cubicBezTo>
                    <a:pt x="6623" y="1197"/>
                    <a:pt x="6528" y="1218"/>
                    <a:pt x="6429" y="1268"/>
                  </a:cubicBezTo>
                  <a:cubicBezTo>
                    <a:pt x="5521" y="1728"/>
                    <a:pt x="4794" y="2625"/>
                    <a:pt x="4010" y="3290"/>
                  </a:cubicBezTo>
                  <a:cubicBezTo>
                    <a:pt x="3732" y="2785"/>
                    <a:pt x="3465" y="2273"/>
                    <a:pt x="3175" y="1774"/>
                  </a:cubicBezTo>
                  <a:cubicBezTo>
                    <a:pt x="2914" y="1319"/>
                    <a:pt x="2380" y="734"/>
                    <a:pt x="2295" y="217"/>
                  </a:cubicBezTo>
                  <a:cubicBezTo>
                    <a:pt x="2276" y="99"/>
                    <a:pt x="2182" y="0"/>
                    <a:pt x="206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534175" y="5416350"/>
              <a:ext cx="201775" cy="42925"/>
            </a:xfrm>
            <a:custGeom>
              <a:avLst/>
              <a:gdLst/>
              <a:ahLst/>
              <a:cxnLst/>
              <a:rect l="l" t="t" r="r" b="b"/>
              <a:pathLst>
                <a:path w="8071" h="1717" extrusionOk="0">
                  <a:moveTo>
                    <a:pt x="111" y="1"/>
                  </a:moveTo>
                  <a:cubicBezTo>
                    <a:pt x="72" y="1"/>
                    <a:pt x="33" y="12"/>
                    <a:pt x="0" y="30"/>
                  </a:cubicBezTo>
                  <a:cubicBezTo>
                    <a:pt x="205" y="240"/>
                    <a:pt x="415" y="433"/>
                    <a:pt x="642" y="615"/>
                  </a:cubicBezTo>
                  <a:cubicBezTo>
                    <a:pt x="2794" y="1183"/>
                    <a:pt x="4885" y="1586"/>
                    <a:pt x="7065" y="1717"/>
                  </a:cubicBezTo>
                  <a:cubicBezTo>
                    <a:pt x="7406" y="1597"/>
                    <a:pt x="7747" y="1455"/>
                    <a:pt x="8071" y="1291"/>
                  </a:cubicBezTo>
                  <a:cubicBezTo>
                    <a:pt x="5367" y="1240"/>
                    <a:pt x="2823" y="734"/>
                    <a:pt x="176" y="13"/>
                  </a:cubicBezTo>
                  <a:cubicBezTo>
                    <a:pt x="155" y="5"/>
                    <a:pt x="133" y="1"/>
                    <a:pt x="11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781925" y="5147175"/>
              <a:ext cx="39375" cy="30300"/>
            </a:xfrm>
            <a:custGeom>
              <a:avLst/>
              <a:gdLst/>
              <a:ahLst/>
              <a:cxnLst/>
              <a:rect l="l" t="t" r="r" b="b"/>
              <a:pathLst>
                <a:path w="1575" h="1212" extrusionOk="0">
                  <a:moveTo>
                    <a:pt x="770" y="1"/>
                  </a:moveTo>
                  <a:cubicBezTo>
                    <a:pt x="286" y="1"/>
                    <a:pt x="0" y="797"/>
                    <a:pt x="535" y="1125"/>
                  </a:cubicBezTo>
                  <a:cubicBezTo>
                    <a:pt x="632" y="1185"/>
                    <a:pt x="726" y="1212"/>
                    <a:pt x="814" y="1212"/>
                  </a:cubicBezTo>
                  <a:cubicBezTo>
                    <a:pt x="1294" y="1212"/>
                    <a:pt x="1574" y="417"/>
                    <a:pt x="1046" y="85"/>
                  </a:cubicBezTo>
                  <a:cubicBezTo>
                    <a:pt x="950" y="27"/>
                    <a:pt x="856" y="1"/>
                    <a:pt x="770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501925" y="5371800"/>
              <a:ext cx="284425" cy="62925"/>
            </a:xfrm>
            <a:custGeom>
              <a:avLst/>
              <a:gdLst/>
              <a:ahLst/>
              <a:cxnLst/>
              <a:rect l="l" t="t" r="r" b="b"/>
              <a:pathLst>
                <a:path w="11377" h="2517" extrusionOk="0">
                  <a:moveTo>
                    <a:pt x="1" y="0"/>
                  </a:moveTo>
                  <a:lnTo>
                    <a:pt x="1" y="0"/>
                  </a:lnTo>
                  <a:cubicBezTo>
                    <a:pt x="205" y="398"/>
                    <a:pt x="444" y="778"/>
                    <a:pt x="711" y="1136"/>
                  </a:cubicBezTo>
                  <a:cubicBezTo>
                    <a:pt x="3874" y="1954"/>
                    <a:pt x="7043" y="2454"/>
                    <a:pt x="10309" y="2516"/>
                  </a:cubicBezTo>
                  <a:cubicBezTo>
                    <a:pt x="10695" y="2249"/>
                    <a:pt x="11053" y="1948"/>
                    <a:pt x="11377" y="1613"/>
                  </a:cubicBezTo>
                  <a:lnTo>
                    <a:pt x="11377" y="1613"/>
                  </a:lnTo>
                  <a:cubicBezTo>
                    <a:pt x="11047" y="1621"/>
                    <a:pt x="10718" y="1625"/>
                    <a:pt x="10389" y="1625"/>
                  </a:cubicBezTo>
                  <a:cubicBezTo>
                    <a:pt x="8698" y="1625"/>
                    <a:pt x="7011" y="1521"/>
                    <a:pt x="5328" y="1250"/>
                  </a:cubicBezTo>
                  <a:cubicBezTo>
                    <a:pt x="3551" y="954"/>
                    <a:pt x="1756" y="511"/>
                    <a:pt x="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661825" y="5156600"/>
              <a:ext cx="35075" cy="30300"/>
            </a:xfrm>
            <a:custGeom>
              <a:avLst/>
              <a:gdLst/>
              <a:ahLst/>
              <a:cxnLst/>
              <a:rect l="l" t="t" r="r" b="b"/>
              <a:pathLst>
                <a:path w="1403" h="1212" extrusionOk="0">
                  <a:moveTo>
                    <a:pt x="684" y="0"/>
                  </a:moveTo>
                  <a:cubicBezTo>
                    <a:pt x="465" y="0"/>
                    <a:pt x="242" y="140"/>
                    <a:pt x="148" y="333"/>
                  </a:cubicBezTo>
                  <a:cubicBezTo>
                    <a:pt x="0" y="634"/>
                    <a:pt x="142" y="941"/>
                    <a:pt x="409" y="1106"/>
                  </a:cubicBezTo>
                  <a:lnTo>
                    <a:pt x="477" y="1145"/>
                  </a:lnTo>
                  <a:cubicBezTo>
                    <a:pt x="551" y="1191"/>
                    <a:pt x="634" y="1211"/>
                    <a:pt x="717" y="1211"/>
                  </a:cubicBezTo>
                  <a:cubicBezTo>
                    <a:pt x="935" y="1211"/>
                    <a:pt x="1159" y="1073"/>
                    <a:pt x="1249" y="884"/>
                  </a:cubicBezTo>
                  <a:cubicBezTo>
                    <a:pt x="1403" y="577"/>
                    <a:pt x="1255" y="271"/>
                    <a:pt x="988" y="106"/>
                  </a:cubicBezTo>
                  <a:lnTo>
                    <a:pt x="926" y="66"/>
                  </a:lnTo>
                  <a:cubicBezTo>
                    <a:pt x="850" y="21"/>
                    <a:pt x="767" y="0"/>
                    <a:pt x="68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610550" y="5010850"/>
              <a:ext cx="145850" cy="22675"/>
            </a:xfrm>
            <a:custGeom>
              <a:avLst/>
              <a:gdLst/>
              <a:ahLst/>
              <a:cxnLst/>
              <a:rect l="l" t="t" r="r" b="b"/>
              <a:pathLst>
                <a:path w="5834" h="907" extrusionOk="0">
                  <a:moveTo>
                    <a:pt x="603" y="1"/>
                  </a:moveTo>
                  <a:cubicBezTo>
                    <a:pt x="404" y="98"/>
                    <a:pt x="200" y="205"/>
                    <a:pt x="1" y="325"/>
                  </a:cubicBezTo>
                  <a:cubicBezTo>
                    <a:pt x="853" y="558"/>
                    <a:pt x="1665" y="807"/>
                    <a:pt x="2602" y="864"/>
                  </a:cubicBezTo>
                  <a:cubicBezTo>
                    <a:pt x="3093" y="895"/>
                    <a:pt x="3586" y="906"/>
                    <a:pt x="4079" y="906"/>
                  </a:cubicBezTo>
                  <a:cubicBezTo>
                    <a:pt x="4663" y="906"/>
                    <a:pt x="5248" y="891"/>
                    <a:pt x="5834" y="876"/>
                  </a:cubicBezTo>
                  <a:cubicBezTo>
                    <a:pt x="5680" y="717"/>
                    <a:pt x="5521" y="563"/>
                    <a:pt x="5356" y="421"/>
                  </a:cubicBezTo>
                  <a:cubicBezTo>
                    <a:pt x="4907" y="428"/>
                    <a:pt x="4456" y="434"/>
                    <a:pt x="4004" y="434"/>
                  </a:cubicBezTo>
                  <a:cubicBezTo>
                    <a:pt x="3673" y="434"/>
                    <a:pt x="3342" y="431"/>
                    <a:pt x="3011" y="421"/>
                  </a:cubicBezTo>
                  <a:cubicBezTo>
                    <a:pt x="2142" y="399"/>
                    <a:pt x="1375" y="211"/>
                    <a:pt x="603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564800" y="5286150"/>
              <a:ext cx="39450" cy="30250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771" y="1"/>
                  </a:moveTo>
                  <a:cubicBezTo>
                    <a:pt x="298" y="1"/>
                    <a:pt x="1" y="772"/>
                    <a:pt x="519" y="1115"/>
                  </a:cubicBezTo>
                  <a:cubicBezTo>
                    <a:pt x="618" y="1181"/>
                    <a:pt x="716" y="1210"/>
                    <a:pt x="807" y="1210"/>
                  </a:cubicBezTo>
                  <a:cubicBezTo>
                    <a:pt x="1279" y="1210"/>
                    <a:pt x="1578" y="441"/>
                    <a:pt x="1064" y="98"/>
                  </a:cubicBezTo>
                  <a:cubicBezTo>
                    <a:pt x="963" y="30"/>
                    <a:pt x="864" y="1"/>
                    <a:pt x="77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526925" y="5127950"/>
              <a:ext cx="39350" cy="30225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761" y="1"/>
                  </a:moveTo>
                  <a:cubicBezTo>
                    <a:pt x="280" y="1"/>
                    <a:pt x="0" y="795"/>
                    <a:pt x="529" y="1121"/>
                  </a:cubicBezTo>
                  <a:cubicBezTo>
                    <a:pt x="626" y="1182"/>
                    <a:pt x="720" y="1208"/>
                    <a:pt x="808" y="1208"/>
                  </a:cubicBezTo>
                  <a:cubicBezTo>
                    <a:pt x="1290" y="1208"/>
                    <a:pt x="1573" y="414"/>
                    <a:pt x="1040" y="88"/>
                  </a:cubicBezTo>
                  <a:cubicBezTo>
                    <a:pt x="943" y="27"/>
                    <a:pt x="848" y="1"/>
                    <a:pt x="7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474525" y="5221150"/>
              <a:ext cx="364075" cy="63575"/>
            </a:xfrm>
            <a:custGeom>
              <a:avLst/>
              <a:gdLst/>
              <a:ahLst/>
              <a:cxnLst/>
              <a:rect l="l" t="t" r="r" b="b"/>
              <a:pathLst>
                <a:path w="14563" h="2543" extrusionOk="0">
                  <a:moveTo>
                    <a:pt x="58" y="0"/>
                  </a:moveTo>
                  <a:cubicBezTo>
                    <a:pt x="35" y="171"/>
                    <a:pt x="12" y="335"/>
                    <a:pt x="1" y="506"/>
                  </a:cubicBezTo>
                  <a:cubicBezTo>
                    <a:pt x="370" y="608"/>
                    <a:pt x="739" y="727"/>
                    <a:pt x="1097" y="812"/>
                  </a:cubicBezTo>
                  <a:cubicBezTo>
                    <a:pt x="1920" y="1017"/>
                    <a:pt x="2750" y="1233"/>
                    <a:pt x="3573" y="1431"/>
                  </a:cubicBezTo>
                  <a:cubicBezTo>
                    <a:pt x="5209" y="1829"/>
                    <a:pt x="6816" y="2198"/>
                    <a:pt x="8486" y="2397"/>
                  </a:cubicBezTo>
                  <a:cubicBezTo>
                    <a:pt x="9355" y="2498"/>
                    <a:pt x="10218" y="2542"/>
                    <a:pt x="11077" y="2542"/>
                  </a:cubicBezTo>
                  <a:cubicBezTo>
                    <a:pt x="12239" y="2542"/>
                    <a:pt x="13395" y="2462"/>
                    <a:pt x="14552" y="2335"/>
                  </a:cubicBezTo>
                  <a:cubicBezTo>
                    <a:pt x="14563" y="2176"/>
                    <a:pt x="14563" y="2016"/>
                    <a:pt x="14563" y="1857"/>
                  </a:cubicBezTo>
                  <a:lnTo>
                    <a:pt x="14563" y="1857"/>
                  </a:lnTo>
                  <a:cubicBezTo>
                    <a:pt x="13394" y="1978"/>
                    <a:pt x="12229" y="2052"/>
                    <a:pt x="11054" y="2052"/>
                  </a:cubicBezTo>
                  <a:cubicBezTo>
                    <a:pt x="9963" y="2052"/>
                    <a:pt x="8864" y="1988"/>
                    <a:pt x="7748" y="1840"/>
                  </a:cubicBezTo>
                  <a:cubicBezTo>
                    <a:pt x="6084" y="1619"/>
                    <a:pt x="4459" y="1176"/>
                    <a:pt x="2835" y="773"/>
                  </a:cubicBezTo>
                  <a:cubicBezTo>
                    <a:pt x="1943" y="557"/>
                    <a:pt x="1000" y="216"/>
                    <a:pt x="5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478650" y="5182800"/>
              <a:ext cx="359825" cy="73875"/>
            </a:xfrm>
            <a:custGeom>
              <a:avLst/>
              <a:gdLst/>
              <a:ahLst/>
              <a:cxnLst/>
              <a:rect l="l" t="t" r="r" b="b"/>
              <a:pathLst>
                <a:path w="14393" h="2955" extrusionOk="0">
                  <a:moveTo>
                    <a:pt x="222" y="1"/>
                  </a:moveTo>
                  <a:cubicBezTo>
                    <a:pt x="137" y="296"/>
                    <a:pt x="63" y="591"/>
                    <a:pt x="1" y="898"/>
                  </a:cubicBezTo>
                  <a:cubicBezTo>
                    <a:pt x="4508" y="2673"/>
                    <a:pt x="9298" y="2954"/>
                    <a:pt x="14094" y="2954"/>
                  </a:cubicBezTo>
                  <a:cubicBezTo>
                    <a:pt x="14194" y="2954"/>
                    <a:pt x="14293" y="2954"/>
                    <a:pt x="14392" y="2954"/>
                  </a:cubicBezTo>
                  <a:cubicBezTo>
                    <a:pt x="14387" y="2653"/>
                    <a:pt x="14370" y="2346"/>
                    <a:pt x="14341" y="2040"/>
                  </a:cubicBezTo>
                  <a:cubicBezTo>
                    <a:pt x="14154" y="2041"/>
                    <a:pt x="13968" y="2041"/>
                    <a:pt x="13781" y="2041"/>
                  </a:cubicBezTo>
                  <a:cubicBezTo>
                    <a:pt x="9162" y="2041"/>
                    <a:pt x="4534" y="1748"/>
                    <a:pt x="22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629450" y="5360950"/>
              <a:ext cx="35075" cy="30275"/>
            </a:xfrm>
            <a:custGeom>
              <a:avLst/>
              <a:gdLst/>
              <a:ahLst/>
              <a:cxnLst/>
              <a:rect l="l" t="t" r="r" b="b"/>
              <a:pathLst>
                <a:path w="1403" h="1211" extrusionOk="0">
                  <a:moveTo>
                    <a:pt x="684" y="1"/>
                  </a:moveTo>
                  <a:cubicBezTo>
                    <a:pt x="472" y="1"/>
                    <a:pt x="255" y="131"/>
                    <a:pt x="159" y="315"/>
                  </a:cubicBezTo>
                  <a:cubicBezTo>
                    <a:pt x="0" y="610"/>
                    <a:pt x="136" y="923"/>
                    <a:pt x="398" y="1093"/>
                  </a:cubicBezTo>
                  <a:lnTo>
                    <a:pt x="460" y="1138"/>
                  </a:lnTo>
                  <a:cubicBezTo>
                    <a:pt x="537" y="1188"/>
                    <a:pt x="624" y="1210"/>
                    <a:pt x="712" y="1210"/>
                  </a:cubicBezTo>
                  <a:cubicBezTo>
                    <a:pt x="926" y="1210"/>
                    <a:pt x="1147" y="1081"/>
                    <a:pt x="1244" y="900"/>
                  </a:cubicBezTo>
                  <a:cubicBezTo>
                    <a:pt x="1403" y="605"/>
                    <a:pt x="1267" y="292"/>
                    <a:pt x="1005" y="116"/>
                  </a:cubicBezTo>
                  <a:lnTo>
                    <a:pt x="943" y="76"/>
                  </a:lnTo>
                  <a:cubicBezTo>
                    <a:pt x="864" y="24"/>
                    <a:pt x="774" y="1"/>
                    <a:pt x="684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3495500" y="5327975"/>
              <a:ext cx="39450" cy="30300"/>
            </a:xfrm>
            <a:custGeom>
              <a:avLst/>
              <a:gdLst/>
              <a:ahLst/>
              <a:cxnLst/>
              <a:rect l="l" t="t" r="r" b="b"/>
              <a:pathLst>
                <a:path w="1578" h="1212" extrusionOk="0">
                  <a:moveTo>
                    <a:pt x="772" y="0"/>
                  </a:moveTo>
                  <a:cubicBezTo>
                    <a:pt x="300" y="0"/>
                    <a:pt x="0" y="774"/>
                    <a:pt x="519" y="1117"/>
                  </a:cubicBezTo>
                  <a:cubicBezTo>
                    <a:pt x="619" y="1183"/>
                    <a:pt x="717" y="1212"/>
                    <a:pt x="808" y="1212"/>
                  </a:cubicBezTo>
                  <a:cubicBezTo>
                    <a:pt x="1282" y="1212"/>
                    <a:pt x="1578" y="438"/>
                    <a:pt x="1059" y="95"/>
                  </a:cubicBezTo>
                  <a:cubicBezTo>
                    <a:pt x="960" y="29"/>
                    <a:pt x="862" y="0"/>
                    <a:pt x="77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3479350" y="5273675"/>
              <a:ext cx="348050" cy="110475"/>
            </a:xfrm>
            <a:custGeom>
              <a:avLst/>
              <a:gdLst/>
              <a:ahLst/>
              <a:cxnLst/>
              <a:rect l="l" t="t" r="r" b="b"/>
              <a:pathLst>
                <a:path w="13922" h="4419" extrusionOk="0">
                  <a:moveTo>
                    <a:pt x="2206" y="0"/>
                  </a:moveTo>
                  <a:cubicBezTo>
                    <a:pt x="2183" y="0"/>
                    <a:pt x="2160" y="4"/>
                    <a:pt x="2136" y="12"/>
                  </a:cubicBezTo>
                  <a:cubicBezTo>
                    <a:pt x="1727" y="143"/>
                    <a:pt x="1347" y="358"/>
                    <a:pt x="1023" y="631"/>
                  </a:cubicBezTo>
                  <a:cubicBezTo>
                    <a:pt x="705" y="887"/>
                    <a:pt x="359" y="1114"/>
                    <a:pt x="1" y="1307"/>
                  </a:cubicBezTo>
                  <a:cubicBezTo>
                    <a:pt x="35" y="1472"/>
                    <a:pt x="69" y="1631"/>
                    <a:pt x="109" y="1784"/>
                  </a:cubicBezTo>
                  <a:cubicBezTo>
                    <a:pt x="274" y="1699"/>
                    <a:pt x="444" y="1608"/>
                    <a:pt x="609" y="1517"/>
                  </a:cubicBezTo>
                  <a:cubicBezTo>
                    <a:pt x="1125" y="1227"/>
                    <a:pt x="1500" y="784"/>
                    <a:pt x="2040" y="546"/>
                  </a:cubicBezTo>
                  <a:cubicBezTo>
                    <a:pt x="2153" y="892"/>
                    <a:pt x="2375" y="1193"/>
                    <a:pt x="2568" y="1517"/>
                  </a:cubicBezTo>
                  <a:cubicBezTo>
                    <a:pt x="3017" y="2261"/>
                    <a:pt x="3369" y="3056"/>
                    <a:pt x="3761" y="3834"/>
                  </a:cubicBezTo>
                  <a:cubicBezTo>
                    <a:pt x="3801" y="3904"/>
                    <a:pt x="3875" y="3943"/>
                    <a:pt x="3954" y="3943"/>
                  </a:cubicBezTo>
                  <a:cubicBezTo>
                    <a:pt x="3996" y="3943"/>
                    <a:pt x="4039" y="3932"/>
                    <a:pt x="4079" y="3908"/>
                  </a:cubicBezTo>
                  <a:cubicBezTo>
                    <a:pt x="4550" y="3567"/>
                    <a:pt x="5027" y="3198"/>
                    <a:pt x="5470" y="2823"/>
                  </a:cubicBezTo>
                  <a:cubicBezTo>
                    <a:pt x="5769" y="2568"/>
                    <a:pt x="6268" y="1896"/>
                    <a:pt x="6739" y="1896"/>
                  </a:cubicBezTo>
                  <a:cubicBezTo>
                    <a:pt x="6896" y="1896"/>
                    <a:pt x="7049" y="1970"/>
                    <a:pt x="7191" y="2159"/>
                  </a:cubicBezTo>
                  <a:cubicBezTo>
                    <a:pt x="7526" y="2608"/>
                    <a:pt x="7929" y="3016"/>
                    <a:pt x="8247" y="3477"/>
                  </a:cubicBezTo>
                  <a:cubicBezTo>
                    <a:pt x="8407" y="3715"/>
                    <a:pt x="8571" y="4164"/>
                    <a:pt x="8832" y="4300"/>
                  </a:cubicBezTo>
                  <a:cubicBezTo>
                    <a:pt x="8991" y="4381"/>
                    <a:pt x="9127" y="4418"/>
                    <a:pt x="9250" y="4418"/>
                  </a:cubicBezTo>
                  <a:cubicBezTo>
                    <a:pt x="9524" y="4418"/>
                    <a:pt x="9731" y="4233"/>
                    <a:pt x="9963" y="3931"/>
                  </a:cubicBezTo>
                  <a:cubicBezTo>
                    <a:pt x="10644" y="3051"/>
                    <a:pt x="11434" y="2290"/>
                    <a:pt x="12161" y="1455"/>
                  </a:cubicBezTo>
                  <a:cubicBezTo>
                    <a:pt x="12456" y="1790"/>
                    <a:pt x="12729" y="2182"/>
                    <a:pt x="13024" y="2511"/>
                  </a:cubicBezTo>
                  <a:cubicBezTo>
                    <a:pt x="13251" y="2767"/>
                    <a:pt x="13507" y="3011"/>
                    <a:pt x="13757" y="3255"/>
                  </a:cubicBezTo>
                  <a:cubicBezTo>
                    <a:pt x="13785" y="3187"/>
                    <a:pt x="13813" y="3107"/>
                    <a:pt x="13842" y="3034"/>
                  </a:cubicBezTo>
                  <a:cubicBezTo>
                    <a:pt x="13870" y="2960"/>
                    <a:pt x="13893" y="2880"/>
                    <a:pt x="13921" y="2806"/>
                  </a:cubicBezTo>
                  <a:cubicBezTo>
                    <a:pt x="13870" y="2755"/>
                    <a:pt x="13819" y="2698"/>
                    <a:pt x="13768" y="2647"/>
                  </a:cubicBezTo>
                  <a:cubicBezTo>
                    <a:pt x="13274" y="2091"/>
                    <a:pt x="12836" y="1466"/>
                    <a:pt x="12314" y="943"/>
                  </a:cubicBezTo>
                  <a:cubicBezTo>
                    <a:pt x="12270" y="899"/>
                    <a:pt x="12213" y="878"/>
                    <a:pt x="12155" y="878"/>
                  </a:cubicBezTo>
                  <a:cubicBezTo>
                    <a:pt x="12093" y="878"/>
                    <a:pt x="12031" y="902"/>
                    <a:pt x="11985" y="949"/>
                  </a:cubicBezTo>
                  <a:cubicBezTo>
                    <a:pt x="11309" y="1761"/>
                    <a:pt x="10451" y="2443"/>
                    <a:pt x="9843" y="3306"/>
                  </a:cubicBezTo>
                  <a:cubicBezTo>
                    <a:pt x="9619" y="3623"/>
                    <a:pt x="9436" y="3767"/>
                    <a:pt x="9261" y="3767"/>
                  </a:cubicBezTo>
                  <a:cubicBezTo>
                    <a:pt x="9060" y="3767"/>
                    <a:pt x="8870" y="3578"/>
                    <a:pt x="8639" y="3244"/>
                  </a:cubicBezTo>
                  <a:cubicBezTo>
                    <a:pt x="8316" y="2772"/>
                    <a:pt x="7895" y="2403"/>
                    <a:pt x="7583" y="1920"/>
                  </a:cubicBezTo>
                  <a:cubicBezTo>
                    <a:pt x="7406" y="1644"/>
                    <a:pt x="7129" y="1353"/>
                    <a:pt x="6793" y="1353"/>
                  </a:cubicBezTo>
                  <a:cubicBezTo>
                    <a:pt x="6708" y="1353"/>
                    <a:pt x="6619" y="1372"/>
                    <a:pt x="6527" y="1415"/>
                  </a:cubicBezTo>
                  <a:cubicBezTo>
                    <a:pt x="5601" y="1841"/>
                    <a:pt x="4845" y="2715"/>
                    <a:pt x="4039" y="3357"/>
                  </a:cubicBezTo>
                  <a:cubicBezTo>
                    <a:pt x="3783" y="2840"/>
                    <a:pt x="3534" y="2324"/>
                    <a:pt x="3261" y="1812"/>
                  </a:cubicBezTo>
                  <a:cubicBezTo>
                    <a:pt x="3011" y="1347"/>
                    <a:pt x="2500" y="745"/>
                    <a:pt x="2432" y="228"/>
                  </a:cubicBezTo>
                  <a:cubicBezTo>
                    <a:pt x="2413" y="108"/>
                    <a:pt x="2325" y="0"/>
                    <a:pt x="220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3491300" y="5152150"/>
              <a:ext cx="343900" cy="67025"/>
            </a:xfrm>
            <a:custGeom>
              <a:avLst/>
              <a:gdLst/>
              <a:ahLst/>
              <a:cxnLst/>
              <a:rect l="l" t="t" r="r" b="b"/>
              <a:pathLst>
                <a:path w="13756" h="2681" extrusionOk="0">
                  <a:moveTo>
                    <a:pt x="170" y="0"/>
                  </a:moveTo>
                  <a:cubicBezTo>
                    <a:pt x="108" y="136"/>
                    <a:pt x="51" y="273"/>
                    <a:pt x="0" y="415"/>
                  </a:cubicBezTo>
                  <a:cubicBezTo>
                    <a:pt x="750" y="687"/>
                    <a:pt x="1539" y="892"/>
                    <a:pt x="2277" y="1108"/>
                  </a:cubicBezTo>
                  <a:cubicBezTo>
                    <a:pt x="3964" y="1607"/>
                    <a:pt x="5668" y="2062"/>
                    <a:pt x="7406" y="2346"/>
                  </a:cubicBezTo>
                  <a:cubicBezTo>
                    <a:pt x="8831" y="2570"/>
                    <a:pt x="10274" y="2681"/>
                    <a:pt x="11717" y="2681"/>
                  </a:cubicBezTo>
                  <a:cubicBezTo>
                    <a:pt x="12397" y="2681"/>
                    <a:pt x="13077" y="2656"/>
                    <a:pt x="13756" y="2607"/>
                  </a:cubicBezTo>
                  <a:cubicBezTo>
                    <a:pt x="13733" y="2454"/>
                    <a:pt x="13710" y="2300"/>
                    <a:pt x="13687" y="2141"/>
                  </a:cubicBezTo>
                  <a:cubicBezTo>
                    <a:pt x="13053" y="2182"/>
                    <a:pt x="12418" y="2202"/>
                    <a:pt x="11785" y="2202"/>
                  </a:cubicBezTo>
                  <a:cubicBezTo>
                    <a:pt x="10478" y="2202"/>
                    <a:pt x="9174" y="2116"/>
                    <a:pt x="7877" y="1948"/>
                  </a:cubicBezTo>
                  <a:cubicBezTo>
                    <a:pt x="6287" y="1732"/>
                    <a:pt x="4754" y="1312"/>
                    <a:pt x="3209" y="892"/>
                  </a:cubicBezTo>
                  <a:cubicBezTo>
                    <a:pt x="2221" y="619"/>
                    <a:pt x="1159" y="375"/>
                    <a:pt x="1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693000" y="530880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5" y="0"/>
                  </a:moveTo>
                  <a:cubicBezTo>
                    <a:pt x="300" y="0"/>
                    <a:pt x="0" y="774"/>
                    <a:pt x="519" y="1112"/>
                  </a:cubicBezTo>
                  <a:cubicBezTo>
                    <a:pt x="620" y="1179"/>
                    <a:pt x="719" y="1209"/>
                    <a:pt x="812" y="1209"/>
                  </a:cubicBezTo>
                  <a:cubicBezTo>
                    <a:pt x="1284" y="1209"/>
                    <a:pt x="1578" y="437"/>
                    <a:pt x="1065" y="95"/>
                  </a:cubicBezTo>
                  <a:cubicBezTo>
                    <a:pt x="965" y="29"/>
                    <a:pt x="866" y="0"/>
                    <a:pt x="7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749775" y="535565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1" y="0"/>
                  </a:moveTo>
                  <a:cubicBezTo>
                    <a:pt x="300" y="0"/>
                    <a:pt x="1" y="769"/>
                    <a:pt x="514" y="1112"/>
                  </a:cubicBezTo>
                  <a:cubicBezTo>
                    <a:pt x="616" y="1180"/>
                    <a:pt x="716" y="1209"/>
                    <a:pt x="809" y="1209"/>
                  </a:cubicBezTo>
                  <a:cubicBezTo>
                    <a:pt x="1284" y="1209"/>
                    <a:pt x="1578" y="437"/>
                    <a:pt x="1060" y="95"/>
                  </a:cubicBezTo>
                  <a:cubicBezTo>
                    <a:pt x="960" y="29"/>
                    <a:pt x="862" y="0"/>
                    <a:pt x="77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1052695" y="1553051"/>
            <a:ext cx="1095594" cy="1000850"/>
            <a:chOff x="2455650" y="4953000"/>
            <a:chExt cx="450650" cy="492050"/>
          </a:xfrm>
        </p:grpSpPr>
        <p:sp>
          <p:nvSpPr>
            <p:cNvPr id="822" name="Google Shape;822;p35"/>
            <p:cNvSpPr/>
            <p:nvPr/>
          </p:nvSpPr>
          <p:spPr>
            <a:xfrm>
              <a:off x="2455650" y="4953000"/>
              <a:ext cx="450650" cy="492050"/>
            </a:xfrm>
            <a:custGeom>
              <a:avLst/>
              <a:gdLst/>
              <a:ahLst/>
              <a:cxnLst/>
              <a:rect l="l" t="t" r="r" b="b"/>
              <a:pathLst>
                <a:path w="18026" h="19682" extrusionOk="0">
                  <a:moveTo>
                    <a:pt x="9014" y="0"/>
                  </a:moveTo>
                  <a:cubicBezTo>
                    <a:pt x="8967" y="0"/>
                    <a:pt x="8919" y="1"/>
                    <a:pt x="8871" y="3"/>
                  </a:cubicBezTo>
                  <a:cubicBezTo>
                    <a:pt x="4913" y="191"/>
                    <a:pt x="0" y="7762"/>
                    <a:pt x="2829" y="14225"/>
                  </a:cubicBezTo>
                  <a:cubicBezTo>
                    <a:pt x="4952" y="19077"/>
                    <a:pt x="8467" y="19681"/>
                    <a:pt x="10088" y="19681"/>
                  </a:cubicBezTo>
                  <a:cubicBezTo>
                    <a:pt x="10626" y="19681"/>
                    <a:pt x="10956" y="19615"/>
                    <a:pt x="10956" y="19615"/>
                  </a:cubicBezTo>
                  <a:cubicBezTo>
                    <a:pt x="12603" y="19592"/>
                    <a:pt x="16931" y="17587"/>
                    <a:pt x="17436" y="12970"/>
                  </a:cubicBezTo>
                  <a:cubicBezTo>
                    <a:pt x="18025" y="7572"/>
                    <a:pt x="12954" y="0"/>
                    <a:pt x="90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711500" y="4985225"/>
              <a:ext cx="25450" cy="21775"/>
            </a:xfrm>
            <a:custGeom>
              <a:avLst/>
              <a:gdLst/>
              <a:ahLst/>
              <a:cxnLst/>
              <a:rect l="l" t="t" r="r" b="b"/>
              <a:pathLst>
                <a:path w="1018" h="871" extrusionOk="0">
                  <a:moveTo>
                    <a:pt x="480" y="0"/>
                  </a:moveTo>
                  <a:cubicBezTo>
                    <a:pt x="324" y="0"/>
                    <a:pt x="165" y="104"/>
                    <a:pt x="103" y="242"/>
                  </a:cubicBezTo>
                  <a:cubicBezTo>
                    <a:pt x="1" y="458"/>
                    <a:pt x="108" y="668"/>
                    <a:pt x="296" y="782"/>
                  </a:cubicBezTo>
                  <a:lnTo>
                    <a:pt x="375" y="827"/>
                  </a:lnTo>
                  <a:cubicBezTo>
                    <a:pt x="426" y="857"/>
                    <a:pt x="482" y="871"/>
                    <a:pt x="538" y="871"/>
                  </a:cubicBezTo>
                  <a:cubicBezTo>
                    <a:pt x="694" y="871"/>
                    <a:pt x="852" y="766"/>
                    <a:pt x="915" y="628"/>
                  </a:cubicBezTo>
                  <a:cubicBezTo>
                    <a:pt x="1017" y="413"/>
                    <a:pt x="915" y="202"/>
                    <a:pt x="716" y="89"/>
                  </a:cubicBezTo>
                  <a:lnTo>
                    <a:pt x="642" y="43"/>
                  </a:lnTo>
                  <a:cubicBezTo>
                    <a:pt x="591" y="13"/>
                    <a:pt x="536" y="0"/>
                    <a:pt x="48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2729625" y="5039725"/>
              <a:ext cx="27675" cy="21250"/>
            </a:xfrm>
            <a:custGeom>
              <a:avLst/>
              <a:gdLst/>
              <a:ahLst/>
              <a:cxnLst/>
              <a:rect l="l" t="t" r="r" b="b"/>
              <a:pathLst>
                <a:path w="1107" h="850" extrusionOk="0">
                  <a:moveTo>
                    <a:pt x="534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7" y="17"/>
                    <a:pt x="593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748550" y="5100650"/>
              <a:ext cx="25300" cy="21775"/>
            </a:xfrm>
            <a:custGeom>
              <a:avLst/>
              <a:gdLst/>
              <a:ahLst/>
              <a:cxnLst/>
              <a:rect l="l" t="t" r="r" b="b"/>
              <a:pathLst>
                <a:path w="1012" h="871" extrusionOk="0">
                  <a:moveTo>
                    <a:pt x="480" y="1"/>
                  </a:moveTo>
                  <a:cubicBezTo>
                    <a:pt x="324" y="1"/>
                    <a:pt x="166" y="105"/>
                    <a:pt x="103" y="243"/>
                  </a:cubicBezTo>
                  <a:cubicBezTo>
                    <a:pt x="1" y="453"/>
                    <a:pt x="109" y="669"/>
                    <a:pt x="296" y="782"/>
                  </a:cubicBezTo>
                  <a:lnTo>
                    <a:pt x="376" y="828"/>
                  </a:lnTo>
                  <a:cubicBezTo>
                    <a:pt x="427" y="858"/>
                    <a:pt x="482" y="871"/>
                    <a:pt x="538" y="871"/>
                  </a:cubicBezTo>
                  <a:cubicBezTo>
                    <a:pt x="694" y="871"/>
                    <a:pt x="853" y="767"/>
                    <a:pt x="915" y="629"/>
                  </a:cubicBezTo>
                  <a:cubicBezTo>
                    <a:pt x="1012" y="413"/>
                    <a:pt x="910" y="197"/>
                    <a:pt x="716" y="89"/>
                  </a:cubicBezTo>
                  <a:lnTo>
                    <a:pt x="643" y="44"/>
                  </a:lnTo>
                  <a:cubicBezTo>
                    <a:pt x="592" y="14"/>
                    <a:pt x="536" y="1"/>
                    <a:pt x="48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2757925" y="5160800"/>
              <a:ext cx="27150" cy="22825"/>
            </a:xfrm>
            <a:custGeom>
              <a:avLst/>
              <a:gdLst/>
              <a:ahLst/>
              <a:cxnLst/>
              <a:rect l="l" t="t" r="r" b="b"/>
              <a:pathLst>
                <a:path w="1086" h="913" extrusionOk="0">
                  <a:moveTo>
                    <a:pt x="479" y="0"/>
                  </a:moveTo>
                  <a:cubicBezTo>
                    <a:pt x="321" y="0"/>
                    <a:pt x="161" y="104"/>
                    <a:pt x="97" y="239"/>
                  </a:cubicBezTo>
                  <a:cubicBezTo>
                    <a:pt x="1" y="455"/>
                    <a:pt x="103" y="665"/>
                    <a:pt x="296" y="779"/>
                  </a:cubicBezTo>
                  <a:lnTo>
                    <a:pt x="449" y="869"/>
                  </a:lnTo>
                  <a:cubicBezTo>
                    <a:pt x="500" y="899"/>
                    <a:pt x="556" y="913"/>
                    <a:pt x="612" y="913"/>
                  </a:cubicBezTo>
                  <a:cubicBezTo>
                    <a:pt x="768" y="913"/>
                    <a:pt x="926" y="809"/>
                    <a:pt x="989" y="671"/>
                  </a:cubicBezTo>
                  <a:cubicBezTo>
                    <a:pt x="1085" y="461"/>
                    <a:pt x="983" y="245"/>
                    <a:pt x="790" y="131"/>
                  </a:cubicBezTo>
                  <a:lnTo>
                    <a:pt x="637" y="40"/>
                  </a:lnTo>
                  <a:cubicBezTo>
                    <a:pt x="587" y="13"/>
                    <a:pt x="533" y="0"/>
                    <a:pt x="479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771350" y="5223025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6" y="1"/>
                  </a:moveTo>
                  <a:cubicBezTo>
                    <a:pt x="193" y="1"/>
                    <a:pt x="1" y="571"/>
                    <a:pt x="384" y="794"/>
                  </a:cubicBezTo>
                  <a:cubicBezTo>
                    <a:pt x="450" y="833"/>
                    <a:pt x="513" y="849"/>
                    <a:pt x="572" y="849"/>
                  </a:cubicBezTo>
                  <a:cubicBezTo>
                    <a:pt x="915" y="849"/>
                    <a:pt x="1107" y="279"/>
                    <a:pt x="725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780200" y="5293250"/>
              <a:ext cx="27525" cy="21175"/>
            </a:xfrm>
            <a:custGeom>
              <a:avLst/>
              <a:gdLst/>
              <a:ahLst/>
              <a:cxnLst/>
              <a:rect l="l" t="t" r="r" b="b"/>
              <a:pathLst>
                <a:path w="1101" h="847" extrusionOk="0">
                  <a:moveTo>
                    <a:pt x="530" y="1"/>
                  </a:moveTo>
                  <a:cubicBezTo>
                    <a:pt x="186" y="1"/>
                    <a:pt x="0" y="569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2" y="846"/>
                    <a:pt x="1100" y="281"/>
                    <a:pt x="723" y="58"/>
                  </a:cubicBezTo>
                  <a:cubicBezTo>
                    <a:pt x="655" y="18"/>
                    <a:pt x="590" y="1"/>
                    <a:pt x="53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828500" y="5116975"/>
              <a:ext cx="22750" cy="23350"/>
            </a:xfrm>
            <a:custGeom>
              <a:avLst/>
              <a:gdLst/>
              <a:ahLst/>
              <a:cxnLst/>
              <a:rect l="l" t="t" r="r" b="b"/>
              <a:pathLst>
                <a:path w="910" h="934" extrusionOk="0">
                  <a:moveTo>
                    <a:pt x="434" y="0"/>
                  </a:moveTo>
                  <a:cubicBezTo>
                    <a:pt x="390" y="0"/>
                    <a:pt x="347" y="7"/>
                    <a:pt x="307" y="21"/>
                  </a:cubicBezTo>
                  <a:cubicBezTo>
                    <a:pt x="80" y="101"/>
                    <a:pt x="0" y="328"/>
                    <a:pt x="57" y="544"/>
                  </a:cubicBezTo>
                  <a:lnTo>
                    <a:pt x="91" y="663"/>
                  </a:lnTo>
                  <a:cubicBezTo>
                    <a:pt x="136" y="834"/>
                    <a:pt x="310" y="934"/>
                    <a:pt x="479" y="934"/>
                  </a:cubicBezTo>
                  <a:cubicBezTo>
                    <a:pt x="523" y="934"/>
                    <a:pt x="567" y="927"/>
                    <a:pt x="608" y="913"/>
                  </a:cubicBezTo>
                  <a:cubicBezTo>
                    <a:pt x="830" y="833"/>
                    <a:pt x="909" y="606"/>
                    <a:pt x="852" y="396"/>
                  </a:cubicBezTo>
                  <a:cubicBezTo>
                    <a:pt x="841" y="351"/>
                    <a:pt x="835" y="311"/>
                    <a:pt x="824" y="271"/>
                  </a:cubicBezTo>
                  <a:cubicBezTo>
                    <a:pt x="779" y="100"/>
                    <a:pt x="602" y="0"/>
                    <a:pt x="4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844550" y="5164125"/>
              <a:ext cx="25150" cy="22250"/>
            </a:xfrm>
            <a:custGeom>
              <a:avLst/>
              <a:gdLst/>
              <a:ahLst/>
              <a:cxnLst/>
              <a:rect l="l" t="t" r="r" b="b"/>
              <a:pathLst>
                <a:path w="1006" h="890" extrusionOk="0">
                  <a:moveTo>
                    <a:pt x="529" y="1"/>
                  </a:moveTo>
                  <a:cubicBezTo>
                    <a:pt x="377" y="1"/>
                    <a:pt x="237" y="94"/>
                    <a:pt x="154" y="237"/>
                  </a:cubicBezTo>
                  <a:lnTo>
                    <a:pt x="108" y="310"/>
                  </a:lnTo>
                  <a:cubicBezTo>
                    <a:pt x="0" y="504"/>
                    <a:pt x="125" y="765"/>
                    <a:pt x="307" y="850"/>
                  </a:cubicBezTo>
                  <a:cubicBezTo>
                    <a:pt x="364" y="877"/>
                    <a:pt x="421" y="889"/>
                    <a:pt x="476" y="889"/>
                  </a:cubicBezTo>
                  <a:cubicBezTo>
                    <a:pt x="628" y="889"/>
                    <a:pt x="764" y="795"/>
                    <a:pt x="852" y="657"/>
                  </a:cubicBezTo>
                  <a:lnTo>
                    <a:pt x="892" y="577"/>
                  </a:lnTo>
                  <a:cubicBezTo>
                    <a:pt x="1005" y="384"/>
                    <a:pt x="880" y="123"/>
                    <a:pt x="693" y="38"/>
                  </a:cubicBezTo>
                  <a:cubicBezTo>
                    <a:pt x="638" y="13"/>
                    <a:pt x="583" y="1"/>
                    <a:pt x="529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852875" y="5226300"/>
              <a:ext cx="27775" cy="21100"/>
            </a:xfrm>
            <a:custGeom>
              <a:avLst/>
              <a:gdLst/>
              <a:ahLst/>
              <a:cxnLst/>
              <a:rect l="l" t="t" r="r" b="b"/>
              <a:pathLst>
                <a:path w="1111" h="844" extrusionOk="0">
                  <a:moveTo>
                    <a:pt x="534" y="0"/>
                  </a:moveTo>
                  <a:cubicBezTo>
                    <a:pt x="192" y="0"/>
                    <a:pt x="0" y="565"/>
                    <a:pt x="383" y="788"/>
                  </a:cubicBezTo>
                  <a:cubicBezTo>
                    <a:pt x="449" y="827"/>
                    <a:pt x="513" y="844"/>
                    <a:pt x="572" y="844"/>
                  </a:cubicBezTo>
                  <a:cubicBezTo>
                    <a:pt x="916" y="844"/>
                    <a:pt x="1111" y="278"/>
                    <a:pt x="724" y="56"/>
                  </a:cubicBezTo>
                  <a:cubicBezTo>
                    <a:pt x="657" y="17"/>
                    <a:pt x="594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2638075" y="5004600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29" y="1"/>
                  </a:moveTo>
                  <a:cubicBezTo>
                    <a:pt x="186" y="1"/>
                    <a:pt x="0" y="568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5" y="18"/>
                    <a:pt x="590" y="1"/>
                    <a:pt x="529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648425" y="5062825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30" y="0"/>
                  </a:moveTo>
                  <a:cubicBezTo>
                    <a:pt x="186" y="0"/>
                    <a:pt x="1" y="568"/>
                    <a:pt x="382" y="790"/>
                  </a:cubicBezTo>
                  <a:cubicBezTo>
                    <a:pt x="449" y="829"/>
                    <a:pt x="512" y="846"/>
                    <a:pt x="572" y="846"/>
                  </a:cubicBezTo>
                  <a:cubicBezTo>
                    <a:pt x="914" y="846"/>
                    <a:pt x="1106" y="280"/>
                    <a:pt x="723" y="57"/>
                  </a:cubicBezTo>
                  <a:cubicBezTo>
                    <a:pt x="655" y="18"/>
                    <a:pt x="590" y="0"/>
                    <a:pt x="53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653975" y="5133800"/>
              <a:ext cx="27650" cy="21175"/>
            </a:xfrm>
            <a:custGeom>
              <a:avLst/>
              <a:gdLst/>
              <a:ahLst/>
              <a:cxnLst/>
              <a:rect l="l" t="t" r="r" b="b"/>
              <a:pathLst>
                <a:path w="1106" h="847" extrusionOk="0">
                  <a:moveTo>
                    <a:pt x="531" y="1"/>
                  </a:moveTo>
                  <a:cubicBezTo>
                    <a:pt x="190" y="1"/>
                    <a:pt x="0" y="569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6" y="18"/>
                    <a:pt x="591" y="1"/>
                    <a:pt x="531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2665725" y="5203150"/>
              <a:ext cx="27675" cy="21250"/>
            </a:xfrm>
            <a:custGeom>
              <a:avLst/>
              <a:gdLst/>
              <a:ahLst/>
              <a:cxnLst/>
              <a:rect l="l" t="t" r="r" b="b"/>
              <a:pathLst>
                <a:path w="1107" h="850" extrusionOk="0">
                  <a:moveTo>
                    <a:pt x="534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3"/>
                    <a:pt x="513" y="850"/>
                    <a:pt x="572" y="850"/>
                  </a:cubicBezTo>
                  <a:cubicBezTo>
                    <a:pt x="915" y="850"/>
                    <a:pt x="1107" y="283"/>
                    <a:pt x="724" y="56"/>
                  </a:cubicBezTo>
                  <a:cubicBezTo>
                    <a:pt x="657" y="17"/>
                    <a:pt x="593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682525" y="5269175"/>
              <a:ext cx="22750" cy="23375"/>
            </a:xfrm>
            <a:custGeom>
              <a:avLst/>
              <a:gdLst/>
              <a:ahLst/>
              <a:cxnLst/>
              <a:rect l="l" t="t" r="r" b="b"/>
              <a:pathLst>
                <a:path w="910" h="935" extrusionOk="0">
                  <a:moveTo>
                    <a:pt x="432" y="1"/>
                  </a:moveTo>
                  <a:cubicBezTo>
                    <a:pt x="387" y="1"/>
                    <a:pt x="343" y="8"/>
                    <a:pt x="302" y="22"/>
                  </a:cubicBezTo>
                  <a:cubicBezTo>
                    <a:pt x="80" y="101"/>
                    <a:pt x="1" y="328"/>
                    <a:pt x="58" y="538"/>
                  </a:cubicBezTo>
                  <a:cubicBezTo>
                    <a:pt x="69" y="584"/>
                    <a:pt x="80" y="624"/>
                    <a:pt x="92" y="663"/>
                  </a:cubicBezTo>
                  <a:cubicBezTo>
                    <a:pt x="137" y="835"/>
                    <a:pt x="310" y="934"/>
                    <a:pt x="479" y="934"/>
                  </a:cubicBezTo>
                  <a:cubicBezTo>
                    <a:pt x="524" y="934"/>
                    <a:pt x="567" y="927"/>
                    <a:pt x="609" y="913"/>
                  </a:cubicBezTo>
                  <a:cubicBezTo>
                    <a:pt x="830" y="834"/>
                    <a:pt x="910" y="607"/>
                    <a:pt x="853" y="391"/>
                  </a:cubicBezTo>
                  <a:cubicBezTo>
                    <a:pt x="841" y="351"/>
                    <a:pt x="830" y="311"/>
                    <a:pt x="824" y="272"/>
                  </a:cubicBezTo>
                  <a:cubicBezTo>
                    <a:pt x="779" y="100"/>
                    <a:pt x="602" y="1"/>
                    <a:pt x="43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2695650" y="5335350"/>
              <a:ext cx="27575" cy="21225"/>
            </a:xfrm>
            <a:custGeom>
              <a:avLst/>
              <a:gdLst/>
              <a:ahLst/>
              <a:cxnLst/>
              <a:rect l="l" t="t" r="r" b="b"/>
              <a:pathLst>
                <a:path w="1103" h="849" extrusionOk="0">
                  <a:moveTo>
                    <a:pt x="532" y="0"/>
                  </a:moveTo>
                  <a:cubicBezTo>
                    <a:pt x="190" y="0"/>
                    <a:pt x="1" y="571"/>
                    <a:pt x="379" y="794"/>
                  </a:cubicBezTo>
                  <a:cubicBezTo>
                    <a:pt x="445" y="832"/>
                    <a:pt x="508" y="849"/>
                    <a:pt x="567" y="849"/>
                  </a:cubicBezTo>
                  <a:cubicBezTo>
                    <a:pt x="911" y="849"/>
                    <a:pt x="1103" y="278"/>
                    <a:pt x="720" y="55"/>
                  </a:cubicBezTo>
                  <a:cubicBezTo>
                    <a:pt x="654" y="17"/>
                    <a:pt x="591" y="0"/>
                    <a:pt x="53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710450" y="540392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4" y="0"/>
                  </a:moveTo>
                  <a:cubicBezTo>
                    <a:pt x="188" y="0"/>
                    <a:pt x="0" y="570"/>
                    <a:pt x="383" y="788"/>
                  </a:cubicBezTo>
                  <a:cubicBezTo>
                    <a:pt x="449" y="827"/>
                    <a:pt x="513" y="844"/>
                    <a:pt x="573" y="844"/>
                  </a:cubicBezTo>
                  <a:cubicBezTo>
                    <a:pt x="915" y="844"/>
                    <a:pt x="1107" y="278"/>
                    <a:pt x="724" y="56"/>
                  </a:cubicBezTo>
                  <a:cubicBezTo>
                    <a:pt x="657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793000" y="5351100"/>
              <a:ext cx="24025" cy="24225"/>
            </a:xfrm>
            <a:custGeom>
              <a:avLst/>
              <a:gdLst/>
              <a:ahLst/>
              <a:cxnLst/>
              <a:rect l="l" t="t" r="r" b="b"/>
              <a:pathLst>
                <a:path w="961" h="969" extrusionOk="0">
                  <a:moveTo>
                    <a:pt x="450" y="1"/>
                  </a:moveTo>
                  <a:cubicBezTo>
                    <a:pt x="404" y="1"/>
                    <a:pt x="360" y="8"/>
                    <a:pt x="319" y="22"/>
                  </a:cubicBezTo>
                  <a:cubicBezTo>
                    <a:pt x="108" y="101"/>
                    <a:pt x="1" y="328"/>
                    <a:pt x="69" y="544"/>
                  </a:cubicBezTo>
                  <a:cubicBezTo>
                    <a:pt x="80" y="595"/>
                    <a:pt x="91" y="646"/>
                    <a:pt x="103" y="698"/>
                  </a:cubicBezTo>
                  <a:cubicBezTo>
                    <a:pt x="148" y="869"/>
                    <a:pt x="332" y="968"/>
                    <a:pt x="503" y="968"/>
                  </a:cubicBezTo>
                  <a:cubicBezTo>
                    <a:pt x="547" y="968"/>
                    <a:pt x="591" y="962"/>
                    <a:pt x="631" y="947"/>
                  </a:cubicBezTo>
                  <a:cubicBezTo>
                    <a:pt x="847" y="868"/>
                    <a:pt x="960" y="641"/>
                    <a:pt x="892" y="425"/>
                  </a:cubicBezTo>
                  <a:cubicBezTo>
                    <a:pt x="887" y="385"/>
                    <a:pt x="881" y="345"/>
                    <a:pt x="887" y="306"/>
                  </a:cubicBezTo>
                  <a:cubicBezTo>
                    <a:pt x="887" y="294"/>
                    <a:pt x="852" y="283"/>
                    <a:pt x="852" y="272"/>
                  </a:cubicBezTo>
                  <a:cubicBezTo>
                    <a:pt x="807" y="100"/>
                    <a:pt x="623" y="1"/>
                    <a:pt x="45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578425" y="5053300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30" y="1"/>
                  </a:moveTo>
                  <a:cubicBezTo>
                    <a:pt x="186" y="1"/>
                    <a:pt x="1" y="568"/>
                    <a:pt x="382" y="791"/>
                  </a:cubicBezTo>
                  <a:cubicBezTo>
                    <a:pt x="449" y="829"/>
                    <a:pt x="512" y="846"/>
                    <a:pt x="572" y="846"/>
                  </a:cubicBezTo>
                  <a:cubicBezTo>
                    <a:pt x="914" y="846"/>
                    <a:pt x="1106" y="281"/>
                    <a:pt x="723" y="58"/>
                  </a:cubicBezTo>
                  <a:cubicBezTo>
                    <a:pt x="655" y="18"/>
                    <a:pt x="590" y="1"/>
                    <a:pt x="53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581100" y="5120100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6" y="0"/>
                  </a:moveTo>
                  <a:cubicBezTo>
                    <a:pt x="193" y="0"/>
                    <a:pt x="0" y="571"/>
                    <a:pt x="383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8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2586625" y="5209250"/>
              <a:ext cx="27575" cy="21250"/>
            </a:xfrm>
            <a:custGeom>
              <a:avLst/>
              <a:gdLst/>
              <a:ahLst/>
              <a:cxnLst/>
              <a:rect l="l" t="t" r="r" b="b"/>
              <a:pathLst>
                <a:path w="1103" h="850" extrusionOk="0">
                  <a:moveTo>
                    <a:pt x="536" y="1"/>
                  </a:moveTo>
                  <a:cubicBezTo>
                    <a:pt x="193" y="1"/>
                    <a:pt x="1" y="571"/>
                    <a:pt x="384" y="794"/>
                  </a:cubicBezTo>
                  <a:cubicBezTo>
                    <a:pt x="450" y="833"/>
                    <a:pt x="513" y="849"/>
                    <a:pt x="572" y="849"/>
                  </a:cubicBezTo>
                  <a:cubicBezTo>
                    <a:pt x="914" y="849"/>
                    <a:pt x="1103" y="279"/>
                    <a:pt x="725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2605800" y="5288200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4" y="1"/>
                  </a:moveTo>
                  <a:cubicBezTo>
                    <a:pt x="189" y="1"/>
                    <a:pt x="1" y="571"/>
                    <a:pt x="384" y="794"/>
                  </a:cubicBezTo>
                  <a:cubicBezTo>
                    <a:pt x="448" y="832"/>
                    <a:pt x="511" y="849"/>
                    <a:pt x="570" y="849"/>
                  </a:cubicBezTo>
                  <a:cubicBezTo>
                    <a:pt x="911" y="849"/>
                    <a:pt x="1107" y="279"/>
                    <a:pt x="724" y="56"/>
                  </a:cubicBezTo>
                  <a:cubicBezTo>
                    <a:pt x="658" y="17"/>
                    <a:pt x="594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2627700" y="5371350"/>
              <a:ext cx="27650" cy="21175"/>
            </a:xfrm>
            <a:custGeom>
              <a:avLst/>
              <a:gdLst/>
              <a:ahLst/>
              <a:cxnLst/>
              <a:rect l="l" t="t" r="r" b="b"/>
              <a:pathLst>
                <a:path w="1106" h="847" extrusionOk="0">
                  <a:moveTo>
                    <a:pt x="532" y="1"/>
                  </a:moveTo>
                  <a:cubicBezTo>
                    <a:pt x="190" y="1"/>
                    <a:pt x="0" y="568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6" y="18"/>
                    <a:pt x="592" y="1"/>
                    <a:pt x="53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519475" y="518582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3" y="0"/>
                  </a:moveTo>
                  <a:cubicBezTo>
                    <a:pt x="188" y="0"/>
                    <a:pt x="1" y="566"/>
                    <a:pt x="383" y="789"/>
                  </a:cubicBezTo>
                  <a:cubicBezTo>
                    <a:pt x="450" y="827"/>
                    <a:pt x="513" y="844"/>
                    <a:pt x="573" y="844"/>
                  </a:cubicBezTo>
                  <a:cubicBezTo>
                    <a:pt x="915" y="844"/>
                    <a:pt x="1107" y="279"/>
                    <a:pt x="724" y="56"/>
                  </a:cubicBezTo>
                  <a:cubicBezTo>
                    <a:pt x="657" y="17"/>
                    <a:pt x="593" y="0"/>
                    <a:pt x="53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528200" y="5246550"/>
              <a:ext cx="25725" cy="20775"/>
            </a:xfrm>
            <a:custGeom>
              <a:avLst/>
              <a:gdLst/>
              <a:ahLst/>
              <a:cxnLst/>
              <a:rect l="l" t="t" r="r" b="b"/>
              <a:pathLst>
                <a:path w="1029" h="831" extrusionOk="0">
                  <a:moveTo>
                    <a:pt x="572" y="0"/>
                  </a:moveTo>
                  <a:cubicBezTo>
                    <a:pt x="528" y="0"/>
                    <a:pt x="482" y="6"/>
                    <a:pt x="438" y="18"/>
                  </a:cubicBezTo>
                  <a:lnTo>
                    <a:pt x="318" y="52"/>
                  </a:lnTo>
                  <a:cubicBezTo>
                    <a:pt x="103" y="109"/>
                    <a:pt x="0" y="370"/>
                    <a:pt x="69" y="569"/>
                  </a:cubicBezTo>
                  <a:cubicBezTo>
                    <a:pt x="132" y="744"/>
                    <a:pt x="287" y="831"/>
                    <a:pt x="454" y="831"/>
                  </a:cubicBezTo>
                  <a:cubicBezTo>
                    <a:pt x="497" y="831"/>
                    <a:pt x="542" y="825"/>
                    <a:pt x="585" y="813"/>
                  </a:cubicBezTo>
                  <a:lnTo>
                    <a:pt x="710" y="785"/>
                  </a:lnTo>
                  <a:cubicBezTo>
                    <a:pt x="926" y="728"/>
                    <a:pt x="1028" y="461"/>
                    <a:pt x="955" y="262"/>
                  </a:cubicBezTo>
                  <a:cubicBezTo>
                    <a:pt x="896" y="87"/>
                    <a:pt x="741" y="0"/>
                    <a:pt x="57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518625" y="5120100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8" y="17"/>
                    <a:pt x="594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553325" y="5015275"/>
              <a:ext cx="65475" cy="405250"/>
            </a:xfrm>
            <a:custGeom>
              <a:avLst/>
              <a:gdLst/>
              <a:ahLst/>
              <a:cxnLst/>
              <a:rect l="l" t="t" r="r" b="b"/>
              <a:pathLst>
                <a:path w="2619" h="16210" extrusionOk="0">
                  <a:moveTo>
                    <a:pt x="881" y="0"/>
                  </a:moveTo>
                  <a:lnTo>
                    <a:pt x="881" y="0"/>
                  </a:lnTo>
                  <a:cubicBezTo>
                    <a:pt x="648" y="267"/>
                    <a:pt x="432" y="562"/>
                    <a:pt x="222" y="869"/>
                  </a:cubicBezTo>
                  <a:cubicBezTo>
                    <a:pt x="188" y="1232"/>
                    <a:pt x="165" y="1596"/>
                    <a:pt x="137" y="1959"/>
                  </a:cubicBezTo>
                  <a:cubicBezTo>
                    <a:pt x="1" y="3754"/>
                    <a:pt x="63" y="5566"/>
                    <a:pt x="234" y="7361"/>
                  </a:cubicBezTo>
                  <a:cubicBezTo>
                    <a:pt x="500" y="10200"/>
                    <a:pt x="1125" y="12995"/>
                    <a:pt x="1915" y="15744"/>
                  </a:cubicBezTo>
                  <a:cubicBezTo>
                    <a:pt x="2142" y="15908"/>
                    <a:pt x="2375" y="16067"/>
                    <a:pt x="2619" y="16209"/>
                  </a:cubicBezTo>
                  <a:cubicBezTo>
                    <a:pt x="1801" y="13443"/>
                    <a:pt x="1159" y="10632"/>
                    <a:pt x="824" y="7753"/>
                  </a:cubicBezTo>
                  <a:cubicBezTo>
                    <a:pt x="603" y="5861"/>
                    <a:pt x="552" y="3953"/>
                    <a:pt x="671" y="2050"/>
                  </a:cubicBezTo>
                  <a:cubicBezTo>
                    <a:pt x="711" y="1363"/>
                    <a:pt x="779" y="682"/>
                    <a:pt x="881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612825" y="4970825"/>
              <a:ext cx="87200" cy="474125"/>
            </a:xfrm>
            <a:custGeom>
              <a:avLst/>
              <a:gdLst/>
              <a:ahLst/>
              <a:cxnLst/>
              <a:rect l="l" t="t" r="r" b="b"/>
              <a:pathLst>
                <a:path w="3488" h="18965" extrusionOk="0">
                  <a:moveTo>
                    <a:pt x="500" y="0"/>
                  </a:moveTo>
                  <a:cubicBezTo>
                    <a:pt x="341" y="97"/>
                    <a:pt x="182" y="205"/>
                    <a:pt x="29" y="324"/>
                  </a:cubicBezTo>
                  <a:cubicBezTo>
                    <a:pt x="0" y="1136"/>
                    <a:pt x="12" y="1954"/>
                    <a:pt x="40" y="2766"/>
                  </a:cubicBezTo>
                  <a:cubicBezTo>
                    <a:pt x="108" y="5010"/>
                    <a:pt x="290" y="7242"/>
                    <a:pt x="585" y="9468"/>
                  </a:cubicBezTo>
                  <a:cubicBezTo>
                    <a:pt x="1017" y="12768"/>
                    <a:pt x="1875" y="15846"/>
                    <a:pt x="2948" y="18919"/>
                  </a:cubicBezTo>
                  <a:cubicBezTo>
                    <a:pt x="3141" y="18941"/>
                    <a:pt x="3323" y="18953"/>
                    <a:pt x="3488" y="18964"/>
                  </a:cubicBezTo>
                  <a:cubicBezTo>
                    <a:pt x="3175" y="18141"/>
                    <a:pt x="2880" y="17317"/>
                    <a:pt x="2602" y="16482"/>
                  </a:cubicBezTo>
                  <a:cubicBezTo>
                    <a:pt x="1897" y="14358"/>
                    <a:pt x="1522" y="12103"/>
                    <a:pt x="1187" y="9900"/>
                  </a:cubicBezTo>
                  <a:cubicBezTo>
                    <a:pt x="903" y="7997"/>
                    <a:pt x="773" y="6072"/>
                    <a:pt x="648" y="4152"/>
                  </a:cubicBezTo>
                  <a:cubicBezTo>
                    <a:pt x="585" y="3198"/>
                    <a:pt x="557" y="2232"/>
                    <a:pt x="551" y="1278"/>
                  </a:cubicBezTo>
                  <a:cubicBezTo>
                    <a:pt x="551" y="949"/>
                    <a:pt x="511" y="483"/>
                    <a:pt x="50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740050" y="4972525"/>
              <a:ext cx="124825" cy="399150"/>
            </a:xfrm>
            <a:custGeom>
              <a:avLst/>
              <a:gdLst/>
              <a:ahLst/>
              <a:cxnLst/>
              <a:rect l="l" t="t" r="r" b="b"/>
              <a:pathLst>
                <a:path w="4993" h="15966" extrusionOk="0">
                  <a:moveTo>
                    <a:pt x="0" y="1"/>
                  </a:moveTo>
                  <a:lnTo>
                    <a:pt x="0" y="1"/>
                  </a:lnTo>
                  <a:cubicBezTo>
                    <a:pt x="324" y="517"/>
                    <a:pt x="613" y="1057"/>
                    <a:pt x="875" y="1608"/>
                  </a:cubicBezTo>
                  <a:cubicBezTo>
                    <a:pt x="1659" y="3363"/>
                    <a:pt x="2243" y="5243"/>
                    <a:pt x="2800" y="7083"/>
                  </a:cubicBezTo>
                  <a:cubicBezTo>
                    <a:pt x="3686" y="9974"/>
                    <a:pt x="4260" y="12950"/>
                    <a:pt x="4515" y="15966"/>
                  </a:cubicBezTo>
                  <a:cubicBezTo>
                    <a:pt x="4686" y="15750"/>
                    <a:pt x="4845" y="15523"/>
                    <a:pt x="4992" y="15290"/>
                  </a:cubicBezTo>
                  <a:cubicBezTo>
                    <a:pt x="4737" y="12774"/>
                    <a:pt x="4271" y="10286"/>
                    <a:pt x="3590" y="7855"/>
                  </a:cubicBezTo>
                  <a:cubicBezTo>
                    <a:pt x="3073" y="5975"/>
                    <a:pt x="2442" y="4118"/>
                    <a:pt x="1744" y="2301"/>
                  </a:cubicBezTo>
                  <a:cubicBezTo>
                    <a:pt x="1528" y="1755"/>
                    <a:pt x="1272" y="1227"/>
                    <a:pt x="983" y="722"/>
                  </a:cubicBezTo>
                  <a:cubicBezTo>
                    <a:pt x="670" y="455"/>
                    <a:pt x="341" y="216"/>
                    <a:pt x="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663925" y="4953075"/>
              <a:ext cx="117750" cy="480925"/>
            </a:xfrm>
            <a:custGeom>
              <a:avLst/>
              <a:gdLst/>
              <a:ahLst/>
              <a:cxnLst/>
              <a:rect l="l" t="t" r="r" b="b"/>
              <a:pathLst>
                <a:path w="4710" h="19237" extrusionOk="0">
                  <a:moveTo>
                    <a:pt x="540" y="0"/>
                  </a:moveTo>
                  <a:cubicBezTo>
                    <a:pt x="359" y="12"/>
                    <a:pt x="177" y="34"/>
                    <a:pt x="1" y="74"/>
                  </a:cubicBezTo>
                  <a:cubicBezTo>
                    <a:pt x="251" y="960"/>
                    <a:pt x="489" y="1858"/>
                    <a:pt x="682" y="2766"/>
                  </a:cubicBezTo>
                  <a:cubicBezTo>
                    <a:pt x="1074" y="4641"/>
                    <a:pt x="1461" y="6515"/>
                    <a:pt x="1887" y="8378"/>
                  </a:cubicBezTo>
                  <a:cubicBezTo>
                    <a:pt x="2704" y="11990"/>
                    <a:pt x="3522" y="15602"/>
                    <a:pt x="4204" y="19237"/>
                  </a:cubicBezTo>
                  <a:cubicBezTo>
                    <a:pt x="4368" y="19174"/>
                    <a:pt x="4539" y="19095"/>
                    <a:pt x="4709" y="19015"/>
                  </a:cubicBezTo>
                  <a:cubicBezTo>
                    <a:pt x="4084" y="15733"/>
                    <a:pt x="3363" y="12467"/>
                    <a:pt x="2625" y="9207"/>
                  </a:cubicBezTo>
                  <a:cubicBezTo>
                    <a:pt x="2131" y="7049"/>
                    <a:pt x="1665" y="4885"/>
                    <a:pt x="1216" y="2721"/>
                  </a:cubicBezTo>
                  <a:cubicBezTo>
                    <a:pt x="1029" y="1801"/>
                    <a:pt x="790" y="898"/>
                    <a:pt x="54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" name="Google Shape;852;p35"/>
          <p:cNvSpPr txBox="1">
            <a:spLocks noGrp="1"/>
          </p:cNvSpPr>
          <p:nvPr>
            <p:ph type="title" idx="3"/>
          </p:nvPr>
        </p:nvSpPr>
        <p:spPr>
          <a:xfrm>
            <a:off x="1803136" y="544666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3" name="Google Shape;853;p35"/>
          <p:cNvSpPr txBox="1">
            <a:spLocks noGrp="1"/>
          </p:cNvSpPr>
          <p:nvPr>
            <p:ph type="subTitle" idx="1"/>
          </p:nvPr>
        </p:nvSpPr>
        <p:spPr>
          <a:xfrm flipH="1">
            <a:off x="132016" y="2627179"/>
            <a:ext cx="2997365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bảng nhân 5, biêt đếm thêm 5 (cách đều 5)</a:t>
            </a:r>
            <a:endParaRPr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4" name="Google Shape;854;p35"/>
          <p:cNvSpPr txBox="1">
            <a:spLocks noGrp="1"/>
          </p:cNvSpPr>
          <p:nvPr>
            <p:ph type="subTitle" idx="2"/>
          </p:nvPr>
        </p:nvSpPr>
        <p:spPr>
          <a:xfrm>
            <a:off x="6087854" y="2666760"/>
            <a:ext cx="2997365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giải bài tập, bài toán liên quan đến bảng nhân 5</a:t>
            </a:r>
            <a:endParaRPr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5" name="Google Shape;855;p35"/>
          <p:cNvSpPr txBox="1">
            <a:spLocks noGrp="1"/>
          </p:cNvSpPr>
          <p:nvPr>
            <p:ph type="subTitle" idx="4"/>
          </p:nvPr>
        </p:nvSpPr>
        <p:spPr>
          <a:xfrm flipH="1">
            <a:off x="3427542" y="2659833"/>
            <a:ext cx="2294288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tính nhẩm dựa vào bảng nhân 5</a:t>
            </a:r>
            <a:endParaRPr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9" name="Google Shape;859;p35"/>
          <p:cNvSpPr txBox="1">
            <a:spLocks noGrp="1"/>
          </p:cNvSpPr>
          <p:nvPr>
            <p:ph type="title" idx="8"/>
          </p:nvPr>
        </p:nvSpPr>
        <p:spPr>
          <a:xfrm>
            <a:off x="3675058" y="1816456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" name="Google Shape;860;p35"/>
          <p:cNvSpPr txBox="1">
            <a:spLocks noGrp="1"/>
          </p:cNvSpPr>
          <p:nvPr>
            <p:ph type="title"/>
          </p:nvPr>
        </p:nvSpPr>
        <p:spPr>
          <a:xfrm flipH="1">
            <a:off x="7092860" y="1847904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1" name="Google Shape;861;p35"/>
          <p:cNvSpPr txBox="1">
            <a:spLocks noGrp="1"/>
          </p:cNvSpPr>
          <p:nvPr>
            <p:ph type="title" idx="9"/>
          </p:nvPr>
        </p:nvSpPr>
        <p:spPr>
          <a:xfrm>
            <a:off x="1143915" y="1928496"/>
            <a:ext cx="868002" cy="3170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40"/>
          <p:cNvGrpSpPr/>
          <p:nvPr/>
        </p:nvGrpSpPr>
        <p:grpSpPr>
          <a:xfrm>
            <a:off x="1797230" y="995093"/>
            <a:ext cx="2715362" cy="3073602"/>
            <a:chOff x="4353250" y="1583400"/>
            <a:chExt cx="374450" cy="423875"/>
          </a:xfrm>
        </p:grpSpPr>
        <p:sp>
          <p:nvSpPr>
            <p:cNvPr id="1193" name="Google Shape;1193;p40"/>
            <p:cNvSpPr/>
            <p:nvPr/>
          </p:nvSpPr>
          <p:spPr>
            <a:xfrm>
              <a:off x="4353250" y="1583400"/>
              <a:ext cx="374450" cy="423875"/>
            </a:xfrm>
            <a:custGeom>
              <a:avLst/>
              <a:gdLst/>
              <a:ahLst/>
              <a:cxnLst/>
              <a:rect l="l" t="t" r="r" b="b"/>
              <a:pathLst>
                <a:path w="14978" h="16955" extrusionOk="0">
                  <a:moveTo>
                    <a:pt x="8444" y="0"/>
                  </a:moveTo>
                  <a:cubicBezTo>
                    <a:pt x="5053" y="0"/>
                    <a:pt x="1" y="4818"/>
                    <a:pt x="750" y="10441"/>
                  </a:cubicBezTo>
                  <a:cubicBezTo>
                    <a:pt x="1550" y="16484"/>
                    <a:pt x="6206" y="16860"/>
                    <a:pt x="6206" y="16860"/>
                  </a:cubicBezTo>
                  <a:cubicBezTo>
                    <a:pt x="6426" y="16921"/>
                    <a:pt x="6717" y="16955"/>
                    <a:pt x="7055" y="16955"/>
                  </a:cubicBezTo>
                  <a:cubicBezTo>
                    <a:pt x="8822" y="16955"/>
                    <a:pt x="11897" y="16012"/>
                    <a:pt x="13178" y="12894"/>
                  </a:cubicBezTo>
                  <a:cubicBezTo>
                    <a:pt x="14977" y="8500"/>
                    <a:pt x="12502" y="873"/>
                    <a:pt x="9168" y="82"/>
                  </a:cubicBezTo>
                  <a:cubicBezTo>
                    <a:pt x="8938" y="27"/>
                    <a:pt x="8695" y="0"/>
                    <a:pt x="844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4370775" y="1787925"/>
              <a:ext cx="326975" cy="34325"/>
            </a:xfrm>
            <a:custGeom>
              <a:avLst/>
              <a:gdLst/>
              <a:ahLst/>
              <a:cxnLst/>
              <a:rect l="l" t="t" r="r" b="b"/>
              <a:pathLst>
                <a:path w="13079" h="1373" extrusionOk="0">
                  <a:moveTo>
                    <a:pt x="49" y="0"/>
                  </a:moveTo>
                  <a:cubicBezTo>
                    <a:pt x="27" y="155"/>
                    <a:pt x="13" y="310"/>
                    <a:pt x="0" y="469"/>
                  </a:cubicBezTo>
                  <a:cubicBezTo>
                    <a:pt x="752" y="553"/>
                    <a:pt x="1499" y="708"/>
                    <a:pt x="2242" y="823"/>
                  </a:cubicBezTo>
                  <a:cubicBezTo>
                    <a:pt x="3922" y="1083"/>
                    <a:pt x="5611" y="1256"/>
                    <a:pt x="7304" y="1340"/>
                  </a:cubicBezTo>
                  <a:cubicBezTo>
                    <a:pt x="7789" y="1362"/>
                    <a:pt x="8274" y="1372"/>
                    <a:pt x="8759" y="1372"/>
                  </a:cubicBezTo>
                  <a:cubicBezTo>
                    <a:pt x="9985" y="1372"/>
                    <a:pt x="11209" y="1310"/>
                    <a:pt x="12428" y="1234"/>
                  </a:cubicBezTo>
                  <a:cubicBezTo>
                    <a:pt x="12645" y="1221"/>
                    <a:pt x="12862" y="1212"/>
                    <a:pt x="13078" y="1198"/>
                  </a:cubicBezTo>
                  <a:cubicBezTo>
                    <a:pt x="13078" y="1066"/>
                    <a:pt x="13078" y="929"/>
                    <a:pt x="13069" y="796"/>
                  </a:cubicBezTo>
                  <a:cubicBezTo>
                    <a:pt x="11999" y="857"/>
                    <a:pt x="10924" y="882"/>
                    <a:pt x="9859" y="882"/>
                  </a:cubicBezTo>
                  <a:cubicBezTo>
                    <a:pt x="9002" y="882"/>
                    <a:pt x="8152" y="866"/>
                    <a:pt x="7317" y="840"/>
                  </a:cubicBezTo>
                  <a:cubicBezTo>
                    <a:pt x="5792" y="792"/>
                    <a:pt x="4271" y="615"/>
                    <a:pt x="2764" y="398"/>
                  </a:cubicBezTo>
                  <a:cubicBezTo>
                    <a:pt x="2021" y="288"/>
                    <a:pt x="1274" y="168"/>
                    <a:pt x="531" y="58"/>
                  </a:cubicBezTo>
                  <a:cubicBezTo>
                    <a:pt x="376" y="31"/>
                    <a:pt x="212" y="18"/>
                    <a:pt x="4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375525" y="1836850"/>
              <a:ext cx="320550" cy="92300"/>
            </a:xfrm>
            <a:custGeom>
              <a:avLst/>
              <a:gdLst/>
              <a:ahLst/>
              <a:cxnLst/>
              <a:rect l="l" t="t" r="r" b="b"/>
              <a:pathLst>
                <a:path w="12822" h="3692" extrusionOk="0">
                  <a:moveTo>
                    <a:pt x="1544" y="0"/>
                  </a:moveTo>
                  <a:cubicBezTo>
                    <a:pt x="1363" y="0"/>
                    <a:pt x="1165" y="41"/>
                    <a:pt x="946" y="130"/>
                  </a:cubicBezTo>
                  <a:cubicBezTo>
                    <a:pt x="447" y="333"/>
                    <a:pt x="160" y="705"/>
                    <a:pt x="0" y="1147"/>
                  </a:cubicBezTo>
                  <a:cubicBezTo>
                    <a:pt x="76" y="1496"/>
                    <a:pt x="168" y="1846"/>
                    <a:pt x="279" y="2186"/>
                  </a:cubicBezTo>
                  <a:cubicBezTo>
                    <a:pt x="314" y="1695"/>
                    <a:pt x="416" y="1222"/>
                    <a:pt x="703" y="833"/>
                  </a:cubicBezTo>
                  <a:cubicBezTo>
                    <a:pt x="902" y="565"/>
                    <a:pt x="1120" y="459"/>
                    <a:pt x="1336" y="459"/>
                  </a:cubicBezTo>
                  <a:cubicBezTo>
                    <a:pt x="1883" y="459"/>
                    <a:pt x="2417" y="1141"/>
                    <a:pt x="2591" y="1607"/>
                  </a:cubicBezTo>
                  <a:cubicBezTo>
                    <a:pt x="2768" y="2071"/>
                    <a:pt x="2839" y="2575"/>
                    <a:pt x="2954" y="3061"/>
                  </a:cubicBezTo>
                  <a:cubicBezTo>
                    <a:pt x="2979" y="3168"/>
                    <a:pt x="3059" y="3213"/>
                    <a:pt x="3145" y="3213"/>
                  </a:cubicBezTo>
                  <a:cubicBezTo>
                    <a:pt x="3260" y="3213"/>
                    <a:pt x="3386" y="3135"/>
                    <a:pt x="3414" y="3017"/>
                  </a:cubicBezTo>
                  <a:cubicBezTo>
                    <a:pt x="3524" y="2515"/>
                    <a:pt x="4091" y="753"/>
                    <a:pt x="4906" y="753"/>
                  </a:cubicBezTo>
                  <a:cubicBezTo>
                    <a:pt x="5102" y="753"/>
                    <a:pt x="5313" y="855"/>
                    <a:pt x="5536" y="1103"/>
                  </a:cubicBezTo>
                  <a:cubicBezTo>
                    <a:pt x="6027" y="1651"/>
                    <a:pt x="6000" y="2668"/>
                    <a:pt x="6097" y="3358"/>
                  </a:cubicBezTo>
                  <a:cubicBezTo>
                    <a:pt x="6113" y="3495"/>
                    <a:pt x="6224" y="3566"/>
                    <a:pt x="6334" y="3566"/>
                  </a:cubicBezTo>
                  <a:cubicBezTo>
                    <a:pt x="6437" y="3566"/>
                    <a:pt x="6540" y="3504"/>
                    <a:pt x="6566" y="3375"/>
                  </a:cubicBezTo>
                  <a:cubicBezTo>
                    <a:pt x="6699" y="2743"/>
                    <a:pt x="6867" y="2137"/>
                    <a:pt x="7256" y="1611"/>
                  </a:cubicBezTo>
                  <a:cubicBezTo>
                    <a:pt x="7455" y="1340"/>
                    <a:pt x="7683" y="1232"/>
                    <a:pt x="7910" y="1232"/>
                  </a:cubicBezTo>
                  <a:cubicBezTo>
                    <a:pt x="8396" y="1232"/>
                    <a:pt x="8880" y="1724"/>
                    <a:pt x="9082" y="2182"/>
                  </a:cubicBezTo>
                  <a:cubicBezTo>
                    <a:pt x="9258" y="2584"/>
                    <a:pt x="9312" y="3044"/>
                    <a:pt x="9369" y="3477"/>
                  </a:cubicBezTo>
                  <a:cubicBezTo>
                    <a:pt x="9388" y="3602"/>
                    <a:pt x="9519" y="3692"/>
                    <a:pt x="9639" y="3692"/>
                  </a:cubicBezTo>
                  <a:cubicBezTo>
                    <a:pt x="9719" y="3692"/>
                    <a:pt x="9793" y="3652"/>
                    <a:pt x="9824" y="3557"/>
                  </a:cubicBezTo>
                  <a:cubicBezTo>
                    <a:pt x="9988" y="3035"/>
                    <a:pt x="10191" y="2531"/>
                    <a:pt x="10435" y="2045"/>
                  </a:cubicBezTo>
                  <a:cubicBezTo>
                    <a:pt x="10673" y="1580"/>
                    <a:pt x="11005" y="1253"/>
                    <a:pt x="11416" y="952"/>
                  </a:cubicBezTo>
                  <a:cubicBezTo>
                    <a:pt x="11675" y="764"/>
                    <a:pt x="11896" y="686"/>
                    <a:pt x="12084" y="686"/>
                  </a:cubicBezTo>
                  <a:cubicBezTo>
                    <a:pt x="12376" y="686"/>
                    <a:pt x="12589" y="875"/>
                    <a:pt x="12742" y="1125"/>
                  </a:cubicBezTo>
                  <a:cubicBezTo>
                    <a:pt x="12773" y="939"/>
                    <a:pt x="12800" y="749"/>
                    <a:pt x="12822" y="559"/>
                  </a:cubicBezTo>
                  <a:cubicBezTo>
                    <a:pt x="12596" y="374"/>
                    <a:pt x="12306" y="270"/>
                    <a:pt x="11944" y="270"/>
                  </a:cubicBezTo>
                  <a:cubicBezTo>
                    <a:pt x="11916" y="270"/>
                    <a:pt x="11887" y="270"/>
                    <a:pt x="11858" y="272"/>
                  </a:cubicBezTo>
                  <a:cubicBezTo>
                    <a:pt x="10775" y="316"/>
                    <a:pt x="10094" y="1518"/>
                    <a:pt x="9683" y="2544"/>
                  </a:cubicBezTo>
                  <a:cubicBezTo>
                    <a:pt x="9480" y="1695"/>
                    <a:pt x="9073" y="807"/>
                    <a:pt x="8158" y="771"/>
                  </a:cubicBezTo>
                  <a:cubicBezTo>
                    <a:pt x="8133" y="770"/>
                    <a:pt x="8109" y="770"/>
                    <a:pt x="8085" y="770"/>
                  </a:cubicBezTo>
                  <a:cubicBezTo>
                    <a:pt x="7194" y="770"/>
                    <a:pt x="6708" y="1406"/>
                    <a:pt x="6416" y="2159"/>
                  </a:cubicBezTo>
                  <a:cubicBezTo>
                    <a:pt x="6265" y="1293"/>
                    <a:pt x="5947" y="453"/>
                    <a:pt x="4996" y="325"/>
                  </a:cubicBezTo>
                  <a:cubicBezTo>
                    <a:pt x="4943" y="317"/>
                    <a:pt x="4891" y="314"/>
                    <a:pt x="4840" y="314"/>
                  </a:cubicBezTo>
                  <a:cubicBezTo>
                    <a:pt x="4016" y="314"/>
                    <a:pt x="3497" y="1225"/>
                    <a:pt x="3197" y="2058"/>
                  </a:cubicBezTo>
                  <a:cubicBezTo>
                    <a:pt x="2937" y="1104"/>
                    <a:pt x="2487" y="0"/>
                    <a:pt x="154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4425250" y="1959675"/>
              <a:ext cx="221100" cy="20000"/>
            </a:xfrm>
            <a:custGeom>
              <a:avLst/>
              <a:gdLst/>
              <a:ahLst/>
              <a:cxnLst/>
              <a:rect l="l" t="t" r="r" b="b"/>
              <a:pathLst>
                <a:path w="8844" h="800" extrusionOk="0">
                  <a:moveTo>
                    <a:pt x="8843" y="1"/>
                  </a:moveTo>
                  <a:lnTo>
                    <a:pt x="8843" y="1"/>
                  </a:lnTo>
                  <a:cubicBezTo>
                    <a:pt x="7153" y="194"/>
                    <a:pt x="5454" y="291"/>
                    <a:pt x="3755" y="291"/>
                  </a:cubicBezTo>
                  <a:cubicBezTo>
                    <a:pt x="2503" y="291"/>
                    <a:pt x="1250" y="239"/>
                    <a:pt x="1" y="134"/>
                  </a:cubicBezTo>
                  <a:lnTo>
                    <a:pt x="1" y="134"/>
                  </a:lnTo>
                  <a:cubicBezTo>
                    <a:pt x="204" y="333"/>
                    <a:pt x="417" y="518"/>
                    <a:pt x="646" y="691"/>
                  </a:cubicBezTo>
                  <a:cubicBezTo>
                    <a:pt x="1699" y="763"/>
                    <a:pt x="2752" y="800"/>
                    <a:pt x="3806" y="800"/>
                  </a:cubicBezTo>
                  <a:cubicBezTo>
                    <a:pt x="5250" y="800"/>
                    <a:pt x="6693" y="731"/>
                    <a:pt x="8132" y="593"/>
                  </a:cubicBezTo>
                  <a:cubicBezTo>
                    <a:pt x="8384" y="412"/>
                    <a:pt x="8622" y="213"/>
                    <a:pt x="8843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4401050" y="1932050"/>
              <a:ext cx="264525" cy="23225"/>
            </a:xfrm>
            <a:custGeom>
              <a:avLst/>
              <a:gdLst/>
              <a:ahLst/>
              <a:cxnLst/>
              <a:rect l="l" t="t" r="r" b="b"/>
              <a:pathLst>
                <a:path w="10581" h="929" extrusionOk="0">
                  <a:moveTo>
                    <a:pt x="1" y="1"/>
                  </a:moveTo>
                  <a:cubicBezTo>
                    <a:pt x="120" y="200"/>
                    <a:pt x="253" y="394"/>
                    <a:pt x="394" y="580"/>
                  </a:cubicBezTo>
                  <a:cubicBezTo>
                    <a:pt x="2043" y="849"/>
                    <a:pt x="3790" y="876"/>
                    <a:pt x="5377" y="916"/>
                  </a:cubicBezTo>
                  <a:cubicBezTo>
                    <a:pt x="5716" y="924"/>
                    <a:pt x="6056" y="929"/>
                    <a:pt x="6395" y="929"/>
                  </a:cubicBezTo>
                  <a:cubicBezTo>
                    <a:pt x="7647" y="929"/>
                    <a:pt x="8899" y="870"/>
                    <a:pt x="10147" y="752"/>
                  </a:cubicBezTo>
                  <a:cubicBezTo>
                    <a:pt x="10302" y="575"/>
                    <a:pt x="10448" y="394"/>
                    <a:pt x="10581" y="204"/>
                  </a:cubicBezTo>
                  <a:lnTo>
                    <a:pt x="10581" y="204"/>
                  </a:lnTo>
                  <a:cubicBezTo>
                    <a:pt x="9115" y="350"/>
                    <a:pt x="7646" y="423"/>
                    <a:pt x="6177" y="423"/>
                  </a:cubicBezTo>
                  <a:cubicBezTo>
                    <a:pt x="5913" y="423"/>
                    <a:pt x="5649" y="421"/>
                    <a:pt x="5386" y="416"/>
                  </a:cubicBezTo>
                  <a:cubicBezTo>
                    <a:pt x="3670" y="385"/>
                    <a:pt x="1756" y="350"/>
                    <a:pt x="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4388350" y="1675925"/>
              <a:ext cx="300550" cy="95450"/>
            </a:xfrm>
            <a:custGeom>
              <a:avLst/>
              <a:gdLst/>
              <a:ahLst/>
              <a:cxnLst/>
              <a:rect l="l" t="t" r="r" b="b"/>
              <a:pathLst>
                <a:path w="12022" h="3818" extrusionOk="0">
                  <a:moveTo>
                    <a:pt x="2819" y="1"/>
                  </a:moveTo>
                  <a:cubicBezTo>
                    <a:pt x="2741" y="1"/>
                    <a:pt x="2667" y="41"/>
                    <a:pt x="2631" y="139"/>
                  </a:cubicBezTo>
                  <a:cubicBezTo>
                    <a:pt x="2498" y="519"/>
                    <a:pt x="2308" y="877"/>
                    <a:pt x="2069" y="1200"/>
                  </a:cubicBezTo>
                  <a:cubicBezTo>
                    <a:pt x="1788" y="1578"/>
                    <a:pt x="1403" y="1756"/>
                    <a:pt x="1043" y="1756"/>
                  </a:cubicBezTo>
                  <a:cubicBezTo>
                    <a:pt x="760" y="1756"/>
                    <a:pt x="493" y="1645"/>
                    <a:pt x="305" y="1434"/>
                  </a:cubicBezTo>
                  <a:cubicBezTo>
                    <a:pt x="195" y="1651"/>
                    <a:pt x="93" y="1872"/>
                    <a:pt x="0" y="2097"/>
                  </a:cubicBezTo>
                  <a:cubicBezTo>
                    <a:pt x="150" y="2224"/>
                    <a:pt x="350" y="2304"/>
                    <a:pt x="617" y="2304"/>
                  </a:cubicBezTo>
                  <a:cubicBezTo>
                    <a:pt x="649" y="2304"/>
                    <a:pt x="682" y="2303"/>
                    <a:pt x="716" y="2301"/>
                  </a:cubicBezTo>
                  <a:cubicBezTo>
                    <a:pt x="1592" y="2252"/>
                    <a:pt x="2193" y="1845"/>
                    <a:pt x="2622" y="1213"/>
                  </a:cubicBezTo>
                  <a:cubicBezTo>
                    <a:pt x="2759" y="2172"/>
                    <a:pt x="3268" y="3065"/>
                    <a:pt x="4289" y="3273"/>
                  </a:cubicBezTo>
                  <a:cubicBezTo>
                    <a:pt x="4389" y="3294"/>
                    <a:pt x="4485" y="3303"/>
                    <a:pt x="4576" y="3303"/>
                  </a:cubicBezTo>
                  <a:cubicBezTo>
                    <a:pt x="5233" y="3303"/>
                    <a:pt x="5663" y="2800"/>
                    <a:pt x="5947" y="2190"/>
                  </a:cubicBezTo>
                  <a:cubicBezTo>
                    <a:pt x="6053" y="2760"/>
                    <a:pt x="6314" y="3264"/>
                    <a:pt x="6893" y="3428"/>
                  </a:cubicBezTo>
                  <a:cubicBezTo>
                    <a:pt x="7064" y="3476"/>
                    <a:pt x="7227" y="3498"/>
                    <a:pt x="7383" y="3498"/>
                  </a:cubicBezTo>
                  <a:cubicBezTo>
                    <a:pt x="8166" y="3498"/>
                    <a:pt x="8746" y="2934"/>
                    <a:pt x="9108" y="2225"/>
                  </a:cubicBezTo>
                  <a:cubicBezTo>
                    <a:pt x="9223" y="2915"/>
                    <a:pt x="9497" y="3574"/>
                    <a:pt x="10120" y="3751"/>
                  </a:cubicBezTo>
                  <a:cubicBezTo>
                    <a:pt x="10282" y="3796"/>
                    <a:pt x="10432" y="3817"/>
                    <a:pt x="10572" y="3817"/>
                  </a:cubicBezTo>
                  <a:cubicBezTo>
                    <a:pt x="11278" y="3817"/>
                    <a:pt x="11727" y="3284"/>
                    <a:pt x="12022" y="2650"/>
                  </a:cubicBezTo>
                  <a:cubicBezTo>
                    <a:pt x="11964" y="2385"/>
                    <a:pt x="11893" y="2124"/>
                    <a:pt x="11823" y="1867"/>
                  </a:cubicBezTo>
                  <a:cubicBezTo>
                    <a:pt x="11696" y="2279"/>
                    <a:pt x="11320" y="3433"/>
                    <a:pt x="10677" y="3433"/>
                  </a:cubicBezTo>
                  <a:cubicBezTo>
                    <a:pt x="10443" y="3433"/>
                    <a:pt x="10174" y="3280"/>
                    <a:pt x="9868" y="2884"/>
                  </a:cubicBezTo>
                  <a:cubicBezTo>
                    <a:pt x="9457" y="2349"/>
                    <a:pt x="9479" y="1509"/>
                    <a:pt x="9510" y="877"/>
                  </a:cubicBezTo>
                  <a:cubicBezTo>
                    <a:pt x="9520" y="707"/>
                    <a:pt x="9377" y="603"/>
                    <a:pt x="9245" y="603"/>
                  </a:cubicBezTo>
                  <a:cubicBezTo>
                    <a:pt x="9148" y="603"/>
                    <a:pt x="9057" y="661"/>
                    <a:pt x="9042" y="793"/>
                  </a:cubicBezTo>
                  <a:cubicBezTo>
                    <a:pt x="8935" y="1718"/>
                    <a:pt x="8446" y="3027"/>
                    <a:pt x="7332" y="3027"/>
                  </a:cubicBezTo>
                  <a:cubicBezTo>
                    <a:pt x="7291" y="3027"/>
                    <a:pt x="7249" y="3025"/>
                    <a:pt x="7207" y="3021"/>
                  </a:cubicBezTo>
                  <a:cubicBezTo>
                    <a:pt x="6177" y="2933"/>
                    <a:pt x="6340" y="1301"/>
                    <a:pt x="6415" y="638"/>
                  </a:cubicBezTo>
                  <a:cubicBezTo>
                    <a:pt x="6435" y="468"/>
                    <a:pt x="6301" y="367"/>
                    <a:pt x="6170" y="367"/>
                  </a:cubicBezTo>
                  <a:cubicBezTo>
                    <a:pt x="6070" y="367"/>
                    <a:pt x="5972" y="426"/>
                    <a:pt x="5947" y="559"/>
                  </a:cubicBezTo>
                  <a:cubicBezTo>
                    <a:pt x="5814" y="1235"/>
                    <a:pt x="5664" y="1907"/>
                    <a:pt x="5226" y="2460"/>
                  </a:cubicBezTo>
                  <a:cubicBezTo>
                    <a:pt x="5013" y="2732"/>
                    <a:pt x="4778" y="2841"/>
                    <a:pt x="4544" y="2841"/>
                  </a:cubicBezTo>
                  <a:cubicBezTo>
                    <a:pt x="3997" y="2841"/>
                    <a:pt x="3459" y="2245"/>
                    <a:pt x="3245" y="1761"/>
                  </a:cubicBezTo>
                  <a:cubicBezTo>
                    <a:pt x="3042" y="1301"/>
                    <a:pt x="3020" y="771"/>
                    <a:pt x="3082" y="285"/>
                  </a:cubicBezTo>
                  <a:cubicBezTo>
                    <a:pt x="3101" y="122"/>
                    <a:pt x="2954" y="1"/>
                    <a:pt x="2819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375200" y="1757300"/>
              <a:ext cx="321650" cy="37050"/>
            </a:xfrm>
            <a:custGeom>
              <a:avLst/>
              <a:gdLst/>
              <a:ahLst/>
              <a:cxnLst/>
              <a:rect l="l" t="t" r="r" b="b"/>
              <a:pathLst>
                <a:path w="12866" h="1482" extrusionOk="0">
                  <a:moveTo>
                    <a:pt x="124" y="1"/>
                  </a:moveTo>
                  <a:cubicBezTo>
                    <a:pt x="80" y="160"/>
                    <a:pt x="35" y="323"/>
                    <a:pt x="0" y="487"/>
                  </a:cubicBezTo>
                  <a:cubicBezTo>
                    <a:pt x="4275" y="1256"/>
                    <a:pt x="8546" y="1283"/>
                    <a:pt x="12866" y="1482"/>
                  </a:cubicBezTo>
                  <a:cubicBezTo>
                    <a:pt x="12853" y="1314"/>
                    <a:pt x="12835" y="1146"/>
                    <a:pt x="12817" y="978"/>
                  </a:cubicBezTo>
                  <a:cubicBezTo>
                    <a:pt x="8555" y="783"/>
                    <a:pt x="4342" y="757"/>
                    <a:pt x="12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4451450" y="1627200"/>
              <a:ext cx="211800" cy="40600"/>
            </a:xfrm>
            <a:custGeom>
              <a:avLst/>
              <a:gdLst/>
              <a:ahLst/>
              <a:cxnLst/>
              <a:rect l="l" t="t" r="r" b="b"/>
              <a:pathLst>
                <a:path w="8472" h="1624" extrusionOk="0">
                  <a:moveTo>
                    <a:pt x="474" y="1"/>
                  </a:moveTo>
                  <a:cubicBezTo>
                    <a:pt x="315" y="138"/>
                    <a:pt x="155" y="275"/>
                    <a:pt x="1" y="425"/>
                  </a:cubicBezTo>
                  <a:cubicBezTo>
                    <a:pt x="2795" y="938"/>
                    <a:pt x="5647" y="1354"/>
                    <a:pt x="8472" y="1623"/>
                  </a:cubicBezTo>
                  <a:cubicBezTo>
                    <a:pt x="8383" y="1442"/>
                    <a:pt x="8291" y="1265"/>
                    <a:pt x="8193" y="1093"/>
                  </a:cubicBezTo>
                  <a:cubicBezTo>
                    <a:pt x="5625" y="836"/>
                    <a:pt x="3029" y="465"/>
                    <a:pt x="47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4481625" y="1603225"/>
              <a:ext cx="166275" cy="37150"/>
            </a:xfrm>
            <a:custGeom>
              <a:avLst/>
              <a:gdLst/>
              <a:ahLst/>
              <a:cxnLst/>
              <a:rect l="l" t="t" r="r" b="b"/>
              <a:pathLst>
                <a:path w="6651" h="1486" extrusionOk="0">
                  <a:moveTo>
                    <a:pt x="660" y="0"/>
                  </a:moveTo>
                  <a:cubicBezTo>
                    <a:pt x="438" y="124"/>
                    <a:pt x="217" y="261"/>
                    <a:pt x="1" y="407"/>
                  </a:cubicBezTo>
                  <a:cubicBezTo>
                    <a:pt x="2225" y="717"/>
                    <a:pt x="4426" y="1172"/>
                    <a:pt x="6650" y="1486"/>
                  </a:cubicBezTo>
                  <a:cubicBezTo>
                    <a:pt x="6522" y="1291"/>
                    <a:pt x="6389" y="1101"/>
                    <a:pt x="6252" y="924"/>
                  </a:cubicBezTo>
                  <a:cubicBezTo>
                    <a:pt x="4387" y="650"/>
                    <a:pt x="2530" y="279"/>
                    <a:pt x="6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" name="Google Shape;1202;p40"/>
          <p:cNvSpPr txBox="1">
            <a:spLocks noGrp="1"/>
          </p:cNvSpPr>
          <p:nvPr>
            <p:ph type="ctrTitle"/>
          </p:nvPr>
        </p:nvSpPr>
        <p:spPr>
          <a:xfrm>
            <a:off x="4757145" y="2647224"/>
            <a:ext cx="3086865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000">
              <a:solidFill>
                <a:srgbClr val="FF0000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 idx="2"/>
          </p:nvPr>
        </p:nvSpPr>
        <p:spPr>
          <a:xfrm>
            <a:off x="889575" y="2137884"/>
            <a:ext cx="43416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54469" y="333841"/>
            <a:ext cx="638978" cy="605929"/>
            <a:chOff x="2104223" y="837282"/>
            <a:chExt cx="638978" cy="605929"/>
          </a:xfrm>
        </p:grpSpPr>
        <p:sp>
          <p:nvSpPr>
            <p:cNvPr id="5" name="Rounded Rectangle 4"/>
            <p:cNvSpPr/>
            <p:nvPr/>
          </p:nvSpPr>
          <p:spPr>
            <a:xfrm>
              <a:off x="2104223" y="837282"/>
              <a:ext cx="638978" cy="605929"/>
            </a:xfrm>
            <a:prstGeom prst="roundRect">
              <a:avLst>
                <a:gd name="adj" fmla="val 24510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V="1">
              <a:off x="2181339" y="903383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V="1">
              <a:off x="2355773" y="107781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V="1">
              <a:off x="2530207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2541224" y="89970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2190521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E3F5FF"/>
              </a:clrFrom>
              <a:clrTo>
                <a:srgbClr val="E3F5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632" y1="20000" x2="68421" y2="25000"/>
                        <a14:foregroundMark x1="26316" y1="17500" x2="26316" y2="22500"/>
                        <a14:foregroundMark x1="10526" y1="26250" x2="14737" y2="40000"/>
                        <a14:foregroundMark x1="14737" y1="40000" x2="43158" y2="52500"/>
                        <a14:foregroundMark x1="75789" y1="82500" x2="73684" y2="93750"/>
                        <a14:foregroundMark x1="68421" y1="82500" x2="57895" y2="96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152" y="2203374"/>
            <a:ext cx="1034838" cy="1024567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1305497" y="1582148"/>
            <a:ext cx="2065664" cy="1070471"/>
          </a:xfrm>
          <a:prstGeom prst="wedgeEllipseCallout">
            <a:avLst>
              <a:gd name="adj1" fmla="val -59717"/>
              <a:gd name="adj2" fmla="val 2199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chấm tròn?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E3F5FF"/>
              </a:clrFrom>
              <a:clrTo>
                <a:srgbClr val="E3F5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632" y1="20000" x2="68421" y2="25000"/>
                        <a14:foregroundMark x1="26316" y1="17500" x2="26316" y2="22500"/>
                        <a14:foregroundMark x1="10526" y1="26250" x2="14737" y2="40000"/>
                        <a14:foregroundMark x1="14737" y1="40000" x2="43158" y2="52500"/>
                        <a14:foregroundMark x1="75789" y1="82500" x2="73684" y2="93750"/>
                        <a14:foregroundMark x1="68421" y1="82500" x2="57895" y2="96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4736" y="822012"/>
            <a:ext cx="1081665" cy="95050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4799353" y="39316"/>
            <a:ext cx="2933985" cy="1243071"/>
          </a:xfrm>
          <a:prstGeom prst="wedgeEllipseCallout">
            <a:avLst>
              <a:gd name="adj1" fmla="val 53501"/>
              <a:gd name="adj2" fmla="val 3497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được lấy một lần là năm, ta có năm nhân một bằng năm.</a:t>
            </a:r>
            <a:endParaRPr 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309167" y="1582148"/>
            <a:ext cx="2065664" cy="1070471"/>
          </a:xfrm>
          <a:prstGeom prst="wedgeEllipseCallout">
            <a:avLst>
              <a:gd name="adj1" fmla="val -59717"/>
              <a:gd name="adj2" fmla="val 2199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chấm tròn được lấy mấy lần?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4469" y="1002195"/>
                <a:ext cx="3888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    </a:t>
                </a: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69" y="1002195"/>
                <a:ext cx="3888954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072086" y="1856261"/>
            <a:ext cx="638978" cy="605929"/>
            <a:chOff x="2104223" y="837282"/>
            <a:chExt cx="638978" cy="605929"/>
          </a:xfrm>
        </p:grpSpPr>
        <p:sp>
          <p:nvSpPr>
            <p:cNvPr id="22" name="Rounded Rectangle 21"/>
            <p:cNvSpPr/>
            <p:nvPr/>
          </p:nvSpPr>
          <p:spPr>
            <a:xfrm>
              <a:off x="2104223" y="837282"/>
              <a:ext cx="638978" cy="605929"/>
            </a:xfrm>
            <a:prstGeom prst="roundRect">
              <a:avLst>
                <a:gd name="adj" fmla="val 24510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2181339" y="903383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2355773" y="107781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V="1">
              <a:off x="2530207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2541224" y="89970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190521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23179" y="1858885"/>
            <a:ext cx="638978" cy="605929"/>
            <a:chOff x="2104223" y="837282"/>
            <a:chExt cx="638978" cy="605929"/>
          </a:xfrm>
        </p:grpSpPr>
        <p:sp>
          <p:nvSpPr>
            <p:cNvPr id="29" name="Rounded Rectangle 28"/>
            <p:cNvSpPr/>
            <p:nvPr/>
          </p:nvSpPr>
          <p:spPr>
            <a:xfrm>
              <a:off x="2104223" y="837282"/>
              <a:ext cx="638978" cy="605929"/>
            </a:xfrm>
            <a:prstGeom prst="roundRect">
              <a:avLst>
                <a:gd name="adj" fmla="val 24510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2181339" y="903383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2355773" y="107781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2530207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2541224" y="89970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2190521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Callout 34"/>
          <p:cNvSpPr/>
          <p:nvPr/>
        </p:nvSpPr>
        <p:spPr>
          <a:xfrm>
            <a:off x="5008084" y="1747875"/>
            <a:ext cx="2065664" cy="1070471"/>
          </a:xfrm>
          <a:prstGeom prst="wedgeEllipseCallout">
            <a:avLst>
              <a:gd name="adj1" fmla="val -91717"/>
              <a:gd name="adj2" fmla="val 19932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chấm tròn được lấy mấy lần?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54469" y="2548566"/>
                <a:ext cx="3888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5     =     </a:t>
                </a:r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69" y="2548566"/>
                <a:ext cx="3888954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396816" y="2549959"/>
            <a:ext cx="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2400" b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54469" y="2923832"/>
                <a:ext cx="3888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   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69" y="2923832"/>
                <a:ext cx="3888954" cy="461665"/>
              </a:xfrm>
              <a:prstGeom prst="rect">
                <a:avLst/>
              </a:prstGeom>
              <a:blipFill>
                <a:blip r:embed="rId1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96" b="95652" l="1695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294" y="2503454"/>
            <a:ext cx="1189742" cy="1159494"/>
          </a:xfrm>
          <a:prstGeom prst="rect">
            <a:avLst/>
          </a:prstGeom>
        </p:spPr>
      </p:pic>
      <p:sp>
        <p:nvSpPr>
          <p:cNvPr id="40" name="Oval Callout 39"/>
          <p:cNvSpPr/>
          <p:nvPr/>
        </p:nvSpPr>
        <p:spPr>
          <a:xfrm>
            <a:off x="5540736" y="1782824"/>
            <a:ext cx="2146807" cy="1110861"/>
          </a:xfrm>
          <a:prstGeom prst="wedgeEllipseCallout">
            <a:avLst>
              <a:gd name="adj1" fmla="val 55725"/>
              <a:gd name="adj2" fmla="val 460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nhân hai bằng mười.</a:t>
            </a:r>
            <a:endParaRPr 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105138" y="3688526"/>
            <a:ext cx="638978" cy="605929"/>
            <a:chOff x="2104223" y="837282"/>
            <a:chExt cx="638978" cy="605929"/>
          </a:xfrm>
        </p:grpSpPr>
        <p:sp>
          <p:nvSpPr>
            <p:cNvPr id="42" name="Rounded Rectangle 41"/>
            <p:cNvSpPr/>
            <p:nvPr/>
          </p:nvSpPr>
          <p:spPr>
            <a:xfrm>
              <a:off x="2104223" y="837282"/>
              <a:ext cx="638978" cy="605929"/>
            </a:xfrm>
            <a:prstGeom prst="roundRect">
              <a:avLst>
                <a:gd name="adj" fmla="val 24510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V="1">
              <a:off x="2181339" y="903383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V="1">
              <a:off x="2355773" y="107781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2530207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2541224" y="89970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2190521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56231" y="3691150"/>
            <a:ext cx="638978" cy="605929"/>
            <a:chOff x="2104223" y="837282"/>
            <a:chExt cx="638978" cy="605929"/>
          </a:xfrm>
        </p:grpSpPr>
        <p:sp>
          <p:nvSpPr>
            <p:cNvPr id="49" name="Rounded Rectangle 48"/>
            <p:cNvSpPr/>
            <p:nvPr/>
          </p:nvSpPr>
          <p:spPr>
            <a:xfrm>
              <a:off x="2104223" y="837282"/>
              <a:ext cx="638978" cy="605929"/>
            </a:xfrm>
            <a:prstGeom prst="roundRect">
              <a:avLst>
                <a:gd name="adj" fmla="val 24510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2181339" y="903383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2355773" y="107781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2530207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2541224" y="89970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2190521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389643" y="3688525"/>
            <a:ext cx="638978" cy="605929"/>
            <a:chOff x="2104223" y="837282"/>
            <a:chExt cx="638978" cy="605929"/>
          </a:xfrm>
        </p:grpSpPr>
        <p:sp>
          <p:nvSpPr>
            <p:cNvPr id="56" name="Rounded Rectangle 55"/>
            <p:cNvSpPr/>
            <p:nvPr/>
          </p:nvSpPr>
          <p:spPr>
            <a:xfrm>
              <a:off x="2104223" y="837282"/>
              <a:ext cx="638978" cy="605929"/>
            </a:xfrm>
            <a:prstGeom prst="roundRect">
              <a:avLst>
                <a:gd name="adj" fmla="val 24510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2181339" y="903383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2355773" y="107781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V="1">
              <a:off x="2530207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2541224" y="899707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2190521" y="1252251"/>
              <a:ext cx="121185" cy="13220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95956" y="4309914"/>
                <a:ext cx="3888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5     +     5     =     </a:t>
                </a:r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56" y="4309914"/>
                <a:ext cx="3888954" cy="461665"/>
              </a:xfrm>
              <a:prstGeom prst="rect">
                <a:avLst/>
              </a:prstGeom>
              <a:blipFill>
                <a:blip r:embed="rId1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5540736" y="4294014"/>
            <a:ext cx="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endParaRPr lang="en-US" sz="2400" b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04237" y="4685003"/>
                <a:ext cx="3888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   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237" y="4685003"/>
                <a:ext cx="3888954" cy="461665"/>
              </a:xfrm>
              <a:prstGeom prst="rect">
                <a:avLst/>
              </a:prstGeom>
              <a:blipFill>
                <a:blip r:embed="rId1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100000" l="0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5241" y="3929060"/>
            <a:ext cx="923925" cy="1238250"/>
          </a:xfrm>
          <a:prstGeom prst="rect">
            <a:avLst/>
          </a:prstGeom>
        </p:spPr>
      </p:pic>
      <p:sp>
        <p:nvSpPr>
          <p:cNvPr id="66" name="Oval Callout 65"/>
          <p:cNvSpPr/>
          <p:nvPr/>
        </p:nvSpPr>
        <p:spPr>
          <a:xfrm>
            <a:off x="5791031" y="3400956"/>
            <a:ext cx="2146807" cy="1110861"/>
          </a:xfrm>
          <a:prstGeom prst="wedgeEllipseCallout">
            <a:avLst>
              <a:gd name="adj1" fmla="val 55725"/>
              <a:gd name="adj2" fmla="val 460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nhân ba bằng mười lăm.</a:t>
            </a:r>
            <a:endParaRPr 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9" grpId="0" animBg="1"/>
      <p:bldP spid="19" grpId="1" animBg="1"/>
      <p:bldP spid="20" grpId="0"/>
      <p:bldP spid="35" grpId="0" animBg="1"/>
      <p:bldP spid="35" grpId="1" animBg="1"/>
      <p:bldP spid="36" grpId="0"/>
      <p:bldP spid="37" grpId="0"/>
      <p:bldP spid="38" grpId="0"/>
      <p:bldP spid="40" grpId="0" animBg="1"/>
      <p:bldP spid="62" grpId="0"/>
      <p:bldP spid="63" grpId="0"/>
      <p:bldP spid="64" grpId="0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3249" y="2162198"/>
            <a:ext cx="7566602" cy="9103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0739" y="704740"/>
                <a:ext cx="3888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    </a:t>
                </a: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39" y="704740"/>
                <a:ext cx="3888954" cy="461665"/>
              </a:xfrm>
              <a:prstGeom prst="rect">
                <a:avLst/>
              </a:prstGeom>
              <a:blipFill>
                <a:blip r:embed="rId2"/>
                <a:stretch>
                  <a:fillRect l="-62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46793" y="1166405"/>
                <a:ext cx="2982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   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93" y="1166405"/>
                <a:ext cx="2982772" cy="461665"/>
              </a:xfrm>
              <a:prstGeom prst="rect">
                <a:avLst/>
              </a:prstGeom>
              <a:blipFill>
                <a:blip r:embed="rId3"/>
                <a:stretch>
                  <a:fillRect t="-10526" r="-184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6792" y="1584914"/>
                <a:ext cx="2982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   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92" y="1584914"/>
                <a:ext cx="2982771" cy="461665"/>
              </a:xfrm>
              <a:prstGeom prst="rect">
                <a:avLst/>
              </a:prstGeom>
              <a:blipFill>
                <a:blip r:embed="rId4"/>
                <a:stretch>
                  <a:fillRect t="-10526" r="-184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Down Arrow 1"/>
          <p:cNvSpPr/>
          <p:nvPr/>
        </p:nvSpPr>
        <p:spPr>
          <a:xfrm rot="5400000">
            <a:off x="4996613" y="1466927"/>
            <a:ext cx="654291" cy="3883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18602" y="1333975"/>
            <a:ext cx="727114" cy="5609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060" y="2218434"/>
                <a:ext cx="8989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;  </a:t>
                </a:r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15.</a:t>
                </a:r>
                <a:endPara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Thêm </a:t>
                </a:r>
                <a:r>
                  <a:rPr lang="en-US" sz="24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vào kết quả của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smtClean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kết quả của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endPara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0" y="2218434"/>
                <a:ext cx="8989940" cy="830997"/>
              </a:xfrm>
              <a:prstGeom prst="rect">
                <a:avLst/>
              </a:prstGeom>
              <a:blipFill>
                <a:blip r:embed="rId5"/>
                <a:stretch>
                  <a:fillRect l="-101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866;p36"/>
          <p:cNvGrpSpPr/>
          <p:nvPr/>
        </p:nvGrpSpPr>
        <p:grpSpPr>
          <a:xfrm flipH="1">
            <a:off x="0" y="3241204"/>
            <a:ext cx="1409983" cy="1906782"/>
            <a:chOff x="5365075" y="3701225"/>
            <a:chExt cx="793725" cy="986250"/>
          </a:xfrm>
        </p:grpSpPr>
        <p:sp>
          <p:nvSpPr>
            <p:cNvPr id="10" name="Google Shape;867;p36"/>
            <p:cNvSpPr/>
            <p:nvPr/>
          </p:nvSpPr>
          <p:spPr>
            <a:xfrm>
              <a:off x="5429900" y="4233075"/>
              <a:ext cx="219250" cy="133150"/>
            </a:xfrm>
            <a:custGeom>
              <a:avLst/>
              <a:gdLst/>
              <a:ahLst/>
              <a:cxnLst/>
              <a:rect l="l" t="t" r="r" b="b"/>
              <a:pathLst>
                <a:path w="8770" h="5326" extrusionOk="0">
                  <a:moveTo>
                    <a:pt x="1377" y="0"/>
                  </a:moveTo>
                  <a:cubicBezTo>
                    <a:pt x="1093" y="0"/>
                    <a:pt x="848" y="201"/>
                    <a:pt x="974" y="500"/>
                  </a:cubicBezTo>
                  <a:cubicBezTo>
                    <a:pt x="896" y="465"/>
                    <a:pt x="823" y="449"/>
                    <a:pt x="756" y="449"/>
                  </a:cubicBezTo>
                  <a:cubicBezTo>
                    <a:pt x="405" y="449"/>
                    <a:pt x="218" y="876"/>
                    <a:pt x="377" y="1148"/>
                  </a:cubicBezTo>
                  <a:lnTo>
                    <a:pt x="377" y="1148"/>
                  </a:lnTo>
                  <a:cubicBezTo>
                    <a:pt x="369" y="1144"/>
                    <a:pt x="360" y="1142"/>
                    <a:pt x="351" y="1142"/>
                  </a:cubicBezTo>
                  <a:cubicBezTo>
                    <a:pt x="153" y="1142"/>
                    <a:pt x="1" y="2103"/>
                    <a:pt x="812" y="2273"/>
                  </a:cubicBezTo>
                  <a:cubicBezTo>
                    <a:pt x="1842" y="3428"/>
                    <a:pt x="3202" y="4071"/>
                    <a:pt x="4295" y="4426"/>
                  </a:cubicBezTo>
                  <a:cubicBezTo>
                    <a:pt x="5393" y="4776"/>
                    <a:pt x="7840" y="5325"/>
                    <a:pt x="7840" y="5325"/>
                  </a:cubicBezTo>
                  <a:lnTo>
                    <a:pt x="8770" y="2136"/>
                  </a:lnTo>
                  <a:lnTo>
                    <a:pt x="8770" y="2136"/>
                  </a:lnTo>
                  <a:cubicBezTo>
                    <a:pt x="8460" y="2248"/>
                    <a:pt x="8022" y="2296"/>
                    <a:pt x="7522" y="2296"/>
                  </a:cubicBezTo>
                  <a:cubicBezTo>
                    <a:pt x="5637" y="2296"/>
                    <a:pt x="2869" y="1619"/>
                    <a:pt x="2765" y="1199"/>
                  </a:cubicBezTo>
                  <a:cubicBezTo>
                    <a:pt x="2800" y="477"/>
                    <a:pt x="2199" y="178"/>
                    <a:pt x="1865" y="178"/>
                  </a:cubicBezTo>
                  <a:cubicBezTo>
                    <a:pt x="1846" y="178"/>
                    <a:pt x="1828" y="179"/>
                    <a:pt x="1810" y="181"/>
                  </a:cubicBezTo>
                  <a:lnTo>
                    <a:pt x="1810" y="181"/>
                  </a:lnTo>
                  <a:cubicBezTo>
                    <a:pt x="1687" y="55"/>
                    <a:pt x="1527" y="0"/>
                    <a:pt x="137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8;p36"/>
            <p:cNvSpPr/>
            <p:nvPr/>
          </p:nvSpPr>
          <p:spPr>
            <a:xfrm>
              <a:off x="5560350" y="4279850"/>
              <a:ext cx="111775" cy="87100"/>
            </a:xfrm>
            <a:custGeom>
              <a:avLst/>
              <a:gdLst/>
              <a:ahLst/>
              <a:cxnLst/>
              <a:rect l="l" t="t" r="r" b="b"/>
              <a:pathLst>
                <a:path w="4471" h="3484" extrusionOk="0">
                  <a:moveTo>
                    <a:pt x="1033" y="0"/>
                  </a:moveTo>
                  <a:cubicBezTo>
                    <a:pt x="936" y="0"/>
                    <a:pt x="880" y="2"/>
                    <a:pt x="880" y="2"/>
                  </a:cubicBezTo>
                  <a:lnTo>
                    <a:pt x="0" y="3161"/>
                  </a:lnTo>
                  <a:cubicBezTo>
                    <a:pt x="425" y="3227"/>
                    <a:pt x="1376" y="3484"/>
                    <a:pt x="2272" y="3484"/>
                  </a:cubicBezTo>
                  <a:cubicBezTo>
                    <a:pt x="3233" y="3484"/>
                    <a:pt x="4131" y="3189"/>
                    <a:pt x="4257" y="2050"/>
                  </a:cubicBezTo>
                  <a:cubicBezTo>
                    <a:pt x="4471" y="120"/>
                    <a:pt x="1719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9;p36"/>
            <p:cNvSpPr/>
            <p:nvPr/>
          </p:nvSpPr>
          <p:spPr>
            <a:xfrm>
              <a:off x="5456100" y="4235550"/>
              <a:ext cx="27800" cy="31275"/>
            </a:xfrm>
            <a:custGeom>
              <a:avLst/>
              <a:gdLst/>
              <a:ahLst/>
              <a:cxnLst/>
              <a:rect l="l" t="t" r="r" b="b"/>
              <a:pathLst>
                <a:path w="1112" h="1251" extrusionOk="0">
                  <a:moveTo>
                    <a:pt x="802" y="1"/>
                  </a:moveTo>
                  <a:cubicBezTo>
                    <a:pt x="610" y="1"/>
                    <a:pt x="293" y="114"/>
                    <a:pt x="151" y="345"/>
                  </a:cubicBezTo>
                  <a:cubicBezTo>
                    <a:pt x="63" y="489"/>
                    <a:pt x="1" y="732"/>
                    <a:pt x="219" y="1088"/>
                  </a:cubicBezTo>
                  <a:cubicBezTo>
                    <a:pt x="309" y="1189"/>
                    <a:pt x="432" y="1251"/>
                    <a:pt x="568" y="1251"/>
                  </a:cubicBezTo>
                  <a:cubicBezTo>
                    <a:pt x="574" y="1251"/>
                    <a:pt x="581" y="1250"/>
                    <a:pt x="588" y="1250"/>
                  </a:cubicBezTo>
                  <a:cubicBezTo>
                    <a:pt x="669" y="1250"/>
                    <a:pt x="750" y="1231"/>
                    <a:pt x="831" y="1200"/>
                  </a:cubicBezTo>
                  <a:cubicBezTo>
                    <a:pt x="1012" y="1125"/>
                    <a:pt x="1112" y="932"/>
                    <a:pt x="1074" y="738"/>
                  </a:cubicBezTo>
                  <a:cubicBezTo>
                    <a:pt x="1069" y="699"/>
                    <a:pt x="1033" y="675"/>
                    <a:pt x="999" y="675"/>
                  </a:cubicBezTo>
                  <a:cubicBezTo>
                    <a:pt x="995" y="675"/>
                    <a:pt x="991" y="675"/>
                    <a:pt x="987" y="676"/>
                  </a:cubicBezTo>
                  <a:cubicBezTo>
                    <a:pt x="943" y="682"/>
                    <a:pt x="918" y="720"/>
                    <a:pt x="925" y="763"/>
                  </a:cubicBezTo>
                  <a:cubicBezTo>
                    <a:pt x="950" y="888"/>
                    <a:pt x="881" y="1013"/>
                    <a:pt x="762" y="1057"/>
                  </a:cubicBezTo>
                  <a:cubicBezTo>
                    <a:pt x="707" y="1083"/>
                    <a:pt x="642" y="1098"/>
                    <a:pt x="578" y="1098"/>
                  </a:cubicBezTo>
                  <a:cubicBezTo>
                    <a:pt x="489" y="1098"/>
                    <a:pt x="402" y="1069"/>
                    <a:pt x="344" y="1000"/>
                  </a:cubicBezTo>
                  <a:cubicBezTo>
                    <a:pt x="207" y="776"/>
                    <a:pt x="188" y="582"/>
                    <a:pt x="282" y="426"/>
                  </a:cubicBezTo>
                  <a:cubicBezTo>
                    <a:pt x="392" y="240"/>
                    <a:pt x="656" y="157"/>
                    <a:pt x="792" y="157"/>
                  </a:cubicBezTo>
                  <a:cubicBezTo>
                    <a:pt x="801" y="157"/>
                    <a:pt x="810" y="157"/>
                    <a:pt x="819" y="158"/>
                  </a:cubicBezTo>
                  <a:cubicBezTo>
                    <a:pt x="862" y="158"/>
                    <a:pt x="900" y="127"/>
                    <a:pt x="900" y="83"/>
                  </a:cubicBezTo>
                  <a:cubicBezTo>
                    <a:pt x="906" y="39"/>
                    <a:pt x="875" y="2"/>
                    <a:pt x="831" y="2"/>
                  </a:cubicBezTo>
                  <a:cubicBezTo>
                    <a:pt x="822" y="1"/>
                    <a:pt x="812" y="1"/>
                    <a:pt x="80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0;p36"/>
            <p:cNvSpPr/>
            <p:nvPr/>
          </p:nvSpPr>
          <p:spPr>
            <a:xfrm>
              <a:off x="5452225" y="4243825"/>
              <a:ext cx="9525" cy="13000"/>
            </a:xfrm>
            <a:custGeom>
              <a:avLst/>
              <a:gdLst/>
              <a:ahLst/>
              <a:cxnLst/>
              <a:rect l="l" t="t" r="r" b="b"/>
              <a:pathLst>
                <a:path w="381" h="520" extrusionOk="0">
                  <a:moveTo>
                    <a:pt x="88" y="1"/>
                  </a:moveTo>
                  <a:cubicBezTo>
                    <a:pt x="44" y="1"/>
                    <a:pt x="1" y="37"/>
                    <a:pt x="12" y="95"/>
                  </a:cubicBezTo>
                  <a:cubicBezTo>
                    <a:pt x="50" y="201"/>
                    <a:pt x="143" y="457"/>
                    <a:pt x="262" y="507"/>
                  </a:cubicBezTo>
                  <a:cubicBezTo>
                    <a:pt x="268" y="513"/>
                    <a:pt x="281" y="513"/>
                    <a:pt x="293" y="520"/>
                  </a:cubicBezTo>
                  <a:cubicBezTo>
                    <a:pt x="318" y="513"/>
                    <a:pt x="349" y="501"/>
                    <a:pt x="362" y="470"/>
                  </a:cubicBezTo>
                  <a:cubicBezTo>
                    <a:pt x="381" y="432"/>
                    <a:pt x="362" y="389"/>
                    <a:pt x="324" y="370"/>
                  </a:cubicBezTo>
                  <a:cubicBezTo>
                    <a:pt x="287" y="351"/>
                    <a:pt x="206" y="195"/>
                    <a:pt x="156" y="45"/>
                  </a:cubicBezTo>
                  <a:cubicBezTo>
                    <a:pt x="142" y="14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1;p36"/>
            <p:cNvSpPr/>
            <p:nvPr/>
          </p:nvSpPr>
          <p:spPr>
            <a:xfrm>
              <a:off x="5437225" y="4259825"/>
              <a:ext cx="31800" cy="16675"/>
            </a:xfrm>
            <a:custGeom>
              <a:avLst/>
              <a:gdLst/>
              <a:ahLst/>
              <a:cxnLst/>
              <a:rect l="l" t="t" r="r" b="b"/>
              <a:pathLst>
                <a:path w="1272" h="667" extrusionOk="0">
                  <a:moveTo>
                    <a:pt x="87" y="0"/>
                  </a:moveTo>
                  <a:cubicBezTo>
                    <a:pt x="73" y="0"/>
                    <a:pt x="58" y="4"/>
                    <a:pt x="44" y="11"/>
                  </a:cubicBezTo>
                  <a:cubicBezTo>
                    <a:pt x="13" y="36"/>
                    <a:pt x="1" y="86"/>
                    <a:pt x="26" y="117"/>
                  </a:cubicBezTo>
                  <a:cubicBezTo>
                    <a:pt x="38" y="142"/>
                    <a:pt x="381" y="666"/>
                    <a:pt x="762" y="666"/>
                  </a:cubicBezTo>
                  <a:lnTo>
                    <a:pt x="787" y="666"/>
                  </a:lnTo>
                  <a:cubicBezTo>
                    <a:pt x="981" y="647"/>
                    <a:pt x="1137" y="504"/>
                    <a:pt x="1255" y="229"/>
                  </a:cubicBezTo>
                  <a:cubicBezTo>
                    <a:pt x="1272" y="172"/>
                    <a:pt x="1226" y="127"/>
                    <a:pt x="1178" y="127"/>
                  </a:cubicBezTo>
                  <a:cubicBezTo>
                    <a:pt x="1154" y="127"/>
                    <a:pt x="1129" y="139"/>
                    <a:pt x="1112" y="167"/>
                  </a:cubicBezTo>
                  <a:cubicBezTo>
                    <a:pt x="1018" y="385"/>
                    <a:pt x="906" y="498"/>
                    <a:pt x="775" y="510"/>
                  </a:cubicBezTo>
                  <a:cubicBezTo>
                    <a:pt x="767" y="511"/>
                    <a:pt x="759" y="511"/>
                    <a:pt x="751" y="511"/>
                  </a:cubicBezTo>
                  <a:cubicBezTo>
                    <a:pt x="518" y="511"/>
                    <a:pt x="241" y="168"/>
                    <a:pt x="150" y="36"/>
                  </a:cubicBezTo>
                  <a:cubicBezTo>
                    <a:pt x="138" y="12"/>
                    <a:pt x="114" y="0"/>
                    <a:pt x="8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2;p36"/>
            <p:cNvSpPr/>
            <p:nvPr/>
          </p:nvSpPr>
          <p:spPr>
            <a:xfrm>
              <a:off x="5447375" y="4272525"/>
              <a:ext cx="16400" cy="19250"/>
            </a:xfrm>
            <a:custGeom>
              <a:avLst/>
              <a:gdLst/>
              <a:ahLst/>
              <a:cxnLst/>
              <a:rect l="l" t="t" r="r" b="b"/>
              <a:pathLst>
                <a:path w="656" h="770" extrusionOk="0">
                  <a:moveTo>
                    <a:pt x="375" y="1"/>
                  </a:moveTo>
                  <a:cubicBezTo>
                    <a:pt x="347" y="1"/>
                    <a:pt x="320" y="18"/>
                    <a:pt x="306" y="46"/>
                  </a:cubicBezTo>
                  <a:cubicBezTo>
                    <a:pt x="287" y="83"/>
                    <a:pt x="306" y="133"/>
                    <a:pt x="344" y="152"/>
                  </a:cubicBezTo>
                  <a:cubicBezTo>
                    <a:pt x="425" y="177"/>
                    <a:pt x="481" y="258"/>
                    <a:pt x="475" y="345"/>
                  </a:cubicBezTo>
                  <a:cubicBezTo>
                    <a:pt x="450" y="464"/>
                    <a:pt x="312" y="595"/>
                    <a:pt x="106" y="614"/>
                  </a:cubicBezTo>
                  <a:cubicBezTo>
                    <a:pt x="0" y="614"/>
                    <a:pt x="7" y="770"/>
                    <a:pt x="113" y="770"/>
                  </a:cubicBezTo>
                  <a:lnTo>
                    <a:pt x="119" y="764"/>
                  </a:lnTo>
                  <a:cubicBezTo>
                    <a:pt x="369" y="745"/>
                    <a:pt x="587" y="576"/>
                    <a:pt x="624" y="377"/>
                  </a:cubicBezTo>
                  <a:cubicBezTo>
                    <a:pt x="656" y="227"/>
                    <a:pt x="575" y="89"/>
                    <a:pt x="406" y="8"/>
                  </a:cubicBezTo>
                  <a:cubicBezTo>
                    <a:pt x="396" y="3"/>
                    <a:pt x="386" y="1"/>
                    <a:pt x="3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3;p36"/>
            <p:cNvSpPr/>
            <p:nvPr/>
          </p:nvSpPr>
          <p:spPr>
            <a:xfrm>
              <a:off x="5466250" y="4261775"/>
              <a:ext cx="12050" cy="20500"/>
            </a:xfrm>
            <a:custGeom>
              <a:avLst/>
              <a:gdLst/>
              <a:ahLst/>
              <a:cxnLst/>
              <a:rect l="l" t="t" r="r" b="b"/>
              <a:pathLst>
                <a:path w="482" h="820" extrusionOk="0">
                  <a:moveTo>
                    <a:pt x="395" y="0"/>
                  </a:moveTo>
                  <a:cubicBezTo>
                    <a:pt x="390" y="0"/>
                    <a:pt x="386" y="1"/>
                    <a:pt x="381" y="1"/>
                  </a:cubicBezTo>
                  <a:cubicBezTo>
                    <a:pt x="250" y="33"/>
                    <a:pt x="138" y="120"/>
                    <a:pt x="69" y="239"/>
                  </a:cubicBezTo>
                  <a:cubicBezTo>
                    <a:pt x="1" y="382"/>
                    <a:pt x="7" y="563"/>
                    <a:pt x="100" y="775"/>
                  </a:cubicBezTo>
                  <a:cubicBezTo>
                    <a:pt x="113" y="800"/>
                    <a:pt x="138" y="819"/>
                    <a:pt x="169" y="819"/>
                  </a:cubicBezTo>
                  <a:cubicBezTo>
                    <a:pt x="182" y="819"/>
                    <a:pt x="194" y="819"/>
                    <a:pt x="200" y="813"/>
                  </a:cubicBezTo>
                  <a:cubicBezTo>
                    <a:pt x="244" y="794"/>
                    <a:pt x="256" y="750"/>
                    <a:pt x="244" y="713"/>
                  </a:cubicBezTo>
                  <a:cubicBezTo>
                    <a:pt x="169" y="544"/>
                    <a:pt x="157" y="413"/>
                    <a:pt x="207" y="313"/>
                  </a:cubicBezTo>
                  <a:cubicBezTo>
                    <a:pt x="256" y="232"/>
                    <a:pt x="331" y="176"/>
                    <a:pt x="419" y="157"/>
                  </a:cubicBezTo>
                  <a:cubicBezTo>
                    <a:pt x="456" y="145"/>
                    <a:pt x="481" y="101"/>
                    <a:pt x="475" y="64"/>
                  </a:cubicBezTo>
                  <a:cubicBezTo>
                    <a:pt x="469" y="25"/>
                    <a:pt x="434" y="0"/>
                    <a:pt x="39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4;p36"/>
            <p:cNvSpPr/>
            <p:nvPr/>
          </p:nvSpPr>
          <p:spPr>
            <a:xfrm>
              <a:off x="5680150" y="4433450"/>
              <a:ext cx="94625" cy="117550"/>
            </a:xfrm>
            <a:custGeom>
              <a:avLst/>
              <a:gdLst/>
              <a:ahLst/>
              <a:cxnLst/>
              <a:rect l="l" t="t" r="r" b="b"/>
              <a:pathLst>
                <a:path w="3785" h="4702" extrusionOk="0">
                  <a:moveTo>
                    <a:pt x="2575" y="0"/>
                  </a:moveTo>
                  <a:cubicBezTo>
                    <a:pt x="2250" y="0"/>
                    <a:pt x="1846" y="157"/>
                    <a:pt x="1388" y="562"/>
                  </a:cubicBezTo>
                  <a:cubicBezTo>
                    <a:pt x="0" y="1792"/>
                    <a:pt x="145" y="4702"/>
                    <a:pt x="1785" y="4702"/>
                  </a:cubicBezTo>
                  <a:cubicBezTo>
                    <a:pt x="1967" y="4702"/>
                    <a:pt x="2168" y="4666"/>
                    <a:pt x="2386" y="4588"/>
                  </a:cubicBezTo>
                  <a:cubicBezTo>
                    <a:pt x="3660" y="4139"/>
                    <a:pt x="3254" y="3159"/>
                    <a:pt x="2917" y="3046"/>
                  </a:cubicBezTo>
                  <a:cubicBezTo>
                    <a:pt x="3785" y="2304"/>
                    <a:pt x="3497" y="1536"/>
                    <a:pt x="3192" y="1436"/>
                  </a:cubicBezTo>
                  <a:cubicBezTo>
                    <a:pt x="3666" y="887"/>
                    <a:pt x="3346" y="0"/>
                    <a:pt x="25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5;p36"/>
            <p:cNvSpPr/>
            <p:nvPr/>
          </p:nvSpPr>
          <p:spPr>
            <a:xfrm>
              <a:off x="5614500" y="4487425"/>
              <a:ext cx="249850" cy="192950"/>
            </a:xfrm>
            <a:custGeom>
              <a:avLst/>
              <a:gdLst/>
              <a:ahLst/>
              <a:cxnLst/>
              <a:rect l="l" t="t" r="r" b="b"/>
              <a:pathLst>
                <a:path w="9994" h="7718" extrusionOk="0">
                  <a:moveTo>
                    <a:pt x="3895" y="1"/>
                  </a:moveTo>
                  <a:lnTo>
                    <a:pt x="0" y="812"/>
                  </a:lnTo>
                  <a:cubicBezTo>
                    <a:pt x="350" y="1293"/>
                    <a:pt x="562" y="1948"/>
                    <a:pt x="1286" y="2679"/>
                  </a:cubicBezTo>
                  <a:cubicBezTo>
                    <a:pt x="2172" y="3578"/>
                    <a:pt x="3471" y="4851"/>
                    <a:pt x="3914" y="6031"/>
                  </a:cubicBezTo>
                  <a:lnTo>
                    <a:pt x="4544" y="7703"/>
                  </a:lnTo>
                  <a:cubicBezTo>
                    <a:pt x="4544" y="7703"/>
                    <a:pt x="4689" y="7717"/>
                    <a:pt x="4931" y="7717"/>
                  </a:cubicBezTo>
                  <a:cubicBezTo>
                    <a:pt x="6092" y="7717"/>
                    <a:pt x="9503" y="7397"/>
                    <a:pt x="9993" y="3677"/>
                  </a:cubicBezTo>
                  <a:cubicBezTo>
                    <a:pt x="9422" y="2884"/>
                    <a:pt x="8816" y="2600"/>
                    <a:pt x="8237" y="2600"/>
                  </a:cubicBezTo>
                  <a:cubicBezTo>
                    <a:pt x="6865" y="2600"/>
                    <a:pt x="5641" y="4191"/>
                    <a:pt x="5387" y="4389"/>
                  </a:cubicBezTo>
                  <a:cubicBezTo>
                    <a:pt x="5506" y="4096"/>
                    <a:pt x="5555" y="3652"/>
                    <a:pt x="5574" y="3222"/>
                  </a:cubicBezTo>
                  <a:cubicBezTo>
                    <a:pt x="5612" y="2485"/>
                    <a:pt x="5362" y="1761"/>
                    <a:pt x="4888" y="1193"/>
                  </a:cubicBezTo>
                  <a:lnTo>
                    <a:pt x="3895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6;p36"/>
            <p:cNvSpPr/>
            <p:nvPr/>
          </p:nvSpPr>
          <p:spPr>
            <a:xfrm>
              <a:off x="5367175" y="4423000"/>
              <a:ext cx="274350" cy="153100"/>
            </a:xfrm>
            <a:custGeom>
              <a:avLst/>
              <a:gdLst/>
              <a:ahLst/>
              <a:cxnLst/>
              <a:rect l="l" t="t" r="r" b="b"/>
              <a:pathLst>
                <a:path w="10974" h="6124" extrusionOk="0">
                  <a:moveTo>
                    <a:pt x="7490" y="0"/>
                  </a:moveTo>
                  <a:cubicBezTo>
                    <a:pt x="7490" y="0"/>
                    <a:pt x="3608" y="1467"/>
                    <a:pt x="2846" y="3046"/>
                  </a:cubicBezTo>
                  <a:cubicBezTo>
                    <a:pt x="2426" y="1405"/>
                    <a:pt x="1700" y="267"/>
                    <a:pt x="450" y="267"/>
                  </a:cubicBezTo>
                  <a:cubicBezTo>
                    <a:pt x="307" y="267"/>
                    <a:pt x="157" y="281"/>
                    <a:pt x="0" y="312"/>
                  </a:cubicBezTo>
                  <a:cubicBezTo>
                    <a:pt x="12" y="4507"/>
                    <a:pt x="1885" y="6123"/>
                    <a:pt x="1885" y="6123"/>
                  </a:cubicBezTo>
                  <a:lnTo>
                    <a:pt x="3445" y="5200"/>
                  </a:lnTo>
                  <a:cubicBezTo>
                    <a:pt x="4500" y="4582"/>
                    <a:pt x="5674" y="4176"/>
                    <a:pt x="6885" y="4007"/>
                  </a:cubicBezTo>
                  <a:cubicBezTo>
                    <a:pt x="8289" y="3814"/>
                    <a:pt x="10137" y="3539"/>
                    <a:pt x="10973" y="3315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7;p36"/>
            <p:cNvSpPr/>
            <p:nvPr/>
          </p:nvSpPr>
          <p:spPr>
            <a:xfrm>
              <a:off x="5365075" y="4445650"/>
              <a:ext cx="63275" cy="38225"/>
            </a:xfrm>
            <a:custGeom>
              <a:avLst/>
              <a:gdLst/>
              <a:ahLst/>
              <a:cxnLst/>
              <a:rect l="l" t="t" r="r" b="b"/>
              <a:pathLst>
                <a:path w="2531" h="1529" extrusionOk="0">
                  <a:moveTo>
                    <a:pt x="686" y="0"/>
                  </a:moveTo>
                  <a:cubicBezTo>
                    <a:pt x="497" y="0"/>
                    <a:pt x="294" y="36"/>
                    <a:pt x="78" y="118"/>
                  </a:cubicBezTo>
                  <a:cubicBezTo>
                    <a:pt x="0" y="134"/>
                    <a:pt x="41" y="269"/>
                    <a:pt x="107" y="269"/>
                  </a:cubicBezTo>
                  <a:cubicBezTo>
                    <a:pt x="116" y="269"/>
                    <a:pt x="125" y="266"/>
                    <a:pt x="134" y="261"/>
                  </a:cubicBezTo>
                  <a:cubicBezTo>
                    <a:pt x="333" y="186"/>
                    <a:pt x="519" y="154"/>
                    <a:pt x="692" y="154"/>
                  </a:cubicBezTo>
                  <a:cubicBezTo>
                    <a:pt x="1774" y="154"/>
                    <a:pt x="2348" y="1420"/>
                    <a:pt x="2375" y="1485"/>
                  </a:cubicBezTo>
                  <a:cubicBezTo>
                    <a:pt x="2387" y="1510"/>
                    <a:pt x="2418" y="1528"/>
                    <a:pt x="2450" y="1528"/>
                  </a:cubicBezTo>
                  <a:cubicBezTo>
                    <a:pt x="2456" y="1528"/>
                    <a:pt x="2468" y="1528"/>
                    <a:pt x="2481" y="1522"/>
                  </a:cubicBezTo>
                  <a:cubicBezTo>
                    <a:pt x="2518" y="1503"/>
                    <a:pt x="2531" y="1460"/>
                    <a:pt x="2518" y="1422"/>
                  </a:cubicBezTo>
                  <a:cubicBezTo>
                    <a:pt x="2508" y="1406"/>
                    <a:pt x="1874" y="0"/>
                    <a:pt x="6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8;p36"/>
            <p:cNvSpPr/>
            <p:nvPr/>
          </p:nvSpPr>
          <p:spPr>
            <a:xfrm>
              <a:off x="5423500" y="4254150"/>
              <a:ext cx="349800" cy="304300"/>
            </a:xfrm>
            <a:custGeom>
              <a:avLst/>
              <a:gdLst/>
              <a:ahLst/>
              <a:cxnLst/>
              <a:rect l="l" t="t" r="r" b="b"/>
              <a:pathLst>
                <a:path w="13992" h="12172" extrusionOk="0">
                  <a:moveTo>
                    <a:pt x="9781" y="1"/>
                  </a:moveTo>
                  <a:cubicBezTo>
                    <a:pt x="9351" y="2322"/>
                    <a:pt x="0" y="8090"/>
                    <a:pt x="6448" y="11423"/>
                  </a:cubicBezTo>
                  <a:cubicBezTo>
                    <a:pt x="7458" y="11944"/>
                    <a:pt x="8319" y="12171"/>
                    <a:pt x="9054" y="12171"/>
                  </a:cubicBezTo>
                  <a:cubicBezTo>
                    <a:pt x="13992" y="12171"/>
                    <a:pt x="13202" y="1917"/>
                    <a:pt x="13202" y="1917"/>
                  </a:cubicBezTo>
                  <a:cubicBezTo>
                    <a:pt x="13202" y="1917"/>
                    <a:pt x="11516" y="1461"/>
                    <a:pt x="978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9;p36"/>
            <p:cNvSpPr/>
            <p:nvPr/>
          </p:nvSpPr>
          <p:spPr>
            <a:xfrm>
              <a:off x="5483725" y="4280675"/>
              <a:ext cx="246125" cy="241625"/>
            </a:xfrm>
            <a:custGeom>
              <a:avLst/>
              <a:gdLst/>
              <a:ahLst/>
              <a:cxnLst/>
              <a:rect l="l" t="t" r="r" b="b"/>
              <a:pathLst>
                <a:path w="9845" h="9665" extrusionOk="0">
                  <a:moveTo>
                    <a:pt x="7222" y="1"/>
                  </a:moveTo>
                  <a:cubicBezTo>
                    <a:pt x="6835" y="1854"/>
                    <a:pt x="1" y="6711"/>
                    <a:pt x="4489" y="9151"/>
                  </a:cubicBezTo>
                  <a:cubicBezTo>
                    <a:pt x="5146" y="9508"/>
                    <a:pt x="5720" y="9665"/>
                    <a:pt x="6220" y="9665"/>
                  </a:cubicBezTo>
                  <a:cubicBezTo>
                    <a:pt x="9845" y="9665"/>
                    <a:pt x="9594" y="1411"/>
                    <a:pt x="9594" y="1411"/>
                  </a:cubicBezTo>
                  <a:cubicBezTo>
                    <a:pt x="9594" y="1411"/>
                    <a:pt x="8408" y="1105"/>
                    <a:pt x="7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0;p36"/>
            <p:cNvSpPr/>
            <p:nvPr/>
          </p:nvSpPr>
          <p:spPr>
            <a:xfrm>
              <a:off x="5543800" y="4286300"/>
              <a:ext cx="217250" cy="201250"/>
            </a:xfrm>
            <a:custGeom>
              <a:avLst/>
              <a:gdLst/>
              <a:ahLst/>
              <a:cxnLst/>
              <a:rect l="l" t="t" r="r" b="b"/>
              <a:pathLst>
                <a:path w="8690" h="8050" extrusionOk="0">
                  <a:moveTo>
                    <a:pt x="3808" y="0"/>
                  </a:moveTo>
                  <a:cubicBezTo>
                    <a:pt x="3309" y="518"/>
                    <a:pt x="2785" y="1099"/>
                    <a:pt x="2267" y="1748"/>
                  </a:cubicBezTo>
                  <a:cubicBezTo>
                    <a:pt x="1418" y="2803"/>
                    <a:pt x="662" y="3920"/>
                    <a:pt x="1" y="5094"/>
                  </a:cubicBezTo>
                  <a:cubicBezTo>
                    <a:pt x="887" y="5312"/>
                    <a:pt x="1742" y="5655"/>
                    <a:pt x="2529" y="6117"/>
                  </a:cubicBezTo>
                  <a:cubicBezTo>
                    <a:pt x="3758" y="6835"/>
                    <a:pt x="4064" y="7397"/>
                    <a:pt x="4963" y="7771"/>
                  </a:cubicBezTo>
                  <a:cubicBezTo>
                    <a:pt x="5333" y="7925"/>
                    <a:pt x="5815" y="8050"/>
                    <a:pt x="6433" y="8050"/>
                  </a:cubicBezTo>
                  <a:cubicBezTo>
                    <a:pt x="6994" y="8050"/>
                    <a:pt x="7667" y="7947"/>
                    <a:pt x="8471" y="7671"/>
                  </a:cubicBezTo>
                  <a:cubicBezTo>
                    <a:pt x="8633" y="6336"/>
                    <a:pt x="8689" y="4981"/>
                    <a:pt x="8658" y="3633"/>
                  </a:cubicBezTo>
                  <a:cubicBezTo>
                    <a:pt x="8627" y="2647"/>
                    <a:pt x="8552" y="1729"/>
                    <a:pt x="8446" y="887"/>
                  </a:cubicBezTo>
                  <a:lnTo>
                    <a:pt x="7784" y="924"/>
                  </a:lnTo>
                  <a:cubicBezTo>
                    <a:pt x="7784" y="924"/>
                    <a:pt x="6140" y="1490"/>
                    <a:pt x="5029" y="1490"/>
                  </a:cubicBezTo>
                  <a:cubicBezTo>
                    <a:pt x="4889" y="1490"/>
                    <a:pt x="4757" y="1481"/>
                    <a:pt x="4638" y="1461"/>
                  </a:cubicBezTo>
                  <a:cubicBezTo>
                    <a:pt x="3577" y="1286"/>
                    <a:pt x="3808" y="1"/>
                    <a:pt x="3808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1;p36"/>
            <p:cNvSpPr/>
            <p:nvPr/>
          </p:nvSpPr>
          <p:spPr>
            <a:xfrm>
              <a:off x="5573150" y="4294525"/>
              <a:ext cx="142225" cy="70800"/>
            </a:xfrm>
            <a:custGeom>
              <a:avLst/>
              <a:gdLst/>
              <a:ahLst/>
              <a:cxnLst/>
              <a:rect l="l" t="t" r="r" b="b"/>
              <a:pathLst>
                <a:path w="5689" h="2832" extrusionOk="0">
                  <a:moveTo>
                    <a:pt x="2244" y="0"/>
                  </a:moveTo>
                  <a:cubicBezTo>
                    <a:pt x="2223" y="0"/>
                    <a:pt x="2201" y="8"/>
                    <a:pt x="2185" y="27"/>
                  </a:cubicBezTo>
                  <a:cubicBezTo>
                    <a:pt x="2172" y="46"/>
                    <a:pt x="612" y="1831"/>
                    <a:pt x="25" y="2711"/>
                  </a:cubicBezTo>
                  <a:cubicBezTo>
                    <a:pt x="0" y="2749"/>
                    <a:pt x="6" y="2792"/>
                    <a:pt x="44" y="2817"/>
                  </a:cubicBezTo>
                  <a:cubicBezTo>
                    <a:pt x="56" y="2830"/>
                    <a:pt x="69" y="2830"/>
                    <a:pt x="88" y="2830"/>
                  </a:cubicBezTo>
                  <a:cubicBezTo>
                    <a:pt x="92" y="2831"/>
                    <a:pt x="96" y="2831"/>
                    <a:pt x="101" y="2831"/>
                  </a:cubicBezTo>
                  <a:cubicBezTo>
                    <a:pt x="121" y="2831"/>
                    <a:pt x="140" y="2820"/>
                    <a:pt x="150" y="2805"/>
                  </a:cubicBezTo>
                  <a:cubicBezTo>
                    <a:pt x="631" y="2081"/>
                    <a:pt x="1779" y="745"/>
                    <a:pt x="2166" y="289"/>
                  </a:cubicBezTo>
                  <a:cubicBezTo>
                    <a:pt x="2191" y="689"/>
                    <a:pt x="2341" y="995"/>
                    <a:pt x="2616" y="1213"/>
                  </a:cubicBezTo>
                  <a:cubicBezTo>
                    <a:pt x="2956" y="1482"/>
                    <a:pt x="3449" y="1567"/>
                    <a:pt x="3937" y="1567"/>
                  </a:cubicBezTo>
                  <a:cubicBezTo>
                    <a:pt x="4754" y="1567"/>
                    <a:pt x="5557" y="1329"/>
                    <a:pt x="5612" y="1313"/>
                  </a:cubicBezTo>
                  <a:cubicBezTo>
                    <a:pt x="5689" y="1271"/>
                    <a:pt x="5659" y="1162"/>
                    <a:pt x="5581" y="1162"/>
                  </a:cubicBezTo>
                  <a:cubicBezTo>
                    <a:pt x="5576" y="1162"/>
                    <a:pt x="5572" y="1162"/>
                    <a:pt x="5568" y="1163"/>
                  </a:cubicBezTo>
                  <a:cubicBezTo>
                    <a:pt x="5552" y="1163"/>
                    <a:pt x="4742" y="1404"/>
                    <a:pt x="3935" y="1404"/>
                  </a:cubicBezTo>
                  <a:cubicBezTo>
                    <a:pt x="3477" y="1404"/>
                    <a:pt x="3019" y="1326"/>
                    <a:pt x="2709" y="1082"/>
                  </a:cubicBezTo>
                  <a:cubicBezTo>
                    <a:pt x="2428" y="864"/>
                    <a:pt x="2297" y="526"/>
                    <a:pt x="2322" y="83"/>
                  </a:cubicBezTo>
                  <a:cubicBezTo>
                    <a:pt x="2326" y="33"/>
                    <a:pt x="2286" y="0"/>
                    <a:pt x="224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2;p36"/>
            <p:cNvSpPr/>
            <p:nvPr/>
          </p:nvSpPr>
          <p:spPr>
            <a:xfrm>
              <a:off x="5719600" y="4568400"/>
              <a:ext cx="159100" cy="119075"/>
            </a:xfrm>
            <a:custGeom>
              <a:avLst/>
              <a:gdLst/>
              <a:ahLst/>
              <a:cxnLst/>
              <a:rect l="l" t="t" r="r" b="b"/>
              <a:pathLst>
                <a:path w="6364" h="4763" extrusionOk="0">
                  <a:moveTo>
                    <a:pt x="4844" y="0"/>
                  </a:moveTo>
                  <a:cubicBezTo>
                    <a:pt x="2874" y="0"/>
                    <a:pt x="0" y="4036"/>
                    <a:pt x="340" y="4471"/>
                  </a:cubicBezTo>
                  <a:cubicBezTo>
                    <a:pt x="477" y="4646"/>
                    <a:pt x="748" y="4763"/>
                    <a:pt x="1141" y="4763"/>
                  </a:cubicBezTo>
                  <a:cubicBezTo>
                    <a:pt x="1827" y="4763"/>
                    <a:pt x="2882" y="4406"/>
                    <a:pt x="4235" y="3378"/>
                  </a:cubicBezTo>
                  <a:cubicBezTo>
                    <a:pt x="6364" y="1755"/>
                    <a:pt x="6233" y="651"/>
                    <a:pt x="5509" y="189"/>
                  </a:cubicBezTo>
                  <a:cubicBezTo>
                    <a:pt x="5305" y="59"/>
                    <a:pt x="5081" y="0"/>
                    <a:pt x="48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3;p36"/>
            <p:cNvSpPr/>
            <p:nvPr/>
          </p:nvSpPr>
          <p:spPr>
            <a:xfrm>
              <a:off x="5802375" y="4550775"/>
              <a:ext cx="45600" cy="67925"/>
            </a:xfrm>
            <a:custGeom>
              <a:avLst/>
              <a:gdLst/>
              <a:ahLst/>
              <a:cxnLst/>
              <a:rect l="l" t="t" r="r" b="b"/>
              <a:pathLst>
                <a:path w="1824" h="2717" extrusionOk="0">
                  <a:moveTo>
                    <a:pt x="493" y="1"/>
                  </a:moveTo>
                  <a:cubicBezTo>
                    <a:pt x="485" y="1"/>
                    <a:pt x="477" y="1"/>
                    <a:pt x="469" y="1"/>
                  </a:cubicBezTo>
                  <a:cubicBezTo>
                    <a:pt x="425" y="1"/>
                    <a:pt x="387" y="39"/>
                    <a:pt x="387" y="82"/>
                  </a:cubicBezTo>
                  <a:cubicBezTo>
                    <a:pt x="387" y="126"/>
                    <a:pt x="425" y="157"/>
                    <a:pt x="469" y="157"/>
                  </a:cubicBezTo>
                  <a:cubicBezTo>
                    <a:pt x="478" y="157"/>
                    <a:pt x="487" y="157"/>
                    <a:pt x="496" y="157"/>
                  </a:cubicBezTo>
                  <a:cubicBezTo>
                    <a:pt x="1099" y="157"/>
                    <a:pt x="1507" y="565"/>
                    <a:pt x="1630" y="706"/>
                  </a:cubicBezTo>
                  <a:lnTo>
                    <a:pt x="25" y="2591"/>
                  </a:lnTo>
                  <a:cubicBezTo>
                    <a:pt x="0" y="2623"/>
                    <a:pt x="0" y="2673"/>
                    <a:pt x="32" y="2698"/>
                  </a:cubicBezTo>
                  <a:cubicBezTo>
                    <a:pt x="50" y="2710"/>
                    <a:pt x="63" y="2716"/>
                    <a:pt x="82" y="2716"/>
                  </a:cubicBezTo>
                  <a:cubicBezTo>
                    <a:pt x="113" y="2716"/>
                    <a:pt x="131" y="2704"/>
                    <a:pt x="150" y="2685"/>
                  </a:cubicBezTo>
                  <a:lnTo>
                    <a:pt x="1798" y="750"/>
                  </a:lnTo>
                  <a:cubicBezTo>
                    <a:pt x="1823" y="725"/>
                    <a:pt x="1823" y="688"/>
                    <a:pt x="1798" y="657"/>
                  </a:cubicBezTo>
                  <a:cubicBezTo>
                    <a:pt x="1780" y="626"/>
                    <a:pt x="1308" y="1"/>
                    <a:pt x="49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4;p36"/>
            <p:cNvSpPr/>
            <p:nvPr/>
          </p:nvSpPr>
          <p:spPr>
            <a:xfrm>
              <a:off x="5742775" y="3701225"/>
              <a:ext cx="242125" cy="331675"/>
            </a:xfrm>
            <a:custGeom>
              <a:avLst/>
              <a:gdLst/>
              <a:ahLst/>
              <a:cxnLst/>
              <a:rect l="l" t="t" r="r" b="b"/>
              <a:pathLst>
                <a:path w="9685" h="13267" extrusionOk="0">
                  <a:moveTo>
                    <a:pt x="7689" y="1"/>
                  </a:moveTo>
                  <a:cubicBezTo>
                    <a:pt x="7675" y="1"/>
                    <a:pt x="7661" y="2"/>
                    <a:pt x="7646" y="3"/>
                  </a:cubicBezTo>
                  <a:cubicBezTo>
                    <a:pt x="5624" y="190"/>
                    <a:pt x="0" y="8030"/>
                    <a:pt x="2615" y="13129"/>
                  </a:cubicBezTo>
                  <a:lnTo>
                    <a:pt x="5025" y="13267"/>
                  </a:lnTo>
                  <a:cubicBezTo>
                    <a:pt x="5025" y="13267"/>
                    <a:pt x="9685" y="1"/>
                    <a:pt x="768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5;p36"/>
            <p:cNvSpPr/>
            <p:nvPr/>
          </p:nvSpPr>
          <p:spPr>
            <a:xfrm>
              <a:off x="5803500" y="3755300"/>
              <a:ext cx="128875" cy="268875"/>
            </a:xfrm>
            <a:custGeom>
              <a:avLst/>
              <a:gdLst/>
              <a:ahLst/>
              <a:cxnLst/>
              <a:rect l="l" t="t" r="r" b="b"/>
              <a:pathLst>
                <a:path w="5155" h="10755" extrusionOk="0">
                  <a:moveTo>
                    <a:pt x="3997" y="0"/>
                  </a:moveTo>
                  <a:cubicBezTo>
                    <a:pt x="2845" y="0"/>
                    <a:pt x="0" y="5412"/>
                    <a:pt x="642" y="10754"/>
                  </a:cubicBezTo>
                  <a:lnTo>
                    <a:pt x="1428" y="10554"/>
                  </a:lnTo>
                  <a:cubicBezTo>
                    <a:pt x="1441" y="10230"/>
                    <a:pt x="5155" y="1073"/>
                    <a:pt x="4237" y="106"/>
                  </a:cubicBezTo>
                  <a:cubicBezTo>
                    <a:pt x="4170" y="34"/>
                    <a:pt x="4089" y="0"/>
                    <a:pt x="399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6;p36"/>
            <p:cNvSpPr/>
            <p:nvPr/>
          </p:nvSpPr>
          <p:spPr>
            <a:xfrm>
              <a:off x="5425250" y="3959525"/>
              <a:ext cx="668950" cy="351750"/>
            </a:xfrm>
            <a:custGeom>
              <a:avLst/>
              <a:gdLst/>
              <a:ahLst/>
              <a:cxnLst/>
              <a:rect l="l" t="t" r="r" b="b"/>
              <a:pathLst>
                <a:path w="26758" h="14070" extrusionOk="0">
                  <a:moveTo>
                    <a:pt x="13146" y="1"/>
                  </a:moveTo>
                  <a:cubicBezTo>
                    <a:pt x="1699" y="1"/>
                    <a:pt x="1" y="14070"/>
                    <a:pt x="12281" y="14070"/>
                  </a:cubicBezTo>
                  <a:cubicBezTo>
                    <a:pt x="12575" y="14070"/>
                    <a:pt x="12877" y="14062"/>
                    <a:pt x="13188" y="14045"/>
                  </a:cubicBezTo>
                  <a:cubicBezTo>
                    <a:pt x="26758" y="13315"/>
                    <a:pt x="20522" y="413"/>
                    <a:pt x="13993" y="26"/>
                  </a:cubicBezTo>
                  <a:cubicBezTo>
                    <a:pt x="13705" y="9"/>
                    <a:pt x="13423" y="1"/>
                    <a:pt x="131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7;p36"/>
            <p:cNvSpPr/>
            <p:nvPr/>
          </p:nvSpPr>
          <p:spPr>
            <a:xfrm>
              <a:off x="5888825" y="3830600"/>
              <a:ext cx="269975" cy="291250"/>
            </a:xfrm>
            <a:custGeom>
              <a:avLst/>
              <a:gdLst/>
              <a:ahLst/>
              <a:cxnLst/>
              <a:rect l="l" t="t" r="r" b="b"/>
              <a:pathLst>
                <a:path w="10799" h="11650" extrusionOk="0">
                  <a:moveTo>
                    <a:pt x="9303" y="0"/>
                  </a:moveTo>
                  <a:cubicBezTo>
                    <a:pt x="7338" y="0"/>
                    <a:pt x="0" y="9409"/>
                    <a:pt x="0" y="9409"/>
                  </a:cubicBezTo>
                  <a:lnTo>
                    <a:pt x="1592" y="11650"/>
                  </a:lnTo>
                  <a:cubicBezTo>
                    <a:pt x="7946" y="11125"/>
                    <a:pt x="10799" y="1862"/>
                    <a:pt x="9656" y="177"/>
                  </a:cubicBezTo>
                  <a:cubicBezTo>
                    <a:pt x="9575" y="56"/>
                    <a:pt x="9455" y="0"/>
                    <a:pt x="930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8;p36"/>
            <p:cNvSpPr/>
            <p:nvPr/>
          </p:nvSpPr>
          <p:spPr>
            <a:xfrm>
              <a:off x="5918950" y="3881975"/>
              <a:ext cx="215350" cy="225675"/>
            </a:xfrm>
            <a:custGeom>
              <a:avLst/>
              <a:gdLst/>
              <a:ahLst/>
              <a:cxnLst/>
              <a:rect l="l" t="t" r="r" b="b"/>
              <a:pathLst>
                <a:path w="8614" h="9027" extrusionOk="0">
                  <a:moveTo>
                    <a:pt x="7192" y="1"/>
                  </a:moveTo>
                  <a:cubicBezTo>
                    <a:pt x="5736" y="1"/>
                    <a:pt x="289" y="7944"/>
                    <a:pt x="0" y="8140"/>
                  </a:cubicBezTo>
                  <a:lnTo>
                    <a:pt x="300" y="9026"/>
                  </a:lnTo>
                  <a:cubicBezTo>
                    <a:pt x="5930" y="6305"/>
                    <a:pt x="8614" y="263"/>
                    <a:pt x="7259" y="7"/>
                  </a:cubicBezTo>
                  <a:cubicBezTo>
                    <a:pt x="7238" y="3"/>
                    <a:pt x="7216" y="1"/>
                    <a:pt x="719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9;p36"/>
            <p:cNvSpPr/>
            <p:nvPr/>
          </p:nvSpPr>
          <p:spPr>
            <a:xfrm>
              <a:off x="5709525" y="4203900"/>
              <a:ext cx="15000" cy="15175"/>
            </a:xfrm>
            <a:custGeom>
              <a:avLst/>
              <a:gdLst/>
              <a:ahLst/>
              <a:cxnLst/>
              <a:rect l="l" t="t" r="r" b="b"/>
              <a:pathLst>
                <a:path w="600" h="607" extrusionOk="0">
                  <a:moveTo>
                    <a:pt x="75" y="1"/>
                  </a:moveTo>
                  <a:lnTo>
                    <a:pt x="1" y="82"/>
                  </a:lnTo>
                  <a:lnTo>
                    <a:pt x="519" y="606"/>
                  </a:lnTo>
                  <a:lnTo>
                    <a:pt x="600" y="52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90;p36"/>
            <p:cNvSpPr/>
            <p:nvPr/>
          </p:nvSpPr>
          <p:spPr>
            <a:xfrm>
              <a:off x="5715300" y="4191275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57" y="0"/>
                  </a:moveTo>
                  <a:lnTo>
                    <a:pt x="0" y="100"/>
                  </a:lnTo>
                  <a:lnTo>
                    <a:pt x="806" y="574"/>
                  </a:lnTo>
                  <a:lnTo>
                    <a:pt x="862" y="4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91;p36"/>
            <p:cNvSpPr/>
            <p:nvPr/>
          </p:nvSpPr>
          <p:spPr>
            <a:xfrm>
              <a:off x="5720925" y="4180800"/>
              <a:ext cx="20775" cy="7825"/>
            </a:xfrm>
            <a:custGeom>
              <a:avLst/>
              <a:gdLst/>
              <a:ahLst/>
              <a:cxnLst/>
              <a:rect l="l" t="t" r="r" b="b"/>
              <a:pathLst>
                <a:path w="831" h="313" extrusionOk="0">
                  <a:moveTo>
                    <a:pt x="25" y="1"/>
                  </a:moveTo>
                  <a:lnTo>
                    <a:pt x="0" y="107"/>
                  </a:lnTo>
                  <a:lnTo>
                    <a:pt x="799" y="313"/>
                  </a:lnTo>
                  <a:lnTo>
                    <a:pt x="830" y="20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92;p36"/>
            <p:cNvSpPr/>
            <p:nvPr/>
          </p:nvSpPr>
          <p:spPr>
            <a:xfrm>
              <a:off x="5619025" y="4185325"/>
              <a:ext cx="17800" cy="10950"/>
            </a:xfrm>
            <a:custGeom>
              <a:avLst/>
              <a:gdLst/>
              <a:ahLst/>
              <a:cxnLst/>
              <a:rect l="l" t="t" r="r" b="b"/>
              <a:pathLst>
                <a:path w="712" h="438" extrusionOk="0">
                  <a:moveTo>
                    <a:pt x="656" y="1"/>
                  </a:moveTo>
                  <a:lnTo>
                    <a:pt x="0" y="338"/>
                  </a:lnTo>
                  <a:lnTo>
                    <a:pt x="56" y="438"/>
                  </a:lnTo>
                  <a:lnTo>
                    <a:pt x="712" y="9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3;p36"/>
            <p:cNvSpPr/>
            <p:nvPr/>
          </p:nvSpPr>
          <p:spPr>
            <a:xfrm>
              <a:off x="5611225" y="4172700"/>
              <a:ext cx="23275" cy="8125"/>
            </a:xfrm>
            <a:custGeom>
              <a:avLst/>
              <a:gdLst/>
              <a:ahLst/>
              <a:cxnLst/>
              <a:rect l="l" t="t" r="r" b="b"/>
              <a:pathLst>
                <a:path w="931" h="325" extrusionOk="0">
                  <a:moveTo>
                    <a:pt x="905" y="0"/>
                  </a:moveTo>
                  <a:lnTo>
                    <a:pt x="0" y="213"/>
                  </a:lnTo>
                  <a:lnTo>
                    <a:pt x="25" y="325"/>
                  </a:lnTo>
                  <a:lnTo>
                    <a:pt x="930" y="106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4;p36"/>
            <p:cNvSpPr/>
            <p:nvPr/>
          </p:nvSpPr>
          <p:spPr>
            <a:xfrm>
              <a:off x="5611850" y="4160050"/>
              <a:ext cx="20925" cy="3925"/>
            </a:xfrm>
            <a:custGeom>
              <a:avLst/>
              <a:gdLst/>
              <a:ahLst/>
              <a:cxnLst/>
              <a:rect l="l" t="t" r="r" b="b"/>
              <a:pathLst>
                <a:path w="837" h="157" extrusionOk="0">
                  <a:moveTo>
                    <a:pt x="6" y="1"/>
                  </a:moveTo>
                  <a:lnTo>
                    <a:pt x="0" y="113"/>
                  </a:lnTo>
                  <a:lnTo>
                    <a:pt x="830" y="157"/>
                  </a:lnTo>
                  <a:lnTo>
                    <a:pt x="837" y="4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95;p36"/>
            <p:cNvSpPr/>
            <p:nvPr/>
          </p:nvSpPr>
          <p:spPr>
            <a:xfrm>
              <a:off x="5732925" y="4077125"/>
              <a:ext cx="126900" cy="118675"/>
            </a:xfrm>
            <a:custGeom>
              <a:avLst/>
              <a:gdLst/>
              <a:ahLst/>
              <a:cxnLst/>
              <a:rect l="l" t="t" r="r" b="b"/>
              <a:pathLst>
                <a:path w="5076" h="4747" extrusionOk="0">
                  <a:moveTo>
                    <a:pt x="2559" y="1"/>
                  </a:moveTo>
                  <a:cubicBezTo>
                    <a:pt x="2427" y="1"/>
                    <a:pt x="2294" y="12"/>
                    <a:pt x="2160" y="35"/>
                  </a:cubicBezTo>
                  <a:cubicBezTo>
                    <a:pt x="868" y="253"/>
                    <a:pt x="1" y="1470"/>
                    <a:pt x="213" y="2762"/>
                  </a:cubicBezTo>
                  <a:cubicBezTo>
                    <a:pt x="375" y="3711"/>
                    <a:pt x="1087" y="4472"/>
                    <a:pt x="2023" y="4685"/>
                  </a:cubicBezTo>
                  <a:cubicBezTo>
                    <a:pt x="2202" y="4727"/>
                    <a:pt x="2383" y="4747"/>
                    <a:pt x="2561" y="4747"/>
                  </a:cubicBezTo>
                  <a:cubicBezTo>
                    <a:pt x="3315" y="4747"/>
                    <a:pt x="4034" y="4384"/>
                    <a:pt x="4489" y="3748"/>
                  </a:cubicBezTo>
                  <a:cubicBezTo>
                    <a:pt x="5044" y="2968"/>
                    <a:pt x="5075" y="1926"/>
                    <a:pt x="4564" y="1114"/>
                  </a:cubicBezTo>
                  <a:cubicBezTo>
                    <a:pt x="4129" y="417"/>
                    <a:pt x="3367" y="1"/>
                    <a:pt x="2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6;p36"/>
            <p:cNvSpPr/>
            <p:nvPr/>
          </p:nvSpPr>
          <p:spPr>
            <a:xfrm>
              <a:off x="5538350" y="4023500"/>
              <a:ext cx="126875" cy="118625"/>
            </a:xfrm>
            <a:custGeom>
              <a:avLst/>
              <a:gdLst/>
              <a:ahLst/>
              <a:cxnLst/>
              <a:rect l="l" t="t" r="r" b="b"/>
              <a:pathLst>
                <a:path w="5075" h="4745" extrusionOk="0">
                  <a:moveTo>
                    <a:pt x="2554" y="0"/>
                  </a:moveTo>
                  <a:cubicBezTo>
                    <a:pt x="2426" y="0"/>
                    <a:pt x="2296" y="11"/>
                    <a:pt x="2166" y="32"/>
                  </a:cubicBezTo>
                  <a:cubicBezTo>
                    <a:pt x="874" y="251"/>
                    <a:pt x="0" y="1474"/>
                    <a:pt x="219" y="2766"/>
                  </a:cubicBezTo>
                  <a:cubicBezTo>
                    <a:pt x="375" y="3709"/>
                    <a:pt x="1086" y="4470"/>
                    <a:pt x="2023" y="4683"/>
                  </a:cubicBezTo>
                  <a:cubicBezTo>
                    <a:pt x="2202" y="4724"/>
                    <a:pt x="2383" y="4745"/>
                    <a:pt x="2562" y="4745"/>
                  </a:cubicBezTo>
                  <a:cubicBezTo>
                    <a:pt x="3317" y="4745"/>
                    <a:pt x="4039" y="4383"/>
                    <a:pt x="4488" y="3752"/>
                  </a:cubicBezTo>
                  <a:cubicBezTo>
                    <a:pt x="5044" y="2966"/>
                    <a:pt x="5075" y="1930"/>
                    <a:pt x="4569" y="1112"/>
                  </a:cubicBezTo>
                  <a:cubicBezTo>
                    <a:pt x="4128" y="412"/>
                    <a:pt x="3361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7;p36"/>
            <p:cNvSpPr/>
            <p:nvPr/>
          </p:nvSpPr>
          <p:spPr>
            <a:xfrm>
              <a:off x="5743850" y="4087475"/>
              <a:ext cx="118776" cy="104529"/>
            </a:xfrm>
            <a:custGeom>
              <a:avLst/>
              <a:gdLst/>
              <a:ahLst/>
              <a:cxnLst/>
              <a:rect l="l" t="t" r="r" b="b"/>
              <a:pathLst>
                <a:path w="5394" h="4747" extrusionOk="0">
                  <a:moveTo>
                    <a:pt x="2698" y="0"/>
                  </a:moveTo>
                  <a:cubicBezTo>
                    <a:pt x="1954" y="0"/>
                    <a:pt x="1223" y="349"/>
                    <a:pt x="762" y="1004"/>
                  </a:cubicBezTo>
                  <a:cubicBezTo>
                    <a:pt x="1" y="2072"/>
                    <a:pt x="257" y="3551"/>
                    <a:pt x="1324" y="4312"/>
                  </a:cubicBezTo>
                  <a:cubicBezTo>
                    <a:pt x="1741" y="4606"/>
                    <a:pt x="2219" y="4746"/>
                    <a:pt x="2692" y="4746"/>
                  </a:cubicBezTo>
                  <a:cubicBezTo>
                    <a:pt x="3437" y="4746"/>
                    <a:pt x="4170" y="4397"/>
                    <a:pt x="4632" y="3744"/>
                  </a:cubicBezTo>
                  <a:cubicBezTo>
                    <a:pt x="5394" y="2671"/>
                    <a:pt x="5138" y="1191"/>
                    <a:pt x="4070" y="436"/>
                  </a:cubicBezTo>
                  <a:cubicBezTo>
                    <a:pt x="3652" y="142"/>
                    <a:pt x="3173" y="0"/>
                    <a:pt x="269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8;p36"/>
            <p:cNvSpPr/>
            <p:nvPr/>
          </p:nvSpPr>
          <p:spPr>
            <a:xfrm>
              <a:off x="5552702" y="4032811"/>
              <a:ext cx="112370" cy="105109"/>
            </a:xfrm>
            <a:custGeom>
              <a:avLst/>
              <a:gdLst/>
              <a:ahLst/>
              <a:cxnLst/>
              <a:rect l="l" t="t" r="r" b="b"/>
              <a:pathLst>
                <a:path w="5076" h="4748" extrusionOk="0">
                  <a:moveTo>
                    <a:pt x="2558" y="1"/>
                  </a:moveTo>
                  <a:cubicBezTo>
                    <a:pt x="2427" y="1"/>
                    <a:pt x="2293" y="12"/>
                    <a:pt x="2160" y="35"/>
                  </a:cubicBezTo>
                  <a:cubicBezTo>
                    <a:pt x="868" y="253"/>
                    <a:pt x="1" y="1477"/>
                    <a:pt x="213" y="2763"/>
                  </a:cubicBezTo>
                  <a:cubicBezTo>
                    <a:pt x="369" y="3711"/>
                    <a:pt x="1087" y="4473"/>
                    <a:pt x="2023" y="4685"/>
                  </a:cubicBezTo>
                  <a:cubicBezTo>
                    <a:pt x="2201" y="4727"/>
                    <a:pt x="2381" y="4747"/>
                    <a:pt x="2559" y="4747"/>
                  </a:cubicBezTo>
                  <a:cubicBezTo>
                    <a:pt x="3311" y="4747"/>
                    <a:pt x="4034" y="4385"/>
                    <a:pt x="4488" y="3749"/>
                  </a:cubicBezTo>
                  <a:cubicBezTo>
                    <a:pt x="5044" y="2968"/>
                    <a:pt x="5075" y="1926"/>
                    <a:pt x="4563" y="1115"/>
                  </a:cubicBezTo>
                  <a:cubicBezTo>
                    <a:pt x="4129" y="417"/>
                    <a:pt x="3367" y="1"/>
                    <a:pt x="255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9;p36"/>
            <p:cNvSpPr/>
            <p:nvPr/>
          </p:nvSpPr>
          <p:spPr>
            <a:xfrm>
              <a:off x="5624475" y="4116950"/>
              <a:ext cx="112375" cy="101200"/>
            </a:xfrm>
            <a:custGeom>
              <a:avLst/>
              <a:gdLst/>
              <a:ahLst/>
              <a:cxnLst/>
              <a:rect l="l" t="t" r="r" b="b"/>
              <a:pathLst>
                <a:path w="4495" h="4048" extrusionOk="0">
                  <a:moveTo>
                    <a:pt x="2249" y="1"/>
                  </a:moveTo>
                  <a:cubicBezTo>
                    <a:pt x="1701" y="1"/>
                    <a:pt x="1155" y="222"/>
                    <a:pt x="756" y="657"/>
                  </a:cubicBezTo>
                  <a:cubicBezTo>
                    <a:pt x="1" y="1481"/>
                    <a:pt x="57" y="2761"/>
                    <a:pt x="881" y="3516"/>
                  </a:cubicBezTo>
                  <a:cubicBezTo>
                    <a:pt x="1269" y="3872"/>
                    <a:pt x="1759" y="4048"/>
                    <a:pt x="2247" y="4048"/>
                  </a:cubicBezTo>
                  <a:cubicBezTo>
                    <a:pt x="2795" y="4048"/>
                    <a:pt x="3340" y="3827"/>
                    <a:pt x="3740" y="3391"/>
                  </a:cubicBezTo>
                  <a:cubicBezTo>
                    <a:pt x="4495" y="2567"/>
                    <a:pt x="4439" y="1288"/>
                    <a:pt x="3615" y="533"/>
                  </a:cubicBezTo>
                  <a:cubicBezTo>
                    <a:pt x="3226" y="177"/>
                    <a:pt x="2737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0;p36"/>
            <p:cNvSpPr/>
            <p:nvPr/>
          </p:nvSpPr>
          <p:spPr>
            <a:xfrm>
              <a:off x="5676450" y="4137675"/>
              <a:ext cx="10150" cy="30050"/>
            </a:xfrm>
            <a:custGeom>
              <a:avLst/>
              <a:gdLst/>
              <a:ahLst/>
              <a:cxnLst/>
              <a:rect l="l" t="t" r="r" b="b"/>
              <a:pathLst>
                <a:path w="406" h="1202" extrusionOk="0">
                  <a:moveTo>
                    <a:pt x="318" y="0"/>
                  </a:moveTo>
                  <a:cubicBezTo>
                    <a:pt x="283" y="0"/>
                    <a:pt x="254" y="28"/>
                    <a:pt x="244" y="59"/>
                  </a:cubicBezTo>
                  <a:lnTo>
                    <a:pt x="13" y="1114"/>
                  </a:lnTo>
                  <a:cubicBezTo>
                    <a:pt x="0" y="1152"/>
                    <a:pt x="25" y="1195"/>
                    <a:pt x="69" y="1202"/>
                  </a:cubicBezTo>
                  <a:lnTo>
                    <a:pt x="88" y="1202"/>
                  </a:lnTo>
                  <a:cubicBezTo>
                    <a:pt x="119" y="1202"/>
                    <a:pt x="150" y="1177"/>
                    <a:pt x="163" y="1145"/>
                  </a:cubicBezTo>
                  <a:lnTo>
                    <a:pt x="394" y="97"/>
                  </a:lnTo>
                  <a:cubicBezTo>
                    <a:pt x="406" y="53"/>
                    <a:pt x="381" y="9"/>
                    <a:pt x="337" y="3"/>
                  </a:cubicBezTo>
                  <a:cubicBezTo>
                    <a:pt x="331" y="1"/>
                    <a:pt x="324" y="0"/>
                    <a:pt x="31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01;p36"/>
            <p:cNvSpPr/>
            <p:nvPr/>
          </p:nvSpPr>
          <p:spPr>
            <a:xfrm>
              <a:off x="5656000" y="4161300"/>
              <a:ext cx="53000" cy="45625"/>
            </a:xfrm>
            <a:custGeom>
              <a:avLst/>
              <a:gdLst/>
              <a:ahLst/>
              <a:cxnLst/>
              <a:rect l="l" t="t" r="r" b="b"/>
              <a:pathLst>
                <a:path w="2120" h="1825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88" y="410"/>
                    <a:pt x="525" y="652"/>
                    <a:pt x="228" y="652"/>
                  </a:cubicBezTo>
                  <a:cubicBezTo>
                    <a:pt x="154" y="652"/>
                    <a:pt x="78" y="637"/>
                    <a:pt x="1" y="606"/>
                  </a:cubicBezTo>
                  <a:lnTo>
                    <a:pt x="1" y="606"/>
                  </a:lnTo>
                  <a:cubicBezTo>
                    <a:pt x="69" y="1162"/>
                    <a:pt x="125" y="1730"/>
                    <a:pt x="999" y="1823"/>
                  </a:cubicBezTo>
                  <a:cubicBezTo>
                    <a:pt x="1018" y="1824"/>
                    <a:pt x="1037" y="1824"/>
                    <a:pt x="1055" y="1824"/>
                  </a:cubicBezTo>
                  <a:cubicBezTo>
                    <a:pt x="2120" y="1824"/>
                    <a:pt x="2042" y="588"/>
                    <a:pt x="2042" y="587"/>
                  </a:cubicBezTo>
                  <a:lnTo>
                    <a:pt x="2042" y="587"/>
                  </a:lnTo>
                  <a:cubicBezTo>
                    <a:pt x="1974" y="871"/>
                    <a:pt x="1778" y="1004"/>
                    <a:pt x="1570" y="1004"/>
                  </a:cubicBezTo>
                  <a:cubicBezTo>
                    <a:pt x="1224" y="1004"/>
                    <a:pt x="842" y="639"/>
                    <a:pt x="94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2;p36"/>
            <p:cNvSpPr/>
            <p:nvPr/>
          </p:nvSpPr>
          <p:spPr>
            <a:xfrm>
              <a:off x="5661775" y="4161150"/>
              <a:ext cx="25300" cy="32475"/>
            </a:xfrm>
            <a:custGeom>
              <a:avLst/>
              <a:gdLst/>
              <a:ahLst/>
              <a:cxnLst/>
              <a:rect l="l" t="t" r="r" b="b"/>
              <a:pathLst>
                <a:path w="1012" h="1299" extrusionOk="0">
                  <a:moveTo>
                    <a:pt x="712" y="0"/>
                  </a:moveTo>
                  <a:cubicBezTo>
                    <a:pt x="637" y="356"/>
                    <a:pt x="356" y="631"/>
                    <a:pt x="1" y="700"/>
                  </a:cubicBezTo>
                  <a:lnTo>
                    <a:pt x="144" y="1255"/>
                  </a:lnTo>
                  <a:lnTo>
                    <a:pt x="856" y="1299"/>
                  </a:lnTo>
                  <a:lnTo>
                    <a:pt x="1012" y="868"/>
                  </a:lnTo>
                  <a:cubicBezTo>
                    <a:pt x="706" y="650"/>
                    <a:pt x="800" y="65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3;p36"/>
            <p:cNvSpPr/>
            <p:nvPr/>
          </p:nvSpPr>
          <p:spPr>
            <a:xfrm>
              <a:off x="5646475" y="4156050"/>
              <a:ext cx="63025" cy="32275"/>
            </a:xfrm>
            <a:custGeom>
              <a:avLst/>
              <a:gdLst/>
              <a:ahLst/>
              <a:cxnLst/>
              <a:rect l="l" t="t" r="r" b="b"/>
              <a:pathLst>
                <a:path w="2521" h="1291" extrusionOk="0">
                  <a:moveTo>
                    <a:pt x="189" y="0"/>
                  </a:moveTo>
                  <a:cubicBezTo>
                    <a:pt x="157" y="0"/>
                    <a:pt x="128" y="15"/>
                    <a:pt x="126" y="48"/>
                  </a:cubicBezTo>
                  <a:cubicBezTo>
                    <a:pt x="1" y="523"/>
                    <a:pt x="219" y="872"/>
                    <a:pt x="488" y="953"/>
                  </a:cubicBezTo>
                  <a:cubicBezTo>
                    <a:pt x="538" y="970"/>
                    <a:pt x="591" y="979"/>
                    <a:pt x="646" y="979"/>
                  </a:cubicBezTo>
                  <a:cubicBezTo>
                    <a:pt x="840" y="979"/>
                    <a:pt x="1058" y="866"/>
                    <a:pt x="1243" y="560"/>
                  </a:cubicBezTo>
                  <a:cubicBezTo>
                    <a:pt x="1287" y="966"/>
                    <a:pt x="1549" y="1216"/>
                    <a:pt x="1836" y="1278"/>
                  </a:cubicBezTo>
                  <a:cubicBezTo>
                    <a:pt x="1873" y="1284"/>
                    <a:pt x="1911" y="1290"/>
                    <a:pt x="1948" y="1290"/>
                  </a:cubicBezTo>
                  <a:cubicBezTo>
                    <a:pt x="2179" y="1290"/>
                    <a:pt x="2416" y="1153"/>
                    <a:pt x="2498" y="816"/>
                  </a:cubicBezTo>
                  <a:cubicBezTo>
                    <a:pt x="2521" y="766"/>
                    <a:pt x="2464" y="731"/>
                    <a:pt x="2413" y="731"/>
                  </a:cubicBezTo>
                  <a:cubicBezTo>
                    <a:pt x="2382" y="731"/>
                    <a:pt x="2353" y="745"/>
                    <a:pt x="2348" y="779"/>
                  </a:cubicBezTo>
                  <a:cubicBezTo>
                    <a:pt x="2285" y="1041"/>
                    <a:pt x="2112" y="1131"/>
                    <a:pt x="1951" y="1131"/>
                  </a:cubicBezTo>
                  <a:cubicBezTo>
                    <a:pt x="1920" y="1131"/>
                    <a:pt x="1890" y="1128"/>
                    <a:pt x="1861" y="1122"/>
                  </a:cubicBezTo>
                  <a:cubicBezTo>
                    <a:pt x="1568" y="1066"/>
                    <a:pt x="1318" y="735"/>
                    <a:pt x="1399" y="217"/>
                  </a:cubicBezTo>
                  <a:cubicBezTo>
                    <a:pt x="1405" y="179"/>
                    <a:pt x="1387" y="142"/>
                    <a:pt x="1343" y="130"/>
                  </a:cubicBezTo>
                  <a:cubicBezTo>
                    <a:pt x="1338" y="129"/>
                    <a:pt x="1333" y="128"/>
                    <a:pt x="1329" y="128"/>
                  </a:cubicBezTo>
                  <a:cubicBezTo>
                    <a:pt x="1296" y="128"/>
                    <a:pt x="1266" y="147"/>
                    <a:pt x="1255" y="179"/>
                  </a:cubicBezTo>
                  <a:cubicBezTo>
                    <a:pt x="1070" y="662"/>
                    <a:pt x="822" y="824"/>
                    <a:pt x="632" y="824"/>
                  </a:cubicBezTo>
                  <a:cubicBezTo>
                    <a:pt x="599" y="824"/>
                    <a:pt x="567" y="819"/>
                    <a:pt x="538" y="810"/>
                  </a:cubicBezTo>
                  <a:cubicBezTo>
                    <a:pt x="332" y="741"/>
                    <a:pt x="176" y="454"/>
                    <a:pt x="275" y="86"/>
                  </a:cubicBezTo>
                  <a:cubicBezTo>
                    <a:pt x="298" y="36"/>
                    <a:pt x="239" y="0"/>
                    <a:pt x="18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4;p36"/>
            <p:cNvSpPr/>
            <p:nvPr/>
          </p:nvSpPr>
          <p:spPr>
            <a:xfrm>
              <a:off x="5656775" y="4116675"/>
              <a:ext cx="62450" cy="27900"/>
            </a:xfrm>
            <a:custGeom>
              <a:avLst/>
              <a:gdLst/>
              <a:ahLst/>
              <a:cxnLst/>
              <a:rect l="l" t="t" r="r" b="b"/>
              <a:pathLst>
                <a:path w="2498" h="1116" extrusionOk="0">
                  <a:moveTo>
                    <a:pt x="959" y="1"/>
                  </a:moveTo>
                  <a:cubicBezTo>
                    <a:pt x="633" y="1"/>
                    <a:pt x="304" y="80"/>
                    <a:pt x="1" y="244"/>
                  </a:cubicBezTo>
                  <a:cubicBezTo>
                    <a:pt x="293" y="809"/>
                    <a:pt x="859" y="1116"/>
                    <a:pt x="1436" y="1116"/>
                  </a:cubicBezTo>
                  <a:cubicBezTo>
                    <a:pt x="1809" y="1116"/>
                    <a:pt x="2186" y="988"/>
                    <a:pt x="2498" y="718"/>
                  </a:cubicBezTo>
                  <a:cubicBezTo>
                    <a:pt x="2106" y="251"/>
                    <a:pt x="1538" y="1"/>
                    <a:pt x="95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5;p36"/>
            <p:cNvSpPr/>
            <p:nvPr/>
          </p:nvSpPr>
          <p:spPr>
            <a:xfrm>
              <a:off x="5832025" y="4213575"/>
              <a:ext cx="129325" cy="95175"/>
            </a:xfrm>
            <a:custGeom>
              <a:avLst/>
              <a:gdLst/>
              <a:ahLst/>
              <a:cxnLst/>
              <a:rect l="l" t="t" r="r" b="b"/>
              <a:pathLst>
                <a:path w="5173" h="3807" extrusionOk="0">
                  <a:moveTo>
                    <a:pt x="4077" y="1"/>
                  </a:moveTo>
                  <a:cubicBezTo>
                    <a:pt x="2903" y="1"/>
                    <a:pt x="0" y="3427"/>
                    <a:pt x="0" y="3427"/>
                  </a:cubicBezTo>
                  <a:cubicBezTo>
                    <a:pt x="387" y="3704"/>
                    <a:pt x="737" y="3806"/>
                    <a:pt x="1027" y="3806"/>
                  </a:cubicBezTo>
                  <a:cubicBezTo>
                    <a:pt x="1591" y="3806"/>
                    <a:pt x="1933" y="3421"/>
                    <a:pt x="1892" y="3165"/>
                  </a:cubicBezTo>
                  <a:lnTo>
                    <a:pt x="1892" y="3165"/>
                  </a:lnTo>
                  <a:cubicBezTo>
                    <a:pt x="2038" y="3229"/>
                    <a:pt x="2184" y="3257"/>
                    <a:pt x="2323" y="3257"/>
                  </a:cubicBezTo>
                  <a:cubicBezTo>
                    <a:pt x="2959" y="3257"/>
                    <a:pt x="3469" y="2673"/>
                    <a:pt x="3402" y="2279"/>
                  </a:cubicBezTo>
                  <a:lnTo>
                    <a:pt x="3402" y="2279"/>
                  </a:lnTo>
                  <a:cubicBezTo>
                    <a:pt x="3422" y="2280"/>
                    <a:pt x="3442" y="2280"/>
                    <a:pt x="3462" y="2280"/>
                  </a:cubicBezTo>
                  <a:cubicBezTo>
                    <a:pt x="4508" y="2280"/>
                    <a:pt x="5173" y="1155"/>
                    <a:pt x="4413" y="157"/>
                  </a:cubicBezTo>
                  <a:cubicBezTo>
                    <a:pt x="4331" y="49"/>
                    <a:pt x="4216" y="1"/>
                    <a:pt x="40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6;p36"/>
            <p:cNvSpPr/>
            <p:nvPr/>
          </p:nvSpPr>
          <p:spPr>
            <a:xfrm>
              <a:off x="5862350" y="4270875"/>
              <a:ext cx="19000" cy="23725"/>
            </a:xfrm>
            <a:custGeom>
              <a:avLst/>
              <a:gdLst/>
              <a:ahLst/>
              <a:cxnLst/>
              <a:rect l="l" t="t" r="r" b="b"/>
              <a:pathLst>
                <a:path w="760" h="949" extrusionOk="0">
                  <a:moveTo>
                    <a:pt x="115" y="1"/>
                  </a:moveTo>
                  <a:cubicBezTo>
                    <a:pt x="46" y="1"/>
                    <a:pt x="0" y="102"/>
                    <a:pt x="79" y="149"/>
                  </a:cubicBezTo>
                  <a:cubicBezTo>
                    <a:pt x="86" y="149"/>
                    <a:pt x="523" y="393"/>
                    <a:pt x="597" y="886"/>
                  </a:cubicBezTo>
                  <a:cubicBezTo>
                    <a:pt x="604" y="923"/>
                    <a:pt x="641" y="948"/>
                    <a:pt x="679" y="948"/>
                  </a:cubicBezTo>
                  <a:lnTo>
                    <a:pt x="691" y="948"/>
                  </a:lnTo>
                  <a:cubicBezTo>
                    <a:pt x="735" y="942"/>
                    <a:pt x="760" y="898"/>
                    <a:pt x="754" y="861"/>
                  </a:cubicBezTo>
                  <a:cubicBezTo>
                    <a:pt x="660" y="293"/>
                    <a:pt x="179" y="24"/>
                    <a:pt x="154" y="12"/>
                  </a:cubicBezTo>
                  <a:cubicBezTo>
                    <a:pt x="141" y="4"/>
                    <a:pt x="127" y="1"/>
                    <a:pt x="11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7;p36"/>
            <p:cNvSpPr/>
            <p:nvPr/>
          </p:nvSpPr>
          <p:spPr>
            <a:xfrm>
              <a:off x="5903625" y="4253325"/>
              <a:ext cx="15500" cy="19100"/>
            </a:xfrm>
            <a:custGeom>
              <a:avLst/>
              <a:gdLst/>
              <a:ahLst/>
              <a:cxnLst/>
              <a:rect l="l" t="t" r="r" b="b"/>
              <a:pathLst>
                <a:path w="620" h="764" extrusionOk="0">
                  <a:moveTo>
                    <a:pt x="109" y="0"/>
                  </a:moveTo>
                  <a:cubicBezTo>
                    <a:pt x="33" y="0"/>
                    <a:pt x="1" y="111"/>
                    <a:pt x="76" y="146"/>
                  </a:cubicBezTo>
                  <a:cubicBezTo>
                    <a:pt x="89" y="152"/>
                    <a:pt x="388" y="258"/>
                    <a:pt x="463" y="695"/>
                  </a:cubicBezTo>
                  <a:cubicBezTo>
                    <a:pt x="469" y="733"/>
                    <a:pt x="501" y="764"/>
                    <a:pt x="538" y="764"/>
                  </a:cubicBezTo>
                  <a:lnTo>
                    <a:pt x="551" y="758"/>
                  </a:lnTo>
                  <a:cubicBezTo>
                    <a:pt x="588" y="751"/>
                    <a:pt x="619" y="714"/>
                    <a:pt x="613" y="670"/>
                  </a:cubicBezTo>
                  <a:cubicBezTo>
                    <a:pt x="526" y="133"/>
                    <a:pt x="139" y="2"/>
                    <a:pt x="126" y="2"/>
                  </a:cubicBezTo>
                  <a:cubicBezTo>
                    <a:pt x="120" y="1"/>
                    <a:pt x="114" y="0"/>
                    <a:pt x="1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8;p36"/>
            <p:cNvSpPr/>
            <p:nvPr/>
          </p:nvSpPr>
          <p:spPr>
            <a:xfrm>
              <a:off x="5733875" y="4074950"/>
              <a:ext cx="138225" cy="122725"/>
            </a:xfrm>
            <a:custGeom>
              <a:avLst/>
              <a:gdLst/>
              <a:ahLst/>
              <a:cxnLst/>
              <a:rect l="l" t="t" r="r" b="b"/>
              <a:pathLst>
                <a:path w="5529" h="4909" extrusionOk="0">
                  <a:moveTo>
                    <a:pt x="2524" y="165"/>
                  </a:moveTo>
                  <a:cubicBezTo>
                    <a:pt x="4472" y="165"/>
                    <a:pt x="5529" y="2452"/>
                    <a:pt x="4270" y="3942"/>
                  </a:cubicBezTo>
                  <a:cubicBezTo>
                    <a:pt x="3797" y="4500"/>
                    <a:pt x="3160" y="4756"/>
                    <a:pt x="2532" y="4756"/>
                  </a:cubicBezTo>
                  <a:cubicBezTo>
                    <a:pt x="1482" y="4756"/>
                    <a:pt x="455" y="4043"/>
                    <a:pt x="256" y="2837"/>
                  </a:cubicBezTo>
                  <a:cubicBezTo>
                    <a:pt x="44" y="1588"/>
                    <a:pt x="887" y="409"/>
                    <a:pt x="2135" y="196"/>
                  </a:cubicBezTo>
                  <a:cubicBezTo>
                    <a:pt x="2260" y="171"/>
                    <a:pt x="2391" y="165"/>
                    <a:pt x="2516" y="165"/>
                  </a:cubicBezTo>
                  <a:cubicBezTo>
                    <a:pt x="2518" y="165"/>
                    <a:pt x="2521" y="165"/>
                    <a:pt x="2524" y="165"/>
                  </a:cubicBezTo>
                  <a:close/>
                  <a:moveTo>
                    <a:pt x="2509" y="0"/>
                  </a:moveTo>
                  <a:cubicBezTo>
                    <a:pt x="2439" y="0"/>
                    <a:pt x="2368" y="3"/>
                    <a:pt x="2297" y="9"/>
                  </a:cubicBezTo>
                  <a:cubicBezTo>
                    <a:pt x="986" y="122"/>
                    <a:pt x="0" y="1245"/>
                    <a:pt x="56" y="2562"/>
                  </a:cubicBezTo>
                  <a:cubicBezTo>
                    <a:pt x="113" y="3873"/>
                    <a:pt x="1192" y="4909"/>
                    <a:pt x="2509" y="4909"/>
                  </a:cubicBezTo>
                  <a:cubicBezTo>
                    <a:pt x="2647" y="4909"/>
                    <a:pt x="2784" y="4897"/>
                    <a:pt x="2921" y="4872"/>
                  </a:cubicBezTo>
                  <a:cubicBezTo>
                    <a:pt x="4220" y="4653"/>
                    <a:pt x="5112" y="3448"/>
                    <a:pt x="4944" y="2144"/>
                  </a:cubicBezTo>
                  <a:cubicBezTo>
                    <a:pt x="4784" y="910"/>
                    <a:pt x="3732" y="0"/>
                    <a:pt x="25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9;p36"/>
            <p:cNvSpPr/>
            <p:nvPr/>
          </p:nvSpPr>
          <p:spPr>
            <a:xfrm>
              <a:off x="5539600" y="4021575"/>
              <a:ext cx="138125" cy="122425"/>
            </a:xfrm>
            <a:custGeom>
              <a:avLst/>
              <a:gdLst/>
              <a:ahLst/>
              <a:cxnLst/>
              <a:rect l="l" t="t" r="r" b="b"/>
              <a:pathLst>
                <a:path w="5525" h="4897" extrusionOk="0">
                  <a:moveTo>
                    <a:pt x="2505" y="153"/>
                  </a:moveTo>
                  <a:cubicBezTo>
                    <a:pt x="2509" y="153"/>
                    <a:pt x="2512" y="153"/>
                    <a:pt x="2516" y="153"/>
                  </a:cubicBezTo>
                  <a:cubicBezTo>
                    <a:pt x="4463" y="159"/>
                    <a:pt x="5524" y="2444"/>
                    <a:pt x="4257" y="3929"/>
                  </a:cubicBezTo>
                  <a:cubicBezTo>
                    <a:pt x="3785" y="4488"/>
                    <a:pt x="3148" y="4744"/>
                    <a:pt x="2520" y="4744"/>
                  </a:cubicBezTo>
                  <a:cubicBezTo>
                    <a:pt x="1472" y="4744"/>
                    <a:pt x="447" y="4033"/>
                    <a:pt x="244" y="2831"/>
                  </a:cubicBezTo>
                  <a:cubicBezTo>
                    <a:pt x="7" y="1430"/>
                    <a:pt x="1087" y="153"/>
                    <a:pt x="2505" y="153"/>
                  </a:cubicBezTo>
                  <a:close/>
                  <a:moveTo>
                    <a:pt x="2514" y="0"/>
                  </a:moveTo>
                  <a:cubicBezTo>
                    <a:pt x="2445" y="0"/>
                    <a:pt x="2374" y="3"/>
                    <a:pt x="2303" y="10"/>
                  </a:cubicBezTo>
                  <a:cubicBezTo>
                    <a:pt x="993" y="116"/>
                    <a:pt x="0" y="1239"/>
                    <a:pt x="56" y="2550"/>
                  </a:cubicBezTo>
                  <a:cubicBezTo>
                    <a:pt x="113" y="3861"/>
                    <a:pt x="1192" y="4897"/>
                    <a:pt x="2503" y="4897"/>
                  </a:cubicBezTo>
                  <a:cubicBezTo>
                    <a:pt x="2640" y="4897"/>
                    <a:pt x="2778" y="4884"/>
                    <a:pt x="2915" y="4866"/>
                  </a:cubicBezTo>
                  <a:cubicBezTo>
                    <a:pt x="4207" y="4647"/>
                    <a:pt x="5100" y="3442"/>
                    <a:pt x="4937" y="2138"/>
                  </a:cubicBezTo>
                  <a:cubicBezTo>
                    <a:pt x="4784" y="910"/>
                    <a:pt x="3732" y="0"/>
                    <a:pt x="251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10;p36"/>
            <p:cNvSpPr/>
            <p:nvPr/>
          </p:nvSpPr>
          <p:spPr>
            <a:xfrm>
              <a:off x="5708750" y="4292225"/>
              <a:ext cx="118775" cy="98375"/>
            </a:xfrm>
            <a:custGeom>
              <a:avLst/>
              <a:gdLst/>
              <a:ahLst/>
              <a:cxnLst/>
              <a:rect l="l" t="t" r="r" b="b"/>
              <a:pathLst>
                <a:path w="4751" h="3935" extrusionOk="0">
                  <a:moveTo>
                    <a:pt x="3852" y="1"/>
                  </a:move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4750" y="2522"/>
                    <a:pt x="4650" y="1080"/>
                    <a:pt x="385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11;p36"/>
            <p:cNvSpPr/>
            <p:nvPr/>
          </p:nvSpPr>
          <p:spPr>
            <a:xfrm>
              <a:off x="5738875" y="4258525"/>
              <a:ext cx="251250" cy="122050"/>
            </a:xfrm>
            <a:custGeom>
              <a:avLst/>
              <a:gdLst/>
              <a:ahLst/>
              <a:cxnLst/>
              <a:rect l="l" t="t" r="r" b="b"/>
              <a:pathLst>
                <a:path w="10050" h="4882" extrusionOk="0">
                  <a:moveTo>
                    <a:pt x="9413" y="0"/>
                  </a:moveTo>
                  <a:lnTo>
                    <a:pt x="0" y="2204"/>
                  </a:lnTo>
                  <a:lnTo>
                    <a:pt x="1617" y="4881"/>
                  </a:lnTo>
                  <a:lnTo>
                    <a:pt x="10049" y="1941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2;p36"/>
            <p:cNvSpPr/>
            <p:nvPr/>
          </p:nvSpPr>
          <p:spPr>
            <a:xfrm>
              <a:off x="5735850" y="4256400"/>
              <a:ext cx="240825" cy="59125"/>
            </a:xfrm>
            <a:custGeom>
              <a:avLst/>
              <a:gdLst/>
              <a:ahLst/>
              <a:cxnLst/>
              <a:rect l="l" t="t" r="r" b="b"/>
              <a:pathLst>
                <a:path w="9633" h="2365" extrusionOk="0">
                  <a:moveTo>
                    <a:pt x="9535" y="0"/>
                  </a:moveTo>
                  <a:cubicBezTo>
                    <a:pt x="9529" y="0"/>
                    <a:pt x="9522" y="2"/>
                    <a:pt x="9515" y="4"/>
                  </a:cubicBezTo>
                  <a:lnTo>
                    <a:pt x="102" y="2208"/>
                  </a:lnTo>
                  <a:cubicBezTo>
                    <a:pt x="0" y="2220"/>
                    <a:pt x="14" y="2364"/>
                    <a:pt x="109" y="2364"/>
                  </a:cubicBezTo>
                  <a:cubicBezTo>
                    <a:pt x="113" y="2364"/>
                    <a:pt x="117" y="2364"/>
                    <a:pt x="121" y="2364"/>
                  </a:cubicBezTo>
                  <a:cubicBezTo>
                    <a:pt x="127" y="2364"/>
                    <a:pt x="133" y="2364"/>
                    <a:pt x="140" y="2357"/>
                  </a:cubicBezTo>
                  <a:lnTo>
                    <a:pt x="9552" y="154"/>
                  </a:lnTo>
                  <a:cubicBezTo>
                    <a:pt x="9633" y="148"/>
                    <a:pt x="9608" y="0"/>
                    <a:pt x="953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3;p36"/>
            <p:cNvSpPr/>
            <p:nvPr/>
          </p:nvSpPr>
          <p:spPr>
            <a:xfrm>
              <a:off x="5959350" y="4230050"/>
              <a:ext cx="90125" cy="89900"/>
            </a:xfrm>
            <a:custGeom>
              <a:avLst/>
              <a:gdLst/>
              <a:ahLst/>
              <a:cxnLst/>
              <a:rect l="l" t="t" r="r" b="b"/>
              <a:pathLst>
                <a:path w="3605" h="3596" extrusionOk="0">
                  <a:moveTo>
                    <a:pt x="1523" y="0"/>
                  </a:moveTo>
                  <a:cubicBezTo>
                    <a:pt x="1222" y="0"/>
                    <a:pt x="893" y="109"/>
                    <a:pt x="594" y="409"/>
                  </a:cubicBezTo>
                  <a:cubicBezTo>
                    <a:pt x="594" y="409"/>
                    <a:pt x="1" y="846"/>
                    <a:pt x="44" y="1788"/>
                  </a:cubicBezTo>
                  <a:cubicBezTo>
                    <a:pt x="249" y="3368"/>
                    <a:pt x="1277" y="3374"/>
                    <a:pt x="1293" y="3374"/>
                  </a:cubicBezTo>
                  <a:cubicBezTo>
                    <a:pt x="1293" y="3374"/>
                    <a:pt x="1293" y="3374"/>
                    <a:pt x="1293" y="3374"/>
                  </a:cubicBezTo>
                  <a:cubicBezTo>
                    <a:pt x="1510" y="3533"/>
                    <a:pt x="1723" y="3595"/>
                    <a:pt x="1919" y="3595"/>
                  </a:cubicBezTo>
                  <a:cubicBezTo>
                    <a:pt x="2583" y="3595"/>
                    <a:pt x="3052" y="2880"/>
                    <a:pt x="2830" y="2784"/>
                  </a:cubicBezTo>
                  <a:lnTo>
                    <a:pt x="2830" y="2784"/>
                  </a:lnTo>
                  <a:cubicBezTo>
                    <a:pt x="3330" y="2676"/>
                    <a:pt x="3604" y="1876"/>
                    <a:pt x="2934" y="1589"/>
                  </a:cubicBezTo>
                  <a:cubicBezTo>
                    <a:pt x="3580" y="1362"/>
                    <a:pt x="3196" y="470"/>
                    <a:pt x="2496" y="442"/>
                  </a:cubicBezTo>
                  <a:lnTo>
                    <a:pt x="2496" y="442"/>
                  </a:lnTo>
                  <a:cubicBezTo>
                    <a:pt x="2344" y="232"/>
                    <a:pt x="1962" y="0"/>
                    <a:pt x="152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14;p36"/>
            <p:cNvSpPr/>
            <p:nvPr/>
          </p:nvSpPr>
          <p:spPr>
            <a:xfrm>
              <a:off x="5990575" y="4237675"/>
              <a:ext cx="40575" cy="39750"/>
            </a:xfrm>
            <a:custGeom>
              <a:avLst/>
              <a:gdLst/>
              <a:ahLst/>
              <a:cxnLst/>
              <a:rect l="l" t="t" r="r" b="b"/>
              <a:pathLst>
                <a:path w="1623" h="1590" extrusionOk="0">
                  <a:moveTo>
                    <a:pt x="1206" y="0"/>
                  </a:moveTo>
                  <a:cubicBezTo>
                    <a:pt x="1148" y="0"/>
                    <a:pt x="1083" y="91"/>
                    <a:pt x="1142" y="135"/>
                  </a:cubicBezTo>
                  <a:cubicBezTo>
                    <a:pt x="1286" y="273"/>
                    <a:pt x="1454" y="647"/>
                    <a:pt x="1367" y="959"/>
                  </a:cubicBezTo>
                  <a:cubicBezTo>
                    <a:pt x="1292" y="1203"/>
                    <a:pt x="1074" y="1365"/>
                    <a:pt x="718" y="1440"/>
                  </a:cubicBezTo>
                  <a:cubicBezTo>
                    <a:pt x="474" y="1440"/>
                    <a:pt x="287" y="1246"/>
                    <a:pt x="231" y="1047"/>
                  </a:cubicBezTo>
                  <a:cubicBezTo>
                    <a:pt x="162" y="872"/>
                    <a:pt x="231" y="678"/>
                    <a:pt x="393" y="578"/>
                  </a:cubicBezTo>
                  <a:cubicBezTo>
                    <a:pt x="449" y="528"/>
                    <a:pt x="405" y="443"/>
                    <a:pt x="342" y="443"/>
                  </a:cubicBezTo>
                  <a:cubicBezTo>
                    <a:pt x="334" y="443"/>
                    <a:pt x="326" y="445"/>
                    <a:pt x="318" y="447"/>
                  </a:cubicBezTo>
                  <a:cubicBezTo>
                    <a:pt x="94" y="578"/>
                    <a:pt x="0" y="847"/>
                    <a:pt x="81" y="1090"/>
                  </a:cubicBezTo>
                  <a:cubicBezTo>
                    <a:pt x="156" y="1340"/>
                    <a:pt x="393" y="1590"/>
                    <a:pt x="718" y="1590"/>
                  </a:cubicBezTo>
                  <a:lnTo>
                    <a:pt x="737" y="1590"/>
                  </a:lnTo>
                  <a:cubicBezTo>
                    <a:pt x="1267" y="1483"/>
                    <a:pt x="1454" y="1215"/>
                    <a:pt x="1517" y="1003"/>
                  </a:cubicBezTo>
                  <a:cubicBezTo>
                    <a:pt x="1623" y="628"/>
                    <a:pt x="1429" y="191"/>
                    <a:pt x="1248" y="23"/>
                  </a:cubicBezTo>
                  <a:cubicBezTo>
                    <a:pt x="1236" y="7"/>
                    <a:pt x="1221" y="0"/>
                    <a:pt x="120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5;p36"/>
            <p:cNvSpPr/>
            <p:nvPr/>
          </p:nvSpPr>
          <p:spPr>
            <a:xfrm>
              <a:off x="6016475" y="4267800"/>
              <a:ext cx="18875" cy="7275"/>
            </a:xfrm>
            <a:custGeom>
              <a:avLst/>
              <a:gdLst/>
              <a:ahLst/>
              <a:cxnLst/>
              <a:rect l="l" t="t" r="r" b="b"/>
              <a:pathLst>
                <a:path w="755" h="291" extrusionOk="0">
                  <a:moveTo>
                    <a:pt x="641" y="1"/>
                  </a:moveTo>
                  <a:cubicBezTo>
                    <a:pt x="634" y="1"/>
                    <a:pt x="626" y="2"/>
                    <a:pt x="618" y="4"/>
                  </a:cubicBezTo>
                  <a:cubicBezTo>
                    <a:pt x="457" y="79"/>
                    <a:pt x="251" y="140"/>
                    <a:pt x="156" y="140"/>
                  </a:cubicBezTo>
                  <a:cubicBezTo>
                    <a:pt x="140" y="140"/>
                    <a:pt x="128" y="138"/>
                    <a:pt x="119" y="135"/>
                  </a:cubicBezTo>
                  <a:cubicBezTo>
                    <a:pt x="107" y="130"/>
                    <a:pt x="95" y="128"/>
                    <a:pt x="84" y="128"/>
                  </a:cubicBezTo>
                  <a:cubicBezTo>
                    <a:pt x="53" y="128"/>
                    <a:pt x="26" y="145"/>
                    <a:pt x="13" y="172"/>
                  </a:cubicBezTo>
                  <a:cubicBezTo>
                    <a:pt x="0" y="210"/>
                    <a:pt x="19" y="260"/>
                    <a:pt x="56" y="272"/>
                  </a:cubicBezTo>
                  <a:cubicBezTo>
                    <a:pt x="88" y="285"/>
                    <a:pt x="119" y="291"/>
                    <a:pt x="156" y="291"/>
                  </a:cubicBezTo>
                  <a:cubicBezTo>
                    <a:pt x="331" y="291"/>
                    <a:pt x="593" y="185"/>
                    <a:pt x="681" y="147"/>
                  </a:cubicBezTo>
                  <a:cubicBezTo>
                    <a:pt x="754" y="108"/>
                    <a:pt x="714" y="1"/>
                    <a:pt x="64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16;p36"/>
            <p:cNvSpPr/>
            <p:nvPr/>
          </p:nvSpPr>
          <p:spPr>
            <a:xfrm>
              <a:off x="5995725" y="4272525"/>
              <a:ext cx="36375" cy="29700"/>
            </a:xfrm>
            <a:custGeom>
              <a:avLst/>
              <a:gdLst/>
              <a:ahLst/>
              <a:cxnLst/>
              <a:rect l="l" t="t" r="r" b="b"/>
              <a:pathLst>
                <a:path w="1455" h="1188" extrusionOk="0">
                  <a:moveTo>
                    <a:pt x="240" y="1"/>
                  </a:moveTo>
                  <a:cubicBezTo>
                    <a:pt x="209" y="1"/>
                    <a:pt x="182" y="18"/>
                    <a:pt x="169" y="46"/>
                  </a:cubicBezTo>
                  <a:cubicBezTo>
                    <a:pt x="6" y="408"/>
                    <a:pt x="0" y="689"/>
                    <a:pt x="150" y="888"/>
                  </a:cubicBezTo>
                  <a:cubicBezTo>
                    <a:pt x="337" y="1138"/>
                    <a:pt x="724" y="1188"/>
                    <a:pt x="1017" y="1188"/>
                  </a:cubicBezTo>
                  <a:cubicBezTo>
                    <a:pt x="1142" y="1188"/>
                    <a:pt x="1261" y="1176"/>
                    <a:pt x="1386" y="1163"/>
                  </a:cubicBezTo>
                  <a:cubicBezTo>
                    <a:pt x="1423" y="1151"/>
                    <a:pt x="1454" y="1113"/>
                    <a:pt x="1448" y="1069"/>
                  </a:cubicBezTo>
                  <a:cubicBezTo>
                    <a:pt x="1442" y="1035"/>
                    <a:pt x="1405" y="1006"/>
                    <a:pt x="1371" y="1006"/>
                  </a:cubicBezTo>
                  <a:cubicBezTo>
                    <a:pt x="1367" y="1006"/>
                    <a:pt x="1364" y="1006"/>
                    <a:pt x="1361" y="1007"/>
                  </a:cubicBezTo>
                  <a:cubicBezTo>
                    <a:pt x="1287" y="1019"/>
                    <a:pt x="1167" y="1031"/>
                    <a:pt x="1032" y="1031"/>
                  </a:cubicBezTo>
                  <a:cubicBezTo>
                    <a:pt x="758" y="1031"/>
                    <a:pt x="421" y="983"/>
                    <a:pt x="275" y="795"/>
                  </a:cubicBezTo>
                  <a:cubicBezTo>
                    <a:pt x="162" y="645"/>
                    <a:pt x="175" y="414"/>
                    <a:pt x="312" y="108"/>
                  </a:cubicBezTo>
                  <a:cubicBezTo>
                    <a:pt x="331" y="71"/>
                    <a:pt x="312" y="27"/>
                    <a:pt x="275" y="8"/>
                  </a:cubicBezTo>
                  <a:cubicBezTo>
                    <a:pt x="263" y="3"/>
                    <a:pt x="251" y="1"/>
                    <a:pt x="24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17;p36"/>
            <p:cNvSpPr/>
            <p:nvPr/>
          </p:nvSpPr>
          <p:spPr>
            <a:xfrm>
              <a:off x="5984325" y="4290750"/>
              <a:ext cx="18900" cy="25525"/>
            </a:xfrm>
            <a:custGeom>
              <a:avLst/>
              <a:gdLst/>
              <a:ahLst/>
              <a:cxnLst/>
              <a:rect l="l" t="t" r="r" b="b"/>
              <a:pathLst>
                <a:path w="756" h="1021" extrusionOk="0">
                  <a:moveTo>
                    <a:pt x="479" y="1"/>
                  </a:moveTo>
                  <a:cubicBezTo>
                    <a:pt x="353" y="1"/>
                    <a:pt x="243" y="52"/>
                    <a:pt x="163" y="153"/>
                  </a:cubicBezTo>
                  <a:cubicBezTo>
                    <a:pt x="0" y="365"/>
                    <a:pt x="32" y="727"/>
                    <a:pt x="231" y="990"/>
                  </a:cubicBezTo>
                  <a:cubicBezTo>
                    <a:pt x="244" y="1008"/>
                    <a:pt x="269" y="1021"/>
                    <a:pt x="294" y="1021"/>
                  </a:cubicBezTo>
                  <a:cubicBezTo>
                    <a:pt x="312" y="1021"/>
                    <a:pt x="325" y="1015"/>
                    <a:pt x="337" y="1008"/>
                  </a:cubicBezTo>
                  <a:cubicBezTo>
                    <a:pt x="375" y="977"/>
                    <a:pt x="381" y="933"/>
                    <a:pt x="356" y="896"/>
                  </a:cubicBezTo>
                  <a:cubicBezTo>
                    <a:pt x="175" y="665"/>
                    <a:pt x="181" y="384"/>
                    <a:pt x="287" y="247"/>
                  </a:cubicBezTo>
                  <a:cubicBezTo>
                    <a:pt x="334" y="185"/>
                    <a:pt x="399" y="155"/>
                    <a:pt x="478" y="155"/>
                  </a:cubicBezTo>
                  <a:cubicBezTo>
                    <a:pt x="528" y="155"/>
                    <a:pt x="583" y="167"/>
                    <a:pt x="643" y="191"/>
                  </a:cubicBezTo>
                  <a:cubicBezTo>
                    <a:pt x="653" y="196"/>
                    <a:pt x="664" y="198"/>
                    <a:pt x="674" y="198"/>
                  </a:cubicBezTo>
                  <a:cubicBezTo>
                    <a:pt x="702" y="198"/>
                    <a:pt x="729" y="181"/>
                    <a:pt x="743" y="153"/>
                  </a:cubicBezTo>
                  <a:cubicBezTo>
                    <a:pt x="756" y="109"/>
                    <a:pt x="737" y="66"/>
                    <a:pt x="699" y="47"/>
                  </a:cubicBezTo>
                  <a:cubicBezTo>
                    <a:pt x="622" y="16"/>
                    <a:pt x="548" y="1"/>
                    <a:pt x="4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18;p36"/>
            <p:cNvSpPr/>
            <p:nvPr/>
          </p:nvSpPr>
          <p:spPr>
            <a:xfrm>
              <a:off x="5979950" y="4262075"/>
              <a:ext cx="18450" cy="24875"/>
            </a:xfrm>
            <a:custGeom>
              <a:avLst/>
              <a:gdLst/>
              <a:ahLst/>
              <a:cxnLst/>
              <a:rect l="l" t="t" r="r" b="b"/>
              <a:pathLst>
                <a:path w="738" h="995" extrusionOk="0">
                  <a:moveTo>
                    <a:pt x="576" y="0"/>
                  </a:moveTo>
                  <a:cubicBezTo>
                    <a:pt x="523" y="0"/>
                    <a:pt x="472" y="54"/>
                    <a:pt x="506" y="114"/>
                  </a:cubicBezTo>
                  <a:cubicBezTo>
                    <a:pt x="569" y="233"/>
                    <a:pt x="575" y="370"/>
                    <a:pt x="537" y="495"/>
                  </a:cubicBezTo>
                  <a:cubicBezTo>
                    <a:pt x="475" y="645"/>
                    <a:pt x="325" y="770"/>
                    <a:pt x="82" y="844"/>
                  </a:cubicBezTo>
                  <a:cubicBezTo>
                    <a:pt x="1" y="876"/>
                    <a:pt x="19" y="994"/>
                    <a:pt x="107" y="994"/>
                  </a:cubicBezTo>
                  <a:cubicBezTo>
                    <a:pt x="113" y="994"/>
                    <a:pt x="119" y="994"/>
                    <a:pt x="132" y="988"/>
                  </a:cubicBezTo>
                  <a:cubicBezTo>
                    <a:pt x="419" y="894"/>
                    <a:pt x="606" y="745"/>
                    <a:pt x="681" y="545"/>
                  </a:cubicBezTo>
                  <a:cubicBezTo>
                    <a:pt x="737" y="376"/>
                    <a:pt x="725" y="195"/>
                    <a:pt x="644" y="39"/>
                  </a:cubicBezTo>
                  <a:cubicBezTo>
                    <a:pt x="626" y="12"/>
                    <a:pt x="601" y="0"/>
                    <a:pt x="57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9;p36"/>
            <p:cNvSpPr/>
            <p:nvPr/>
          </p:nvSpPr>
          <p:spPr>
            <a:xfrm>
              <a:off x="5708750" y="4292225"/>
              <a:ext cx="102700" cy="98375"/>
            </a:xfrm>
            <a:custGeom>
              <a:avLst/>
              <a:gdLst/>
              <a:ahLst/>
              <a:cxnLst/>
              <a:rect l="l" t="t" r="r" b="b"/>
              <a:pathLst>
                <a:path w="4108" h="3935" extrusionOk="0">
                  <a:moveTo>
                    <a:pt x="3852" y="1"/>
                  </a:moveTo>
                  <a:lnTo>
                    <a:pt x="3852" y="1"/>
                  </a:ln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3702" y="3090"/>
                    <a:pt x="3483" y="2379"/>
                    <a:pt x="3477" y="1648"/>
                  </a:cubicBezTo>
                  <a:cubicBezTo>
                    <a:pt x="3471" y="1080"/>
                    <a:pt x="3602" y="512"/>
                    <a:pt x="3852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0;p36"/>
            <p:cNvSpPr/>
            <p:nvPr/>
          </p:nvSpPr>
          <p:spPr>
            <a:xfrm>
              <a:off x="5707175" y="4310750"/>
              <a:ext cx="58025" cy="82300"/>
            </a:xfrm>
            <a:custGeom>
              <a:avLst/>
              <a:gdLst/>
              <a:ahLst/>
              <a:cxnLst/>
              <a:rect l="l" t="t" r="r" b="b"/>
              <a:pathLst>
                <a:path w="2321" h="3292" extrusionOk="0">
                  <a:moveTo>
                    <a:pt x="1115" y="0"/>
                  </a:moveTo>
                  <a:cubicBezTo>
                    <a:pt x="1100" y="0"/>
                    <a:pt x="1084" y="5"/>
                    <a:pt x="1068" y="15"/>
                  </a:cubicBezTo>
                  <a:cubicBezTo>
                    <a:pt x="1025" y="65"/>
                    <a:pt x="1" y="1138"/>
                    <a:pt x="301" y="2093"/>
                  </a:cubicBezTo>
                  <a:cubicBezTo>
                    <a:pt x="482" y="2680"/>
                    <a:pt x="1118" y="3079"/>
                    <a:pt x="2192" y="3285"/>
                  </a:cubicBezTo>
                  <a:lnTo>
                    <a:pt x="2204" y="3285"/>
                  </a:lnTo>
                  <a:lnTo>
                    <a:pt x="2204" y="3292"/>
                  </a:lnTo>
                  <a:cubicBezTo>
                    <a:pt x="2206" y="3292"/>
                    <a:pt x="2208" y="3292"/>
                    <a:pt x="2210" y="3292"/>
                  </a:cubicBezTo>
                  <a:cubicBezTo>
                    <a:pt x="2311" y="3292"/>
                    <a:pt x="2321" y="3142"/>
                    <a:pt x="2223" y="3136"/>
                  </a:cubicBezTo>
                  <a:cubicBezTo>
                    <a:pt x="1212" y="2942"/>
                    <a:pt x="613" y="2574"/>
                    <a:pt x="450" y="2050"/>
                  </a:cubicBezTo>
                  <a:cubicBezTo>
                    <a:pt x="176" y="1182"/>
                    <a:pt x="1174" y="133"/>
                    <a:pt x="1181" y="127"/>
                  </a:cubicBezTo>
                  <a:cubicBezTo>
                    <a:pt x="1225" y="68"/>
                    <a:pt x="1175" y="0"/>
                    <a:pt x="1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1;p36"/>
            <p:cNvSpPr/>
            <p:nvPr/>
          </p:nvSpPr>
          <p:spPr>
            <a:xfrm>
              <a:off x="5546625" y="4402525"/>
              <a:ext cx="212400" cy="74325"/>
            </a:xfrm>
            <a:custGeom>
              <a:avLst/>
              <a:gdLst/>
              <a:ahLst/>
              <a:cxnLst/>
              <a:rect l="l" t="t" r="r" b="b"/>
              <a:pathLst>
                <a:path w="8496" h="2973" extrusionOk="0">
                  <a:moveTo>
                    <a:pt x="89" y="1"/>
                  </a:moveTo>
                  <a:cubicBezTo>
                    <a:pt x="50" y="1"/>
                    <a:pt x="18" y="30"/>
                    <a:pt x="6" y="64"/>
                  </a:cubicBezTo>
                  <a:cubicBezTo>
                    <a:pt x="0" y="108"/>
                    <a:pt x="25" y="145"/>
                    <a:pt x="69" y="158"/>
                  </a:cubicBezTo>
                  <a:cubicBezTo>
                    <a:pt x="618" y="257"/>
                    <a:pt x="3283" y="1256"/>
                    <a:pt x="4432" y="2373"/>
                  </a:cubicBezTo>
                  <a:cubicBezTo>
                    <a:pt x="4906" y="2829"/>
                    <a:pt x="5649" y="2973"/>
                    <a:pt x="6367" y="2973"/>
                  </a:cubicBezTo>
                  <a:cubicBezTo>
                    <a:pt x="7066" y="2960"/>
                    <a:pt x="7759" y="2854"/>
                    <a:pt x="8427" y="2667"/>
                  </a:cubicBezTo>
                  <a:cubicBezTo>
                    <a:pt x="8470" y="2654"/>
                    <a:pt x="8495" y="2617"/>
                    <a:pt x="8483" y="2573"/>
                  </a:cubicBezTo>
                  <a:cubicBezTo>
                    <a:pt x="8473" y="2538"/>
                    <a:pt x="8443" y="2519"/>
                    <a:pt x="8409" y="2519"/>
                  </a:cubicBezTo>
                  <a:cubicBezTo>
                    <a:pt x="8401" y="2519"/>
                    <a:pt x="8392" y="2521"/>
                    <a:pt x="8383" y="2523"/>
                  </a:cubicBezTo>
                  <a:cubicBezTo>
                    <a:pt x="8368" y="2527"/>
                    <a:pt x="7383" y="2811"/>
                    <a:pt x="6360" y="2811"/>
                  </a:cubicBezTo>
                  <a:cubicBezTo>
                    <a:pt x="5676" y="2811"/>
                    <a:pt x="4976" y="2684"/>
                    <a:pt x="4538" y="2261"/>
                  </a:cubicBezTo>
                  <a:cubicBezTo>
                    <a:pt x="3377" y="1125"/>
                    <a:pt x="655" y="101"/>
                    <a:pt x="100" y="1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2;p36"/>
            <p:cNvSpPr/>
            <p:nvPr/>
          </p:nvSpPr>
          <p:spPr>
            <a:xfrm>
              <a:off x="5761800" y="4292825"/>
              <a:ext cx="41525" cy="96325"/>
            </a:xfrm>
            <a:custGeom>
              <a:avLst/>
              <a:gdLst/>
              <a:ahLst/>
              <a:cxnLst/>
              <a:rect l="l" t="t" r="r" b="b"/>
              <a:pathLst>
                <a:path w="1661" h="3853" extrusionOk="0">
                  <a:moveTo>
                    <a:pt x="979" y="1"/>
                  </a:moveTo>
                  <a:cubicBezTo>
                    <a:pt x="957" y="1"/>
                    <a:pt x="935" y="10"/>
                    <a:pt x="918" y="33"/>
                  </a:cubicBezTo>
                  <a:cubicBezTo>
                    <a:pt x="1" y="1606"/>
                    <a:pt x="1449" y="3728"/>
                    <a:pt x="1511" y="3821"/>
                  </a:cubicBezTo>
                  <a:cubicBezTo>
                    <a:pt x="1524" y="3840"/>
                    <a:pt x="1549" y="3853"/>
                    <a:pt x="1573" y="3853"/>
                  </a:cubicBezTo>
                  <a:cubicBezTo>
                    <a:pt x="1592" y="3853"/>
                    <a:pt x="1605" y="3846"/>
                    <a:pt x="1617" y="3840"/>
                  </a:cubicBezTo>
                  <a:cubicBezTo>
                    <a:pt x="1655" y="3815"/>
                    <a:pt x="1661" y="3765"/>
                    <a:pt x="1636" y="3734"/>
                  </a:cubicBezTo>
                  <a:cubicBezTo>
                    <a:pt x="1623" y="3709"/>
                    <a:pt x="182" y="1599"/>
                    <a:pt x="1049" y="108"/>
                  </a:cubicBezTo>
                  <a:cubicBezTo>
                    <a:pt x="1075" y="51"/>
                    <a:pt x="1029" y="1"/>
                    <a:pt x="9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3;p36"/>
            <p:cNvSpPr/>
            <p:nvPr/>
          </p:nvSpPr>
          <p:spPr>
            <a:xfrm>
              <a:off x="5567675" y="4277875"/>
              <a:ext cx="25925" cy="84750"/>
            </a:xfrm>
            <a:custGeom>
              <a:avLst/>
              <a:gdLst/>
              <a:ahLst/>
              <a:cxnLst/>
              <a:rect l="l" t="t" r="r" b="b"/>
              <a:pathLst>
                <a:path w="1037" h="3390" extrusionOk="0">
                  <a:moveTo>
                    <a:pt x="962" y="0"/>
                  </a:moveTo>
                  <a:cubicBezTo>
                    <a:pt x="918" y="0"/>
                    <a:pt x="881" y="38"/>
                    <a:pt x="881" y="81"/>
                  </a:cubicBezTo>
                  <a:cubicBezTo>
                    <a:pt x="881" y="94"/>
                    <a:pt x="843" y="1561"/>
                    <a:pt x="19" y="3277"/>
                  </a:cubicBezTo>
                  <a:cubicBezTo>
                    <a:pt x="1" y="3315"/>
                    <a:pt x="13" y="3365"/>
                    <a:pt x="51" y="3383"/>
                  </a:cubicBezTo>
                  <a:cubicBezTo>
                    <a:pt x="63" y="3390"/>
                    <a:pt x="76" y="3390"/>
                    <a:pt x="88" y="3390"/>
                  </a:cubicBezTo>
                  <a:cubicBezTo>
                    <a:pt x="119" y="3390"/>
                    <a:pt x="144" y="3371"/>
                    <a:pt x="157" y="3346"/>
                  </a:cubicBezTo>
                  <a:cubicBezTo>
                    <a:pt x="999" y="1598"/>
                    <a:pt x="1037" y="94"/>
                    <a:pt x="1037" y="81"/>
                  </a:cubicBezTo>
                  <a:cubicBezTo>
                    <a:pt x="1037" y="38"/>
                    <a:pt x="1006" y="0"/>
                    <a:pt x="96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Oval Callout 69"/>
          <p:cNvSpPr/>
          <p:nvPr/>
        </p:nvSpPr>
        <p:spPr>
          <a:xfrm>
            <a:off x="1463249" y="3403600"/>
            <a:ext cx="4338944" cy="1498600"/>
          </a:xfrm>
          <a:prstGeom prst="wedgeEllipseCallout">
            <a:avLst>
              <a:gd name="adj1" fmla="val -55957"/>
              <a:gd name="adj2" fmla="val -52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vi-VN" sz="20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Em có nhận xét gì về tích của hai phép tính liền kề?</a:t>
            </a:r>
            <a:endParaRPr lang="en-US" altLang="vi-VN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ECF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ECF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8" grpId="0"/>
      <p:bldP spid="70" grpId="0" animBg="1"/>
      <p:bldP spid="70" grpId="1" animBg="1"/>
    </p:bldLst>
  </p:timing>
</p:sld>
</file>

<file path=ppt/theme/theme1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528</Words>
  <Application>Microsoft Office PowerPoint</Application>
  <PresentationFormat>On-screen Show (16:9)</PresentationFormat>
  <Paragraphs>136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HP001 4 hàng</vt:lpstr>
      <vt:lpstr>Times New Roman</vt:lpstr>
      <vt:lpstr>Gorditas</vt:lpstr>
      <vt:lpstr>Athiti</vt:lpstr>
      <vt:lpstr>Nunito</vt:lpstr>
      <vt:lpstr>Fira Sans Extra Condensed</vt:lpstr>
      <vt:lpstr>PT Serif</vt:lpstr>
      <vt:lpstr>Raleway</vt:lpstr>
      <vt:lpstr>Cambria Math</vt:lpstr>
      <vt:lpstr>Happy Easter by Slidesgo</vt:lpstr>
      <vt:lpstr>CHÀO MỪNG CÁC EM ĐẾN VỚI TIẾT TOÁN!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KHÁM PHÁ </vt:lpstr>
      <vt:lpstr>PowerPoint Presentation</vt:lpstr>
      <vt:lpstr>PowerPoint Presentation</vt:lpstr>
      <vt:lpstr>HOÀN THÀNH BẢNG NHÂN 5</vt:lpstr>
      <vt:lpstr>HỌC THUỘC BẢNG NHÂN 5</vt:lpstr>
      <vt:lpstr>02</vt:lpstr>
      <vt:lpstr>PowerPoint Presentation</vt:lpstr>
      <vt:lpstr>PowerPoint Presentation</vt:lpstr>
      <vt:lpstr>HOẠT ĐỘNG VẬN DỤNG</vt:lpstr>
      <vt:lpstr>PowerPoint Presentation</vt:lpstr>
      <vt:lpstr>CHÀO TẠM BIỆT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TOÁN!</dc:title>
  <dc:creator>ACER</dc:creator>
  <cp:lastModifiedBy>ACER</cp:lastModifiedBy>
  <cp:revision>38</cp:revision>
  <dcterms:modified xsi:type="dcterms:W3CDTF">2022-01-23T17:20:04Z</dcterms:modified>
</cp:coreProperties>
</file>