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</p:sldMasterIdLst>
  <p:sldIdLst>
    <p:sldId id="268" r:id="rId4"/>
    <p:sldId id="260" r:id="rId5"/>
    <p:sldId id="256" r:id="rId6"/>
    <p:sldId id="262" r:id="rId7"/>
    <p:sldId id="261" r:id="rId8"/>
    <p:sldId id="257" r:id="rId9"/>
    <p:sldId id="270" r:id="rId10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08" y="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018BE-221A-4513-920A-94FE7E73E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856086-4473-4262-9222-6954E4831E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C5463D-7BF6-4B42-A3EE-7611F7D8C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55047-665E-4FDE-932E-79CFFF913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97558-5FA3-40E5-A97C-8CDE7546A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299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3B4E0-6E31-4B48-89E7-FCDA84822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EAD687-9EA5-4E5B-B6FD-2EAF57E7A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A40E6-2024-45EE-971D-94B666C15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21AA5-4740-4D63-B838-C05E6BA11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93062-3F29-4C46-B4E4-9F357D896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534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B1FB01-D28E-418D-999B-91F8738EA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096491-869C-4EB9-9DD2-94F2665E62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589BD-CED5-4D23-8C5E-1C03DD7D2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A577C5-9D55-4811-92E7-F69547E65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CBFBA-0B50-4145-96A6-1D974116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51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̉nh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3"/>
          <a:stretch>
            <a:fillRect/>
          </a:stretch>
        </p:blipFill>
        <p:spPr bwMode="auto">
          <a:xfrm>
            <a:off x="2118" y="0"/>
            <a:ext cx="121877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>
            <a:normAutofit/>
          </a:bodyPr>
          <a:lstStyle>
            <a:lvl1pPr algn="l"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noProof="1" smtClean="0"/>
              <a:t>Click to edit Master title style</a:t>
            </a:r>
            <a:endParaRPr lang="vi-VN" noProof="1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/>
          <a:lstStyle>
            <a:lvl1pPr marL="0" indent="0" algn="l" latinLnBrk="0">
              <a:spcBef>
                <a:spcPts val="9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 latinLnBrk="0">
              <a:buNone/>
              <a:defRPr lang="vi-VN" sz="1500"/>
            </a:lvl2pPr>
            <a:lvl3pPr marL="685800" indent="0" algn="ctr" latinLnBrk="0">
              <a:buNone/>
              <a:defRPr lang="vi-VN" sz="1350"/>
            </a:lvl3pPr>
            <a:lvl4pPr marL="1028700" indent="0" algn="ctr" latinLnBrk="0">
              <a:buNone/>
              <a:defRPr lang="vi-VN" sz="1200"/>
            </a:lvl4pPr>
            <a:lvl5pPr marL="1371600" indent="0" algn="ctr" latinLnBrk="0">
              <a:buNone/>
              <a:defRPr lang="vi-VN" sz="1200"/>
            </a:lvl5pPr>
            <a:lvl6pPr marL="1714500" indent="0" algn="ctr" latinLnBrk="0">
              <a:buNone/>
              <a:defRPr lang="vi-VN" sz="1200"/>
            </a:lvl6pPr>
            <a:lvl7pPr marL="2057400" indent="0" algn="ctr" latinLnBrk="0">
              <a:buNone/>
              <a:defRPr lang="vi-VN" sz="1200"/>
            </a:lvl7pPr>
            <a:lvl8pPr marL="2400300" indent="0" algn="ctr" latinLnBrk="0">
              <a:buNone/>
              <a:defRPr lang="vi-VN" sz="1200"/>
            </a:lvl8pPr>
            <a:lvl9pPr marL="2743200" indent="0" algn="ctr" latinLnBrk="0">
              <a:buNone/>
              <a:defRPr lang="vi-VN" sz="1200"/>
            </a:lvl9pPr>
          </a:lstStyle>
          <a:p>
            <a:r>
              <a:rPr lang="en-US" noProof="1" smtClean="0"/>
              <a:t>Click to edit Master subtitle style</a:t>
            </a:r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4085383492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vi-VN" noProof="1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vi-VN" noProof="1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DFDDC0-328E-4241-9078-F4BC49FC8A46}" type="datetime1">
              <a:rPr lang="vi-VN" altLang="en-US" smtClean="0">
                <a:solidFill>
                  <a:srgbClr val="40404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21/02/2022</a:t>
            </a:fld>
            <a:endParaRPr lang="en-US" altLang="zh-CN">
              <a:solidFill>
                <a:srgbClr val="404040"/>
              </a:solidFill>
              <a:ea typeface="SimSun" panose="02010600030101010101" pitchFamily="2" charset="-122"/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404040"/>
              </a:solidFill>
            </a:endParaRPr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FE8F90-3064-491A-AD82-3FE9B06A2184}" type="slidenum">
              <a:rPr lang="en-US" altLang="zh-CN" smtClean="0">
                <a:solidFill>
                  <a:srgbClr val="40404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546606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̉nh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" t="423"/>
          <a:stretch>
            <a:fillRect/>
          </a:stretch>
        </p:blipFill>
        <p:spPr bwMode="auto">
          <a:xfrm>
            <a:off x="1" y="1"/>
            <a:ext cx="12189884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>
            <a:normAutofit/>
          </a:bodyPr>
          <a:lstStyle>
            <a:lvl1pPr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noProof="1" smtClean="0"/>
              <a:t>Click to edit Master title style</a:t>
            </a:r>
            <a:endParaRPr lang="vi-VN" noProof="1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/>
          <a:lstStyle>
            <a:lvl1pPr marL="0" indent="0" latinLnBrk="0">
              <a:spcBef>
                <a:spcPts val="900"/>
              </a:spcBef>
              <a:buNone/>
              <a:defRPr lang="vi-VN"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latinLnBrk="0">
              <a:buNone/>
              <a:defRPr lang="vi-VN"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5456481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vi-VN" noProof="1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en-US" noProof="1" smtClean="0"/>
              <a:t>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vi-VN" noProof="1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en-US" noProof="1" smtClean="0"/>
              <a:t>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vi-VN" noProof="1"/>
          </a:p>
        </p:txBody>
      </p:sp>
      <p:sp>
        <p:nvSpPr>
          <p:cNvPr id="5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DFDDC0-328E-4241-9078-F4BC49FC8A46}" type="datetime1">
              <a:rPr lang="vi-VN" altLang="en-US" smtClean="0">
                <a:solidFill>
                  <a:srgbClr val="40404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21/02/2022</a:t>
            </a:fld>
            <a:endParaRPr lang="en-US" altLang="zh-CN">
              <a:solidFill>
                <a:srgbClr val="404040"/>
              </a:solidFill>
              <a:ea typeface="SimSun" panose="02010600030101010101" pitchFamily="2" charset="-122"/>
            </a:endParaRPr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404040"/>
              </a:solidFill>
            </a:endParaRPr>
          </a:p>
        </p:txBody>
      </p:sp>
      <p:sp>
        <p:nvSpPr>
          <p:cNvPr id="7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BC0F6-5D94-4633-877F-307784E0BCC8}" type="slidenum">
              <a:rPr lang="en-US" altLang="zh-CN" smtClean="0">
                <a:solidFill>
                  <a:srgbClr val="40404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474986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noProof="1" smtClean="0"/>
              <a:t>Click to edit Master title style</a:t>
            </a:r>
            <a:endParaRPr lang="vi-VN" noProof="1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4389120" cy="795867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en-US" noProof="1" smtClean="0"/>
              <a:t>Edit Master text styles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noProof="1" smtClean="0"/>
              <a:t>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vi-VN" noProof="1"/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/>
          </p:nvPr>
        </p:nvSpPr>
        <p:spPr>
          <a:xfrm>
            <a:off x="6278880" y="1828800"/>
            <a:ext cx="4389120" cy="795867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en-US" noProof="1" smtClean="0"/>
              <a:t>Edit Master text styles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noProof="1" smtClean="0"/>
              <a:t>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vi-VN" noProof="1"/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SimSun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BA56A9-A9C4-440C-A1C0-769FAE6A3431}" type="datetime1">
              <a:rPr lang="en-US" altLang="zh-CN" smtClean="0">
                <a:solidFill>
                  <a:srgbClr val="40404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2/21/2022</a:t>
            </a:fld>
            <a:endParaRPr lang="en-US" altLang="zh-CN">
              <a:solidFill>
                <a:srgbClr val="404040"/>
              </a:solidFill>
            </a:endParaRPr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404040"/>
              </a:solidFill>
            </a:endParaRPr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CE02D3-D4CD-4BC0-BEBE-DB6237FB026A}" type="slidenum">
              <a:rPr lang="en-US" altLang="zh-CN" smtClean="0">
                <a:solidFill>
                  <a:srgbClr val="40404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547441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vi-VN" noProof="1"/>
          </a:p>
        </p:txBody>
      </p:sp>
      <p:sp>
        <p:nvSpPr>
          <p:cNvPr id="3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DFDDC0-328E-4241-9078-F4BC49FC8A46}" type="datetime1">
              <a:rPr lang="vi-VN" altLang="en-US" smtClean="0">
                <a:solidFill>
                  <a:srgbClr val="40404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21/02/2022</a:t>
            </a:fld>
            <a:endParaRPr lang="en-US" altLang="zh-CN">
              <a:solidFill>
                <a:srgbClr val="404040"/>
              </a:solidFill>
              <a:ea typeface="SimSun" panose="02010600030101010101" pitchFamily="2" charset="-122"/>
            </a:endParaRPr>
          </a:p>
        </p:txBody>
      </p:sp>
      <p:sp>
        <p:nvSpPr>
          <p:cNvPr id="4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404040"/>
              </a:solidFill>
            </a:endParaRPr>
          </a:p>
        </p:txBody>
      </p:sp>
      <p:sp>
        <p:nvSpPr>
          <p:cNvPr id="5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D5A38F-0F45-4E3E-9138-E2F01B9C8D07}" type="slidenum">
              <a:rPr lang="en-US" altLang="zh-CN" smtClean="0">
                <a:solidFill>
                  <a:srgbClr val="40404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458597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DFDDC0-328E-4241-9078-F4BC49FC8A46}" type="datetime1">
              <a:rPr lang="vi-VN" altLang="en-US" smtClean="0">
                <a:solidFill>
                  <a:srgbClr val="40404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21/02/2022</a:t>
            </a:fld>
            <a:endParaRPr lang="en-US" altLang="zh-CN">
              <a:solidFill>
                <a:srgbClr val="404040"/>
              </a:solidFill>
              <a:ea typeface="SimSun" panose="02010600030101010101" pitchFamily="2" charset="-122"/>
            </a:endParaRPr>
          </a:p>
        </p:txBody>
      </p:sp>
      <p:sp>
        <p:nvSpPr>
          <p:cNvPr id="3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404040"/>
              </a:solidFill>
            </a:endParaRPr>
          </a:p>
        </p:txBody>
      </p:sp>
      <p:sp>
        <p:nvSpPr>
          <p:cNvPr id="4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695CAC-DBEE-4C13-85FF-E05BAEE3A88D}" type="slidenum">
              <a:rPr lang="en-US" altLang="zh-CN" smtClean="0">
                <a:solidFill>
                  <a:srgbClr val="40404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202174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vi-VN" sz="2400"/>
            </a:lvl1pPr>
          </a:lstStyle>
          <a:p>
            <a:r>
              <a:rPr lang="en-US" noProof="1" smtClean="0"/>
              <a:t>Click to edit Master title style</a:t>
            </a:r>
            <a:endParaRPr lang="vi-VN" noProof="1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>
          <a:xfrm>
            <a:off x="4724400" y="1828801"/>
            <a:ext cx="5943600" cy="3476625"/>
          </a:xfrm>
        </p:spPr>
        <p:txBody>
          <a:bodyPr/>
          <a:lstStyle>
            <a:lvl1pPr latinLnBrk="0">
              <a:defRPr lang="vi-VN" sz="1500"/>
            </a:lvl1pPr>
            <a:lvl2pPr latinLnBrk="0">
              <a:defRPr lang="vi-VN" sz="1350"/>
            </a:lvl2pPr>
            <a:lvl3pPr latinLnBrk="0">
              <a:defRPr lang="vi-VN" sz="1200"/>
            </a:lvl3pPr>
            <a:lvl4pPr latinLnBrk="0">
              <a:defRPr lang="vi-VN" sz="1050"/>
            </a:lvl4pPr>
            <a:lvl5pPr latinLnBrk="0">
              <a:defRPr lang="vi-VN" sz="1050"/>
            </a:lvl5pPr>
            <a:lvl6pPr latinLnBrk="0">
              <a:defRPr lang="vi-VN" sz="1500"/>
            </a:lvl6pPr>
            <a:lvl7pPr latinLnBrk="0">
              <a:defRPr lang="vi-VN" sz="1500"/>
            </a:lvl7pPr>
            <a:lvl8pPr latinLnBrk="0">
              <a:defRPr lang="vi-VN" sz="1500"/>
            </a:lvl8pPr>
            <a:lvl9pPr latinLnBrk="0">
              <a:defRPr lang="vi-VN" sz="1500"/>
            </a:lvl9pPr>
          </a:lstStyle>
          <a:p>
            <a:pPr lvl="0"/>
            <a:r>
              <a:rPr lang="en-US" noProof="1" smtClean="0"/>
              <a:t>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vi-VN" noProof="1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1523999" y="1828801"/>
            <a:ext cx="2926080" cy="3476625"/>
          </a:xfrm>
        </p:spPr>
        <p:txBody>
          <a:bodyPr/>
          <a:lstStyle>
            <a:lvl1pPr marL="0" indent="0" latinLnBrk="0">
              <a:spcBef>
                <a:spcPts val="900"/>
              </a:spcBef>
              <a:buNone/>
              <a:defRPr lang="vi-VN" sz="1350"/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en-US" noProof="1" smtClean="0"/>
              <a:t>Edit Master text styles</a:t>
            </a:r>
          </a:p>
        </p:txBody>
      </p:sp>
      <p:sp>
        <p:nvSpPr>
          <p:cNvPr id="5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DFDDC0-328E-4241-9078-F4BC49FC8A46}" type="datetime1">
              <a:rPr lang="vi-VN" altLang="en-US" smtClean="0">
                <a:solidFill>
                  <a:srgbClr val="40404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21/02/2022</a:t>
            </a:fld>
            <a:endParaRPr lang="en-US" altLang="zh-CN">
              <a:solidFill>
                <a:srgbClr val="404040"/>
              </a:solidFill>
              <a:ea typeface="SimSun" panose="02010600030101010101" pitchFamily="2" charset="-122"/>
            </a:endParaRPr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404040"/>
              </a:solidFill>
            </a:endParaRPr>
          </a:p>
        </p:txBody>
      </p:sp>
      <p:sp>
        <p:nvSpPr>
          <p:cNvPr id="7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0CE57F-D45C-4AF0-9CAE-A65603B5D4F2}" type="slidenum">
              <a:rPr lang="en-US" altLang="zh-CN" smtClean="0">
                <a:solidFill>
                  <a:srgbClr val="40404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42252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21F67-8E12-4914-8B77-85B6AEA7F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7E8BC-F179-451B-8D1C-89D2B38A9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DE2820-9895-40B2-8F2D-90EC702D3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E1E053-C575-4FB1-B11D-5E370697B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D82FA-6052-400F-803C-FF0141E99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834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ình tự do 5"/>
          <p:cNvSpPr/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lIns="68580" tIns="34290" rIns="68580" bIns="3429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1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noProof="1" smtClean="0"/>
              <a:t>Click to edit Master title style</a:t>
            </a:r>
            <a:endParaRPr lang="vi-VN" noProof="1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/>
          <a:lstStyle>
            <a:lvl1pPr marL="0" indent="0" latinLnBrk="0">
              <a:spcBef>
                <a:spcPts val="900"/>
              </a:spcBef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en-US" noProof="1" smtClean="0"/>
              <a:t>Edit Master text styles</a:t>
            </a: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/>
          </p:nvPr>
        </p:nvSpPr>
        <p:spPr>
          <a:xfrm>
            <a:off x="1006024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tIns="365760">
            <a:noAutofit/>
          </a:bodyPr>
          <a:lstStyle>
            <a:lvl1pPr marL="0" indent="0" algn="ctr" latinLnBrk="0"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2100"/>
            </a:lvl2pPr>
            <a:lvl3pPr marL="685800" indent="0" latinLnBrk="0">
              <a:buNone/>
              <a:defRPr lang="vi-VN" sz="1800"/>
            </a:lvl3pPr>
            <a:lvl4pPr marL="1028700" indent="0" latinLnBrk="0">
              <a:buNone/>
              <a:defRPr lang="vi-VN" sz="1500"/>
            </a:lvl4pPr>
            <a:lvl5pPr marL="1371600" indent="0" latinLnBrk="0">
              <a:buNone/>
              <a:defRPr lang="vi-VN" sz="1500"/>
            </a:lvl5pPr>
            <a:lvl6pPr marL="1714500" indent="0" latinLnBrk="0">
              <a:buNone/>
              <a:defRPr lang="vi-VN" sz="1500"/>
            </a:lvl6pPr>
            <a:lvl7pPr marL="2057400" indent="0" latinLnBrk="0">
              <a:buNone/>
              <a:defRPr lang="vi-VN" sz="1500"/>
            </a:lvl7pPr>
            <a:lvl8pPr marL="2400300" indent="0" latinLnBrk="0">
              <a:buNone/>
              <a:defRPr lang="vi-VN" sz="1500"/>
            </a:lvl8pPr>
            <a:lvl9pPr marL="2743200" indent="0" latinLnBrk="0">
              <a:buNone/>
              <a:defRPr lang="vi-VN" sz="1500"/>
            </a:lvl9pPr>
          </a:lstStyle>
          <a:p>
            <a:pPr lvl="0"/>
            <a:r>
              <a:rPr lang="en-US" noProof="1" smtClean="0"/>
              <a:t>Click icon to add picture</a:t>
            </a:r>
            <a:endParaRPr lang="vi-VN" noProof="1"/>
          </a:p>
        </p:txBody>
      </p:sp>
      <p:sp>
        <p:nvSpPr>
          <p:cNvPr id="6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SimSun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380984-C43F-48F2-AB3A-880016DB5423}" type="datetime1">
              <a:rPr lang="en-US" altLang="zh-CN" smtClean="0">
                <a:solidFill>
                  <a:srgbClr val="40404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2/21/2022</a:t>
            </a:fld>
            <a:endParaRPr lang="en-US" altLang="zh-CN">
              <a:solidFill>
                <a:srgbClr val="404040"/>
              </a:solidFill>
            </a:endParaRPr>
          </a:p>
        </p:txBody>
      </p:sp>
      <p:sp>
        <p:nvSpPr>
          <p:cNvPr id="7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404040"/>
              </a:solidFill>
            </a:endParaRPr>
          </a:p>
        </p:txBody>
      </p:sp>
      <p:sp>
        <p:nvSpPr>
          <p:cNvPr id="8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4AF5C7-C08A-4495-82F3-6D67915F5604}" type="slidenum">
              <a:rPr lang="en-US" altLang="zh-CN" smtClean="0">
                <a:solidFill>
                  <a:srgbClr val="40404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122640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" y="1588"/>
            <a:ext cx="12187767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tự do 5"/>
          <p:cNvSpPr/>
          <p:nvPr/>
        </p:nvSpPr>
        <p:spPr bwMode="gray">
          <a:xfrm>
            <a:off x="762000" y="933450"/>
            <a:ext cx="4114800" cy="4110038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lIns="68580" tIns="34290" rIns="68580" bIns="3429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1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Hình tự do 5"/>
          <p:cNvSpPr/>
          <p:nvPr/>
        </p:nvSpPr>
        <p:spPr bwMode="gray">
          <a:xfrm>
            <a:off x="5300133" y="933450"/>
            <a:ext cx="4114800" cy="4110038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lIns="68580" tIns="34290" rIns="68580" bIns="3429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1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/>
          </p:nvPr>
        </p:nvSpPr>
        <p:spPr>
          <a:xfrm>
            <a:off x="992435" y="1113023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noProof="1" smtClean="0"/>
              <a:t>Click icon to add picture</a:t>
            </a:r>
            <a:endParaRPr lang="vi-VN" noProof="1"/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/>
          </p:nvPr>
        </p:nvSpPr>
        <p:spPr>
          <a:xfrm>
            <a:off x="5530568" y="1113023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noProof="1" smtClean="0"/>
              <a:t>Click icon to add picture</a:t>
            </a:r>
            <a:endParaRPr lang="vi-VN" noProof="1"/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/>
          </p:nvPr>
        </p:nvSpPr>
        <p:spPr>
          <a:xfrm>
            <a:off x="1028581" y="5305425"/>
            <a:ext cx="3566160" cy="1097280"/>
          </a:xfrm>
        </p:spPr>
        <p:txBody>
          <a:bodyPr/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en-US" noProof="1" smtClean="0"/>
              <a:t>Edit Master text styles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/>
          </p:nvPr>
        </p:nvSpPr>
        <p:spPr>
          <a:xfrm>
            <a:off x="5566715" y="5305425"/>
            <a:ext cx="3566160" cy="1097280"/>
          </a:xfrm>
        </p:spPr>
        <p:txBody>
          <a:bodyPr/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en-US" noProof="1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5417467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" y="1588"/>
            <a:ext cx="12187767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Hình tự do 5"/>
          <p:cNvSpPr/>
          <p:nvPr/>
        </p:nvSpPr>
        <p:spPr bwMode="gray">
          <a:xfrm>
            <a:off x="762000" y="933450"/>
            <a:ext cx="5334000" cy="4110038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lIns="68580" tIns="34290" rIns="68580" bIns="3429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1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Hình tự do 5"/>
          <p:cNvSpPr/>
          <p:nvPr/>
        </p:nvSpPr>
        <p:spPr bwMode="gray">
          <a:xfrm>
            <a:off x="6324600" y="966788"/>
            <a:ext cx="2990851" cy="1935162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lIns="68580" tIns="34290" rIns="68580" bIns="3429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1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Hình tự do 5"/>
          <p:cNvSpPr/>
          <p:nvPr/>
        </p:nvSpPr>
        <p:spPr bwMode="gray">
          <a:xfrm>
            <a:off x="6324600" y="3060701"/>
            <a:ext cx="2990851" cy="193516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lIns="68580" tIns="34290" rIns="68580" bIns="3429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1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/>
          </p:nvPr>
        </p:nvSpPr>
        <p:spPr>
          <a:xfrm>
            <a:off x="991888" y="1113023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noProof="1" smtClean="0"/>
              <a:t>Click icon to add picture</a:t>
            </a:r>
            <a:endParaRPr lang="vi-VN" noProof="1"/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/>
          </p:nvPr>
        </p:nvSpPr>
        <p:spPr>
          <a:xfrm>
            <a:off x="6506026" y="1109743"/>
            <a:ext cx="262663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noProof="1" smtClean="0"/>
              <a:t>Click icon to add picture</a:t>
            </a:r>
            <a:endParaRPr lang="vi-VN" noProof="1"/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3" cy="497420"/>
          </a:xfrm>
        </p:spPr>
        <p:txBody>
          <a:bodyPr/>
          <a:lstStyle>
            <a:lvl1pPr marL="0" indent="0" latinLnBrk="0">
              <a:spcBef>
                <a:spcPts val="0"/>
              </a:spcBef>
              <a:buNone/>
              <a:defRPr lang="vi-VN"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en-US" noProof="1" smtClean="0"/>
              <a:t>Edit Master text styles</a:t>
            </a: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/>
          </p:nvPr>
        </p:nvSpPr>
        <p:spPr>
          <a:xfrm>
            <a:off x="6506026" y="3203381"/>
            <a:ext cx="262663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noProof="1" smtClean="0"/>
              <a:t>Click icon to add picture</a:t>
            </a:r>
            <a:endParaRPr lang="vi-VN" noProof="1"/>
          </a:p>
        </p:txBody>
      </p:sp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028580" y="5305425"/>
            <a:ext cx="8104083" cy="579921"/>
          </a:xfrm>
        </p:spPr>
        <p:txBody>
          <a:bodyPr>
            <a:normAutofit/>
          </a:bodyPr>
          <a:lstStyle>
            <a:lvl1pPr latinLnBrk="0">
              <a:defRPr lang="vi-VN" sz="18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noProof="1" smtClean="0"/>
              <a:t>Click to edit Master title style</a:t>
            </a:r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221346847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" y="0"/>
            <a:ext cx="12187767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Hình tự do 5"/>
          <p:cNvSpPr/>
          <p:nvPr/>
        </p:nvSpPr>
        <p:spPr bwMode="gray">
          <a:xfrm>
            <a:off x="4182533" y="265114"/>
            <a:ext cx="5232400" cy="301942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lIns="68580" tIns="34290" rIns="68580" bIns="3429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1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Hình tự do 5"/>
          <p:cNvSpPr/>
          <p:nvPr/>
        </p:nvSpPr>
        <p:spPr bwMode="gray">
          <a:xfrm>
            <a:off x="817034" y="384176"/>
            <a:ext cx="3145367" cy="189547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lIns="68580" tIns="34290" rIns="68580" bIns="3429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1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Hình tự do 5"/>
          <p:cNvSpPr/>
          <p:nvPr/>
        </p:nvSpPr>
        <p:spPr bwMode="gray">
          <a:xfrm>
            <a:off x="817034" y="2478089"/>
            <a:ext cx="3145367" cy="189547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lIns="68580" tIns="34290" rIns="68580" bIns="3429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1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Hình tự do 5"/>
          <p:cNvSpPr/>
          <p:nvPr/>
        </p:nvSpPr>
        <p:spPr bwMode="gray">
          <a:xfrm>
            <a:off x="817034" y="4572000"/>
            <a:ext cx="3145367" cy="1893888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lIns="68580" tIns="34290" rIns="68580" bIns="3429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1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Hình tự do 5"/>
          <p:cNvSpPr/>
          <p:nvPr/>
        </p:nvSpPr>
        <p:spPr bwMode="gray">
          <a:xfrm>
            <a:off x="4182533" y="3448051"/>
            <a:ext cx="5232400" cy="302101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lIns="68580" tIns="34290" rIns="68580" bIns="3429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1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/>
          </p:nvPr>
        </p:nvSpPr>
        <p:spPr>
          <a:xfrm>
            <a:off x="4424435" y="436316"/>
            <a:ext cx="4748595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noProof="1" smtClean="0"/>
              <a:t>Click icon to add picture</a:t>
            </a:r>
            <a:endParaRPr lang="vi-VN" noProof="1"/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/>
          </p:nvPr>
        </p:nvSpPr>
        <p:spPr>
          <a:xfrm>
            <a:off x="1013024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noProof="1" smtClean="0"/>
              <a:t>Click icon to add picture</a:t>
            </a:r>
            <a:endParaRPr lang="vi-VN" noProof="1"/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/>
          </p:nvPr>
        </p:nvSpPr>
        <p:spPr>
          <a:xfrm>
            <a:off x="1013024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noProof="1" smtClean="0"/>
              <a:t>Click icon to add picture</a:t>
            </a:r>
            <a:endParaRPr lang="vi-VN" noProof="1"/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/>
          </p:nvPr>
        </p:nvSpPr>
        <p:spPr>
          <a:xfrm>
            <a:off x="1013024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noProof="1" smtClean="0"/>
              <a:t>Click icon to add picture</a:t>
            </a:r>
            <a:endParaRPr lang="vi-VN" noProof="1"/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/>
          </p:nvPr>
        </p:nvSpPr>
        <p:spPr>
          <a:xfrm>
            <a:off x="4424435" y="3619783"/>
            <a:ext cx="4748595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noProof="1" smtClean="0"/>
              <a:t>Click icon to add picture</a:t>
            </a:r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222987757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vi-VN" noProof="1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vi-VN" noProof="1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DFDDC0-328E-4241-9078-F4BC49FC8A46}" type="datetime1">
              <a:rPr lang="vi-VN" altLang="en-US" smtClean="0">
                <a:solidFill>
                  <a:srgbClr val="40404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21/02/2022</a:t>
            </a:fld>
            <a:endParaRPr lang="en-US" altLang="zh-CN">
              <a:solidFill>
                <a:srgbClr val="404040"/>
              </a:solidFill>
              <a:ea typeface="SimSun" panose="02010600030101010101" pitchFamily="2" charset="-122"/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404040"/>
              </a:solidFill>
            </a:endParaRPr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24EB4C-2171-455B-BF81-A9D12DD2EC67}" type="slidenum">
              <a:rPr lang="en-US" altLang="zh-CN" smtClean="0">
                <a:solidFill>
                  <a:srgbClr val="40404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393976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/>
          </p:nvPr>
        </p:nvSpPr>
        <p:spPr>
          <a:xfrm>
            <a:off x="8839201" y="365125"/>
            <a:ext cx="1828799" cy="4940300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vi-VN" noProof="1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en-US" noProof="1" smtClean="0"/>
              <a:t>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vi-VN" noProof="1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DFDDC0-328E-4241-9078-F4BC49FC8A46}" type="datetime1">
              <a:rPr lang="vi-VN" altLang="en-US" smtClean="0">
                <a:solidFill>
                  <a:srgbClr val="40404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21/02/2022</a:t>
            </a:fld>
            <a:endParaRPr lang="en-US" altLang="zh-CN">
              <a:solidFill>
                <a:srgbClr val="404040"/>
              </a:solidFill>
              <a:ea typeface="SimSun" panose="02010600030101010101" pitchFamily="2" charset="-122"/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404040"/>
              </a:solidFill>
            </a:endParaRPr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A852CC-3C46-46F7-AA57-5DB8D7F7501E}" type="slidenum">
              <a:rPr lang="en-US" altLang="zh-CN" smtClean="0">
                <a:solidFill>
                  <a:srgbClr val="40404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194958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33F25-B617-4240-AD58-2C6B9515EB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D67159-B322-4254-A7AC-BFE8E04ECB6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9375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01752-D301-47E8-B2AF-2DB365A97F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5FECA4-8BD7-48CF-B140-151228A584E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8522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DF652-DC9B-4EAD-8224-49190DD595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83D797-AB65-49C4-A972-28D9C8B845D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1082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FE0EA-C590-42A1-98BF-C8AF10449A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CA0C4E-34CC-4240-AD29-FC44BB72DCF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600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CC341-07C7-46BB-A35C-3E211FD61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57F9B3-D5A7-420D-B144-70C6DE4DF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29A01-0AC3-4678-8004-A0AE41A85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116D6-938F-4C0F-B3DC-780DAB740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BB91B-A1AB-4D6D-AA75-2EF1EE9BD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408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08BA5-A8F9-4ABF-B0AA-90FAB6CB6F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EF5C1D-2C23-4590-97A9-027BB0DC2D7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3814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ED647-4F2C-4CCE-BDB0-40BBCD6338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23F009-2F81-4445-B230-8B3B4AE2322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0760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320E6-A4C5-4646-BF2D-B68CD17800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544CF1-3637-4003-816D-602506E7D21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837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5E67A-A306-4AB0-97BD-7058C37837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41FDDF-148E-42C0-84C8-658EB43B977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0367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39549-3C3A-4D0B-B2A3-7C5D03DDCA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E9DEF5-6A2C-408F-9622-26A13BBFAAD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0422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AC888-5AAE-43BF-8A84-5828A95882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A68CF1-A2B3-4C65-A635-E7ED6821DF8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3830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BAFFA-2C99-42E4-8923-1886877AAD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7BA723-054B-456B-8323-D1FE6ECDE33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304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7F641-B716-4238-BD60-9AAA37A85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69389-55CF-4D85-8176-79195F9CA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892AAA-4EF2-41AC-80FA-B39858972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6684F5-3864-4772-A7F7-50D46B028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81E31-4B78-44F4-A5F5-43F9C1BCE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023538-AC8A-4E31-9823-9B5E2DA48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82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88362-F36E-4AD7-97A6-84FA111E9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ED7CEB-106C-4E9E-A365-D652574B2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C92B9F-718A-4446-B67E-D51F85AC8B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30FC4E-6FFA-4FBC-AE67-C17E82DDB3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7C11D5-E7EA-4840-9FA3-2B464B8C1E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940382-8974-43BB-B4AE-E06450A42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74ADA6-8D58-493E-8D1E-F88FA139F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D68C24-568B-447A-A817-0D55AA7AF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42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EA580-3F86-4003-9BAD-C9EABBAB6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B6B8F1-9948-4226-A2BE-A1C2FC8B0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AE378D-9876-4F07-A567-9000015AC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450961-3939-4812-9D04-995006A27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657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6886BB-42D3-4578-8718-66B3F8F78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63308F-975C-49A1-BF15-A78B2ADA8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57F18-E01B-4B1B-B23F-3D0841B29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03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169F0-CE83-4191-90D6-65D26DD3D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9B674-8B58-4D5A-8EB0-C270425BF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E4CFF3-C4AF-4558-8B5D-7D8825AA3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B07CFC-0803-4774-9C6F-453AB3223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66E747-46FC-4893-B9E2-73F2D3B01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7F565B-BD2F-4535-BC79-84D4D40AF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787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90341-5431-477B-B6EE-4618DC20B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640BD3-3FB7-4B44-AA69-3B72EE4710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30203D-1981-4BD3-BD88-5FB06FF0B8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D99C24-089F-4C59-99CA-86F66A047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8B1130-3E7D-4A95-B197-79C51BEF3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3A0175-6C1F-4F7E-9008-8687B3A6B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46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3F98DE-4AE4-4872-B351-798D6DD89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946B59-6185-4B45-BCB9-3D06DD056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1BB1D-1271-4281-B6D5-97D4C31B90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D1C16-29B4-4A5B-87D0-39ED9FF89AD9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2AC95-266B-46A1-A9C2-B73C5D823E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86432-52FA-42A0-B0F7-54D74D81B9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866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̉nh 6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8"/>
          <a:stretch>
            <a:fillRect/>
          </a:stretch>
        </p:blipFill>
        <p:spPr bwMode="auto">
          <a:xfrm>
            <a:off x="1" y="0"/>
            <a:ext cx="121898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Chỗ dành sẵn cho Tiêu đề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98298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Bấm để sửa kiểu tiêu đề Bản cái</a:t>
            </a:r>
          </a:p>
        </p:txBody>
      </p:sp>
      <p:sp>
        <p:nvSpPr>
          <p:cNvPr id="2052" name="Chỗ dành sẵn cho Văn bản 2"/>
          <p:cNvSpPr>
            <a:spLocks noGrp="1"/>
          </p:cNvSpPr>
          <p:nvPr>
            <p:ph type="body" idx="1"/>
          </p:nvPr>
        </p:nvSpPr>
        <p:spPr bwMode="auto">
          <a:xfrm>
            <a:off x="1524000" y="1828800"/>
            <a:ext cx="9144000" cy="347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Bấm để sửa kiểu văn bản Bản cái</a:t>
            </a:r>
          </a:p>
          <a:p>
            <a:pPr lvl="1"/>
            <a:r>
              <a:rPr lang="vi-VN" altLang="en-US" smtClean="0"/>
              <a:t>Mức hai</a:t>
            </a:r>
          </a:p>
          <a:p>
            <a:pPr lvl="2"/>
            <a:r>
              <a:rPr lang="vi-VN" altLang="en-US" smtClean="0"/>
              <a:t>Mức ba</a:t>
            </a:r>
          </a:p>
          <a:p>
            <a:pPr lvl="3"/>
            <a:r>
              <a:rPr lang="vi-VN" altLang="en-US" smtClean="0"/>
              <a:t>Mức bốn</a:t>
            </a:r>
          </a:p>
          <a:p>
            <a:pPr lvl="4"/>
            <a:r>
              <a:rPr lang="vi-VN" altLang="en-US" smtClean="0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7010400" y="6416676"/>
            <a:ext cx="1371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700" smtClean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DFDDC0-328E-4241-9078-F4BC49FC8A46}" type="datetime1">
              <a:rPr lang="vi-VN" altLang="en-US" smtClean="0">
                <a:solidFill>
                  <a:srgbClr val="40404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21/02/2022</a:t>
            </a:fld>
            <a:endParaRPr lang="en-US" altLang="zh-CN">
              <a:solidFill>
                <a:srgbClr val="404040"/>
              </a:solidFill>
              <a:ea typeface="SimSun" panose="02010600030101010101" pitchFamily="2" charset="-122"/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2209800" y="6416676"/>
            <a:ext cx="4572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700" smtClean="0"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404040"/>
              </a:solidFill>
            </a:endParaRPr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8610600" y="6416676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700" smtClean="0"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BC0C27-A867-42D2-A7C5-D359C8DA4C3F}" type="slidenum">
              <a:rPr lang="en-US" altLang="zh-CN" smtClean="0">
                <a:solidFill>
                  <a:srgbClr val="40404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343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spd="med">
    <p:fade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vi-VN"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" panose="020B0502040204020203" pitchFamily="34" charset="0"/>
          <a:cs typeface="Segoe UI" panose="020B0502040204020203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" panose="020B0502040204020203" pitchFamily="34" charset="0"/>
          <a:cs typeface="Segoe UI" panose="020B0502040204020203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" panose="020B0502040204020203" pitchFamily="34" charset="0"/>
          <a:cs typeface="Segoe UI" panose="020B0502040204020203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" panose="020B0502040204020203" pitchFamily="34" charset="0"/>
          <a:cs typeface="Segoe UI" panose="020B0502040204020203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" panose="020B0502040204020203" pitchFamily="34" charset="0"/>
          <a:cs typeface="Segoe UI" panose="020B0502040204020203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" panose="020B0502040204020203" pitchFamily="34" charset="0"/>
          <a:cs typeface="Segoe UI" panose="020B0502040204020203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" panose="020B0502040204020203" pitchFamily="34" charset="0"/>
          <a:cs typeface="Segoe UI" panose="020B0502040204020203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" panose="020B0502040204020203" pitchFamily="34" charset="0"/>
          <a:cs typeface="Segoe UI" panose="020B0502040204020203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1350"/>
        </a:spcBef>
        <a:spcAft>
          <a:spcPct val="0"/>
        </a:spcAft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342900" indent="-136525" algn="l" defTabSz="685800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lang="vi-VN" sz="13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514350" indent="-136525" algn="l" defTabSz="68580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lang="vi-VN" sz="1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685800" indent="-136525" algn="l" defTabSz="68580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lang="vi-VN" sz="1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857250" indent="-136525" algn="l" defTabSz="68580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lang="vi-VN" sz="1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7F895A-CE29-418A-ADD4-DDF2549842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 noProof="1" dirty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82FC9F-B774-4C0A-B519-15FEB813600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843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2152650" y="2013109"/>
            <a:ext cx="6343650" cy="1589722"/>
          </a:xfrm>
          <a:extLst/>
        </p:spPr>
        <p:txBody>
          <a:bodyPr spcFirstLastPara="1">
            <a:prstTxWarp prst="textArchUp">
              <a:avLst/>
            </a:prstTxWarp>
            <a:normAutofit fontScale="90000"/>
          </a:bodyPr>
          <a:lstStyle/>
          <a:p>
            <a:pPr algn="ctr" eaLnBrk="1" fontAlgn="auto" hangingPunct="1">
              <a:defRPr/>
            </a:pP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noProof="1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4500" b="1" kern="10" noProof="1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8435" name="Tiêu đề phụ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vi-VN" smtClean="0">
              <a:latin typeface="Times New Roman" panose="02020603050405020304" pitchFamily="18" charset="0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3067050" y="2686051"/>
            <a:ext cx="4065588" cy="974725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300" b="1" noProof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TOÁN LỚP 1</a:t>
            </a:r>
            <a:endParaRPr lang="zh-CN" altLang="en-US" sz="3300" b="1" noProof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1591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E87596-1351-49DB-AC72-B37C851407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8" t="5652" r="9411" b="81594"/>
          <a:stretch/>
        </p:blipFill>
        <p:spPr>
          <a:xfrm>
            <a:off x="1656996" y="2206487"/>
            <a:ext cx="8878007" cy="197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374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E87596-1351-49DB-AC72-B37C851407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26377" r="3690" b="54698"/>
          <a:stretch/>
        </p:blipFill>
        <p:spPr>
          <a:xfrm>
            <a:off x="705677" y="1590259"/>
            <a:ext cx="10235123" cy="31010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7E24D8E-1C49-41A5-804C-042BB58483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BD82189-A39B-4713-91B2-6129F80F5E5B}"/>
              </a:ext>
            </a:extLst>
          </p:cNvPr>
          <p:cNvSpPr/>
          <p:nvPr/>
        </p:nvSpPr>
        <p:spPr>
          <a:xfrm>
            <a:off x="8786191" y="2415209"/>
            <a:ext cx="228600" cy="407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0EB4DC-5A6A-40BF-80EE-A347DCD212C8}"/>
              </a:ext>
            </a:extLst>
          </p:cNvPr>
          <p:cNvSpPr/>
          <p:nvPr/>
        </p:nvSpPr>
        <p:spPr>
          <a:xfrm>
            <a:off x="8774595" y="3601277"/>
            <a:ext cx="228600" cy="407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6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E87596-1351-49DB-AC72-B37C851407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44974" r="3690" b="29235"/>
          <a:stretch/>
        </p:blipFill>
        <p:spPr>
          <a:xfrm>
            <a:off x="1331843" y="993912"/>
            <a:ext cx="9195472" cy="37967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7E24D8E-1C49-41A5-804C-042BB58483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F0F4E98-2A3A-4695-86BA-5171B338D5EA}"/>
              </a:ext>
            </a:extLst>
          </p:cNvPr>
          <p:cNvSpPr/>
          <p:nvPr/>
        </p:nvSpPr>
        <p:spPr>
          <a:xfrm>
            <a:off x="2733261" y="4084983"/>
            <a:ext cx="427383" cy="44726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7092D5-0B74-41AA-864A-007FBE729695}"/>
              </a:ext>
            </a:extLst>
          </p:cNvPr>
          <p:cNvSpPr/>
          <p:nvPr/>
        </p:nvSpPr>
        <p:spPr>
          <a:xfrm>
            <a:off x="5300870" y="4084983"/>
            <a:ext cx="427383" cy="44726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2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B7F9B7-C620-49AD-AA2B-F955EE5CEE18}"/>
              </a:ext>
            </a:extLst>
          </p:cNvPr>
          <p:cNvSpPr/>
          <p:nvPr/>
        </p:nvSpPr>
        <p:spPr>
          <a:xfrm>
            <a:off x="7654787" y="4084983"/>
            <a:ext cx="427383" cy="44726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3</a:t>
            </a:r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66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7E24D8E-1C49-41A5-804C-042BB58483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4805DD-957C-4D2C-B5A6-88C085E1AF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71128" r="18810" b="8261"/>
          <a:stretch/>
        </p:blipFill>
        <p:spPr>
          <a:xfrm>
            <a:off x="1419063" y="1219200"/>
            <a:ext cx="9613373" cy="3829878"/>
          </a:xfrm>
          <a:prstGeom prst="rect">
            <a:avLst/>
          </a:prstGeom>
        </p:spPr>
      </p:pic>
      <p:pic>
        <p:nvPicPr>
          <p:cNvPr id="9" name="Graphic 8" descr="Checkmark">
            <a:extLst>
              <a:ext uri="{FF2B5EF4-FFF2-40B4-BE49-F238E27FC236}">
                <a16:creationId xmlns:a16="http://schemas.microsoft.com/office/drawing/2014/main" id="{17E3999E-BD45-4710-AAAA-85FF0C01F1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13006" y="1219200"/>
            <a:ext cx="565988" cy="56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66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AB3C43-7CF8-4650-9774-81A8279318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4" t="13755" r="16813" b="77358"/>
          <a:stretch/>
        </p:blipFill>
        <p:spPr>
          <a:xfrm>
            <a:off x="298174" y="2037522"/>
            <a:ext cx="5852126" cy="10436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0223B5-6E49-42BC-A247-E4E0FF764C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A7B5DE-2314-4032-82CF-D2CE6E469E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4" t="24292" r="8408" b="9144"/>
          <a:stretch/>
        </p:blipFill>
        <p:spPr>
          <a:xfrm>
            <a:off x="6224969" y="-1"/>
            <a:ext cx="5741505" cy="684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485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91730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60&quot;/&gt;&lt;/object&gt;&lt;object type=&quot;3&quot; unique_id=&quot;10004&quot;&gt;&lt;property id=&quot;20148&quot; value=&quot;5&quot;/&gt;&lt;property id=&quot;20300&quot; value=&quot;Slide 2&quot;/&gt;&lt;property id=&quot;20307&quot; value=&quot;256&quot;/&gt;&lt;/object&gt;&lt;object type=&quot;3&quot; unique_id=&quot;10005&quot;&gt;&lt;property id=&quot;20148&quot; value=&quot;5&quot;/&gt;&lt;property id=&quot;20300&quot; value=&quot;Slide 3&quot;/&gt;&lt;property id=&quot;20307&quot; value=&quot;262&quot;/&gt;&lt;/object&gt;&lt;object type=&quot;3&quot; unique_id=&quot;10006&quot;&gt;&lt;property id=&quot;20148&quot; value=&quot;5&quot;/&gt;&lt;property id=&quot;20300&quot; value=&quot;Slide 4&quot;/&gt;&lt;property id=&quot;20307&quot; value=&quot;261&quot;/&gt;&lt;/object&gt;&lt;object type=&quot;3&quot; unique_id=&quot;10007&quot;&gt;&lt;property id=&quot;20148&quot; value=&quot;5&quot;/&gt;&lt;property id=&quot;20300&quot; value=&quot;Slide 5&quot;/&gt;&lt;property id=&quot;20307&quot; value=&quot;257&quot;/&gt;&lt;/object&gt;&lt;object type=&quot;3&quot; unique_id=&quot;10008&quot;&gt;&lt;property id=&quot;20148&quot; value=&quot;5&quot;/&gt;&lt;property id=&quot;20300&quot; value=&quot;Slide 6&quot;/&gt;&lt;property id=&quot;20307&quot; value=&quot;266&quot;/&gt;&lt;/object&gt;&lt;object type=&quot;3&quot; unique_id=&quot;10009&quot;&gt;&lt;property id=&quot;20148&quot; value=&quot;5&quot;/&gt;&lt;property id=&quot;20300&quot; value=&quot;Slide 7&quot;/&gt;&lt;property id=&quot;20307&quot; value=&quot;263&quot;/&gt;&lt;/object&gt;&lt;object type=&quot;3&quot; unique_id=&quot;10010&quot;&gt;&lt;property id=&quot;20148&quot; value=&quot;5&quot;/&gt;&lt;property id=&quot;20300&quot; value=&quot;Slide 8&quot;/&gt;&lt;property id=&quot;20307&quot; value=&quot;258&quot;/&gt;&lt;/object&gt;&lt;object type=&quot;3&quot; unique_id=&quot;10011&quot;&gt;&lt;property id=&quot;20148&quot; value=&quot;5&quot;/&gt;&lt;property id=&quot;20300&quot; value=&quot;Slide 9&quot;/&gt;&lt;property id=&quot;20307&quot; value=&quot;264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59&quot;/&gt;&lt;/object&gt;&lt;/object&gt;&lt;object type=&quot;8&quot; unique_id=&quot;10026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6</Words>
  <Application>Microsoft Office PowerPoint</Application>
  <PresentationFormat>Widescreen</PresentationFormat>
  <Paragraphs>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SimHei</vt:lpstr>
      <vt:lpstr>SimSun</vt:lpstr>
      <vt:lpstr>Arial</vt:lpstr>
      <vt:lpstr>Calibri</vt:lpstr>
      <vt:lpstr>Calibri Light</vt:lpstr>
      <vt:lpstr>Segoe UI</vt:lpstr>
      <vt:lpstr>Times New Roman</vt:lpstr>
      <vt:lpstr>Office Theme</vt:lpstr>
      <vt:lpstr>Bạn nhỏ 16x9</vt:lpstr>
      <vt:lpstr>1_Office Theme</vt:lpstr>
      <vt:lpstr>    CHÀO MỪNG CÁC EM ĐẾN VỚI TIẾT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Admin</cp:lastModifiedBy>
  <cp:revision>7</cp:revision>
  <dcterms:created xsi:type="dcterms:W3CDTF">2020-08-07T08:32:04Z</dcterms:created>
  <dcterms:modified xsi:type="dcterms:W3CDTF">2022-02-21T04:27:14Z</dcterms:modified>
</cp:coreProperties>
</file>