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12A4-88C2-4B7E-A8A4-642D41FA1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39220-8801-44AD-9340-8B617EF86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27616-7AF2-482A-86CC-99FB6FFA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2BC0-0AAC-4710-8F93-A1ACF54C37D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8F72D-5EBC-4D1C-B010-FE74870C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A597A-A044-4D18-9D16-68275A77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EFE6-654A-4448-9CAE-5D0EF2AA1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6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AA00-D608-4F03-A182-C88F9953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177DA-024C-4592-9CEC-F9E1B11FC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F3F8C-A063-44A3-A9C4-A5FAF2E92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2BC0-0AAC-4710-8F93-A1ACF54C37D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0ED1B-2D90-45D5-AECA-A7D39BCA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1A336-3BA4-47E7-8258-17737116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EFE6-654A-4448-9CAE-5D0EF2AA1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4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A225E8-2A73-4549-910E-44DF97D06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45CFA7-16E6-4140-928A-800ABF567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CAC76-BA92-492F-B5DF-012F1719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2BC0-0AAC-4710-8F93-A1ACF54C37D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F23A9-CF3F-4BAF-92B6-5A51020EA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DC10D-616B-4464-ACFB-06010090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EFE6-654A-4448-9CAE-5D0EF2AA1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0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28390-AAB6-43A0-8607-36E092DB5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A04EB-846D-4BBD-9445-E887C4FBF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593C3-89CE-4694-AEAB-CCA866FB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2BC0-0AAC-4710-8F93-A1ACF54C37D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CC62B-E215-4473-88FF-E1793778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98431-BABB-42FC-AB2C-5A845E88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EFE6-654A-4448-9CAE-5D0EF2AA1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5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68049-5BA4-4A1C-9C56-4FB9887E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5BEA8-3C56-4EED-B1CD-13B31CCAC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52796-DE88-45AF-B4E1-19BFAF620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2BC0-0AAC-4710-8F93-A1ACF54C37D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436B2-58D5-44DF-A790-7EDA15C5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A61F4-A634-4A7A-8F48-09C61C3C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EFE6-654A-4448-9CAE-5D0EF2AA1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7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48193-C4AD-4A9B-B3E2-144F03F0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844A6-8C0E-4166-AB6C-C1793B7B1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7A08B-6133-4E71-B9B5-6354DFD3F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8569D-0058-413E-BD19-C42B8A23E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2BC0-0AAC-4710-8F93-A1ACF54C37D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6BF4A-1AD0-475E-A1E0-EA3F6358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2B592-5128-4AF6-9B01-312989A0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EFE6-654A-4448-9CAE-5D0EF2AA1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4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B31F8-6358-4FD5-B85A-1CE751F4C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5871C-DE14-478D-B8DA-8BBC1C349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4155F-0156-4922-ACFA-3EA77E969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E89C5-3262-4F1D-9683-4AAB08F23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C71C16-E57A-4BEF-91E0-87F8B50A5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485190-1D28-4EDB-9FDD-D89A408FB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2BC0-0AAC-4710-8F93-A1ACF54C37D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591AF-C348-4150-BEF0-4BE41D5A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079A9-D5DA-4FEA-B714-2A94DAF3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EFE6-654A-4448-9CAE-5D0EF2AA1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4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FAA92-9AB6-4F16-B582-6B4409ED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4B644-56ED-434E-90D5-39896F5D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2BC0-0AAC-4710-8F93-A1ACF54C37D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15A3E-4E6A-409A-9EE6-86E706FBB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7F531-C8A5-46B0-BF49-5DD59761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EFE6-654A-4448-9CAE-5D0EF2AA1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7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8FFA05-A5B7-45B8-90CB-DF839AA0A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2BC0-0AAC-4710-8F93-A1ACF54C37D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129EA-1E3A-428F-8BFB-0275E6EA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EE5A9-25BF-481C-A596-5F46092F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EFE6-654A-4448-9CAE-5D0EF2AA1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4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84F3F-9C4D-4655-8940-FE086877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9DEA1-4428-4A59-8E21-A2875AC0E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D2239-7288-40E7-9787-9EAC64834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5D509-59A3-4FF4-A4D4-6331A9CD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2BC0-0AAC-4710-8F93-A1ACF54C37D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2D838-6290-47CE-A053-7538F394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9EBE1-ABA3-40E2-851B-B27F1E98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EFE6-654A-4448-9CAE-5D0EF2AA1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9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38DE-3C06-46F0-91D8-4B4108DF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3C2E49-06E7-488A-B748-E38980B08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29A8F-E0E1-427D-B153-0473B2303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1649E-8358-47A6-BAEC-4748D6BE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2BC0-0AAC-4710-8F93-A1ACF54C37D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8021A-7FA8-4EFA-BF4F-006AD5393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5C379-B520-4182-A4DB-780FACDD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EFE6-654A-4448-9CAE-5D0EF2AA1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6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664CFD-F48B-4334-9EA8-8477B6250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86B5F-414A-45F1-995D-3E08E80D2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0F364-3D96-4F97-AF1B-2CEB32195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92BC0-0AAC-4710-8F93-A1ACF54C37D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0A48A-4907-4EC9-BB30-F8BCDEDE4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8D300-F1BE-478D-895E-35823E709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FEFE6-654A-4448-9CAE-5D0EF2AA1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3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272566-D23C-4930-9DA4-21448BF6F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6980" y="1274398"/>
            <a:ext cx="8714944" cy="4032201"/>
          </a:xfrm>
        </p:spPr>
        <p:txBody>
          <a:bodyPr>
            <a:prstTxWarp prst="textTriangle">
              <a:avLst/>
            </a:prstTxWarp>
            <a:normAutofit/>
          </a:bodyPr>
          <a:lstStyle/>
          <a:p>
            <a:pPr algn="r"/>
            <a:r>
              <a:rPr lang="en-US" b="1" err="1">
                <a:ln w="22225">
                  <a:solidFill>
                    <a:schemeClr val="accent2"/>
                  </a:solidFill>
                  <a:prstDash val="solid"/>
                </a:ln>
              </a:rPr>
              <a:t>Tập</a:t>
            </a:r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b="1" err="1">
                <a:ln w="22225">
                  <a:solidFill>
                    <a:schemeClr val="accent2"/>
                  </a:solidFill>
                  <a:prstDash val="solid"/>
                </a:ln>
              </a:rPr>
              <a:t>viết</a:t>
            </a:r>
            <a:endParaRPr lang="en-US" b="1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96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HOA Q - -KIẾN THỨC TIỂU HỌC-">
            <a:hlinkClick r:id="" action="ppaction://media"/>
            <a:extLst>
              <a:ext uri="{FF2B5EF4-FFF2-40B4-BE49-F238E27FC236}">
                <a16:creationId xmlns:a16="http://schemas.microsoft.com/office/drawing/2014/main" id="{AA32B403-2F91-4D5A-B8F2-B2243EC686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2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HOA T - CỠ CHỮ 2,5 LY - -KIẾN THỨC TIỂU HỌC-">
            <a:hlinkClick r:id="" action="ppaction://media"/>
            <a:extLst>
              <a:ext uri="{FF2B5EF4-FFF2-40B4-BE49-F238E27FC236}">
                <a16:creationId xmlns:a16="http://schemas.microsoft.com/office/drawing/2014/main" id="{CD803297-9501-43FA-AFE1-2D0EFDC556E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9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HOA B - CỠ CHỮ 2,5 LY - -KIẾN THỨC TIỂU HỌC-">
            <a:hlinkClick r:id="" action="ppaction://media"/>
            <a:extLst>
              <a:ext uri="{FF2B5EF4-FFF2-40B4-BE49-F238E27FC236}">
                <a16:creationId xmlns:a16="http://schemas.microsoft.com/office/drawing/2014/main" id="{C6A96192-FA66-4AFA-9A6C-9EC44D1D69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0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àng đế Quang Trung, danh tướng bách chiến, bách thắng">
            <a:extLst>
              <a:ext uri="{FF2B5EF4-FFF2-40B4-BE49-F238E27FC236}">
                <a16:creationId xmlns:a16="http://schemas.microsoft.com/office/drawing/2014/main" id="{39A288D5-C9E8-44C2-968B-107340976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59" y="450166"/>
            <a:ext cx="9537241" cy="640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E236C9-E4A9-4491-B397-C2217BA86EE1}"/>
              </a:ext>
            </a:extLst>
          </p:cNvPr>
          <p:cNvSpPr txBox="1"/>
          <p:nvPr/>
        </p:nvSpPr>
        <p:spPr>
          <a:xfrm>
            <a:off x="844061" y="872197"/>
            <a:ext cx="4515729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(1753-1792),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Thanh.</a:t>
            </a:r>
          </a:p>
        </p:txBody>
      </p:sp>
    </p:spTree>
    <p:extLst>
      <p:ext uri="{BB962C8B-B14F-4D97-AF65-F5344CB8AC3E}">
        <p14:creationId xmlns:p14="http://schemas.microsoft.com/office/powerpoint/2010/main" val="140750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HOA R - CỠ CHỮ 2,5 LY - -KIẾN THỨC TIỂU HỌC-">
            <a:hlinkClick r:id="" action="ppaction://media"/>
            <a:extLst>
              <a:ext uri="{FF2B5EF4-FFF2-40B4-BE49-F238E27FC236}">
                <a16:creationId xmlns:a16="http://schemas.microsoft.com/office/drawing/2014/main" id="{534412E1-1887-4007-AE72-6C0BEBAA88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HOA P - CỠ CHỮ 2,5 LY - -KIẾN THỨC TIỂU HỌC-">
            <a:hlinkClick r:id="" action="ppaction://media"/>
            <a:extLst>
              <a:ext uri="{FF2B5EF4-FFF2-40B4-BE49-F238E27FC236}">
                <a16:creationId xmlns:a16="http://schemas.microsoft.com/office/drawing/2014/main" id="{68FA8B6D-98AC-4288-85E0-2D6E9EA4C8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0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180E9B-4C6E-42BB-AD43-CF4C72BC61ED}"/>
              </a:ext>
            </a:extLst>
          </p:cNvPr>
          <p:cNvSpPr txBox="1"/>
          <p:nvPr/>
        </p:nvSpPr>
        <p:spPr>
          <a:xfrm>
            <a:off x="1184030" y="4079222"/>
            <a:ext cx="10212839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61D4AB-BB9E-4212-97B7-45665728468B}"/>
              </a:ext>
            </a:extLst>
          </p:cNvPr>
          <p:cNvSpPr txBox="1"/>
          <p:nvPr/>
        </p:nvSpPr>
        <p:spPr>
          <a:xfrm>
            <a:off x="137109" y="151301"/>
            <a:ext cx="11917782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54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5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Rủ</a:t>
            </a:r>
            <a:r>
              <a:rPr lang="en-US" sz="5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nhau</a:t>
            </a:r>
            <a:r>
              <a:rPr lang="en-US" sz="5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cấy</a:t>
            </a:r>
            <a:r>
              <a:rPr lang="en-US" sz="5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cày</a:t>
            </a:r>
            <a:endParaRPr lang="en-US" sz="54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en-US" sz="5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Bây</a:t>
            </a:r>
            <a:r>
              <a:rPr lang="en-US" sz="5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</a:t>
            </a:r>
            <a:r>
              <a:rPr lang="el-GR" sz="5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ℓ</a:t>
            </a:r>
            <a:r>
              <a:rPr lang="en-US" sz="5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phong</a:t>
            </a:r>
            <a:r>
              <a:rPr lang="en-US" sz="5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lưu</a:t>
            </a:r>
            <a:r>
              <a:rPr lang="en-US" sz="5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54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B3F43D-62DC-4FBF-804B-86AD107CB824}"/>
              </a:ext>
            </a:extLst>
          </p:cNvPr>
          <p:cNvSpPr/>
          <p:nvPr/>
        </p:nvSpPr>
        <p:spPr>
          <a:xfrm>
            <a:off x="5009322" y="1987825"/>
            <a:ext cx="172278" cy="530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3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Widescreen</PresentationFormat>
  <Paragraphs>6</Paragraphs>
  <Slides>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HP001 4 hàng</vt:lpstr>
      <vt:lpstr>Times New Roman</vt:lpstr>
      <vt:lpstr>Office Theme</vt:lpstr>
      <vt:lpstr>Tập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viết</dc:title>
  <dc:creator>Trinh Thi Thuy Huyen</dc:creator>
  <cp:lastModifiedBy>Trinh Thi Thuy Huyen</cp:lastModifiedBy>
  <cp:revision>1</cp:revision>
  <dcterms:created xsi:type="dcterms:W3CDTF">2021-03-03T07:01:29Z</dcterms:created>
  <dcterms:modified xsi:type="dcterms:W3CDTF">2021-03-03T07:02:00Z</dcterms:modified>
</cp:coreProperties>
</file>