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6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3" r:id="rId3"/>
    <p:sldMasterId id="2147483685" r:id="rId4"/>
    <p:sldMasterId id="2147483697" r:id="rId5"/>
    <p:sldMasterId id="2147483709" r:id="rId6"/>
    <p:sldMasterId id="2147483721" r:id="rId7"/>
  </p:sldMasterIdLst>
  <p:notesMasterIdLst>
    <p:notesMasterId r:id="rId23"/>
  </p:notesMasterIdLst>
  <p:sldIdLst>
    <p:sldId id="368" r:id="rId8"/>
    <p:sldId id="344" r:id="rId9"/>
    <p:sldId id="313" r:id="rId10"/>
    <p:sldId id="343" r:id="rId11"/>
    <p:sldId id="369" r:id="rId12"/>
    <p:sldId id="371" r:id="rId13"/>
    <p:sldId id="370" r:id="rId14"/>
    <p:sldId id="372" r:id="rId15"/>
    <p:sldId id="373" r:id="rId16"/>
    <p:sldId id="363" r:id="rId17"/>
    <p:sldId id="364" r:id="rId18"/>
    <p:sldId id="365" r:id="rId19"/>
    <p:sldId id="366" r:id="rId20"/>
    <p:sldId id="356" r:id="rId21"/>
    <p:sldId id="357" r:id="rId22"/>
  </p:sldIdLst>
  <p:sldSz cx="12192000" cy="6858000"/>
  <p:notesSz cx="6858000" cy="9144000"/>
  <p:defaultTextStyle>
    <a:defPPr>
      <a:defRPr lang="en-US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5">
          <p15:clr>
            <a:srgbClr val="A4A3A4"/>
          </p15:clr>
        </p15:guide>
        <p15:guide id="2" pos="389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CC0000"/>
    <a:srgbClr val="FFFF99"/>
    <a:srgbClr val="FF8001"/>
    <a:srgbClr val="FF33CC"/>
    <a:srgbClr val="00CC00"/>
    <a:srgbClr val="9900CC"/>
    <a:srgbClr val="009999"/>
    <a:srgbClr val="FF66FF"/>
    <a:srgbClr val="9BFE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074" autoAdjust="0"/>
    <p:restoredTop sz="92475" autoAdjust="0"/>
  </p:normalViewPr>
  <p:slideViewPr>
    <p:cSldViewPr showGuides="1">
      <p:cViewPr varScale="1">
        <p:scale>
          <a:sx n="67" d="100"/>
          <a:sy n="67" d="100"/>
        </p:scale>
        <p:origin x="756" y="56"/>
      </p:cViewPr>
      <p:guideLst>
        <p:guide orient="horz" pos="2135"/>
        <p:guide pos="3898"/>
      </p:guideLst>
    </p:cSldViewPr>
  </p:slideViewPr>
  <p:notesTextViewPr>
    <p:cViewPr>
      <p:scale>
        <a:sx n="50" d="100"/>
        <a:sy n="5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85E3963-28F7-4D64-B644-DC14018B378D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2/19/2022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edit Master text styles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8863F99-DF8A-4EDA-AF5F-6CB11870F29B}" type="slidenum">
              <a:rPr kumimoji="0" lang="en-US" altLang="vi-VN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vi-V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D4FBE6C-526E-497F-A512-8E7C88B1745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D4FBE6C-526E-497F-A512-8E7C88B1745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fld id="{2A55544D-7EA4-4192-AEB4-6CFE406F455D}" type="slidenum">
              <a:rPr lang="en-US" smtClean="0">
                <a:latin typeface="Arial" panose="020B0604020202020204" pitchFamily="34" charset="0"/>
              </a:rPr>
              <a:t>5</a:t>
            </a:fld>
            <a:endParaRPr lang="en-US">
              <a:latin typeface="Arial" panose="020B0604020202020204" pitchFamily="34" charset="0"/>
            </a:endParaRPr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vi-VN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fld id="{219CB8BC-A042-433C-BD0C-C674ACE38879}" type="slidenum">
              <a:rPr lang="en-US" smtClean="0">
                <a:latin typeface="Arial" panose="020B0604020202020204" pitchFamily="34" charset="0"/>
              </a:rPr>
              <a:t>7</a:t>
            </a:fld>
            <a:endParaRPr lang="en-US">
              <a:latin typeface="Arial" panose="020B0604020202020204" pitchFamily="34" charset="0"/>
            </a:endParaRPr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vi-VN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fld id="{219CB8BC-A042-433C-BD0C-C674ACE38879}" type="slidenum">
              <a:rPr lang="en-US" smtClean="0">
                <a:latin typeface="Arial" panose="020B0604020202020204" pitchFamily="34" charset="0"/>
              </a:rPr>
              <a:t>8</a:t>
            </a:fld>
            <a:endParaRPr lang="en-US">
              <a:latin typeface="Arial" panose="020B0604020202020204" pitchFamily="34" charset="0"/>
            </a:endParaRPr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vi-VN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D4FBE6C-526E-497F-A512-8E7C88B1745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D4FBE6C-526E-497F-A512-8E7C88B1745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5CE0CF4-2921-495C-B6F3-56C1E3BDC766}" type="slidenum">
              <a:rPr kumimoji="0" lang="en-US" altLang="vi-V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5CE0CF4-2921-495C-B6F3-56C1E3BDC766}" type="slidenum">
              <a:rPr kumimoji="0" lang="en-US" altLang="vi-V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5CE0CF4-2921-495C-B6F3-56C1E3BDC766}" type="slidenum">
              <a:rPr kumimoji="0" lang="en-US" altLang="vi-V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5CE0CF4-2921-495C-B6F3-56C1E3BDC766}" type="slidenum">
              <a:rPr kumimoji="0" lang="en-US" altLang="vi-V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200" eaLnBrk="1" fontAlgn="auto" hangingPunct="1">
              <a:spcBef>
                <a:spcPts val="0"/>
              </a:spcBef>
              <a:spcAft>
                <a:spcPts val="0"/>
              </a:spcAft>
            </a:pPr>
            <a:fld id="{152E6939-C4BF-41CF-AC77-7CE0793012C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2/19/2022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200" eaLnBrk="1" fontAlgn="auto" hangingPunct="1">
              <a:spcBef>
                <a:spcPts val="0"/>
              </a:spcBef>
              <a:spcAft>
                <a:spcPts val="0"/>
              </a:spcAft>
            </a:pPr>
            <a:fld id="{A39C28EF-A9DC-4135-BB04-DA86A2FEB601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200" eaLnBrk="1" fontAlgn="auto" hangingPunct="1">
              <a:spcBef>
                <a:spcPts val="0"/>
              </a:spcBef>
              <a:spcAft>
                <a:spcPts val="0"/>
              </a:spcAft>
            </a:pPr>
            <a:fld id="{152E6939-C4BF-41CF-AC77-7CE0793012C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2/19/2022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200" eaLnBrk="1" fontAlgn="auto" hangingPunct="1">
              <a:spcBef>
                <a:spcPts val="0"/>
              </a:spcBef>
              <a:spcAft>
                <a:spcPts val="0"/>
              </a:spcAft>
            </a:pPr>
            <a:fld id="{A39C28EF-A9DC-4135-BB04-DA86A2FEB601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200" eaLnBrk="1" fontAlgn="auto" hangingPunct="1">
              <a:spcBef>
                <a:spcPts val="0"/>
              </a:spcBef>
              <a:spcAft>
                <a:spcPts val="0"/>
              </a:spcAft>
            </a:pPr>
            <a:fld id="{152E6939-C4BF-41CF-AC77-7CE0793012C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2/19/2022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200" eaLnBrk="1" fontAlgn="auto" hangingPunct="1">
              <a:spcBef>
                <a:spcPts val="0"/>
              </a:spcBef>
              <a:spcAft>
                <a:spcPts val="0"/>
              </a:spcAft>
            </a:pPr>
            <a:fld id="{A39C28EF-A9DC-4135-BB04-DA86A2FEB601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200" eaLnBrk="1" fontAlgn="auto" hangingPunct="1">
              <a:spcBef>
                <a:spcPts val="0"/>
              </a:spcBef>
              <a:spcAft>
                <a:spcPts val="0"/>
              </a:spcAft>
            </a:pPr>
            <a:fld id="{152E6939-C4BF-41CF-AC77-7CE0793012C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2/19/2022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200" eaLnBrk="1" fontAlgn="auto" hangingPunct="1">
              <a:spcBef>
                <a:spcPts val="0"/>
              </a:spcBef>
              <a:spcAft>
                <a:spcPts val="0"/>
              </a:spcAft>
            </a:pPr>
            <a:fld id="{A39C28EF-A9DC-4135-BB04-DA86A2FEB601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200" eaLnBrk="1" fontAlgn="auto" hangingPunct="1">
              <a:spcBef>
                <a:spcPts val="0"/>
              </a:spcBef>
              <a:spcAft>
                <a:spcPts val="0"/>
              </a:spcAft>
            </a:pPr>
            <a:fld id="{152E6939-C4BF-41CF-AC77-7CE0793012C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2/19/2022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200" eaLnBrk="1" fontAlgn="auto" hangingPunct="1">
              <a:spcBef>
                <a:spcPts val="0"/>
              </a:spcBef>
              <a:spcAft>
                <a:spcPts val="0"/>
              </a:spcAft>
            </a:pPr>
            <a:fld id="{A39C28EF-A9DC-4135-BB04-DA86A2FEB601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200" eaLnBrk="1" fontAlgn="auto" hangingPunct="1">
              <a:spcBef>
                <a:spcPts val="0"/>
              </a:spcBef>
              <a:spcAft>
                <a:spcPts val="0"/>
              </a:spcAft>
            </a:pPr>
            <a:fld id="{152E6939-C4BF-41CF-AC77-7CE0793012C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2/19/2022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200" eaLnBrk="1" fontAlgn="auto" hangingPunct="1">
              <a:spcBef>
                <a:spcPts val="0"/>
              </a:spcBef>
              <a:spcAft>
                <a:spcPts val="0"/>
              </a:spcAft>
            </a:pPr>
            <a:fld id="{A39C28EF-A9DC-4135-BB04-DA86A2FEB601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200" eaLnBrk="1" fontAlgn="auto" hangingPunct="1">
              <a:spcBef>
                <a:spcPts val="0"/>
              </a:spcBef>
              <a:spcAft>
                <a:spcPts val="0"/>
              </a:spcAft>
            </a:pPr>
            <a:fld id="{152E6939-C4BF-41CF-AC77-7CE0793012C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2/19/2022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200" eaLnBrk="1" fontAlgn="auto" hangingPunct="1">
              <a:spcBef>
                <a:spcPts val="0"/>
              </a:spcBef>
              <a:spcAft>
                <a:spcPts val="0"/>
              </a:spcAft>
            </a:pPr>
            <a:fld id="{A39C28EF-A9DC-4135-BB04-DA86A2FEB601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5CE0CF4-2921-495C-B6F3-56C1E3BDC766}" type="slidenum">
              <a:rPr kumimoji="0" lang="en-US" altLang="vi-V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200" eaLnBrk="1" fontAlgn="auto" hangingPunct="1">
              <a:spcBef>
                <a:spcPts val="0"/>
              </a:spcBef>
              <a:spcAft>
                <a:spcPts val="0"/>
              </a:spcAft>
            </a:pPr>
            <a:fld id="{152E6939-C4BF-41CF-AC77-7CE0793012C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2/19/2022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200" eaLnBrk="1" fontAlgn="auto" hangingPunct="1">
              <a:spcBef>
                <a:spcPts val="0"/>
              </a:spcBef>
              <a:spcAft>
                <a:spcPts val="0"/>
              </a:spcAft>
            </a:pPr>
            <a:fld id="{A39C28EF-A9DC-4135-BB04-DA86A2FEB601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200" eaLnBrk="1" fontAlgn="auto" hangingPunct="1">
              <a:spcBef>
                <a:spcPts val="0"/>
              </a:spcBef>
              <a:spcAft>
                <a:spcPts val="0"/>
              </a:spcAft>
            </a:pPr>
            <a:fld id="{152E6939-C4BF-41CF-AC77-7CE0793012C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2/19/2022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200" eaLnBrk="1" fontAlgn="auto" hangingPunct="1">
              <a:spcBef>
                <a:spcPts val="0"/>
              </a:spcBef>
              <a:spcAft>
                <a:spcPts val="0"/>
              </a:spcAft>
            </a:pPr>
            <a:fld id="{A39C28EF-A9DC-4135-BB04-DA86A2FEB601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200" eaLnBrk="1" fontAlgn="auto" hangingPunct="1">
              <a:spcBef>
                <a:spcPts val="0"/>
              </a:spcBef>
              <a:spcAft>
                <a:spcPts val="0"/>
              </a:spcAft>
            </a:pPr>
            <a:fld id="{152E6939-C4BF-41CF-AC77-7CE0793012C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2/19/2022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200" eaLnBrk="1" fontAlgn="auto" hangingPunct="1">
              <a:spcBef>
                <a:spcPts val="0"/>
              </a:spcBef>
              <a:spcAft>
                <a:spcPts val="0"/>
              </a:spcAft>
            </a:pPr>
            <a:fld id="{A39C28EF-A9DC-4135-BB04-DA86A2FEB601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200" eaLnBrk="1" fontAlgn="auto" hangingPunct="1">
              <a:spcBef>
                <a:spcPts val="0"/>
              </a:spcBef>
              <a:spcAft>
                <a:spcPts val="0"/>
              </a:spcAft>
            </a:pPr>
            <a:fld id="{152E6939-C4BF-41CF-AC77-7CE0793012C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2/19/2022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200" eaLnBrk="1" fontAlgn="auto" hangingPunct="1">
              <a:spcBef>
                <a:spcPts val="0"/>
              </a:spcBef>
              <a:spcAft>
                <a:spcPts val="0"/>
              </a:spcAft>
            </a:pPr>
            <a:fld id="{A39C28EF-A9DC-4135-BB04-DA86A2FEB601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200" eaLnBrk="1" fontAlgn="auto" hangingPunct="1">
              <a:spcBef>
                <a:spcPts val="0"/>
              </a:spcBef>
              <a:spcAft>
                <a:spcPts val="0"/>
              </a:spcAft>
            </a:pPr>
            <a:fld id="{152E6939-C4BF-41CF-AC77-7CE0793012C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2/19/2022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200" eaLnBrk="1" fontAlgn="auto" hangingPunct="1">
              <a:spcBef>
                <a:spcPts val="0"/>
              </a:spcBef>
              <a:spcAft>
                <a:spcPts val="0"/>
              </a:spcAft>
            </a:pPr>
            <a:fld id="{A39C28EF-A9DC-4135-BB04-DA86A2FEB601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200" eaLnBrk="1" fontAlgn="auto" hangingPunct="1">
              <a:spcBef>
                <a:spcPts val="0"/>
              </a:spcBef>
              <a:spcAft>
                <a:spcPts val="0"/>
              </a:spcAft>
            </a:pPr>
            <a:fld id="{152E6939-C4BF-41CF-AC77-7CE0793012C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2/19/2022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200" eaLnBrk="1" fontAlgn="auto" hangingPunct="1">
              <a:spcBef>
                <a:spcPts val="0"/>
              </a:spcBef>
              <a:spcAft>
                <a:spcPts val="0"/>
              </a:spcAft>
            </a:pPr>
            <a:fld id="{A39C28EF-A9DC-4135-BB04-DA86A2FEB601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200" eaLnBrk="1" fontAlgn="auto" hangingPunct="1">
              <a:spcBef>
                <a:spcPts val="0"/>
              </a:spcBef>
              <a:spcAft>
                <a:spcPts val="0"/>
              </a:spcAft>
            </a:pPr>
            <a:fld id="{152E6939-C4BF-41CF-AC77-7CE0793012C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2/19/2022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200" eaLnBrk="1" fontAlgn="auto" hangingPunct="1">
              <a:spcBef>
                <a:spcPts val="0"/>
              </a:spcBef>
              <a:spcAft>
                <a:spcPts val="0"/>
              </a:spcAft>
            </a:pPr>
            <a:fld id="{A39C28EF-A9DC-4135-BB04-DA86A2FEB601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200" eaLnBrk="1" fontAlgn="auto" hangingPunct="1">
              <a:spcBef>
                <a:spcPts val="0"/>
              </a:spcBef>
              <a:spcAft>
                <a:spcPts val="0"/>
              </a:spcAft>
            </a:pPr>
            <a:fld id="{152E6939-C4BF-41CF-AC77-7CE0793012C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2/19/2022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200" eaLnBrk="1" fontAlgn="auto" hangingPunct="1">
              <a:spcBef>
                <a:spcPts val="0"/>
              </a:spcBef>
              <a:spcAft>
                <a:spcPts val="0"/>
              </a:spcAft>
            </a:pPr>
            <a:fld id="{A39C28EF-A9DC-4135-BB04-DA86A2FEB601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200" eaLnBrk="1" fontAlgn="auto" hangingPunct="1">
              <a:spcBef>
                <a:spcPts val="0"/>
              </a:spcBef>
              <a:spcAft>
                <a:spcPts val="0"/>
              </a:spcAft>
            </a:pPr>
            <a:fld id="{152E6939-C4BF-41CF-AC77-7CE0793012C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2/19/2022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200" eaLnBrk="1" fontAlgn="auto" hangingPunct="1">
              <a:spcBef>
                <a:spcPts val="0"/>
              </a:spcBef>
              <a:spcAft>
                <a:spcPts val="0"/>
              </a:spcAft>
            </a:pPr>
            <a:fld id="{A39C28EF-A9DC-4135-BB04-DA86A2FEB601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200" eaLnBrk="1" fontAlgn="auto" hangingPunct="1">
              <a:spcBef>
                <a:spcPts val="0"/>
              </a:spcBef>
              <a:spcAft>
                <a:spcPts val="0"/>
              </a:spcAft>
            </a:pPr>
            <a:fld id="{152E6939-C4BF-41CF-AC77-7CE0793012C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2/19/2022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200" eaLnBrk="1" fontAlgn="auto" hangingPunct="1">
              <a:spcBef>
                <a:spcPts val="0"/>
              </a:spcBef>
              <a:spcAft>
                <a:spcPts val="0"/>
              </a:spcAft>
            </a:pPr>
            <a:fld id="{A39C28EF-A9DC-4135-BB04-DA86A2FEB601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5CE0CF4-2921-495C-B6F3-56C1E3BDC766}" type="slidenum">
              <a:rPr kumimoji="0" lang="en-US" altLang="vi-V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200" eaLnBrk="1" fontAlgn="auto" hangingPunct="1">
              <a:spcBef>
                <a:spcPts val="0"/>
              </a:spcBef>
              <a:spcAft>
                <a:spcPts val="0"/>
              </a:spcAft>
            </a:pPr>
            <a:fld id="{152E6939-C4BF-41CF-AC77-7CE0793012C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2/19/2022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200" eaLnBrk="1" fontAlgn="auto" hangingPunct="1">
              <a:spcBef>
                <a:spcPts val="0"/>
              </a:spcBef>
              <a:spcAft>
                <a:spcPts val="0"/>
              </a:spcAft>
            </a:pPr>
            <a:fld id="{A39C28EF-A9DC-4135-BB04-DA86A2FEB601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200" eaLnBrk="1" fontAlgn="auto" hangingPunct="1">
              <a:spcBef>
                <a:spcPts val="0"/>
              </a:spcBef>
              <a:spcAft>
                <a:spcPts val="0"/>
              </a:spcAft>
            </a:pPr>
            <a:fld id="{152E6939-C4BF-41CF-AC77-7CE0793012C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2/19/2022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200" eaLnBrk="1" fontAlgn="auto" hangingPunct="1">
              <a:spcBef>
                <a:spcPts val="0"/>
              </a:spcBef>
              <a:spcAft>
                <a:spcPts val="0"/>
              </a:spcAft>
            </a:pPr>
            <a:fld id="{A39C28EF-A9DC-4135-BB04-DA86A2FEB601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200" eaLnBrk="1" fontAlgn="auto" hangingPunct="1">
              <a:spcBef>
                <a:spcPts val="0"/>
              </a:spcBef>
              <a:spcAft>
                <a:spcPts val="0"/>
              </a:spcAft>
            </a:pPr>
            <a:fld id="{152E6939-C4BF-41CF-AC77-7CE0793012C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2/19/2022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200" eaLnBrk="1" fontAlgn="auto" hangingPunct="1">
              <a:spcBef>
                <a:spcPts val="0"/>
              </a:spcBef>
              <a:spcAft>
                <a:spcPts val="0"/>
              </a:spcAft>
            </a:pPr>
            <a:fld id="{A39C28EF-A9DC-4135-BB04-DA86A2FEB601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200" eaLnBrk="1" fontAlgn="auto" hangingPunct="1">
              <a:spcBef>
                <a:spcPts val="0"/>
              </a:spcBef>
              <a:spcAft>
                <a:spcPts val="0"/>
              </a:spcAft>
            </a:pPr>
            <a:fld id="{152E6939-C4BF-41CF-AC77-7CE0793012C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2/19/2022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200" eaLnBrk="1" fontAlgn="auto" hangingPunct="1">
              <a:spcBef>
                <a:spcPts val="0"/>
              </a:spcBef>
              <a:spcAft>
                <a:spcPts val="0"/>
              </a:spcAft>
            </a:pPr>
            <a:fld id="{A39C28EF-A9DC-4135-BB04-DA86A2FEB601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200" eaLnBrk="1" fontAlgn="auto" hangingPunct="1">
              <a:spcBef>
                <a:spcPts val="0"/>
              </a:spcBef>
              <a:spcAft>
                <a:spcPts val="0"/>
              </a:spcAft>
            </a:pPr>
            <a:fld id="{152E6939-C4BF-41CF-AC77-7CE0793012C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2/19/2022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200" eaLnBrk="1" fontAlgn="auto" hangingPunct="1">
              <a:spcBef>
                <a:spcPts val="0"/>
              </a:spcBef>
              <a:spcAft>
                <a:spcPts val="0"/>
              </a:spcAft>
            </a:pPr>
            <a:fld id="{A39C28EF-A9DC-4135-BB04-DA86A2FEB601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200" eaLnBrk="1" fontAlgn="auto" hangingPunct="1">
              <a:spcBef>
                <a:spcPts val="0"/>
              </a:spcBef>
              <a:spcAft>
                <a:spcPts val="0"/>
              </a:spcAft>
            </a:pPr>
            <a:fld id="{152E6939-C4BF-41CF-AC77-7CE0793012C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2/19/2022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200" eaLnBrk="1" fontAlgn="auto" hangingPunct="1">
              <a:spcBef>
                <a:spcPts val="0"/>
              </a:spcBef>
              <a:spcAft>
                <a:spcPts val="0"/>
              </a:spcAft>
            </a:pPr>
            <a:fld id="{A39C28EF-A9DC-4135-BB04-DA86A2FEB601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200" eaLnBrk="1" fontAlgn="auto" hangingPunct="1">
              <a:spcBef>
                <a:spcPts val="0"/>
              </a:spcBef>
              <a:spcAft>
                <a:spcPts val="0"/>
              </a:spcAft>
            </a:pPr>
            <a:fld id="{152E6939-C4BF-41CF-AC77-7CE0793012C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2/19/2022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200" eaLnBrk="1" fontAlgn="auto" hangingPunct="1">
              <a:spcBef>
                <a:spcPts val="0"/>
              </a:spcBef>
              <a:spcAft>
                <a:spcPts val="0"/>
              </a:spcAft>
            </a:pPr>
            <a:fld id="{A39C28EF-A9DC-4135-BB04-DA86A2FEB601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200" eaLnBrk="1" fontAlgn="auto" hangingPunct="1">
              <a:spcBef>
                <a:spcPts val="0"/>
              </a:spcBef>
              <a:spcAft>
                <a:spcPts val="0"/>
              </a:spcAft>
            </a:pPr>
            <a:fld id="{152E6939-C4BF-41CF-AC77-7CE0793012C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2/19/2022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200" eaLnBrk="1" fontAlgn="auto" hangingPunct="1">
              <a:spcBef>
                <a:spcPts val="0"/>
              </a:spcBef>
              <a:spcAft>
                <a:spcPts val="0"/>
              </a:spcAft>
            </a:pPr>
            <a:fld id="{A39C28EF-A9DC-4135-BB04-DA86A2FEB601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200" eaLnBrk="1" fontAlgn="auto" hangingPunct="1">
              <a:spcBef>
                <a:spcPts val="0"/>
              </a:spcBef>
              <a:spcAft>
                <a:spcPts val="0"/>
              </a:spcAft>
            </a:pPr>
            <a:fld id="{152E6939-C4BF-41CF-AC77-7CE0793012C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2/19/2022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200" eaLnBrk="1" fontAlgn="auto" hangingPunct="1">
              <a:spcBef>
                <a:spcPts val="0"/>
              </a:spcBef>
              <a:spcAft>
                <a:spcPts val="0"/>
              </a:spcAft>
            </a:pPr>
            <a:fld id="{A39C28EF-A9DC-4135-BB04-DA86A2FEB601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200" eaLnBrk="1" fontAlgn="auto" hangingPunct="1">
              <a:spcBef>
                <a:spcPts val="0"/>
              </a:spcBef>
              <a:spcAft>
                <a:spcPts val="0"/>
              </a:spcAft>
            </a:pPr>
            <a:fld id="{152E6939-C4BF-41CF-AC77-7CE0793012C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2/19/2022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200" eaLnBrk="1" fontAlgn="auto" hangingPunct="1">
              <a:spcBef>
                <a:spcPts val="0"/>
              </a:spcBef>
              <a:spcAft>
                <a:spcPts val="0"/>
              </a:spcAft>
            </a:pPr>
            <a:fld id="{A39C28EF-A9DC-4135-BB04-DA86A2FEB601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5CE0CF4-2921-495C-B6F3-56C1E3BDC766}" type="slidenum">
              <a:rPr kumimoji="0" lang="en-US" altLang="vi-V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200" eaLnBrk="1" fontAlgn="auto" hangingPunct="1">
              <a:spcBef>
                <a:spcPts val="0"/>
              </a:spcBef>
              <a:spcAft>
                <a:spcPts val="0"/>
              </a:spcAft>
            </a:pPr>
            <a:fld id="{152E6939-C4BF-41CF-AC77-7CE0793012C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2/19/2022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200" eaLnBrk="1" fontAlgn="auto" hangingPunct="1">
              <a:spcBef>
                <a:spcPts val="0"/>
              </a:spcBef>
              <a:spcAft>
                <a:spcPts val="0"/>
              </a:spcAft>
            </a:pPr>
            <a:fld id="{A39C28EF-A9DC-4135-BB04-DA86A2FEB601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200" eaLnBrk="1" fontAlgn="auto" hangingPunct="1">
              <a:spcBef>
                <a:spcPts val="0"/>
              </a:spcBef>
              <a:spcAft>
                <a:spcPts val="0"/>
              </a:spcAft>
            </a:pPr>
            <a:fld id="{152E6939-C4BF-41CF-AC77-7CE0793012C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2/19/2022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200" eaLnBrk="1" fontAlgn="auto" hangingPunct="1">
              <a:spcBef>
                <a:spcPts val="0"/>
              </a:spcBef>
              <a:spcAft>
                <a:spcPts val="0"/>
              </a:spcAft>
            </a:pPr>
            <a:fld id="{A39C28EF-A9DC-4135-BB04-DA86A2FEB601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200" eaLnBrk="1" fontAlgn="auto" hangingPunct="1">
              <a:spcBef>
                <a:spcPts val="0"/>
              </a:spcBef>
              <a:spcAft>
                <a:spcPts val="0"/>
              </a:spcAft>
            </a:pPr>
            <a:fld id="{152E6939-C4BF-41CF-AC77-7CE0793012C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2/19/2022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200" eaLnBrk="1" fontAlgn="auto" hangingPunct="1">
              <a:spcBef>
                <a:spcPts val="0"/>
              </a:spcBef>
              <a:spcAft>
                <a:spcPts val="0"/>
              </a:spcAft>
            </a:pPr>
            <a:fld id="{A39C28EF-A9DC-4135-BB04-DA86A2FEB601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200" eaLnBrk="1" fontAlgn="auto" hangingPunct="1">
              <a:spcBef>
                <a:spcPts val="0"/>
              </a:spcBef>
              <a:spcAft>
                <a:spcPts val="0"/>
              </a:spcAft>
            </a:pPr>
            <a:fld id="{152E6939-C4BF-41CF-AC77-7CE0793012C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2/19/2022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200" eaLnBrk="1" fontAlgn="auto" hangingPunct="1">
              <a:spcBef>
                <a:spcPts val="0"/>
              </a:spcBef>
              <a:spcAft>
                <a:spcPts val="0"/>
              </a:spcAft>
            </a:pPr>
            <a:fld id="{A39C28EF-A9DC-4135-BB04-DA86A2FEB601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200" eaLnBrk="1" fontAlgn="auto" hangingPunct="1">
              <a:spcBef>
                <a:spcPts val="0"/>
              </a:spcBef>
              <a:spcAft>
                <a:spcPts val="0"/>
              </a:spcAft>
            </a:pPr>
            <a:fld id="{152E6939-C4BF-41CF-AC77-7CE0793012C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2/19/2022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200" eaLnBrk="1" fontAlgn="auto" hangingPunct="1">
              <a:spcBef>
                <a:spcPts val="0"/>
              </a:spcBef>
              <a:spcAft>
                <a:spcPts val="0"/>
              </a:spcAft>
            </a:pPr>
            <a:fld id="{A39C28EF-A9DC-4135-BB04-DA86A2FEB601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200" eaLnBrk="1" fontAlgn="auto" hangingPunct="1">
              <a:spcBef>
                <a:spcPts val="0"/>
              </a:spcBef>
              <a:spcAft>
                <a:spcPts val="0"/>
              </a:spcAft>
            </a:pPr>
            <a:fld id="{152E6939-C4BF-41CF-AC77-7CE0793012C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2/19/2022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200" eaLnBrk="1" fontAlgn="auto" hangingPunct="1">
              <a:spcBef>
                <a:spcPts val="0"/>
              </a:spcBef>
              <a:spcAft>
                <a:spcPts val="0"/>
              </a:spcAft>
            </a:pPr>
            <a:fld id="{A39C28EF-A9DC-4135-BB04-DA86A2FEB601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65C7BE8F-89C2-4211-A4AE-F085D8A13FD5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2/19/2022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DD23EFB2-6262-4D57-B35D-54E462062ADF}" type="slidenum">
              <a:rPr lang="en-US" altLang="en-US" smtClean="0">
                <a:latin typeface="Calibri" panose="020F0502020204030204"/>
              </a:rPr>
              <a:t>‹#›</a:t>
            </a:fld>
            <a:endParaRPr lang="en-US" altLang="en-US">
              <a:latin typeface="Calibri" panose="020F0502020204030204"/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D32F76BF-145F-4D18-9CAE-ECD990F28275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2/19/2022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19A9B4CC-1330-44F7-867D-F2D6E4A69B59}" type="slidenum">
              <a:rPr lang="en-US" altLang="en-US" smtClean="0">
                <a:latin typeface="Calibri" panose="020F0502020204030204"/>
              </a:rPr>
              <a:t>‹#›</a:t>
            </a:fld>
            <a:endParaRPr lang="en-US" altLang="en-US">
              <a:latin typeface="Calibri" panose="020F0502020204030204"/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7E50B4CA-A2FF-480E-B78C-6885F54DD57C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2/19/2022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E39CD987-8023-42FA-AC39-3D66FA2B7CED}" type="slidenum">
              <a:rPr lang="en-US" altLang="en-US" smtClean="0">
                <a:latin typeface="Calibri" panose="020F0502020204030204"/>
              </a:rPr>
              <a:t>‹#›</a:t>
            </a:fld>
            <a:endParaRPr lang="en-US" altLang="en-US">
              <a:latin typeface="Calibri" panose="020F0502020204030204"/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7629AC4E-49B2-4CE1-8C8A-821ADD519B6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2/19/2022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CAACF61C-2658-4EE6-A0C4-73C499A59093}" type="slidenum">
              <a:rPr lang="en-US" altLang="en-US" smtClean="0">
                <a:latin typeface="Calibri" panose="020F0502020204030204"/>
              </a:rPr>
              <a:t>‹#›</a:t>
            </a:fld>
            <a:endParaRPr lang="en-US" altLang="en-US">
              <a:latin typeface="Calibri" panose="020F0502020204030204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5CE0CF4-2921-495C-B6F3-56C1E3BDC766}" type="slidenum">
              <a:rPr kumimoji="0" lang="en-US" altLang="vi-V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5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535115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F6BBF171-8082-4A0F-ADA4-FF9EEF312E91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2/19/2022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6A1918CB-49B3-4D3D-B9EF-7037DAC857B9}" type="slidenum">
              <a:rPr lang="en-US" altLang="en-US" smtClean="0">
                <a:latin typeface="Calibri" panose="020F0502020204030204"/>
              </a:rPr>
              <a:t>‹#›</a:t>
            </a:fld>
            <a:endParaRPr lang="en-US" altLang="en-US">
              <a:latin typeface="Calibri" panose="020F0502020204030204"/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0788E82E-2C9A-43D5-92C6-DCCE31EBBBD8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2/19/2022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3FEE1825-E0EE-4C92-BD19-B4EC58BE64A2}" type="slidenum">
              <a:rPr lang="en-US" altLang="en-US" smtClean="0">
                <a:latin typeface="Calibri" panose="020F0502020204030204"/>
              </a:rPr>
              <a:t>‹#›</a:t>
            </a:fld>
            <a:endParaRPr lang="en-US" altLang="en-US">
              <a:latin typeface="Calibri" panose="020F0502020204030204"/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F7AFDE61-3BFE-499D-BD94-C937E79A413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2/19/2022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791202EC-C482-4961-AC96-42D9C0B520A5}" type="slidenum">
              <a:rPr lang="en-US" altLang="en-US" smtClean="0">
                <a:latin typeface="Calibri" panose="020F0502020204030204"/>
              </a:rPr>
              <a:t>‹#›</a:t>
            </a:fld>
            <a:endParaRPr lang="en-US" altLang="en-US">
              <a:latin typeface="Calibri" panose="020F0502020204030204"/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1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4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45C398E9-AF35-49F1-AE57-4AEA327445E0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2/19/2022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3A8F7F12-F02B-471C-9899-654BC66E784A}" type="slidenum">
              <a:rPr lang="en-US" altLang="en-US" smtClean="0">
                <a:latin typeface="Calibri" panose="020F0502020204030204"/>
              </a:rPr>
              <a:t>‹#›</a:t>
            </a:fld>
            <a:endParaRPr lang="en-US" altLang="en-US">
              <a:latin typeface="Calibri" panose="020F0502020204030204"/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2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0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3C210CA2-897A-4705-AA8A-0ED7358F15D4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2/19/2022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46A3EE12-8157-456B-AC2E-93BB332EB399}" type="slidenum">
              <a:rPr lang="en-US" altLang="en-US" smtClean="0">
                <a:latin typeface="Calibri" panose="020F0502020204030204"/>
              </a:rPr>
              <a:t>‹#›</a:t>
            </a:fld>
            <a:endParaRPr lang="en-US" altLang="en-US">
              <a:latin typeface="Calibri" panose="020F0502020204030204"/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19DD8EE6-D064-4DFB-801C-1288E704F6E7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2/19/2022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29481E80-88AB-4751-A0A4-995590987092}" type="slidenum">
              <a:rPr lang="en-US" altLang="en-US" smtClean="0">
                <a:latin typeface="Calibri" panose="020F0502020204030204"/>
              </a:rPr>
              <a:t>‹#›</a:t>
            </a:fld>
            <a:endParaRPr lang="en-US" altLang="en-US">
              <a:latin typeface="Calibri" panose="020F0502020204030204"/>
            </a:endParaRP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AC709C6B-B2B6-446A-B281-6A7030509022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2/19/2022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FDA01C5F-11CC-4381-B0E6-FC638476D265}" type="slidenum">
              <a:rPr lang="en-US" altLang="en-US" smtClean="0">
                <a:latin typeface="Calibri" panose="020F0502020204030204"/>
              </a:rPr>
              <a:t>‹#›</a:t>
            </a:fld>
            <a:endParaRPr lang="en-US" altLang="en-US">
              <a:latin typeface="Calibri" panose="020F0502020204030204"/>
            </a:endParaRP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3D94FDA6-A6D8-4321-AA92-038D2DCB1875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2/19/2022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274F537D-D45C-4F8A-A816-FF5DF3E38AB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3D94FDA6-A6D8-4321-AA92-038D2DCB1875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2/19/2022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274F537D-D45C-4F8A-A816-FF5DF3E38AB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3D94FDA6-A6D8-4321-AA92-038D2DCB1875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2/19/2022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274F537D-D45C-4F8A-A816-FF5DF3E38AB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5CE0CF4-2921-495C-B6F3-56C1E3BDC766}" type="slidenum">
              <a:rPr kumimoji="0" lang="en-US" altLang="vi-V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3D94FDA6-A6D8-4321-AA92-038D2DCB1875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2/19/2022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274F537D-D45C-4F8A-A816-FF5DF3E38AB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3D94FDA6-A6D8-4321-AA92-038D2DCB1875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2/19/2022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274F537D-D45C-4F8A-A816-FF5DF3E38AB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3D94FDA6-A6D8-4321-AA92-038D2DCB1875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2/19/2022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274F537D-D45C-4F8A-A816-FF5DF3E38AB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3D94FDA6-A6D8-4321-AA92-038D2DCB1875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2/19/2022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274F537D-D45C-4F8A-A816-FF5DF3E38AB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3D94FDA6-A6D8-4321-AA92-038D2DCB1875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2/19/2022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274F537D-D45C-4F8A-A816-FF5DF3E38AB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3D94FDA6-A6D8-4321-AA92-038D2DCB1875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2/19/2022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274F537D-D45C-4F8A-A816-FF5DF3E38AB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3D94FDA6-A6D8-4321-AA92-038D2DCB1875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2/19/2022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274F537D-D45C-4F8A-A816-FF5DF3E38AB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3D94FDA6-A6D8-4321-AA92-038D2DCB1875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2/19/2022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274F537D-D45C-4F8A-A816-FF5DF3E38AB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0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2" y="3886200"/>
            <a:ext cx="8534401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091" indent="0" algn="ctr">
              <a:buNone/>
              <a:defRPr/>
            </a:lvl2pPr>
            <a:lvl3pPr marL="914178" indent="0" algn="ctr">
              <a:buNone/>
              <a:defRPr/>
            </a:lvl3pPr>
            <a:lvl4pPr marL="1371268" indent="0" algn="ctr">
              <a:buNone/>
              <a:defRPr/>
            </a:lvl4pPr>
            <a:lvl5pPr marL="1828360" indent="0" algn="ctr">
              <a:buNone/>
              <a:defRPr/>
            </a:lvl5pPr>
            <a:lvl6pPr marL="2285450" indent="0" algn="ctr">
              <a:buNone/>
              <a:defRPr/>
            </a:lvl6pPr>
            <a:lvl7pPr marL="2742538" indent="0" algn="ctr">
              <a:buNone/>
              <a:defRPr/>
            </a:lvl7pPr>
            <a:lvl8pPr marL="3199627" indent="0" algn="ctr">
              <a:buNone/>
              <a:defRPr/>
            </a:lvl8pPr>
            <a:lvl9pPr marL="3656715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SG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BFC68F2-B06B-43C9-8CB1-305DCC0227A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B85A64C-0565-4273-9D87-04ED6970391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517FA38-6659-429E-B3D3-262AE7E9287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4BA279-F8FD-4121-8E85-53EA1B41F02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7193692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30AE80F-3540-416A-AB19-304E146B3EE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4F273EB-A2A0-45BF-86C0-FC8EC2D51D8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4A1C646-DAFC-43B6-A75C-327DFACDD25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2C4B07-3344-46ED-BA2E-2C19F1AEF64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991881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5CE0CF4-2921-495C-B6F3-56C1E3BDC766}" type="slidenum">
              <a:rPr kumimoji="0" lang="en-US" altLang="vi-V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3999" b="1" cap="all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5"/>
            <a:ext cx="10363200" cy="1500188"/>
          </a:xfrm>
        </p:spPr>
        <p:txBody>
          <a:bodyPr anchor="b"/>
          <a:lstStyle>
            <a:lvl1pPr marL="0" indent="0">
              <a:buNone/>
              <a:defRPr sz="1999"/>
            </a:lvl1pPr>
            <a:lvl2pPr marL="457091" indent="0">
              <a:buNone/>
              <a:defRPr sz="1799"/>
            </a:lvl2pPr>
            <a:lvl3pPr marL="914178" indent="0">
              <a:buNone/>
              <a:defRPr sz="1599"/>
            </a:lvl3pPr>
            <a:lvl4pPr marL="1371268" indent="0">
              <a:buNone/>
              <a:defRPr sz="1400"/>
            </a:lvl4pPr>
            <a:lvl5pPr marL="1828360" indent="0">
              <a:buNone/>
              <a:defRPr sz="1400"/>
            </a:lvl5pPr>
            <a:lvl6pPr marL="2285450" indent="0">
              <a:buNone/>
              <a:defRPr sz="1400"/>
            </a:lvl6pPr>
            <a:lvl7pPr marL="2742538" indent="0">
              <a:buNone/>
              <a:defRPr sz="1400"/>
            </a:lvl7pPr>
            <a:lvl8pPr marL="3199627" indent="0">
              <a:buNone/>
              <a:defRPr sz="1400"/>
            </a:lvl8pPr>
            <a:lvl9pPr marL="3656715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633AB06-B833-46BE-B2AF-9A18EDA2EB1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8E209EA-FD6D-4A13-A93E-CF6BB0DE429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E46CF37-5159-47CC-AFEB-042697632B9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7F87A7-E91E-4219-B973-AC596F2AD54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0563863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1" y="1600204"/>
            <a:ext cx="5384800" cy="4525963"/>
          </a:xfrm>
        </p:spPr>
        <p:txBody>
          <a:bodyPr/>
          <a:lstStyle>
            <a:lvl1pPr>
              <a:defRPr sz="2799"/>
            </a:lvl1pPr>
            <a:lvl2pPr>
              <a:defRPr sz="2399"/>
            </a:lvl2pPr>
            <a:lvl3pPr>
              <a:defRPr sz="1999"/>
            </a:lvl3pPr>
            <a:lvl4pPr>
              <a:defRPr sz="1799"/>
            </a:lvl4pPr>
            <a:lvl5pPr>
              <a:defRPr sz="1799"/>
            </a:lvl5pPr>
            <a:lvl6pPr>
              <a:defRPr sz="1799"/>
            </a:lvl6pPr>
            <a:lvl7pPr>
              <a:defRPr sz="1799"/>
            </a:lvl7pPr>
            <a:lvl8pPr>
              <a:defRPr sz="1799"/>
            </a:lvl8pPr>
            <a:lvl9pPr>
              <a:defRPr sz="179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4"/>
            <a:ext cx="5384800" cy="4525963"/>
          </a:xfrm>
        </p:spPr>
        <p:txBody>
          <a:bodyPr/>
          <a:lstStyle>
            <a:lvl1pPr>
              <a:defRPr sz="2799"/>
            </a:lvl1pPr>
            <a:lvl2pPr>
              <a:defRPr sz="2399"/>
            </a:lvl2pPr>
            <a:lvl3pPr>
              <a:defRPr sz="1999"/>
            </a:lvl3pPr>
            <a:lvl4pPr>
              <a:defRPr sz="1799"/>
            </a:lvl4pPr>
            <a:lvl5pPr>
              <a:defRPr sz="1799"/>
            </a:lvl5pPr>
            <a:lvl6pPr>
              <a:defRPr sz="1799"/>
            </a:lvl6pPr>
            <a:lvl7pPr>
              <a:defRPr sz="1799"/>
            </a:lvl7pPr>
            <a:lvl8pPr>
              <a:defRPr sz="1799"/>
            </a:lvl8pPr>
            <a:lvl9pPr>
              <a:defRPr sz="179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8AE07E1-E94E-4C1E-A4F0-B404A2F8C4E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393AA1B-BDE5-47BA-B1CA-2FAEA498657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5A89339-A2F4-4E20-9233-3D1021A6219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D084DE-761F-4815-A590-D88E9C0424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8106786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3" y="1535113"/>
            <a:ext cx="5386916" cy="639763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7091" indent="0">
              <a:buNone/>
              <a:defRPr sz="1999" b="1"/>
            </a:lvl2pPr>
            <a:lvl3pPr marL="914178" indent="0">
              <a:buNone/>
              <a:defRPr sz="1799" b="1"/>
            </a:lvl3pPr>
            <a:lvl4pPr marL="1371268" indent="0">
              <a:buNone/>
              <a:defRPr sz="1599" b="1"/>
            </a:lvl4pPr>
            <a:lvl5pPr marL="1828360" indent="0">
              <a:buNone/>
              <a:defRPr sz="1599" b="1"/>
            </a:lvl5pPr>
            <a:lvl6pPr marL="2285450" indent="0">
              <a:buNone/>
              <a:defRPr sz="1599" b="1"/>
            </a:lvl6pPr>
            <a:lvl7pPr marL="2742538" indent="0">
              <a:buNone/>
              <a:defRPr sz="1599" b="1"/>
            </a:lvl7pPr>
            <a:lvl8pPr marL="3199627" indent="0">
              <a:buNone/>
              <a:defRPr sz="1599" b="1"/>
            </a:lvl8pPr>
            <a:lvl9pPr marL="3656715" indent="0">
              <a:buNone/>
              <a:defRPr sz="1599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3" y="2174876"/>
            <a:ext cx="5386916" cy="3951288"/>
          </a:xfrm>
        </p:spPr>
        <p:txBody>
          <a:bodyPr/>
          <a:lstStyle>
            <a:lvl1pPr>
              <a:defRPr sz="2399"/>
            </a:lvl1pPr>
            <a:lvl2pPr>
              <a:defRPr sz="1999"/>
            </a:lvl2pPr>
            <a:lvl3pPr>
              <a:defRPr sz="1799"/>
            </a:lvl3pPr>
            <a:lvl4pPr>
              <a:defRPr sz="1599"/>
            </a:lvl4pPr>
            <a:lvl5pPr>
              <a:defRPr sz="1599"/>
            </a:lvl5pPr>
            <a:lvl6pPr>
              <a:defRPr sz="1599"/>
            </a:lvl6pPr>
            <a:lvl7pPr>
              <a:defRPr sz="1599"/>
            </a:lvl7pPr>
            <a:lvl8pPr>
              <a:defRPr sz="1599"/>
            </a:lvl8pPr>
            <a:lvl9pPr>
              <a:defRPr sz="159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2" y="1535113"/>
            <a:ext cx="5389033" cy="639763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7091" indent="0">
              <a:buNone/>
              <a:defRPr sz="1999" b="1"/>
            </a:lvl2pPr>
            <a:lvl3pPr marL="914178" indent="0">
              <a:buNone/>
              <a:defRPr sz="1799" b="1"/>
            </a:lvl3pPr>
            <a:lvl4pPr marL="1371268" indent="0">
              <a:buNone/>
              <a:defRPr sz="1599" b="1"/>
            </a:lvl4pPr>
            <a:lvl5pPr marL="1828360" indent="0">
              <a:buNone/>
              <a:defRPr sz="1599" b="1"/>
            </a:lvl5pPr>
            <a:lvl6pPr marL="2285450" indent="0">
              <a:buNone/>
              <a:defRPr sz="1599" b="1"/>
            </a:lvl6pPr>
            <a:lvl7pPr marL="2742538" indent="0">
              <a:buNone/>
              <a:defRPr sz="1599" b="1"/>
            </a:lvl7pPr>
            <a:lvl8pPr marL="3199627" indent="0">
              <a:buNone/>
              <a:defRPr sz="1599" b="1"/>
            </a:lvl8pPr>
            <a:lvl9pPr marL="3656715" indent="0">
              <a:buNone/>
              <a:defRPr sz="1599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2" y="2174876"/>
            <a:ext cx="5389033" cy="3951288"/>
          </a:xfrm>
        </p:spPr>
        <p:txBody>
          <a:bodyPr/>
          <a:lstStyle>
            <a:lvl1pPr>
              <a:defRPr sz="2399"/>
            </a:lvl1pPr>
            <a:lvl2pPr>
              <a:defRPr sz="1999"/>
            </a:lvl2pPr>
            <a:lvl3pPr>
              <a:defRPr sz="1799"/>
            </a:lvl3pPr>
            <a:lvl4pPr>
              <a:defRPr sz="1599"/>
            </a:lvl4pPr>
            <a:lvl5pPr>
              <a:defRPr sz="1599"/>
            </a:lvl5pPr>
            <a:lvl6pPr>
              <a:defRPr sz="1599"/>
            </a:lvl6pPr>
            <a:lvl7pPr>
              <a:defRPr sz="1599"/>
            </a:lvl7pPr>
            <a:lvl8pPr>
              <a:defRPr sz="1599"/>
            </a:lvl8pPr>
            <a:lvl9pPr>
              <a:defRPr sz="159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8E412CCF-B407-4256-80CD-1F04630085A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2A561251-00F9-4366-89EC-92449AA104A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A1258753-B50A-41CA-A68B-3A4355B9092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C24A4D-C776-4527-B261-FAB90617CF2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5177139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56F3BB76-9AF7-4379-90C4-49E06DBFCD0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DFAE0DC4-10D4-4917-BD4C-2EDE1CC7EC4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87692AF3-B634-4657-9877-254E361F396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12122D-D270-45E4-9E8B-041477407C2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2481236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27FAA9B9-28DC-46B3-BBF9-06A4A5BBE56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2BCFA39A-DB56-4BB2-886E-E421B496B03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9B3D50B7-7B44-402B-A3C0-167BF035434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501897-683C-409A-8029-37628236715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640523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4" y="273053"/>
            <a:ext cx="4011083" cy="1162051"/>
          </a:xfrm>
        </p:spPr>
        <p:txBody>
          <a:bodyPr anchor="b"/>
          <a:lstStyle>
            <a:lvl1pPr algn="l">
              <a:defRPr sz="1999" b="1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6" y="273054"/>
            <a:ext cx="6815667" cy="5853113"/>
          </a:xfrm>
        </p:spPr>
        <p:txBody>
          <a:bodyPr/>
          <a:lstStyle>
            <a:lvl1pPr>
              <a:defRPr sz="3199"/>
            </a:lvl1pPr>
            <a:lvl2pPr>
              <a:defRPr sz="2799"/>
            </a:lvl2pPr>
            <a:lvl3pPr>
              <a:defRPr sz="2399"/>
            </a:lvl3pPr>
            <a:lvl4pPr>
              <a:defRPr sz="1999"/>
            </a:lvl4pPr>
            <a:lvl5pPr>
              <a:defRPr sz="1999"/>
            </a:lvl5pPr>
            <a:lvl6pPr>
              <a:defRPr sz="1999"/>
            </a:lvl6pPr>
            <a:lvl7pPr>
              <a:defRPr sz="1999"/>
            </a:lvl7pPr>
            <a:lvl8pPr>
              <a:defRPr sz="1999"/>
            </a:lvl8pPr>
            <a:lvl9pPr>
              <a:defRPr sz="199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4" y="1435104"/>
            <a:ext cx="401108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091" indent="0">
              <a:buNone/>
              <a:defRPr sz="1200"/>
            </a:lvl2pPr>
            <a:lvl3pPr marL="914178" indent="0">
              <a:buNone/>
              <a:defRPr sz="1000"/>
            </a:lvl3pPr>
            <a:lvl4pPr marL="1371268" indent="0">
              <a:buNone/>
              <a:defRPr sz="900"/>
            </a:lvl4pPr>
            <a:lvl5pPr marL="1828360" indent="0">
              <a:buNone/>
              <a:defRPr sz="900"/>
            </a:lvl5pPr>
            <a:lvl6pPr marL="2285450" indent="0">
              <a:buNone/>
              <a:defRPr sz="900"/>
            </a:lvl6pPr>
            <a:lvl7pPr marL="2742538" indent="0">
              <a:buNone/>
              <a:defRPr sz="900"/>
            </a:lvl7pPr>
            <a:lvl8pPr marL="3199627" indent="0">
              <a:buNone/>
              <a:defRPr sz="900"/>
            </a:lvl8pPr>
            <a:lvl9pPr marL="3656715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E531EF8-FD91-45A5-9ED0-F60D5691463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5FF28A2-4F86-4B4E-B4D7-6B06B8A7EF7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2E86683-8BEE-4CCD-9B1B-0D131545EE2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D396AE-2F26-4778-BE9F-39B318431B1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3857108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9" y="4800601"/>
            <a:ext cx="7315200" cy="566739"/>
          </a:xfrm>
        </p:spPr>
        <p:txBody>
          <a:bodyPr anchor="b"/>
          <a:lstStyle>
            <a:lvl1pPr algn="l">
              <a:defRPr sz="1999" b="1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9" y="612776"/>
            <a:ext cx="7315200" cy="4114800"/>
          </a:xfrm>
        </p:spPr>
        <p:txBody>
          <a:bodyPr/>
          <a:lstStyle>
            <a:lvl1pPr marL="0" indent="0">
              <a:buNone/>
              <a:defRPr sz="3199"/>
            </a:lvl1pPr>
            <a:lvl2pPr marL="457091" indent="0">
              <a:buNone/>
              <a:defRPr sz="2799"/>
            </a:lvl2pPr>
            <a:lvl3pPr marL="914178" indent="0">
              <a:buNone/>
              <a:defRPr sz="2399"/>
            </a:lvl3pPr>
            <a:lvl4pPr marL="1371268" indent="0">
              <a:buNone/>
              <a:defRPr sz="1999"/>
            </a:lvl4pPr>
            <a:lvl5pPr marL="1828360" indent="0">
              <a:buNone/>
              <a:defRPr sz="1999"/>
            </a:lvl5pPr>
            <a:lvl6pPr marL="2285450" indent="0">
              <a:buNone/>
              <a:defRPr sz="1999"/>
            </a:lvl6pPr>
            <a:lvl7pPr marL="2742538" indent="0">
              <a:buNone/>
              <a:defRPr sz="1999"/>
            </a:lvl7pPr>
            <a:lvl8pPr marL="3199627" indent="0">
              <a:buNone/>
              <a:defRPr sz="1999"/>
            </a:lvl8pPr>
            <a:lvl9pPr marL="3656715" indent="0">
              <a:buNone/>
              <a:defRPr sz="1999"/>
            </a:lvl9pPr>
          </a:lstStyle>
          <a:p>
            <a:pPr lvl="0"/>
            <a:endParaRPr lang="en-SG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9" y="5367339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091" indent="0">
              <a:buNone/>
              <a:defRPr sz="1200"/>
            </a:lvl2pPr>
            <a:lvl3pPr marL="914178" indent="0">
              <a:buNone/>
              <a:defRPr sz="1000"/>
            </a:lvl3pPr>
            <a:lvl4pPr marL="1371268" indent="0">
              <a:buNone/>
              <a:defRPr sz="900"/>
            </a:lvl4pPr>
            <a:lvl5pPr marL="1828360" indent="0">
              <a:buNone/>
              <a:defRPr sz="900"/>
            </a:lvl5pPr>
            <a:lvl6pPr marL="2285450" indent="0">
              <a:buNone/>
              <a:defRPr sz="900"/>
            </a:lvl6pPr>
            <a:lvl7pPr marL="2742538" indent="0">
              <a:buNone/>
              <a:defRPr sz="900"/>
            </a:lvl7pPr>
            <a:lvl8pPr marL="3199627" indent="0">
              <a:buNone/>
              <a:defRPr sz="900"/>
            </a:lvl8pPr>
            <a:lvl9pPr marL="3656715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07A27AE-AAEE-4F88-BD1E-C110EE4D3B2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E45AA84-98B3-4B27-8C6F-6BF82148B18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A4EB7FF-0DFA-4379-8C94-A9225534D80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3ED26D-E6D9-4DD2-8490-FD3DEE09138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9258875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EC0A999-7326-4E79-8A2B-43B5D4B0112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26F735C-7D39-4F44-8A66-182916C2562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31C4ED6-AEF7-40FD-88CB-F836390A774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8DF185-3211-4561-8B9A-A6350924727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4730954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5" y="274640"/>
            <a:ext cx="8026399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334C084-AA92-4518-A956-157262C6B4A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B0BD5F2-EEF6-4973-B205-29AD7BFCB96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C03E701-BEDD-4654-8841-843FA7A4F90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3B0A76-49A8-4D1E-B55D-543DBFF379E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679968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5CE0CF4-2921-495C-B6F3-56C1E3BDC766}" type="slidenum">
              <a:rPr kumimoji="0" lang="en-US" altLang="vi-V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5CE0CF4-2921-495C-B6F3-56C1E3BDC766}" type="slidenum">
              <a:rPr kumimoji="0" lang="en-US" altLang="vi-V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4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400">
                <a:latin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4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5CE0CF4-2921-495C-B6F3-56C1E3BDC766}" type="slidenum">
              <a:rPr kumimoji="0" lang="en-US" altLang="vi-V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200" eaLnBrk="1" fontAlgn="auto" hangingPunct="1">
              <a:spcBef>
                <a:spcPts val="0"/>
              </a:spcBef>
              <a:spcAft>
                <a:spcPts val="0"/>
              </a:spcAft>
            </a:pPr>
            <a:fld id="{152E6939-C4BF-41CF-AC77-7CE0793012C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2/19/2022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200" eaLnBrk="1" fontAlgn="auto" hangingPunct="1">
              <a:spcBef>
                <a:spcPts val="0"/>
              </a:spcBef>
              <a:spcAft>
                <a:spcPts val="0"/>
              </a:spcAft>
            </a:pPr>
            <a:fld id="{A39C28EF-A9DC-4135-BB04-DA86A2FEB601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1219200" rtl="0" eaLnBrk="1" latinLnBrk="0" hangingPunct="1">
        <a:spcBef>
          <a:spcPct val="0"/>
        </a:spcBef>
        <a:buNone/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200" eaLnBrk="1" fontAlgn="auto" hangingPunct="1">
              <a:spcBef>
                <a:spcPts val="0"/>
              </a:spcBef>
              <a:spcAft>
                <a:spcPts val="0"/>
              </a:spcAft>
            </a:pPr>
            <a:fld id="{152E6939-C4BF-41CF-AC77-7CE0793012C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2/19/2022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200" eaLnBrk="1" fontAlgn="auto" hangingPunct="1">
              <a:spcBef>
                <a:spcPts val="0"/>
              </a:spcBef>
              <a:spcAft>
                <a:spcPts val="0"/>
              </a:spcAft>
            </a:pPr>
            <a:fld id="{A39C28EF-A9DC-4135-BB04-DA86A2FEB601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ctr" defTabSz="1219200" rtl="0" eaLnBrk="1" latinLnBrk="0" hangingPunct="1">
        <a:spcBef>
          <a:spcPct val="0"/>
        </a:spcBef>
        <a:buNone/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200" eaLnBrk="1" fontAlgn="auto" hangingPunct="1">
              <a:spcBef>
                <a:spcPts val="0"/>
              </a:spcBef>
              <a:spcAft>
                <a:spcPts val="0"/>
              </a:spcAft>
            </a:pPr>
            <a:fld id="{152E6939-C4BF-41CF-AC77-7CE0793012C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2/19/2022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200" eaLnBrk="1" fontAlgn="auto" hangingPunct="1">
              <a:spcBef>
                <a:spcPts val="0"/>
              </a:spcBef>
              <a:spcAft>
                <a:spcPts val="0"/>
              </a:spcAft>
            </a:pPr>
            <a:fld id="{A39C28EF-A9DC-4135-BB04-DA86A2FEB601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ctr" defTabSz="1219200" rtl="0" eaLnBrk="1" latinLnBrk="0" hangingPunct="1">
        <a:spcBef>
          <a:spcPct val="0"/>
        </a:spcBef>
        <a:buNone/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409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2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50E50BC9-28DF-4299-AFB6-96482FB6040C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2/19/2022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FCA68C15-804A-4F61-873E-C15E0FA6C04A}" type="slidenum">
              <a:rPr lang="en-US" altLang="en-US" smtClean="0">
                <a:latin typeface="Calibri" panose="020F0502020204030204"/>
              </a:rPr>
              <a:t>‹#›</a:t>
            </a:fld>
            <a:endParaRPr lang="en-US" altLang="en-US">
              <a:latin typeface="Calibri" panose="020F0502020204030204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xStyles>
    <p:titleStyle>
      <a:lvl1pPr algn="ctr" defTabSz="913130" rtl="0" eaLnBrk="0" fontAlgn="base" hangingPunct="0">
        <a:spcBef>
          <a:spcPct val="0"/>
        </a:spcBef>
        <a:spcAft>
          <a:spcPct val="0"/>
        </a:spcAft>
        <a:defRPr sz="435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913130" rtl="0" eaLnBrk="0" fontAlgn="base" hangingPunct="0">
        <a:spcBef>
          <a:spcPct val="0"/>
        </a:spcBef>
        <a:spcAft>
          <a:spcPct val="0"/>
        </a:spcAft>
        <a:defRPr sz="4350">
          <a:solidFill>
            <a:schemeClr val="tx1"/>
          </a:solidFill>
          <a:latin typeface="Calibri" panose="020F0502020204030204" pitchFamily="34" charset="0"/>
        </a:defRPr>
      </a:lvl2pPr>
      <a:lvl3pPr algn="ctr" defTabSz="913130" rtl="0" eaLnBrk="0" fontAlgn="base" hangingPunct="0">
        <a:spcBef>
          <a:spcPct val="0"/>
        </a:spcBef>
        <a:spcAft>
          <a:spcPct val="0"/>
        </a:spcAft>
        <a:defRPr sz="4350">
          <a:solidFill>
            <a:schemeClr val="tx1"/>
          </a:solidFill>
          <a:latin typeface="Calibri" panose="020F0502020204030204" pitchFamily="34" charset="0"/>
        </a:defRPr>
      </a:lvl3pPr>
      <a:lvl4pPr algn="ctr" defTabSz="913130" rtl="0" eaLnBrk="0" fontAlgn="base" hangingPunct="0">
        <a:spcBef>
          <a:spcPct val="0"/>
        </a:spcBef>
        <a:spcAft>
          <a:spcPct val="0"/>
        </a:spcAft>
        <a:defRPr sz="4350">
          <a:solidFill>
            <a:schemeClr val="tx1"/>
          </a:solidFill>
          <a:latin typeface="Calibri" panose="020F0502020204030204" pitchFamily="34" charset="0"/>
        </a:defRPr>
      </a:lvl4pPr>
      <a:lvl5pPr algn="ctr" defTabSz="913130" rtl="0" eaLnBrk="0" fontAlgn="base" hangingPunct="0">
        <a:spcBef>
          <a:spcPct val="0"/>
        </a:spcBef>
        <a:spcAft>
          <a:spcPct val="0"/>
        </a:spcAft>
        <a:defRPr sz="4350">
          <a:solidFill>
            <a:schemeClr val="tx1"/>
          </a:solidFill>
          <a:latin typeface="Calibri" panose="020F0502020204030204" pitchFamily="34" charset="0"/>
        </a:defRPr>
      </a:lvl5pPr>
      <a:lvl6pPr marL="342900" algn="ctr" defTabSz="913130" rtl="0" fontAlgn="base">
        <a:spcBef>
          <a:spcPct val="0"/>
        </a:spcBef>
        <a:spcAft>
          <a:spcPct val="0"/>
        </a:spcAft>
        <a:defRPr sz="4350">
          <a:solidFill>
            <a:schemeClr val="tx1"/>
          </a:solidFill>
          <a:latin typeface="Calibri" panose="020F0502020204030204" pitchFamily="34" charset="0"/>
        </a:defRPr>
      </a:lvl6pPr>
      <a:lvl7pPr marL="685800" algn="ctr" defTabSz="913130" rtl="0" fontAlgn="base">
        <a:spcBef>
          <a:spcPct val="0"/>
        </a:spcBef>
        <a:spcAft>
          <a:spcPct val="0"/>
        </a:spcAft>
        <a:defRPr sz="4350">
          <a:solidFill>
            <a:schemeClr val="tx1"/>
          </a:solidFill>
          <a:latin typeface="Calibri" panose="020F0502020204030204" pitchFamily="34" charset="0"/>
        </a:defRPr>
      </a:lvl7pPr>
      <a:lvl8pPr marL="1028700" algn="ctr" defTabSz="913130" rtl="0" fontAlgn="base">
        <a:spcBef>
          <a:spcPct val="0"/>
        </a:spcBef>
        <a:spcAft>
          <a:spcPct val="0"/>
        </a:spcAft>
        <a:defRPr sz="4350">
          <a:solidFill>
            <a:schemeClr val="tx1"/>
          </a:solidFill>
          <a:latin typeface="Calibri" panose="020F0502020204030204" pitchFamily="34" charset="0"/>
        </a:defRPr>
      </a:lvl8pPr>
      <a:lvl9pPr marL="1371600" algn="ctr" defTabSz="913130" rtl="0" fontAlgn="base">
        <a:spcBef>
          <a:spcPct val="0"/>
        </a:spcBef>
        <a:spcAft>
          <a:spcPct val="0"/>
        </a:spcAft>
        <a:defRPr sz="435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1630" indent="-341630" algn="l" defTabSz="91313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150" kern="1200">
          <a:solidFill>
            <a:schemeClr val="tx1"/>
          </a:solidFill>
          <a:latin typeface="+mn-lt"/>
          <a:ea typeface="+mn-ea"/>
          <a:cs typeface="+mn-cs"/>
        </a:defRPr>
      </a:lvl1pPr>
      <a:lvl2pPr marL="741680" indent="-284480" algn="l" defTabSz="91313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775" kern="1200">
          <a:solidFill>
            <a:schemeClr val="tx1"/>
          </a:solidFill>
          <a:latin typeface="+mn-lt"/>
          <a:ea typeface="+mn-ea"/>
          <a:cs typeface="+mn-cs"/>
        </a:defRPr>
      </a:lvl2pPr>
      <a:lvl3pPr marL="1141730" indent="-227330" algn="l" defTabSz="91313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930" indent="-227330" algn="l" defTabSz="91313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950" kern="1200">
          <a:solidFill>
            <a:schemeClr val="tx1"/>
          </a:solidFill>
          <a:latin typeface="+mn-lt"/>
          <a:ea typeface="+mn-ea"/>
          <a:cs typeface="+mn-cs"/>
        </a:defRPr>
      </a:lvl4pPr>
      <a:lvl5pPr marL="2056130" indent="-227330" algn="l" defTabSz="91313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95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3D94FDA6-A6D8-4321-AA92-038D2DCB1875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2/19/2022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274F537D-D45C-4F8A-A816-FF5DF3E38AB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A0E53925-4C15-4D6C-ADF8-057F8EFC161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03C15183-EDE4-4638-9920-99CDCB7E525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834BB8F7-246C-4BC7-BDBE-BFC66422C82E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818A3621-160C-4519-876E-B98B0408D772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3B6173C9-7DCB-4B33-97A0-F52E6300E4E9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544FCD1D-3CC7-42D9-A9B6-1E72E8D65A2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8187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Arial" charset="0"/>
        </a:defRPr>
      </a:lvl5pPr>
      <a:lvl6pPr marL="457091" algn="ctr" rtl="0" fontAlgn="base">
        <a:spcBef>
          <a:spcPct val="0"/>
        </a:spcBef>
        <a:spcAft>
          <a:spcPct val="0"/>
        </a:spcAft>
        <a:defRPr sz="4399">
          <a:solidFill>
            <a:schemeClr val="tx2"/>
          </a:solidFill>
          <a:latin typeface="Arial" charset="0"/>
        </a:defRPr>
      </a:lvl6pPr>
      <a:lvl7pPr marL="914178" algn="ctr" rtl="0" fontAlgn="base">
        <a:spcBef>
          <a:spcPct val="0"/>
        </a:spcBef>
        <a:spcAft>
          <a:spcPct val="0"/>
        </a:spcAft>
        <a:defRPr sz="4399">
          <a:solidFill>
            <a:schemeClr val="tx2"/>
          </a:solidFill>
          <a:latin typeface="Arial" charset="0"/>
        </a:defRPr>
      </a:lvl7pPr>
      <a:lvl8pPr marL="1371268" algn="ctr" rtl="0" fontAlgn="base">
        <a:spcBef>
          <a:spcPct val="0"/>
        </a:spcBef>
        <a:spcAft>
          <a:spcPct val="0"/>
        </a:spcAft>
        <a:defRPr sz="4399">
          <a:solidFill>
            <a:schemeClr val="tx2"/>
          </a:solidFill>
          <a:latin typeface="Arial" charset="0"/>
        </a:defRPr>
      </a:lvl8pPr>
      <a:lvl9pPr marL="1828360" algn="ctr" rtl="0" fontAlgn="base">
        <a:spcBef>
          <a:spcPct val="0"/>
        </a:spcBef>
        <a:spcAft>
          <a:spcPct val="0"/>
        </a:spcAft>
        <a:defRPr sz="4399">
          <a:solidFill>
            <a:schemeClr val="tx2"/>
          </a:solidFill>
          <a:latin typeface="Arial" charset="0"/>
        </a:defRPr>
      </a:lvl9pPr>
    </p:titleStyle>
    <p:bodyStyle>
      <a:lvl1pPr marL="339725" indent="-339725" algn="l" rtl="0" eaLnBrk="0" fontAlgn="base" hangingPunct="0">
        <a:spcBef>
          <a:spcPct val="20000"/>
        </a:spcBef>
        <a:spcAft>
          <a:spcPct val="0"/>
        </a:spcAft>
        <a:buChar char="•"/>
        <a:defRPr sz="3100">
          <a:solidFill>
            <a:schemeClr val="tx1"/>
          </a:solidFill>
          <a:latin typeface="+mn-lt"/>
          <a:ea typeface="+mn-ea"/>
          <a:cs typeface="+mn-cs"/>
        </a:defRPr>
      </a:lvl1pPr>
      <a:lvl2pPr marL="739775" indent="-282575" algn="l" rtl="0" eaLnBrk="0" fontAlgn="base" hangingPunct="0">
        <a:spcBef>
          <a:spcPct val="20000"/>
        </a:spcBef>
        <a:spcAft>
          <a:spcPct val="0"/>
        </a:spcAft>
        <a:buChar char="–"/>
        <a:defRPr sz="2700">
          <a:solidFill>
            <a:schemeClr val="tx1"/>
          </a:solidFill>
          <a:latin typeface="+mn-lt"/>
        </a:defRPr>
      </a:lvl2pPr>
      <a:lvl3pPr marL="1139825" indent="-225425" algn="l" rtl="0" eaLnBrk="0" fontAlgn="base" hangingPunct="0">
        <a:spcBef>
          <a:spcPct val="20000"/>
        </a:spcBef>
        <a:spcAft>
          <a:spcPct val="0"/>
        </a:spcAft>
        <a:buChar char="•"/>
        <a:defRPr sz="2300">
          <a:solidFill>
            <a:schemeClr val="tx1"/>
          </a:solidFill>
          <a:latin typeface="+mn-lt"/>
        </a:defRPr>
      </a:lvl3pPr>
      <a:lvl4pPr marL="1597025" indent="-225425" algn="l" rtl="0" eaLnBrk="0" fontAlgn="base" hangingPunct="0">
        <a:spcBef>
          <a:spcPct val="20000"/>
        </a:spcBef>
        <a:spcAft>
          <a:spcPct val="0"/>
        </a:spcAft>
        <a:buChar char="–"/>
        <a:defRPr sz="1900">
          <a:solidFill>
            <a:schemeClr val="tx1"/>
          </a:solidFill>
          <a:latin typeface="+mn-lt"/>
        </a:defRPr>
      </a:lvl4pPr>
      <a:lvl5pPr marL="2054225" indent="-225425" algn="l" rtl="0" eaLnBrk="0" fontAlgn="base" hangingPunct="0">
        <a:spcBef>
          <a:spcPct val="20000"/>
        </a:spcBef>
        <a:spcAft>
          <a:spcPct val="0"/>
        </a:spcAft>
        <a:buChar char="»"/>
        <a:defRPr sz="1900">
          <a:solidFill>
            <a:schemeClr val="tx1"/>
          </a:solidFill>
          <a:latin typeface="+mn-lt"/>
        </a:defRPr>
      </a:lvl5pPr>
      <a:lvl6pPr marL="2513992" indent="-228545" algn="l" rtl="0" fontAlgn="base">
        <a:spcBef>
          <a:spcPct val="20000"/>
        </a:spcBef>
        <a:spcAft>
          <a:spcPct val="0"/>
        </a:spcAft>
        <a:buChar char="»"/>
        <a:defRPr sz="1999">
          <a:solidFill>
            <a:schemeClr val="tx1"/>
          </a:solidFill>
          <a:latin typeface="+mn-lt"/>
        </a:defRPr>
      </a:lvl6pPr>
      <a:lvl7pPr marL="2971082" indent="-228545" algn="l" rtl="0" fontAlgn="base">
        <a:spcBef>
          <a:spcPct val="20000"/>
        </a:spcBef>
        <a:spcAft>
          <a:spcPct val="0"/>
        </a:spcAft>
        <a:buChar char="»"/>
        <a:defRPr sz="1999">
          <a:solidFill>
            <a:schemeClr val="tx1"/>
          </a:solidFill>
          <a:latin typeface="+mn-lt"/>
        </a:defRPr>
      </a:lvl7pPr>
      <a:lvl8pPr marL="3428172" indent="-228545" algn="l" rtl="0" fontAlgn="base">
        <a:spcBef>
          <a:spcPct val="20000"/>
        </a:spcBef>
        <a:spcAft>
          <a:spcPct val="0"/>
        </a:spcAft>
        <a:buChar char="»"/>
        <a:defRPr sz="1999">
          <a:solidFill>
            <a:schemeClr val="tx1"/>
          </a:solidFill>
          <a:latin typeface="+mn-lt"/>
        </a:defRPr>
      </a:lvl8pPr>
      <a:lvl9pPr marL="3885262" indent="-228545" algn="l" rtl="0" fontAlgn="base">
        <a:spcBef>
          <a:spcPct val="20000"/>
        </a:spcBef>
        <a:spcAft>
          <a:spcPct val="0"/>
        </a:spcAft>
        <a:buChar char="»"/>
        <a:defRPr sz="1999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178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91" algn="l" defTabSz="914178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78" algn="l" defTabSz="914178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268" algn="l" defTabSz="914178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360" algn="l" defTabSz="914178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450" algn="l" defTabSz="914178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538" algn="l" defTabSz="914178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627" algn="l" defTabSz="914178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715" algn="l" defTabSz="914178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1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audio" Target="../media/audio2.wav"/><Relationship Id="rId7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1.xml"/><Relationship Id="rId6" Type="http://schemas.openxmlformats.org/officeDocument/2006/relationships/audio" Target="../media/audio5.wav"/><Relationship Id="rId5" Type="http://schemas.openxmlformats.org/officeDocument/2006/relationships/audio" Target="../media/audio4.wav"/><Relationship Id="rId4" Type="http://schemas.openxmlformats.org/officeDocument/2006/relationships/audio" Target="../media/audio3.wav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audio" Target="../media/audio2.wav"/><Relationship Id="rId7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1.xml"/><Relationship Id="rId6" Type="http://schemas.openxmlformats.org/officeDocument/2006/relationships/audio" Target="../media/audio5.wav"/><Relationship Id="rId5" Type="http://schemas.openxmlformats.org/officeDocument/2006/relationships/audio" Target="../media/audio4.wav"/><Relationship Id="rId4" Type="http://schemas.openxmlformats.org/officeDocument/2006/relationships/audio" Target="../media/audio3.wav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audio" Target="../media/audio2.wav"/><Relationship Id="rId7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1.xml"/><Relationship Id="rId6" Type="http://schemas.openxmlformats.org/officeDocument/2006/relationships/audio" Target="../media/audio5.wav"/><Relationship Id="rId5" Type="http://schemas.openxmlformats.org/officeDocument/2006/relationships/audio" Target="../media/audio4.wav"/><Relationship Id="rId4" Type="http://schemas.openxmlformats.org/officeDocument/2006/relationships/audio" Target="../media/audio3.wav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1.x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"/>
          <p:cNvSpPr txBox="1">
            <a:spLocks noChangeArrowheads="1"/>
          </p:cNvSpPr>
          <p:nvPr/>
        </p:nvSpPr>
        <p:spPr bwMode="auto">
          <a:xfrm>
            <a:off x="1919536" y="2966393"/>
            <a:ext cx="8713787" cy="17541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prstTxWarp prst="textArchUp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CÁC CON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 VỚI TIẾT HỌC MÔN TOÁN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vi-VN" sz="5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4" descr="Picture15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5720" y="3789040"/>
            <a:ext cx="13716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Picture15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8720" y="3795967"/>
            <a:ext cx="13716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Picture15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1719" y="3795967"/>
            <a:ext cx="13716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Picture15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0246" y="3816749"/>
            <a:ext cx="13716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0" descr="bor2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8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2057400" y="632867"/>
            <a:ext cx="82296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5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RUNG CHUÔNG VÀNG</a:t>
            </a:r>
            <a:endParaRPr lang="en-US" sz="1200" dirty="0">
              <a:solidFill>
                <a:srgbClr val="CC00CC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5364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2161059"/>
            <a:ext cx="3276600" cy="393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nhac1391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38200" y="3595688"/>
            <a:ext cx="487362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3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1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700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6387" name="Picture 10" descr="bor2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8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754162" y="1362235"/>
            <a:ext cx="10683676" cy="9906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Kết</a:t>
            </a:r>
            <a:r>
              <a:rPr lang="en-US" sz="32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quả</a:t>
            </a:r>
            <a:r>
              <a:rPr lang="en-US" sz="32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của</a:t>
            </a:r>
            <a:r>
              <a:rPr lang="en-US" sz="32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phép</a:t>
            </a:r>
            <a:r>
              <a:rPr lang="en-US" sz="32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tính</a:t>
            </a:r>
            <a:r>
              <a:rPr lang="en-US" sz="32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1835 x 2 </a:t>
            </a:r>
            <a:r>
              <a:rPr lang="en-US" sz="32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là</a:t>
            </a:r>
            <a:r>
              <a:rPr lang="en-US" sz="32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676400" y="457201"/>
            <a:ext cx="82296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5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Rung chuông vàng</a:t>
            </a:r>
            <a:endParaRPr lang="en-US" sz="1200" dirty="0">
              <a:solidFill>
                <a:srgbClr val="CC00CC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6390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4436" y="7938"/>
            <a:ext cx="1181100" cy="141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2" name="Text Box 11"/>
          <p:cNvSpPr txBox="1">
            <a:spLocks noChangeArrowheads="1"/>
          </p:cNvSpPr>
          <p:nvPr/>
        </p:nvSpPr>
        <p:spPr bwMode="auto">
          <a:xfrm>
            <a:off x="9943361" y="5466289"/>
            <a:ext cx="5905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auto" hangingPunct="1">
              <a:spcBef>
                <a:spcPct val="50000"/>
              </a:spcBef>
              <a:spcAft>
                <a:spcPts val="0"/>
              </a:spcAft>
            </a:pPr>
            <a:endParaRPr lang="en-US" altLang="vi-VN" sz="2000" b="1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" name="AutoShape 27"/>
          <p:cNvSpPr>
            <a:spLocks noChangeArrowheads="1"/>
          </p:cNvSpPr>
          <p:nvPr/>
        </p:nvSpPr>
        <p:spPr bwMode="auto">
          <a:xfrm>
            <a:off x="9162311" y="4234388"/>
            <a:ext cx="1447800" cy="2057400"/>
          </a:xfrm>
          <a:prstGeom prst="cloudCallout">
            <a:avLst>
              <a:gd name="adj1" fmla="val 199065"/>
              <a:gd name="adj2" fmla="val 75167"/>
            </a:avLst>
          </a:prstGeom>
          <a:solidFill>
            <a:srgbClr val="00CCFF"/>
          </a:solidFill>
          <a:ln>
            <a:noFill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vi-VN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20 </a:t>
            </a:r>
            <a:r>
              <a:rPr lang="en-US" altLang="vi-VN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gi©y</a:t>
            </a:r>
            <a:r>
              <a:rPr lang="en-US" altLang="vi-VN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b¾t ®</a:t>
            </a:r>
            <a:r>
              <a:rPr lang="en-US" altLang="vi-VN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Çu</a:t>
            </a:r>
            <a:endParaRPr lang="en-US" altLang="vi-VN" sz="2800" b="1" dirty="0">
              <a:solidFill>
                <a:srgbClr val="0000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6" name="AutoShape 73"/>
          <p:cNvSpPr>
            <a:spLocks noChangeArrowheads="1"/>
          </p:cNvSpPr>
          <p:nvPr/>
        </p:nvSpPr>
        <p:spPr bwMode="auto">
          <a:xfrm>
            <a:off x="9171836" y="4115544"/>
            <a:ext cx="1447800" cy="2362200"/>
          </a:xfrm>
          <a:prstGeom prst="cloudCallout">
            <a:avLst>
              <a:gd name="adj1" fmla="val 98440"/>
              <a:gd name="adj2" fmla="val 21306"/>
            </a:avLst>
          </a:prstGeom>
          <a:solidFill>
            <a:srgbClr val="00CCFF"/>
          </a:solidFill>
          <a:ln>
            <a:noFill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vi-VN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Hết</a:t>
            </a:r>
            <a:r>
              <a:rPr lang="en-US" altLang="vi-VN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giờ</a:t>
            </a:r>
            <a:endParaRPr lang="en-US" altLang="vi-VN" sz="2800" b="1" dirty="0">
              <a:solidFill>
                <a:srgbClr val="0000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4799856" y="2780928"/>
            <a:ext cx="2448272" cy="1951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AutoNum type="alphaUcPeriod"/>
            </a:pPr>
            <a:r>
              <a:rPr lang="en-US" sz="28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2670</a:t>
            </a: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AutoNum type="alphaUcPeriod"/>
            </a:pPr>
            <a:r>
              <a:rPr lang="en-US" sz="28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3670</a:t>
            </a: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AutoNum type="alphaUcPeriod"/>
            </a:pPr>
            <a:r>
              <a:rPr lang="en-US" sz="28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2660</a:t>
            </a:r>
            <a:endParaRPr lang="vi-VN" sz="2800" b="1" dirty="0">
              <a:solidFill>
                <a:srgbClr val="0000FF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8" name="Oval 27"/>
          <p:cNvSpPr>
            <a:spLocks noChangeArrowheads="1"/>
          </p:cNvSpPr>
          <p:nvPr/>
        </p:nvSpPr>
        <p:spPr bwMode="auto">
          <a:xfrm>
            <a:off x="4727848" y="3501008"/>
            <a:ext cx="609600" cy="609600"/>
          </a:xfrm>
          <a:prstGeom prst="ellipse">
            <a:avLst/>
          </a:prstGeom>
          <a:noFill/>
          <a:ln w="38100" algn="ctr">
            <a:solidFill>
              <a:srgbClr val="FF33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vi-VN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9" name="AutoShape 5"/>
          <p:cNvSpPr>
            <a:spLocks noChangeArrowheads="1"/>
          </p:cNvSpPr>
          <p:nvPr/>
        </p:nvSpPr>
        <p:spPr bwMode="auto">
          <a:xfrm>
            <a:off x="930474" y="5279226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rgbClr val="FFFFFF"/>
              </a:gs>
              <a:gs pos="100000">
                <a:srgbClr val="7B77C7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ker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30" name="AutoShape 6"/>
          <p:cNvSpPr>
            <a:spLocks noChangeArrowheads="1"/>
          </p:cNvSpPr>
          <p:nvPr/>
        </p:nvSpPr>
        <p:spPr bwMode="auto">
          <a:xfrm>
            <a:off x="933649" y="5285576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rgbClr val="FFFFFF"/>
              </a:gs>
              <a:gs pos="100000">
                <a:srgbClr val="89B593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kern="0">
                <a:solidFill>
                  <a:srgbClr val="8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31" name="AutoShape 7"/>
          <p:cNvSpPr>
            <a:spLocks noChangeArrowheads="1"/>
          </p:cNvSpPr>
          <p:nvPr/>
        </p:nvSpPr>
        <p:spPr bwMode="auto">
          <a:xfrm>
            <a:off x="938411" y="5269701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rgbClr val="FFFFFF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kern="0">
                <a:solidFill>
                  <a:srgbClr val="0033CC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32" name="AutoShape 8"/>
          <p:cNvSpPr>
            <a:spLocks noChangeArrowheads="1"/>
          </p:cNvSpPr>
          <p:nvPr/>
        </p:nvSpPr>
        <p:spPr bwMode="auto">
          <a:xfrm>
            <a:off x="930474" y="5264939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rgbClr val="FFFFFF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kern="0">
                <a:solidFill>
                  <a:srgbClr val="0033CC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33" name="AutoShape 9"/>
          <p:cNvSpPr>
            <a:spLocks noChangeArrowheads="1"/>
          </p:cNvSpPr>
          <p:nvPr/>
        </p:nvSpPr>
        <p:spPr bwMode="auto">
          <a:xfrm>
            <a:off x="930474" y="5269701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rgbClr val="FFFFFF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kern="0">
                <a:solidFill>
                  <a:srgbClr val="0033CC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34" name="AutoShape 10"/>
          <p:cNvSpPr>
            <a:spLocks noChangeArrowheads="1"/>
          </p:cNvSpPr>
          <p:nvPr/>
        </p:nvSpPr>
        <p:spPr bwMode="auto">
          <a:xfrm>
            <a:off x="920949" y="5260176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rgbClr val="FFFFFF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kern="0">
                <a:solidFill>
                  <a:srgbClr val="0033CC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35" name="AutoShape 11"/>
          <p:cNvSpPr>
            <a:spLocks noChangeArrowheads="1"/>
          </p:cNvSpPr>
          <p:nvPr/>
        </p:nvSpPr>
        <p:spPr bwMode="auto">
          <a:xfrm>
            <a:off x="939999" y="5274464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rgbClr val="FFFFFF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kern="0">
                <a:solidFill>
                  <a:srgbClr val="0033CC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36" name="AutoShape 12"/>
          <p:cNvSpPr>
            <a:spLocks noChangeArrowheads="1"/>
          </p:cNvSpPr>
          <p:nvPr/>
        </p:nvSpPr>
        <p:spPr bwMode="auto">
          <a:xfrm>
            <a:off x="913011" y="5266526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rgbClr val="FFFFFF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kern="0">
                <a:solidFill>
                  <a:srgbClr val="0033CC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37" name="AutoShape 13"/>
          <p:cNvSpPr>
            <a:spLocks noChangeArrowheads="1"/>
          </p:cNvSpPr>
          <p:nvPr/>
        </p:nvSpPr>
        <p:spPr bwMode="auto">
          <a:xfrm>
            <a:off x="920949" y="5264939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rgbClr val="FFFFFF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kern="0">
                <a:solidFill>
                  <a:srgbClr val="0033CC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38" name="AutoShape 14"/>
          <p:cNvSpPr>
            <a:spLocks noChangeArrowheads="1"/>
          </p:cNvSpPr>
          <p:nvPr/>
        </p:nvSpPr>
        <p:spPr bwMode="auto">
          <a:xfrm>
            <a:off x="941586" y="5277639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rgbClr val="FFFFFF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kern="0">
                <a:solidFill>
                  <a:srgbClr val="0033CC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39" name="AutoShape 15"/>
          <p:cNvSpPr>
            <a:spLocks noChangeArrowheads="1"/>
          </p:cNvSpPr>
          <p:nvPr/>
        </p:nvSpPr>
        <p:spPr bwMode="auto">
          <a:xfrm>
            <a:off x="928886" y="5283989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rgbClr val="FFFFFF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kern="0">
                <a:solidFill>
                  <a:srgbClr val="0033CC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40" name="AutoShape 16"/>
          <p:cNvSpPr>
            <a:spLocks noChangeArrowheads="1"/>
          </p:cNvSpPr>
          <p:nvPr/>
        </p:nvSpPr>
        <p:spPr bwMode="auto">
          <a:xfrm>
            <a:off x="901899" y="5277639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rgbClr val="FFFFFF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kern="0">
                <a:solidFill>
                  <a:srgbClr val="0033CC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11</a:t>
            </a:r>
          </a:p>
        </p:txBody>
      </p:sp>
      <p:sp>
        <p:nvSpPr>
          <p:cNvPr id="41" name="AutoShape 17"/>
          <p:cNvSpPr>
            <a:spLocks noChangeArrowheads="1"/>
          </p:cNvSpPr>
          <p:nvPr/>
        </p:nvSpPr>
        <p:spPr bwMode="auto">
          <a:xfrm>
            <a:off x="908249" y="5277639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rgbClr val="FFFFFF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kern="0">
                <a:solidFill>
                  <a:srgbClr val="0033CC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12</a:t>
            </a:r>
          </a:p>
        </p:txBody>
      </p:sp>
      <p:sp>
        <p:nvSpPr>
          <p:cNvPr id="42" name="AutoShape 18"/>
          <p:cNvSpPr>
            <a:spLocks noChangeArrowheads="1"/>
          </p:cNvSpPr>
          <p:nvPr/>
        </p:nvSpPr>
        <p:spPr bwMode="auto">
          <a:xfrm>
            <a:off x="914599" y="5277639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rgbClr val="FFFFFF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kern="0">
                <a:solidFill>
                  <a:srgbClr val="0033CC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13</a:t>
            </a:r>
          </a:p>
        </p:txBody>
      </p:sp>
      <p:sp>
        <p:nvSpPr>
          <p:cNvPr id="43" name="AutoShape 19"/>
          <p:cNvSpPr>
            <a:spLocks noChangeArrowheads="1"/>
          </p:cNvSpPr>
          <p:nvPr/>
        </p:nvSpPr>
        <p:spPr bwMode="auto">
          <a:xfrm>
            <a:off x="906661" y="5271289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rgbClr val="FFFFFF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kern="0">
                <a:solidFill>
                  <a:srgbClr val="0033CC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14</a:t>
            </a:r>
          </a:p>
        </p:txBody>
      </p:sp>
      <p:sp>
        <p:nvSpPr>
          <p:cNvPr id="44" name="AutoShape 20"/>
          <p:cNvSpPr>
            <a:spLocks noChangeArrowheads="1"/>
          </p:cNvSpPr>
          <p:nvPr/>
        </p:nvSpPr>
        <p:spPr bwMode="auto">
          <a:xfrm>
            <a:off x="898724" y="5264939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rgbClr val="FFFFFF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kern="0">
                <a:solidFill>
                  <a:srgbClr val="0033CC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15</a:t>
            </a:r>
          </a:p>
        </p:txBody>
      </p:sp>
      <p:sp>
        <p:nvSpPr>
          <p:cNvPr id="45" name="AutoShape 21"/>
          <p:cNvSpPr>
            <a:spLocks noChangeArrowheads="1"/>
          </p:cNvSpPr>
          <p:nvPr/>
        </p:nvSpPr>
        <p:spPr bwMode="auto">
          <a:xfrm>
            <a:off x="914599" y="5260176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rgbClr val="FFFFFF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kern="0" dirty="0">
                <a:solidFill>
                  <a:srgbClr val="0033CC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16</a:t>
            </a:r>
          </a:p>
        </p:txBody>
      </p:sp>
      <p:sp>
        <p:nvSpPr>
          <p:cNvPr id="46" name="AutoShape 22"/>
          <p:cNvSpPr>
            <a:spLocks noChangeArrowheads="1"/>
          </p:cNvSpPr>
          <p:nvPr/>
        </p:nvSpPr>
        <p:spPr bwMode="auto">
          <a:xfrm>
            <a:off x="911424" y="5266526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rgbClr val="FFFFFF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kern="0">
                <a:solidFill>
                  <a:srgbClr val="0033CC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17</a:t>
            </a:r>
          </a:p>
        </p:txBody>
      </p:sp>
      <p:sp>
        <p:nvSpPr>
          <p:cNvPr id="47" name="AutoShape 23"/>
          <p:cNvSpPr>
            <a:spLocks noChangeArrowheads="1"/>
          </p:cNvSpPr>
          <p:nvPr/>
        </p:nvSpPr>
        <p:spPr bwMode="auto">
          <a:xfrm>
            <a:off x="911424" y="5276051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rgbClr val="FFFFFF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kern="0" dirty="0">
                <a:solidFill>
                  <a:srgbClr val="0033CC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18</a:t>
            </a:r>
          </a:p>
        </p:txBody>
      </p:sp>
      <p:sp>
        <p:nvSpPr>
          <p:cNvPr id="48" name="AutoShape 24"/>
          <p:cNvSpPr>
            <a:spLocks noChangeArrowheads="1"/>
          </p:cNvSpPr>
          <p:nvPr/>
        </p:nvSpPr>
        <p:spPr bwMode="auto">
          <a:xfrm>
            <a:off x="898724" y="5260176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rgbClr val="FFFFFF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kern="0">
                <a:solidFill>
                  <a:srgbClr val="0033CC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19</a:t>
            </a:r>
          </a:p>
        </p:txBody>
      </p:sp>
      <p:sp>
        <p:nvSpPr>
          <p:cNvPr id="49" name="AutoShape 25"/>
          <p:cNvSpPr>
            <a:spLocks noChangeArrowheads="1"/>
          </p:cNvSpPr>
          <p:nvPr/>
        </p:nvSpPr>
        <p:spPr bwMode="auto">
          <a:xfrm>
            <a:off x="911424" y="5260176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rgbClr val="FFFFFF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kern="0">
                <a:solidFill>
                  <a:srgbClr val="0033CC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20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0"/>
                            </p:stCondLst>
                            <p:childTnLst>
                              <p:par>
                                <p:cTn id="54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6000"/>
                            </p:stCondLst>
                            <p:childTnLst>
                              <p:par>
                                <p:cTn id="62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7000"/>
                            </p:stCondLst>
                            <p:childTnLst>
                              <p:par>
                                <p:cTn id="70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5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8000"/>
                            </p:stCondLst>
                            <p:childTnLst>
                              <p:par>
                                <p:cTn id="78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3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9000"/>
                            </p:stCondLst>
                            <p:childTnLst>
                              <p:par>
                                <p:cTn id="86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0000"/>
                            </p:stCondLst>
                            <p:childTnLst>
                              <p:par>
                                <p:cTn id="94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1000"/>
                            </p:stCondLst>
                            <p:childTnLst>
                              <p:par>
                                <p:cTn id="102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3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2000"/>
                            </p:stCondLst>
                            <p:childTnLst>
                              <p:par>
                                <p:cTn id="110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1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5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3000"/>
                            </p:stCondLst>
                            <p:childTnLst>
                              <p:par>
                                <p:cTn id="118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9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14000"/>
                            </p:stCondLst>
                            <p:childTnLst>
                              <p:par>
                                <p:cTn id="126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7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15000"/>
                            </p:stCondLst>
                            <p:childTnLst>
                              <p:par>
                                <p:cTn id="134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5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16000"/>
                            </p:stCondLst>
                            <p:childTnLst>
                              <p:par>
                                <p:cTn id="142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3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17000"/>
                            </p:stCondLst>
                            <p:childTnLst>
                              <p:par>
                                <p:cTn id="150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1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18000"/>
                            </p:stCondLst>
                            <p:childTnLst>
                              <p:par>
                                <p:cTn id="158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9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19000"/>
                            </p:stCondLst>
                            <p:childTnLst>
                              <p:par>
                                <p:cTn id="166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7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20000"/>
                            </p:stCondLst>
                            <p:childTnLst>
                              <p:par>
                                <p:cTn id="174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5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21000"/>
                            </p:stCondLst>
                            <p:childTnLst>
                              <p:par>
                                <p:cTn id="182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3" dur="1000" fill="hold"/>
                                        <p:tgtEl>
                                          <p:spTgt spid="29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22000"/>
                            </p:stCondLst>
                            <p:childTnLst>
                              <p:par>
                                <p:cTn id="185" presetID="5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8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22500"/>
                            </p:stCondLst>
                            <p:childTnLst>
                              <p:par>
                                <p:cTn id="18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10" grpId="0" animBg="1"/>
      <p:bldP spid="10" grpId="1" animBg="1"/>
      <p:bldP spid="26" grpId="0" animBg="1"/>
      <p:bldP spid="27" grpId="0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6387" name="Picture 10" descr="bor2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8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695400" y="1412776"/>
            <a:ext cx="10683676" cy="115212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lvl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Điền</a:t>
            </a: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vào</a:t>
            </a: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chỗ</a:t>
            </a: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chấm</a:t>
            </a: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: “</a:t>
            </a:r>
            <a:r>
              <a:rPr lang="en-US" sz="3200" i="1" dirty="0" err="1">
                <a:solidFill>
                  <a:srgbClr val="CC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Khi</a:t>
            </a:r>
            <a:r>
              <a:rPr lang="en-US" sz="3200" i="1" dirty="0">
                <a:solidFill>
                  <a:srgbClr val="CC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solidFill>
                  <a:srgbClr val="CC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đặt</a:t>
            </a:r>
            <a:r>
              <a:rPr lang="en-US" sz="3200" i="1" dirty="0">
                <a:solidFill>
                  <a:srgbClr val="CC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solidFill>
                  <a:srgbClr val="CC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tính</a:t>
            </a:r>
            <a:r>
              <a:rPr lang="en-US" sz="3200" i="1" dirty="0">
                <a:solidFill>
                  <a:srgbClr val="CC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, ta </a:t>
            </a:r>
            <a:r>
              <a:rPr lang="en-US" sz="3200" i="1" dirty="0" err="1">
                <a:solidFill>
                  <a:srgbClr val="CC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viết</a:t>
            </a:r>
            <a:r>
              <a:rPr lang="en-US" sz="3200" i="1" dirty="0">
                <a:solidFill>
                  <a:srgbClr val="CC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solidFill>
                  <a:srgbClr val="CC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thừa</a:t>
            </a:r>
            <a:r>
              <a:rPr lang="en-US" sz="3200" i="1" dirty="0">
                <a:solidFill>
                  <a:srgbClr val="CC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solidFill>
                  <a:srgbClr val="CC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số</a:t>
            </a:r>
            <a:r>
              <a:rPr lang="en-US" sz="3200" i="1" dirty="0">
                <a:solidFill>
                  <a:srgbClr val="CC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sz="3200" i="1" dirty="0" err="1">
                <a:solidFill>
                  <a:srgbClr val="CC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thứ</a:t>
            </a:r>
            <a:r>
              <a:rPr lang="en-US" altLang="en-US" sz="3200" i="1" dirty="0">
                <a:solidFill>
                  <a:srgbClr val="CC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sz="3200" i="1" dirty="0" err="1">
                <a:solidFill>
                  <a:srgbClr val="CC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hai</a:t>
            </a:r>
            <a:r>
              <a:rPr lang="en-US" altLang="en-US" sz="3200" i="1" dirty="0">
                <a:solidFill>
                  <a:srgbClr val="CC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sz="3200" i="1" dirty="0" err="1">
                <a:solidFill>
                  <a:srgbClr val="CC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thẳng</a:t>
            </a:r>
            <a:r>
              <a:rPr lang="en-US" altLang="en-US" sz="3200" i="1" dirty="0">
                <a:solidFill>
                  <a:srgbClr val="CC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sz="3200" i="1" dirty="0" err="1">
                <a:solidFill>
                  <a:srgbClr val="CC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cột</a:t>
            </a:r>
            <a:r>
              <a:rPr lang="en-US" altLang="en-US" sz="3200" i="1" dirty="0">
                <a:solidFill>
                  <a:srgbClr val="CC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sz="3200" i="1" dirty="0" err="1">
                <a:solidFill>
                  <a:srgbClr val="CC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với</a:t>
            </a:r>
            <a:r>
              <a:rPr lang="en-US" altLang="en-US" sz="3200" i="1" dirty="0">
                <a:solidFill>
                  <a:srgbClr val="CC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sz="3200" i="1" dirty="0" err="1">
                <a:solidFill>
                  <a:srgbClr val="CC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chữ</a:t>
            </a:r>
            <a:r>
              <a:rPr lang="en-US" altLang="en-US" sz="3200" i="1" dirty="0">
                <a:solidFill>
                  <a:srgbClr val="CC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sz="3200" i="1" dirty="0" err="1">
                <a:solidFill>
                  <a:srgbClr val="CC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số</a:t>
            </a:r>
            <a:r>
              <a:rPr lang="en-US" altLang="en-US" sz="3200" i="1" dirty="0">
                <a:solidFill>
                  <a:srgbClr val="CC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sz="3200" i="1" dirty="0" err="1">
                <a:solidFill>
                  <a:srgbClr val="CC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hàng</a:t>
            </a:r>
            <a:r>
              <a:rPr lang="en-US" altLang="en-US" sz="3200" i="1" dirty="0">
                <a:solidFill>
                  <a:srgbClr val="CC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......... </a:t>
            </a:r>
            <a:r>
              <a:rPr lang="en-US" altLang="en-US" sz="3200" i="1" dirty="0" err="1">
                <a:solidFill>
                  <a:srgbClr val="CC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của</a:t>
            </a:r>
            <a:r>
              <a:rPr lang="en-US" altLang="en-US" sz="3200" i="1" dirty="0">
                <a:solidFill>
                  <a:srgbClr val="CC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sz="3200" i="1" dirty="0" err="1">
                <a:solidFill>
                  <a:srgbClr val="CC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thừa</a:t>
            </a:r>
            <a:r>
              <a:rPr lang="en-US" altLang="en-US" sz="3200" i="1" dirty="0">
                <a:solidFill>
                  <a:srgbClr val="CC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sz="3200" i="1" dirty="0" err="1">
                <a:solidFill>
                  <a:srgbClr val="CC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số</a:t>
            </a:r>
            <a:r>
              <a:rPr lang="en-US" altLang="en-US" sz="3200" i="1" dirty="0">
                <a:solidFill>
                  <a:srgbClr val="CC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sz="3200" i="1" dirty="0" err="1">
                <a:solidFill>
                  <a:srgbClr val="CC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thứ</a:t>
            </a:r>
            <a:r>
              <a:rPr lang="en-US" altLang="en-US" sz="3200" i="1" dirty="0">
                <a:solidFill>
                  <a:srgbClr val="CC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sz="3200" i="1" dirty="0" err="1">
                <a:solidFill>
                  <a:srgbClr val="CC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nhất</a:t>
            </a:r>
            <a:r>
              <a:rPr lang="en-US" altLang="en-US" sz="3200" i="1" dirty="0">
                <a:solidFill>
                  <a:srgbClr val="CC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”</a:t>
            </a:r>
            <a:r>
              <a:rPr lang="vi-VN" sz="3200" i="1" dirty="0">
                <a:solidFill>
                  <a:srgbClr val="CC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:</a:t>
            </a:r>
            <a:endParaRPr kumimoji="0" lang="en-US" sz="3200" b="0" i="1" u="none" strike="noStrike" kern="1200" cap="none" spc="0" normalizeH="0" baseline="0" noProof="0" dirty="0">
              <a:ln>
                <a:noFill/>
              </a:ln>
              <a:solidFill>
                <a:srgbClr val="CC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676400" y="457201"/>
            <a:ext cx="82296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Rung chuông vàng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CC00CC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6390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4436" y="7938"/>
            <a:ext cx="1181100" cy="141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2" name="Text Box 11"/>
          <p:cNvSpPr txBox="1">
            <a:spLocks noChangeArrowheads="1"/>
          </p:cNvSpPr>
          <p:nvPr/>
        </p:nvSpPr>
        <p:spPr bwMode="auto">
          <a:xfrm>
            <a:off x="9943361" y="5466289"/>
            <a:ext cx="5905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vi-VN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" name="AutoShape 27"/>
          <p:cNvSpPr>
            <a:spLocks noChangeArrowheads="1"/>
          </p:cNvSpPr>
          <p:nvPr/>
        </p:nvSpPr>
        <p:spPr bwMode="auto">
          <a:xfrm>
            <a:off x="9162311" y="4234388"/>
            <a:ext cx="1447800" cy="2057400"/>
          </a:xfrm>
          <a:prstGeom prst="cloudCallout">
            <a:avLst>
              <a:gd name="adj1" fmla="val 199065"/>
              <a:gd name="adj2" fmla="val 75167"/>
            </a:avLst>
          </a:prstGeom>
          <a:solidFill>
            <a:srgbClr val="00CCFF"/>
          </a:solidFill>
          <a:ln>
            <a:noFill/>
          </a:ln>
          <a:effectLst/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20 </a:t>
            </a:r>
            <a:r>
              <a:rPr kumimoji="0" lang="en-US" alt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gi©y</a:t>
            </a:r>
            <a:r>
              <a:rPr kumimoji="0" lang="en-US" alt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b¾t ®</a:t>
            </a:r>
            <a:r>
              <a:rPr kumimoji="0" lang="en-US" alt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Çu</a:t>
            </a:r>
            <a:endParaRPr kumimoji="0" lang="en-US" altLang="vi-VN" sz="28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6" name="AutoShape 73"/>
          <p:cNvSpPr>
            <a:spLocks noChangeArrowheads="1"/>
          </p:cNvSpPr>
          <p:nvPr/>
        </p:nvSpPr>
        <p:spPr bwMode="auto">
          <a:xfrm>
            <a:off x="9171836" y="4115544"/>
            <a:ext cx="1447800" cy="2362200"/>
          </a:xfrm>
          <a:prstGeom prst="cloudCallout">
            <a:avLst>
              <a:gd name="adj1" fmla="val 98440"/>
              <a:gd name="adj2" fmla="val 21306"/>
            </a:avLst>
          </a:prstGeom>
          <a:solidFill>
            <a:srgbClr val="00CCFF"/>
          </a:solidFill>
          <a:ln>
            <a:noFill/>
          </a:ln>
          <a:effectLst/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Hết</a:t>
            </a:r>
            <a:r>
              <a:rPr kumimoji="0" lang="en-US" alt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giờ</a:t>
            </a:r>
            <a:endParaRPr kumimoji="0" lang="en-US" altLang="vi-VN" sz="28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9" name="AutoShape 5"/>
          <p:cNvSpPr>
            <a:spLocks noChangeArrowheads="1"/>
          </p:cNvSpPr>
          <p:nvPr/>
        </p:nvSpPr>
        <p:spPr bwMode="auto">
          <a:xfrm>
            <a:off x="930474" y="5279226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rgbClr val="FFFFFF"/>
              </a:gs>
              <a:gs pos="100000">
                <a:srgbClr val="7B77C7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400" b="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30" name="AutoShape 6"/>
          <p:cNvSpPr>
            <a:spLocks noChangeArrowheads="1"/>
          </p:cNvSpPr>
          <p:nvPr/>
        </p:nvSpPr>
        <p:spPr bwMode="auto">
          <a:xfrm>
            <a:off x="933649" y="5285576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rgbClr val="FFFFFF"/>
              </a:gs>
              <a:gs pos="100000">
                <a:srgbClr val="89B593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400" b="0" i="0" u="none" strike="noStrike" kern="0" cap="none" spc="0" normalizeH="0" baseline="0" noProof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31" name="AutoShape 7"/>
          <p:cNvSpPr>
            <a:spLocks noChangeArrowheads="1"/>
          </p:cNvSpPr>
          <p:nvPr/>
        </p:nvSpPr>
        <p:spPr bwMode="auto">
          <a:xfrm>
            <a:off x="938411" y="5269701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rgbClr val="FFFFFF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400" b="0" i="0" u="none" strike="noStrike" kern="0" cap="none" spc="0" normalizeH="0" baseline="0" noProof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32" name="AutoShape 8"/>
          <p:cNvSpPr>
            <a:spLocks noChangeArrowheads="1"/>
          </p:cNvSpPr>
          <p:nvPr/>
        </p:nvSpPr>
        <p:spPr bwMode="auto">
          <a:xfrm>
            <a:off x="930474" y="5264939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rgbClr val="FFFFFF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400" b="0" i="0" u="none" strike="noStrike" kern="0" cap="none" spc="0" normalizeH="0" baseline="0" noProof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33" name="AutoShape 9"/>
          <p:cNvSpPr>
            <a:spLocks noChangeArrowheads="1"/>
          </p:cNvSpPr>
          <p:nvPr/>
        </p:nvSpPr>
        <p:spPr bwMode="auto">
          <a:xfrm>
            <a:off x="930474" y="5269701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rgbClr val="FFFFFF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400" b="0" i="0" u="none" strike="noStrike" kern="0" cap="none" spc="0" normalizeH="0" baseline="0" noProof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34" name="AutoShape 10"/>
          <p:cNvSpPr>
            <a:spLocks noChangeArrowheads="1"/>
          </p:cNvSpPr>
          <p:nvPr/>
        </p:nvSpPr>
        <p:spPr bwMode="auto">
          <a:xfrm>
            <a:off x="920949" y="5260176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rgbClr val="FFFFFF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400" b="0" i="0" u="none" strike="noStrike" kern="0" cap="none" spc="0" normalizeH="0" baseline="0" noProof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35" name="AutoShape 11"/>
          <p:cNvSpPr>
            <a:spLocks noChangeArrowheads="1"/>
          </p:cNvSpPr>
          <p:nvPr/>
        </p:nvSpPr>
        <p:spPr bwMode="auto">
          <a:xfrm>
            <a:off x="939999" y="5274464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rgbClr val="FFFFFF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400" b="0" i="0" u="none" strike="noStrike" kern="0" cap="none" spc="0" normalizeH="0" baseline="0" noProof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36" name="AutoShape 12"/>
          <p:cNvSpPr>
            <a:spLocks noChangeArrowheads="1"/>
          </p:cNvSpPr>
          <p:nvPr/>
        </p:nvSpPr>
        <p:spPr bwMode="auto">
          <a:xfrm>
            <a:off x="913011" y="5266526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rgbClr val="FFFFFF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400" b="0" i="0" u="none" strike="noStrike" kern="0" cap="none" spc="0" normalizeH="0" baseline="0" noProof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37" name="AutoShape 13"/>
          <p:cNvSpPr>
            <a:spLocks noChangeArrowheads="1"/>
          </p:cNvSpPr>
          <p:nvPr/>
        </p:nvSpPr>
        <p:spPr bwMode="auto">
          <a:xfrm>
            <a:off x="920949" y="5264939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rgbClr val="FFFFFF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400" b="0" i="0" u="none" strike="noStrike" kern="0" cap="none" spc="0" normalizeH="0" baseline="0" noProof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38" name="AutoShape 14"/>
          <p:cNvSpPr>
            <a:spLocks noChangeArrowheads="1"/>
          </p:cNvSpPr>
          <p:nvPr/>
        </p:nvSpPr>
        <p:spPr bwMode="auto">
          <a:xfrm>
            <a:off x="941586" y="5277639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rgbClr val="FFFFFF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400" b="0" i="0" u="none" strike="noStrike" kern="0" cap="none" spc="0" normalizeH="0" baseline="0" noProof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39" name="AutoShape 15"/>
          <p:cNvSpPr>
            <a:spLocks noChangeArrowheads="1"/>
          </p:cNvSpPr>
          <p:nvPr/>
        </p:nvSpPr>
        <p:spPr bwMode="auto">
          <a:xfrm>
            <a:off x="928886" y="5283989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rgbClr val="FFFFFF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400" b="0" i="0" u="none" strike="noStrike" kern="0" cap="none" spc="0" normalizeH="0" baseline="0" noProof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40" name="AutoShape 16"/>
          <p:cNvSpPr>
            <a:spLocks noChangeArrowheads="1"/>
          </p:cNvSpPr>
          <p:nvPr/>
        </p:nvSpPr>
        <p:spPr bwMode="auto">
          <a:xfrm>
            <a:off x="901899" y="5277639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rgbClr val="FFFFFF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400" b="0" i="0" u="none" strike="noStrike" kern="0" cap="none" spc="0" normalizeH="0" baseline="0" noProof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11</a:t>
            </a:r>
          </a:p>
        </p:txBody>
      </p:sp>
      <p:sp>
        <p:nvSpPr>
          <p:cNvPr id="41" name="AutoShape 17"/>
          <p:cNvSpPr>
            <a:spLocks noChangeArrowheads="1"/>
          </p:cNvSpPr>
          <p:nvPr/>
        </p:nvSpPr>
        <p:spPr bwMode="auto">
          <a:xfrm>
            <a:off x="908249" y="5277639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rgbClr val="FFFFFF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400" b="0" i="0" u="none" strike="noStrike" kern="0" cap="none" spc="0" normalizeH="0" baseline="0" noProof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12</a:t>
            </a:r>
          </a:p>
        </p:txBody>
      </p:sp>
      <p:sp>
        <p:nvSpPr>
          <p:cNvPr id="42" name="AutoShape 18"/>
          <p:cNvSpPr>
            <a:spLocks noChangeArrowheads="1"/>
          </p:cNvSpPr>
          <p:nvPr/>
        </p:nvSpPr>
        <p:spPr bwMode="auto">
          <a:xfrm>
            <a:off x="914599" y="5277639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rgbClr val="FFFFFF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400" b="0" i="0" u="none" strike="noStrike" kern="0" cap="none" spc="0" normalizeH="0" baseline="0" noProof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13</a:t>
            </a:r>
          </a:p>
        </p:txBody>
      </p:sp>
      <p:sp>
        <p:nvSpPr>
          <p:cNvPr id="43" name="AutoShape 19"/>
          <p:cNvSpPr>
            <a:spLocks noChangeArrowheads="1"/>
          </p:cNvSpPr>
          <p:nvPr/>
        </p:nvSpPr>
        <p:spPr bwMode="auto">
          <a:xfrm>
            <a:off x="906661" y="5271289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rgbClr val="FFFFFF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400" b="0" i="0" u="none" strike="noStrike" kern="0" cap="none" spc="0" normalizeH="0" baseline="0" noProof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14</a:t>
            </a:r>
          </a:p>
        </p:txBody>
      </p:sp>
      <p:sp>
        <p:nvSpPr>
          <p:cNvPr id="44" name="AutoShape 20"/>
          <p:cNvSpPr>
            <a:spLocks noChangeArrowheads="1"/>
          </p:cNvSpPr>
          <p:nvPr/>
        </p:nvSpPr>
        <p:spPr bwMode="auto">
          <a:xfrm>
            <a:off x="898724" y="5264939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rgbClr val="FFFFFF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400" b="0" i="0" u="none" strike="noStrike" kern="0" cap="none" spc="0" normalizeH="0" baseline="0" noProof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15</a:t>
            </a:r>
          </a:p>
        </p:txBody>
      </p:sp>
      <p:sp>
        <p:nvSpPr>
          <p:cNvPr id="45" name="AutoShape 21"/>
          <p:cNvSpPr>
            <a:spLocks noChangeArrowheads="1"/>
          </p:cNvSpPr>
          <p:nvPr/>
        </p:nvSpPr>
        <p:spPr bwMode="auto">
          <a:xfrm>
            <a:off x="914599" y="5260176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rgbClr val="FFFFFF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16</a:t>
            </a:r>
          </a:p>
        </p:txBody>
      </p:sp>
      <p:sp>
        <p:nvSpPr>
          <p:cNvPr id="46" name="AutoShape 22"/>
          <p:cNvSpPr>
            <a:spLocks noChangeArrowheads="1"/>
          </p:cNvSpPr>
          <p:nvPr/>
        </p:nvSpPr>
        <p:spPr bwMode="auto">
          <a:xfrm>
            <a:off x="911424" y="5266526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rgbClr val="FFFFFF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400" b="0" i="0" u="none" strike="noStrike" kern="0" cap="none" spc="0" normalizeH="0" baseline="0" noProof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17</a:t>
            </a:r>
          </a:p>
        </p:txBody>
      </p:sp>
      <p:sp>
        <p:nvSpPr>
          <p:cNvPr id="47" name="AutoShape 23"/>
          <p:cNvSpPr>
            <a:spLocks noChangeArrowheads="1"/>
          </p:cNvSpPr>
          <p:nvPr/>
        </p:nvSpPr>
        <p:spPr bwMode="auto">
          <a:xfrm>
            <a:off x="911424" y="5276051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rgbClr val="FFFFFF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18</a:t>
            </a:r>
          </a:p>
        </p:txBody>
      </p:sp>
      <p:sp>
        <p:nvSpPr>
          <p:cNvPr id="48" name="AutoShape 24"/>
          <p:cNvSpPr>
            <a:spLocks noChangeArrowheads="1"/>
          </p:cNvSpPr>
          <p:nvPr/>
        </p:nvSpPr>
        <p:spPr bwMode="auto">
          <a:xfrm>
            <a:off x="898724" y="5260176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rgbClr val="FFFFFF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400" b="0" i="0" u="none" strike="noStrike" kern="0" cap="none" spc="0" normalizeH="0" baseline="0" noProof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19</a:t>
            </a:r>
          </a:p>
        </p:txBody>
      </p:sp>
      <p:sp>
        <p:nvSpPr>
          <p:cNvPr id="49" name="AutoShape 25"/>
          <p:cNvSpPr>
            <a:spLocks noChangeArrowheads="1"/>
          </p:cNvSpPr>
          <p:nvPr/>
        </p:nvSpPr>
        <p:spPr bwMode="auto">
          <a:xfrm>
            <a:off x="911424" y="5260176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rgbClr val="FFFFFF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400" b="0" i="0" u="none" strike="noStrike" kern="0" cap="none" spc="0" normalizeH="0" baseline="0" noProof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20</a:t>
            </a:r>
          </a:p>
        </p:txBody>
      </p:sp>
      <p:sp>
        <p:nvSpPr>
          <p:cNvPr id="2" name="Cloud 1"/>
          <p:cNvSpPr/>
          <p:nvPr/>
        </p:nvSpPr>
        <p:spPr>
          <a:xfrm>
            <a:off x="4295800" y="3140968"/>
            <a:ext cx="3888432" cy="1800200"/>
          </a:xfrm>
          <a:prstGeom prst="cloud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Đáp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án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40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đơn</a:t>
            </a:r>
            <a:r>
              <a:rPr lang="en-US" sz="40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vị</a:t>
            </a:r>
            <a:endParaRPr lang="vi-VN" sz="4000" b="1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0"/>
                            </p:stCondLst>
                            <p:childTnLst>
                              <p:par>
                                <p:cTn id="51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000"/>
                            </p:stCondLst>
                            <p:childTnLst>
                              <p:par>
                                <p:cTn id="59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7000"/>
                            </p:stCondLst>
                            <p:childTnLst>
                              <p:par>
                                <p:cTn id="67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8000"/>
                            </p:stCondLst>
                            <p:childTnLst>
                              <p:par>
                                <p:cTn id="75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9000"/>
                            </p:stCondLst>
                            <p:childTnLst>
                              <p:par>
                                <p:cTn id="83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0000"/>
                            </p:stCondLst>
                            <p:childTnLst>
                              <p:par>
                                <p:cTn id="91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2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1000"/>
                            </p:stCondLst>
                            <p:childTnLst>
                              <p:par>
                                <p:cTn id="99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0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4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2000"/>
                            </p:stCondLst>
                            <p:childTnLst>
                              <p:par>
                                <p:cTn id="107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8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3000"/>
                            </p:stCondLst>
                            <p:childTnLst>
                              <p:par>
                                <p:cTn id="115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14000"/>
                            </p:stCondLst>
                            <p:childTnLst>
                              <p:par>
                                <p:cTn id="123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8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15000"/>
                            </p:stCondLst>
                            <p:childTnLst>
                              <p:par>
                                <p:cTn id="131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6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16000"/>
                            </p:stCondLst>
                            <p:childTnLst>
                              <p:par>
                                <p:cTn id="139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0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17000"/>
                            </p:stCondLst>
                            <p:childTnLst>
                              <p:par>
                                <p:cTn id="147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8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18000"/>
                            </p:stCondLst>
                            <p:childTnLst>
                              <p:par>
                                <p:cTn id="155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6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19000"/>
                            </p:stCondLst>
                            <p:childTnLst>
                              <p:par>
                                <p:cTn id="163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4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20000"/>
                            </p:stCondLst>
                            <p:childTnLst>
                              <p:par>
                                <p:cTn id="171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2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21000"/>
                            </p:stCondLst>
                            <p:childTnLst>
                              <p:par>
                                <p:cTn id="179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0" dur="1000" fill="hold"/>
                                        <p:tgtEl>
                                          <p:spTgt spid="29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22000"/>
                            </p:stCondLst>
                            <p:childTnLst>
                              <p:par>
                                <p:cTn id="182" presetID="5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8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22500"/>
                            </p:stCondLst>
                            <p:childTnLst>
                              <p:par>
                                <p:cTn id="186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10" grpId="0" animBg="1"/>
      <p:bldP spid="10" grpId="1" animBg="1"/>
      <p:bldP spid="26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6387" name="Picture 10" descr="bor2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8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695400" y="1412776"/>
            <a:ext cx="10683676" cy="9906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cuộn</a:t>
            </a:r>
            <a:r>
              <a:rPr lang="en-US" sz="32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vải</a:t>
            </a:r>
            <a:r>
              <a:rPr lang="en-US" sz="32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dài</a:t>
            </a:r>
            <a:r>
              <a:rPr lang="en-US" sz="32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2516m. </a:t>
            </a:r>
            <a:r>
              <a:rPr lang="en-US" sz="32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Hỏi</a:t>
            </a:r>
            <a:r>
              <a:rPr lang="en-US" sz="32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3 </a:t>
            </a:r>
            <a:r>
              <a:rPr lang="en-US" sz="32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cuộn</a:t>
            </a:r>
            <a:r>
              <a:rPr lang="en-US" sz="32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vải</a:t>
            </a:r>
            <a:r>
              <a:rPr lang="en-US" sz="32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như</a:t>
            </a:r>
            <a:r>
              <a:rPr lang="en-US" sz="32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thế</a:t>
            </a:r>
            <a:r>
              <a:rPr lang="en-US" sz="32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dài</a:t>
            </a:r>
            <a:r>
              <a:rPr lang="en-US" sz="32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tất</a:t>
            </a:r>
            <a:r>
              <a:rPr lang="en-US" sz="32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cả</a:t>
            </a:r>
            <a:r>
              <a:rPr lang="en-US" sz="32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bao</a:t>
            </a:r>
            <a:r>
              <a:rPr lang="en-US" sz="32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nhiêu</a:t>
            </a:r>
            <a:r>
              <a:rPr lang="en-US" sz="32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mét</a:t>
            </a:r>
            <a:r>
              <a:rPr lang="en-US" sz="32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?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676400" y="457201"/>
            <a:ext cx="82296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Rung chuông vàng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CC00CC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6390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4436" y="7938"/>
            <a:ext cx="1181100" cy="141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2" name="Text Box 11"/>
          <p:cNvSpPr txBox="1">
            <a:spLocks noChangeArrowheads="1"/>
          </p:cNvSpPr>
          <p:nvPr/>
        </p:nvSpPr>
        <p:spPr bwMode="auto">
          <a:xfrm>
            <a:off x="9943361" y="5466289"/>
            <a:ext cx="5905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vi-VN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" name="AutoShape 27"/>
          <p:cNvSpPr>
            <a:spLocks noChangeArrowheads="1"/>
          </p:cNvSpPr>
          <p:nvPr/>
        </p:nvSpPr>
        <p:spPr bwMode="auto">
          <a:xfrm>
            <a:off x="9162311" y="4234388"/>
            <a:ext cx="1447800" cy="2057400"/>
          </a:xfrm>
          <a:prstGeom prst="cloudCallout">
            <a:avLst>
              <a:gd name="adj1" fmla="val 199065"/>
              <a:gd name="adj2" fmla="val 75167"/>
            </a:avLst>
          </a:prstGeom>
          <a:solidFill>
            <a:srgbClr val="00CCFF"/>
          </a:solidFill>
          <a:ln>
            <a:noFill/>
          </a:ln>
          <a:effectLst/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20 </a:t>
            </a:r>
            <a:r>
              <a:rPr kumimoji="0" lang="en-US" alt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gi©y</a:t>
            </a:r>
            <a:r>
              <a:rPr kumimoji="0" lang="en-US" alt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b¾t ®</a:t>
            </a:r>
            <a:r>
              <a:rPr kumimoji="0" lang="en-US" alt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Çu</a:t>
            </a:r>
            <a:endParaRPr kumimoji="0" lang="en-US" altLang="vi-VN" sz="28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6" name="AutoShape 73"/>
          <p:cNvSpPr>
            <a:spLocks noChangeArrowheads="1"/>
          </p:cNvSpPr>
          <p:nvPr/>
        </p:nvSpPr>
        <p:spPr bwMode="auto">
          <a:xfrm>
            <a:off x="9171836" y="4115544"/>
            <a:ext cx="1447800" cy="2362200"/>
          </a:xfrm>
          <a:prstGeom prst="cloudCallout">
            <a:avLst>
              <a:gd name="adj1" fmla="val 98440"/>
              <a:gd name="adj2" fmla="val 21306"/>
            </a:avLst>
          </a:prstGeom>
          <a:solidFill>
            <a:srgbClr val="00CCFF"/>
          </a:solidFill>
          <a:ln>
            <a:noFill/>
          </a:ln>
          <a:effectLst/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Hết</a:t>
            </a:r>
            <a:r>
              <a:rPr kumimoji="0" lang="en-US" alt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giờ</a:t>
            </a:r>
            <a:endParaRPr kumimoji="0" lang="en-US" altLang="vi-VN" sz="28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4799856" y="2780928"/>
            <a:ext cx="2448272" cy="1951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UcPeriod"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  7538m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UcPeriod"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  6538m</a:t>
            </a:r>
          </a:p>
          <a:p>
            <a:pPr lvl="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AutoNum type="alphaUcPeriod"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  </a:t>
            </a:r>
            <a:r>
              <a:rPr lang="en-US" sz="28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7548m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8" name="Oval 27"/>
          <p:cNvSpPr>
            <a:spLocks noChangeArrowheads="1"/>
          </p:cNvSpPr>
          <p:nvPr/>
        </p:nvSpPr>
        <p:spPr bwMode="auto">
          <a:xfrm>
            <a:off x="4702699" y="4149080"/>
            <a:ext cx="609600" cy="609600"/>
          </a:xfrm>
          <a:prstGeom prst="ellipse">
            <a:avLst/>
          </a:prstGeom>
          <a:noFill/>
          <a:ln w="38100" algn="ctr">
            <a:solidFill>
              <a:srgbClr val="FF33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9" name="AutoShape 5"/>
          <p:cNvSpPr>
            <a:spLocks noChangeArrowheads="1"/>
          </p:cNvSpPr>
          <p:nvPr/>
        </p:nvSpPr>
        <p:spPr bwMode="auto">
          <a:xfrm>
            <a:off x="930474" y="5279226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rgbClr val="FFFFFF"/>
              </a:gs>
              <a:gs pos="100000">
                <a:srgbClr val="7B77C7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400" b="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30" name="AutoShape 6"/>
          <p:cNvSpPr>
            <a:spLocks noChangeArrowheads="1"/>
          </p:cNvSpPr>
          <p:nvPr/>
        </p:nvSpPr>
        <p:spPr bwMode="auto">
          <a:xfrm>
            <a:off x="933649" y="5285576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rgbClr val="FFFFFF"/>
              </a:gs>
              <a:gs pos="100000">
                <a:srgbClr val="89B593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400" b="0" i="0" u="none" strike="noStrike" kern="0" cap="none" spc="0" normalizeH="0" baseline="0" noProof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31" name="AutoShape 7"/>
          <p:cNvSpPr>
            <a:spLocks noChangeArrowheads="1"/>
          </p:cNvSpPr>
          <p:nvPr/>
        </p:nvSpPr>
        <p:spPr bwMode="auto">
          <a:xfrm>
            <a:off x="938411" y="5269701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rgbClr val="FFFFFF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400" b="0" i="0" u="none" strike="noStrike" kern="0" cap="none" spc="0" normalizeH="0" baseline="0" noProof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32" name="AutoShape 8"/>
          <p:cNvSpPr>
            <a:spLocks noChangeArrowheads="1"/>
          </p:cNvSpPr>
          <p:nvPr/>
        </p:nvSpPr>
        <p:spPr bwMode="auto">
          <a:xfrm>
            <a:off x="930474" y="5264939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rgbClr val="FFFFFF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400" b="0" i="0" u="none" strike="noStrike" kern="0" cap="none" spc="0" normalizeH="0" baseline="0" noProof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33" name="AutoShape 9"/>
          <p:cNvSpPr>
            <a:spLocks noChangeArrowheads="1"/>
          </p:cNvSpPr>
          <p:nvPr/>
        </p:nvSpPr>
        <p:spPr bwMode="auto">
          <a:xfrm>
            <a:off x="930474" y="5269701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rgbClr val="FFFFFF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400" b="0" i="0" u="none" strike="noStrike" kern="0" cap="none" spc="0" normalizeH="0" baseline="0" noProof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34" name="AutoShape 10"/>
          <p:cNvSpPr>
            <a:spLocks noChangeArrowheads="1"/>
          </p:cNvSpPr>
          <p:nvPr/>
        </p:nvSpPr>
        <p:spPr bwMode="auto">
          <a:xfrm>
            <a:off x="920949" y="5260176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rgbClr val="FFFFFF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400" b="0" i="0" u="none" strike="noStrike" kern="0" cap="none" spc="0" normalizeH="0" baseline="0" noProof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35" name="AutoShape 11"/>
          <p:cNvSpPr>
            <a:spLocks noChangeArrowheads="1"/>
          </p:cNvSpPr>
          <p:nvPr/>
        </p:nvSpPr>
        <p:spPr bwMode="auto">
          <a:xfrm>
            <a:off x="939999" y="5274464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rgbClr val="FFFFFF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400" b="0" i="0" u="none" strike="noStrike" kern="0" cap="none" spc="0" normalizeH="0" baseline="0" noProof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36" name="AutoShape 12"/>
          <p:cNvSpPr>
            <a:spLocks noChangeArrowheads="1"/>
          </p:cNvSpPr>
          <p:nvPr/>
        </p:nvSpPr>
        <p:spPr bwMode="auto">
          <a:xfrm>
            <a:off x="913011" y="5266526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rgbClr val="FFFFFF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400" b="0" i="0" u="none" strike="noStrike" kern="0" cap="none" spc="0" normalizeH="0" baseline="0" noProof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37" name="AutoShape 13"/>
          <p:cNvSpPr>
            <a:spLocks noChangeArrowheads="1"/>
          </p:cNvSpPr>
          <p:nvPr/>
        </p:nvSpPr>
        <p:spPr bwMode="auto">
          <a:xfrm>
            <a:off x="920949" y="5264939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rgbClr val="FFFFFF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400" b="0" i="0" u="none" strike="noStrike" kern="0" cap="none" spc="0" normalizeH="0" baseline="0" noProof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38" name="AutoShape 14"/>
          <p:cNvSpPr>
            <a:spLocks noChangeArrowheads="1"/>
          </p:cNvSpPr>
          <p:nvPr/>
        </p:nvSpPr>
        <p:spPr bwMode="auto">
          <a:xfrm>
            <a:off x="941586" y="5277639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rgbClr val="FFFFFF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400" b="0" i="0" u="none" strike="noStrike" kern="0" cap="none" spc="0" normalizeH="0" baseline="0" noProof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39" name="AutoShape 15"/>
          <p:cNvSpPr>
            <a:spLocks noChangeArrowheads="1"/>
          </p:cNvSpPr>
          <p:nvPr/>
        </p:nvSpPr>
        <p:spPr bwMode="auto">
          <a:xfrm>
            <a:off x="928886" y="5283989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rgbClr val="FFFFFF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400" b="0" i="0" u="none" strike="noStrike" kern="0" cap="none" spc="0" normalizeH="0" baseline="0" noProof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40" name="AutoShape 16"/>
          <p:cNvSpPr>
            <a:spLocks noChangeArrowheads="1"/>
          </p:cNvSpPr>
          <p:nvPr/>
        </p:nvSpPr>
        <p:spPr bwMode="auto">
          <a:xfrm>
            <a:off x="901899" y="5277639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rgbClr val="FFFFFF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400" b="0" i="0" u="none" strike="noStrike" kern="0" cap="none" spc="0" normalizeH="0" baseline="0" noProof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11</a:t>
            </a:r>
          </a:p>
        </p:txBody>
      </p:sp>
      <p:sp>
        <p:nvSpPr>
          <p:cNvPr id="41" name="AutoShape 17"/>
          <p:cNvSpPr>
            <a:spLocks noChangeArrowheads="1"/>
          </p:cNvSpPr>
          <p:nvPr/>
        </p:nvSpPr>
        <p:spPr bwMode="auto">
          <a:xfrm>
            <a:off x="908249" y="5277639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rgbClr val="FFFFFF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400" b="0" i="0" u="none" strike="noStrike" kern="0" cap="none" spc="0" normalizeH="0" baseline="0" noProof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12</a:t>
            </a:r>
          </a:p>
        </p:txBody>
      </p:sp>
      <p:sp>
        <p:nvSpPr>
          <p:cNvPr id="42" name="AutoShape 18"/>
          <p:cNvSpPr>
            <a:spLocks noChangeArrowheads="1"/>
          </p:cNvSpPr>
          <p:nvPr/>
        </p:nvSpPr>
        <p:spPr bwMode="auto">
          <a:xfrm>
            <a:off x="914599" y="5277639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rgbClr val="FFFFFF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400" b="0" i="0" u="none" strike="noStrike" kern="0" cap="none" spc="0" normalizeH="0" baseline="0" noProof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13</a:t>
            </a:r>
          </a:p>
        </p:txBody>
      </p:sp>
      <p:sp>
        <p:nvSpPr>
          <p:cNvPr id="43" name="AutoShape 19"/>
          <p:cNvSpPr>
            <a:spLocks noChangeArrowheads="1"/>
          </p:cNvSpPr>
          <p:nvPr/>
        </p:nvSpPr>
        <p:spPr bwMode="auto">
          <a:xfrm>
            <a:off x="906661" y="5271289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rgbClr val="FFFFFF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400" b="0" i="0" u="none" strike="noStrike" kern="0" cap="none" spc="0" normalizeH="0" baseline="0" noProof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14</a:t>
            </a:r>
          </a:p>
        </p:txBody>
      </p:sp>
      <p:sp>
        <p:nvSpPr>
          <p:cNvPr id="44" name="AutoShape 20"/>
          <p:cNvSpPr>
            <a:spLocks noChangeArrowheads="1"/>
          </p:cNvSpPr>
          <p:nvPr/>
        </p:nvSpPr>
        <p:spPr bwMode="auto">
          <a:xfrm>
            <a:off x="898724" y="5264939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rgbClr val="FFFFFF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400" b="0" i="0" u="none" strike="noStrike" kern="0" cap="none" spc="0" normalizeH="0" baseline="0" noProof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15</a:t>
            </a:r>
          </a:p>
        </p:txBody>
      </p:sp>
      <p:sp>
        <p:nvSpPr>
          <p:cNvPr id="45" name="AutoShape 21"/>
          <p:cNvSpPr>
            <a:spLocks noChangeArrowheads="1"/>
          </p:cNvSpPr>
          <p:nvPr/>
        </p:nvSpPr>
        <p:spPr bwMode="auto">
          <a:xfrm>
            <a:off x="914599" y="5260176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rgbClr val="FFFFFF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16</a:t>
            </a:r>
          </a:p>
        </p:txBody>
      </p:sp>
      <p:sp>
        <p:nvSpPr>
          <p:cNvPr id="46" name="AutoShape 22"/>
          <p:cNvSpPr>
            <a:spLocks noChangeArrowheads="1"/>
          </p:cNvSpPr>
          <p:nvPr/>
        </p:nvSpPr>
        <p:spPr bwMode="auto">
          <a:xfrm>
            <a:off x="911424" y="5266526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rgbClr val="FFFFFF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400" b="0" i="0" u="none" strike="noStrike" kern="0" cap="none" spc="0" normalizeH="0" baseline="0" noProof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17</a:t>
            </a:r>
          </a:p>
        </p:txBody>
      </p:sp>
      <p:sp>
        <p:nvSpPr>
          <p:cNvPr id="47" name="AutoShape 23"/>
          <p:cNvSpPr>
            <a:spLocks noChangeArrowheads="1"/>
          </p:cNvSpPr>
          <p:nvPr/>
        </p:nvSpPr>
        <p:spPr bwMode="auto">
          <a:xfrm>
            <a:off x="911424" y="5276051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rgbClr val="FFFFFF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18</a:t>
            </a:r>
          </a:p>
        </p:txBody>
      </p:sp>
      <p:sp>
        <p:nvSpPr>
          <p:cNvPr id="48" name="AutoShape 24"/>
          <p:cNvSpPr>
            <a:spLocks noChangeArrowheads="1"/>
          </p:cNvSpPr>
          <p:nvPr/>
        </p:nvSpPr>
        <p:spPr bwMode="auto">
          <a:xfrm>
            <a:off x="898724" y="5260176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rgbClr val="FFFFFF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400" b="0" i="0" u="none" strike="noStrike" kern="0" cap="none" spc="0" normalizeH="0" baseline="0" noProof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19</a:t>
            </a:r>
          </a:p>
        </p:txBody>
      </p:sp>
      <p:sp>
        <p:nvSpPr>
          <p:cNvPr id="49" name="AutoShape 25"/>
          <p:cNvSpPr>
            <a:spLocks noChangeArrowheads="1"/>
          </p:cNvSpPr>
          <p:nvPr/>
        </p:nvSpPr>
        <p:spPr bwMode="auto">
          <a:xfrm>
            <a:off x="911424" y="5260176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rgbClr val="FFFFFF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400" b="0" i="0" u="none" strike="noStrike" kern="0" cap="none" spc="0" normalizeH="0" baseline="0" noProof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20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0"/>
                            </p:stCondLst>
                            <p:childTnLst>
                              <p:par>
                                <p:cTn id="54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6000"/>
                            </p:stCondLst>
                            <p:childTnLst>
                              <p:par>
                                <p:cTn id="62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7000"/>
                            </p:stCondLst>
                            <p:childTnLst>
                              <p:par>
                                <p:cTn id="70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5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8000"/>
                            </p:stCondLst>
                            <p:childTnLst>
                              <p:par>
                                <p:cTn id="78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3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9000"/>
                            </p:stCondLst>
                            <p:childTnLst>
                              <p:par>
                                <p:cTn id="86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0000"/>
                            </p:stCondLst>
                            <p:childTnLst>
                              <p:par>
                                <p:cTn id="94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1000"/>
                            </p:stCondLst>
                            <p:childTnLst>
                              <p:par>
                                <p:cTn id="102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3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2000"/>
                            </p:stCondLst>
                            <p:childTnLst>
                              <p:par>
                                <p:cTn id="110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1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5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3000"/>
                            </p:stCondLst>
                            <p:childTnLst>
                              <p:par>
                                <p:cTn id="118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9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14000"/>
                            </p:stCondLst>
                            <p:childTnLst>
                              <p:par>
                                <p:cTn id="126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7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15000"/>
                            </p:stCondLst>
                            <p:childTnLst>
                              <p:par>
                                <p:cTn id="134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5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16000"/>
                            </p:stCondLst>
                            <p:childTnLst>
                              <p:par>
                                <p:cTn id="142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3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17000"/>
                            </p:stCondLst>
                            <p:childTnLst>
                              <p:par>
                                <p:cTn id="150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1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18000"/>
                            </p:stCondLst>
                            <p:childTnLst>
                              <p:par>
                                <p:cTn id="158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9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19000"/>
                            </p:stCondLst>
                            <p:childTnLst>
                              <p:par>
                                <p:cTn id="166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7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20000"/>
                            </p:stCondLst>
                            <p:childTnLst>
                              <p:par>
                                <p:cTn id="174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5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21000"/>
                            </p:stCondLst>
                            <p:childTnLst>
                              <p:par>
                                <p:cTn id="182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3" dur="1000" fill="hold"/>
                                        <p:tgtEl>
                                          <p:spTgt spid="29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22000"/>
                            </p:stCondLst>
                            <p:childTnLst>
                              <p:par>
                                <p:cTn id="185" presetID="5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8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22500"/>
                            </p:stCondLst>
                            <p:childTnLst>
                              <p:par>
                                <p:cTn id="18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10" grpId="0" animBg="1"/>
      <p:bldP spid="10" grpId="1" animBg="1"/>
      <p:bldP spid="26" grpId="0" animBg="1"/>
      <p:bldP spid="27" grpId="0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0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/>
          <p:cNvSpPr/>
          <p:nvPr/>
        </p:nvSpPr>
        <p:spPr>
          <a:xfrm>
            <a:off x="4943872" y="548680"/>
            <a:ext cx="2287155" cy="685800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735" b="1" dirty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DẶN DÒ</a:t>
            </a:r>
          </a:p>
        </p:txBody>
      </p:sp>
      <p:sp>
        <p:nvSpPr>
          <p:cNvPr id="8" name="Rectangle 7"/>
          <p:cNvSpPr/>
          <p:nvPr/>
        </p:nvSpPr>
        <p:spPr>
          <a:xfrm>
            <a:off x="330200" y="1700808"/>
            <a:ext cx="11684000" cy="24994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 defTabSz="12192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3600" b="1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Hoàn thành VBT toán </a:t>
            </a:r>
          </a:p>
          <a:p>
            <a:pPr marL="571500" indent="-571500" algn="just" defTabSz="12192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3600" b="1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Chuẩn </a:t>
            </a:r>
            <a:r>
              <a:rPr lang="en-US" sz="3600" b="1" dirty="0" err="1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bị</a:t>
            </a:r>
            <a:r>
              <a:rPr lang="en-US" sz="3600" b="1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3600" b="1" i="1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Chia </a:t>
            </a:r>
            <a:r>
              <a:rPr lang="en-US" sz="3600" b="1" i="1" dirty="0" err="1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3600" b="1" i="1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3600" b="1" i="1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bốn</a:t>
            </a:r>
            <a:r>
              <a:rPr lang="en-US" sz="3600" b="1" i="1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chữ</a:t>
            </a:r>
            <a:r>
              <a:rPr lang="en-US" sz="3600" b="1" i="1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3600" b="1" i="1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3600" b="1" i="1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3600" b="1" i="1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3600" b="1" i="1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3600" b="1" i="1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chữ</a:t>
            </a:r>
            <a:r>
              <a:rPr lang="en-US" sz="3600" b="1" i="1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3600" b="1" i="1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sz="3600" b="1" err="1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trang</a:t>
            </a:r>
            <a:r>
              <a:rPr lang="en-US" sz="3600" b="1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116)</a:t>
            </a:r>
            <a:r>
              <a:rPr lang="vi-VN" sz="3600" b="1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" y="404533"/>
            <a:ext cx="3600323" cy="2235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432800" y="4321291"/>
            <a:ext cx="3634448" cy="2257303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397000" y="1240081"/>
            <a:ext cx="9982200" cy="1600438"/>
          </a:xfrm>
          <a:prstGeom prst="rect">
            <a:avLst/>
          </a:prstGeom>
          <a:noFill/>
        </p:spPr>
        <p:txBody>
          <a:bodyPr wrap="square" lIns="121920" tIns="60960" rIns="121920" bIns="6096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defTabSz="12192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en-US" sz="6400" b="1" spc="67" dirty="0">
              <a:ln w="11430"/>
              <a:solidFill>
                <a:srgbClr val="FFE57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#9Slide07 SVNAdam Gorry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03199" y="2108201"/>
            <a:ext cx="11754884" cy="2339102"/>
          </a:xfrm>
          <a:prstGeom prst="rect">
            <a:avLst/>
          </a:prstGeom>
          <a:noFill/>
        </p:spPr>
        <p:txBody>
          <a:bodyPr wrap="square" lIns="121920" tIns="60960" rIns="121920" bIns="6096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defTabSz="12192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9600" b="1" spc="67" dirty="0">
                <a:ln w="11430"/>
                <a:solidFill>
                  <a:srgbClr val="FFE57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cs typeface="Times New Roman" panose="02020603050405020304" pitchFamily="18" charset="0"/>
              </a:rPr>
              <a:t>TẠM BIỆT CÁC CON!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2" presetClass="emph" presetSubtype="0" repeatCount="2000" fill="hold" grpId="1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iterate type="lt">
                                    <p:tmPct val="0"/>
                                  </p:iterate>
                                  <p:childTnLst>
                                    <p:animRot by="120000">
                                      <p:cBhvr>
                                        <p:cTn id="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8" grpId="1" build="p"/>
      <p:bldP spid="9" grpId="0" build="p"/>
      <p:bldP spid="9" grpI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0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: Rounded Corners 4"/>
          <p:cNvSpPr/>
          <p:nvPr/>
        </p:nvSpPr>
        <p:spPr>
          <a:xfrm>
            <a:off x="3455059" y="499343"/>
            <a:ext cx="5233229" cy="806311"/>
          </a:xfrm>
          <a:prstGeom prst="roundRect">
            <a:avLst>
              <a:gd name="adj" fmla="val 30889"/>
            </a:avLst>
          </a:prstGeom>
          <a:solidFill>
            <a:sysClr val="window" lastClr="FFFFFF"/>
          </a:solidFill>
          <a:ln w="25400" cap="flat" cmpd="sng" algn="ctr">
            <a:solidFill>
              <a:srgbClr val="0000FF"/>
            </a:solidFill>
            <a:prstDash val="solid"/>
          </a:ln>
          <a:effectLst/>
        </p:spPr>
        <p:txBody>
          <a:bodyPr rtlCol="0" anchor="ctr"/>
          <a:lstStyle/>
          <a:p>
            <a:pPr algn="ctr" defTabSz="1219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735" b="1" ker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ÔN </a:t>
            </a:r>
            <a:r>
              <a:rPr lang="en-US" sz="3735" b="1" kern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BÀI CŨ</a:t>
            </a:r>
          </a:p>
        </p:txBody>
      </p: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3229432" y="2476901"/>
            <a:ext cx="1930464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5400" dirty="0">
                <a:solidFill>
                  <a:srgbClr val="FFFF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1024</a:t>
            </a:r>
          </a:p>
        </p:txBody>
      </p:sp>
      <p:sp>
        <p:nvSpPr>
          <p:cNvPr id="8" name="Text Box 17"/>
          <p:cNvSpPr txBox="1">
            <a:spLocks noChangeArrowheads="1"/>
          </p:cNvSpPr>
          <p:nvPr/>
        </p:nvSpPr>
        <p:spPr bwMode="auto">
          <a:xfrm>
            <a:off x="3887800" y="3464453"/>
            <a:ext cx="1271588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5400" dirty="0">
                <a:solidFill>
                  <a:srgbClr val="FFFF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2</a:t>
            </a:r>
          </a:p>
        </p:txBody>
      </p:sp>
      <p:sp>
        <p:nvSpPr>
          <p:cNvPr id="9" name="Text Box 17"/>
          <p:cNvSpPr txBox="1">
            <a:spLocks noChangeArrowheads="1"/>
          </p:cNvSpPr>
          <p:nvPr/>
        </p:nvSpPr>
        <p:spPr bwMode="auto">
          <a:xfrm>
            <a:off x="2900248" y="3052973"/>
            <a:ext cx="6096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800" dirty="0">
                <a:solidFill>
                  <a:srgbClr val="FFFF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</a:t>
            </a:r>
          </a:p>
        </p:txBody>
      </p:sp>
      <p:sp>
        <p:nvSpPr>
          <p:cNvPr id="10" name="Line 28"/>
          <p:cNvSpPr>
            <a:spLocks noChangeShapeType="1"/>
          </p:cNvSpPr>
          <p:nvPr/>
        </p:nvSpPr>
        <p:spPr bwMode="auto">
          <a:xfrm>
            <a:off x="3311728" y="4387783"/>
            <a:ext cx="1765173" cy="0"/>
          </a:xfrm>
          <a:prstGeom prst="line">
            <a:avLst/>
          </a:prstGeom>
          <a:ln w="38100">
            <a:solidFill>
              <a:srgbClr val="FFFF99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/>
          <a:lstStyle/>
          <a:p>
            <a:endParaRPr lang="en-US" sz="3600">
              <a:solidFill>
                <a:srgbClr val="FFFF99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3311728" y="4449886"/>
            <a:ext cx="1723549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5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2048</a:t>
            </a:r>
          </a:p>
        </p:txBody>
      </p:sp>
      <p:sp>
        <p:nvSpPr>
          <p:cNvPr id="13" name="Text Box 14"/>
          <p:cNvSpPr txBox="1">
            <a:spLocks noChangeArrowheads="1"/>
          </p:cNvSpPr>
          <p:nvPr/>
        </p:nvSpPr>
        <p:spPr bwMode="auto">
          <a:xfrm>
            <a:off x="621792" y="1628800"/>
            <a:ext cx="1645920" cy="76944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4400" b="1" dirty="0" err="1">
                <a:solidFill>
                  <a:srgbClr val="FF33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vi-VN" altLang="en-US" sz="4400" b="1" dirty="0">
                <a:solidFill>
                  <a:srgbClr val="FF33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endParaRPr lang="en-US" altLang="en-US" sz="4400" b="1" dirty="0">
              <a:solidFill>
                <a:srgbClr val="FF33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4" name="Text Box 14"/>
          <p:cNvSpPr txBox="1">
            <a:spLocks noChangeArrowheads="1"/>
          </p:cNvSpPr>
          <p:nvPr/>
        </p:nvSpPr>
        <p:spPr bwMode="auto">
          <a:xfrm>
            <a:off x="7227912" y="2476901"/>
            <a:ext cx="1930464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5400" dirty="0">
                <a:solidFill>
                  <a:srgbClr val="FFFF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1213</a:t>
            </a:r>
          </a:p>
        </p:txBody>
      </p:sp>
      <p:sp>
        <p:nvSpPr>
          <p:cNvPr id="18" name="Text Box 17"/>
          <p:cNvSpPr txBox="1">
            <a:spLocks noChangeArrowheads="1"/>
          </p:cNvSpPr>
          <p:nvPr/>
        </p:nvSpPr>
        <p:spPr bwMode="auto">
          <a:xfrm>
            <a:off x="7886280" y="3464453"/>
            <a:ext cx="1271588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5400" dirty="0">
                <a:solidFill>
                  <a:srgbClr val="FFFF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4</a:t>
            </a:r>
          </a:p>
        </p:txBody>
      </p:sp>
      <p:sp>
        <p:nvSpPr>
          <p:cNvPr id="20" name="Text Box 17"/>
          <p:cNvSpPr txBox="1">
            <a:spLocks noChangeArrowheads="1"/>
          </p:cNvSpPr>
          <p:nvPr/>
        </p:nvSpPr>
        <p:spPr bwMode="auto">
          <a:xfrm>
            <a:off x="6898728" y="3052973"/>
            <a:ext cx="6096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800" dirty="0">
                <a:solidFill>
                  <a:srgbClr val="FFFF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</a:t>
            </a:r>
          </a:p>
        </p:txBody>
      </p:sp>
      <p:sp>
        <p:nvSpPr>
          <p:cNvPr id="21" name="Line 28"/>
          <p:cNvSpPr>
            <a:spLocks noChangeShapeType="1"/>
          </p:cNvSpPr>
          <p:nvPr/>
        </p:nvSpPr>
        <p:spPr bwMode="auto">
          <a:xfrm>
            <a:off x="7310208" y="4387783"/>
            <a:ext cx="1765173" cy="0"/>
          </a:xfrm>
          <a:prstGeom prst="line">
            <a:avLst/>
          </a:prstGeom>
          <a:ln w="38100">
            <a:solidFill>
              <a:srgbClr val="FFFF99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/>
          <a:lstStyle/>
          <a:p>
            <a:endParaRPr lang="en-US" sz="3600">
              <a:solidFill>
                <a:srgbClr val="FFFF99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7310208" y="4449886"/>
            <a:ext cx="1723549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5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4852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7" grpId="0"/>
      <p:bldP spid="8" grpId="0"/>
      <p:bldP spid="9" grpId="0"/>
      <p:bldP spid="10" grpId="0" animBg="1"/>
      <p:bldP spid="11" grpId="0"/>
      <p:bldP spid="13" grpId="0" animBg="1"/>
      <p:bldP spid="14" grpId="0"/>
      <p:bldP spid="18" grpId="0"/>
      <p:bldP spid="20" grpId="0"/>
      <p:bldP spid="21" grpId="0" animBg="1"/>
      <p:bldP spid="2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>
            <a:extLst>
              <a:ext uri="{FF2B5EF4-FFF2-40B4-BE49-F238E27FC236}">
                <a16:creationId xmlns:a16="http://schemas.microsoft.com/office/drawing/2014/main" id="{A5F8F158-42FB-4D50-9593-BF3AB844F7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0813" y="0"/>
            <a:ext cx="12493626" cy="695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extBox 5">
            <a:extLst>
              <a:ext uri="{FF2B5EF4-FFF2-40B4-BE49-F238E27FC236}">
                <a16:creationId xmlns:a16="http://schemas.microsoft.com/office/drawing/2014/main" id="{5A97ECBF-EA8D-42FA-B36A-CD6496A5CB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9150" y="549275"/>
            <a:ext cx="7997825" cy="10763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1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199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P001 4 hàng" panose="020B0603050302020204" pitchFamily="34" charset="0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1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199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001 4 hàng" panose="020B0603050302020204" pitchFamily="34" charset="0"/>
                <a:ea typeface="宋体" panose="02010600030101010101" pitchFamily="2" charset="-122"/>
                <a:cs typeface="+mn-cs"/>
              </a:rPr>
              <a:t>Thứ </a:t>
            </a:r>
            <a:r>
              <a:rPr lang="en-US" altLang="en-US" sz="3199" b="1">
                <a:solidFill>
                  <a:srgbClr val="FFFFFF"/>
                </a:solidFill>
                <a:latin typeface="HP001 4 hàng" panose="020B0603050302020204" pitchFamily="34" charset="0"/>
                <a:ea typeface="宋体" panose="02010600030101010101" pitchFamily="2" charset="-122"/>
              </a:rPr>
              <a:t>hai</a:t>
            </a:r>
            <a:r>
              <a:rPr kumimoji="0" lang="en-US" altLang="en-US" sz="3199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001 4 hàng" panose="020B0603050302020204" pitchFamily="34" charset="0"/>
                <a:ea typeface="宋体" panose="02010600030101010101" pitchFamily="2" charset="-122"/>
                <a:cs typeface="+mn-cs"/>
              </a:rPr>
              <a:t> ngày </a:t>
            </a:r>
            <a:r>
              <a:rPr lang="en-US" altLang="en-US" sz="3199" b="1">
                <a:solidFill>
                  <a:srgbClr val="FFFFFF"/>
                </a:solidFill>
                <a:latin typeface="HP001 4 hàng" panose="020B0603050302020204" pitchFamily="34" charset="0"/>
                <a:ea typeface="宋体" panose="02010600030101010101" pitchFamily="2" charset="-122"/>
              </a:rPr>
              <a:t>21</a:t>
            </a:r>
            <a:r>
              <a:rPr kumimoji="0" lang="en-US" altLang="en-US" sz="3199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001 4 hàng" panose="020B0603050302020204" pitchFamily="34" charset="0"/>
                <a:ea typeface="宋体" panose="02010600030101010101" pitchFamily="2" charset="-122"/>
                <a:cs typeface="+mn-cs"/>
              </a:rPr>
              <a:t> tháng 2 năm 2022</a:t>
            </a:r>
          </a:p>
        </p:txBody>
      </p:sp>
      <p:sp>
        <p:nvSpPr>
          <p:cNvPr id="4100" name="TextBox 6">
            <a:extLst>
              <a:ext uri="{FF2B5EF4-FFF2-40B4-BE49-F238E27FC236}">
                <a16:creationId xmlns:a16="http://schemas.microsoft.com/office/drawing/2014/main" id="{041627EB-C7AA-48DC-B911-528BD3E881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2988" y="1701800"/>
            <a:ext cx="6932612" cy="5842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1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199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001 4 hàng" panose="020B0603050302020204" pitchFamily="34" charset="0"/>
                <a:ea typeface="宋体" panose="02010600030101010101" pitchFamily="2" charset="-122"/>
                <a:cs typeface="+mn-cs"/>
              </a:rPr>
              <a:t>Toán</a:t>
            </a:r>
            <a:endParaRPr kumimoji="0" lang="en-US" altLang="en-US" sz="3199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P001 4 hàng" panose="020B06030503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101" name="TextBox 7">
            <a:extLst>
              <a:ext uri="{FF2B5EF4-FFF2-40B4-BE49-F238E27FC236}">
                <a16:creationId xmlns:a16="http://schemas.microsoft.com/office/drawing/2014/main" id="{186CE192-7C29-46C2-B6DF-72C66A0D5B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9150" y="2404732"/>
            <a:ext cx="9885362" cy="58464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1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199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anose="020B0603050302020204" pitchFamily="34" charset="0"/>
                <a:ea typeface="宋体" panose="02010600030101010101" pitchFamily="2" charset="-122"/>
                <a:cs typeface="+mn-cs"/>
              </a:rPr>
              <a:t>Nhân số có bốn chữ số với số có một chữ số (tiếp theo) </a:t>
            </a:r>
            <a:endParaRPr kumimoji="0" lang="en-US" altLang="en-US" sz="3199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HP001 4 hàng" panose="020B06030503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0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/>
          <p:cNvSpPr/>
          <p:nvPr/>
        </p:nvSpPr>
        <p:spPr>
          <a:xfrm>
            <a:off x="4319155" y="750481"/>
            <a:ext cx="3251200" cy="685800"/>
          </a:xfrm>
          <a:prstGeom prst="roundRect">
            <a:avLst>
              <a:gd name="adj" fmla="val 30889"/>
            </a:avLst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735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cs typeface="Times New Roman" panose="02020603050405020304" pitchFamily="18" charset="0"/>
              </a:rPr>
              <a:t>MỤC TIÊU</a:t>
            </a:r>
          </a:p>
        </p:txBody>
      </p:sp>
      <p:sp>
        <p:nvSpPr>
          <p:cNvPr id="8" name="Rectangle 7"/>
          <p:cNvSpPr/>
          <p:nvPr/>
        </p:nvSpPr>
        <p:spPr>
          <a:xfrm>
            <a:off x="546224" y="1759648"/>
            <a:ext cx="1109439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12192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b="1" dirty="0">
                <a:solidFill>
                  <a:srgbClr val="FFFF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4000" b="1" dirty="0" err="1">
                <a:solidFill>
                  <a:srgbClr val="FFFF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Nắm</a:t>
            </a:r>
            <a:r>
              <a:rPr lang="en-US" sz="4000" b="1" dirty="0">
                <a:solidFill>
                  <a:srgbClr val="FFFF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FF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chắc</a:t>
            </a:r>
            <a:r>
              <a:rPr lang="en-US" sz="4000" b="1" dirty="0">
                <a:solidFill>
                  <a:srgbClr val="FFFF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FF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4000" b="1" dirty="0">
                <a:solidFill>
                  <a:srgbClr val="FFFF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FF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4000" b="1" dirty="0">
                <a:solidFill>
                  <a:srgbClr val="FFFF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FF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dirty="0">
                <a:solidFill>
                  <a:srgbClr val="FFFF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FF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b="1" dirty="0">
                <a:solidFill>
                  <a:srgbClr val="FFFF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FF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lang="en-US" sz="4000" b="1" dirty="0">
                <a:solidFill>
                  <a:srgbClr val="FFFF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FF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4000" b="1" dirty="0">
                <a:solidFill>
                  <a:srgbClr val="FFFF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FF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dirty="0">
                <a:solidFill>
                  <a:srgbClr val="FFFF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FF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000" b="1" dirty="0">
                <a:solidFill>
                  <a:srgbClr val="FFFF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FF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dirty="0">
                <a:solidFill>
                  <a:srgbClr val="FFFF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FF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b="1" dirty="0">
                <a:solidFill>
                  <a:srgbClr val="FFFF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FF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000" b="1" dirty="0">
                <a:solidFill>
                  <a:srgbClr val="FFFF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FF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4000" b="1" dirty="0">
                <a:solidFill>
                  <a:srgbClr val="FFFF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FF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dirty="0">
                <a:solidFill>
                  <a:srgbClr val="FFFF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4000" b="1" dirty="0" err="1">
                <a:solidFill>
                  <a:srgbClr val="FFFF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b="1" dirty="0">
                <a:solidFill>
                  <a:srgbClr val="FFFF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FF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4000" b="1" dirty="0">
                <a:solidFill>
                  <a:srgbClr val="FFFF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4000" b="1" dirty="0" err="1">
                <a:solidFill>
                  <a:srgbClr val="FFFF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4000" b="1" dirty="0">
                <a:solidFill>
                  <a:srgbClr val="FFFF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algn="just" defTabSz="12192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b="1" dirty="0">
                <a:solidFill>
                  <a:srgbClr val="FFFF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en-US" sz="4000" b="1" i="1" dirty="0">
                <a:solidFill>
                  <a:srgbClr val="FFFF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000" b="1" dirty="0" err="1">
                <a:solidFill>
                  <a:srgbClr val="FFFF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4000" b="1" dirty="0">
                <a:solidFill>
                  <a:srgbClr val="FFFF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FF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4000" b="1" dirty="0">
                <a:solidFill>
                  <a:srgbClr val="FFFF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FF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4000" b="1" dirty="0">
                <a:solidFill>
                  <a:srgbClr val="FFFF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FF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4000" b="1" dirty="0">
                <a:solidFill>
                  <a:srgbClr val="FFFF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FF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4000" b="1" dirty="0">
                <a:solidFill>
                  <a:srgbClr val="FFFF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FF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4000" b="1" dirty="0">
                <a:solidFill>
                  <a:srgbClr val="FFFF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FF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4000" b="1" dirty="0">
                <a:solidFill>
                  <a:srgbClr val="FFFF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000" b="1" i="1" dirty="0">
              <a:solidFill>
                <a:srgbClr val="FFFF2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3"/>
          <p:cNvSpPr>
            <a:spLocks noChangeArrowheads="1"/>
          </p:cNvSpPr>
          <p:nvPr/>
        </p:nvSpPr>
        <p:spPr bwMode="auto">
          <a:xfrm>
            <a:off x="3603112" y="1268760"/>
            <a:ext cx="7776366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sz="3800" b="1" dirty="0">
                <a:latin typeface="Times New Roman" panose="02020603050405020304" pitchFamily="18" charset="0"/>
              </a:rPr>
              <a:t>* 3 </a:t>
            </a:r>
            <a:r>
              <a:rPr lang="en-US" sz="3800" b="1" dirty="0" err="1">
                <a:latin typeface="Times New Roman" panose="02020603050405020304" pitchFamily="18" charset="0"/>
              </a:rPr>
              <a:t>nhân</a:t>
            </a:r>
            <a:r>
              <a:rPr lang="en-US" sz="3800" b="1" dirty="0">
                <a:latin typeface="Times New Roman" panose="02020603050405020304" pitchFamily="18" charset="0"/>
              </a:rPr>
              <a:t> 7 </a:t>
            </a:r>
            <a:r>
              <a:rPr lang="en-US" sz="3800" b="1" dirty="0" err="1">
                <a:latin typeface="Times New Roman" panose="02020603050405020304" pitchFamily="18" charset="0"/>
              </a:rPr>
              <a:t>bằng</a:t>
            </a:r>
            <a:r>
              <a:rPr lang="en-US" sz="3800" b="1" dirty="0">
                <a:latin typeface="Times New Roman" panose="02020603050405020304" pitchFamily="18" charset="0"/>
              </a:rPr>
              <a:t> 21, </a:t>
            </a:r>
            <a:r>
              <a:rPr lang="en-US" sz="3800" b="1" dirty="0" err="1">
                <a:latin typeface=".VnTime" panose="020B7200000000000000" pitchFamily="34" charset="0"/>
              </a:rPr>
              <a:t>viÕt</a:t>
            </a:r>
            <a:r>
              <a:rPr lang="en-US" sz="3800" b="1" dirty="0">
                <a:latin typeface=".VnTime" panose="020B7200000000000000" pitchFamily="34" charset="0"/>
              </a:rPr>
              <a:t> 1 </a:t>
            </a:r>
            <a:r>
              <a:rPr lang="en-US" sz="3800" b="1" dirty="0" err="1">
                <a:latin typeface=".VnTime" panose="020B7200000000000000" pitchFamily="34" charset="0"/>
              </a:rPr>
              <a:t>nhí</a:t>
            </a:r>
            <a:r>
              <a:rPr lang="en-US" sz="3800" b="1" dirty="0">
                <a:latin typeface=".VnTime" panose="020B7200000000000000" pitchFamily="34" charset="0"/>
              </a:rPr>
              <a:t> 2.</a:t>
            </a:r>
            <a:r>
              <a:rPr lang="en-US" sz="3800" b="1" dirty="0">
                <a:latin typeface="Times New Roman" panose="02020603050405020304" pitchFamily="18" charset="0"/>
              </a:rPr>
              <a:t>                          </a:t>
            </a:r>
          </a:p>
        </p:txBody>
      </p:sp>
      <p:sp>
        <p:nvSpPr>
          <p:cNvPr id="3086" name="Rectangle 14"/>
          <p:cNvSpPr>
            <a:spLocks noChangeArrowheads="1"/>
          </p:cNvSpPr>
          <p:nvPr/>
        </p:nvSpPr>
        <p:spPr bwMode="auto">
          <a:xfrm>
            <a:off x="2989784" y="3000400"/>
            <a:ext cx="1422400" cy="3810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/>
          <a:lstStyle/>
          <a:p>
            <a:pPr algn="ctr" eaLnBrk="1" hangingPunct="1">
              <a:lnSpc>
                <a:spcPct val="90000"/>
              </a:lnSpc>
              <a:spcBef>
                <a:spcPct val="20000"/>
              </a:spcBef>
              <a:defRPr/>
            </a:pPr>
            <a:endParaRPr lang="en-US" sz="4400" dirty="0">
              <a:solidFill>
                <a:srgbClr val="0070C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3087" name="Rectangle 15"/>
          <p:cNvSpPr>
            <a:spLocks noChangeArrowheads="1"/>
          </p:cNvSpPr>
          <p:nvPr/>
        </p:nvSpPr>
        <p:spPr bwMode="auto">
          <a:xfrm>
            <a:off x="2481784" y="3000400"/>
            <a:ext cx="2235200" cy="7620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/>
          <a:lstStyle/>
          <a:p>
            <a:pPr algn="ctr" eaLnBrk="1" hangingPunct="1">
              <a:lnSpc>
                <a:spcPct val="90000"/>
              </a:lnSpc>
              <a:spcBef>
                <a:spcPct val="20000"/>
              </a:spcBef>
              <a:defRPr/>
            </a:pPr>
            <a:endParaRPr lang="en-US" sz="4400" dirty="0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11269" name="Rectangle 16"/>
          <p:cNvSpPr>
            <a:spLocks noChangeArrowheads="1"/>
          </p:cNvSpPr>
          <p:nvPr/>
        </p:nvSpPr>
        <p:spPr bwMode="auto">
          <a:xfrm>
            <a:off x="3501511" y="2082552"/>
            <a:ext cx="9217343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sz="3800" b="1" dirty="0">
                <a:latin typeface="Times New Roman" panose="02020603050405020304" pitchFamily="18" charset="0"/>
              </a:rPr>
              <a:t> * 3 </a:t>
            </a:r>
            <a:r>
              <a:rPr lang="en-US" sz="3800" b="1" dirty="0" err="1">
                <a:latin typeface="Times New Roman" panose="02020603050405020304" pitchFamily="18" charset="0"/>
              </a:rPr>
              <a:t>nhân</a:t>
            </a:r>
            <a:r>
              <a:rPr lang="en-US" sz="3800" b="1" dirty="0">
                <a:latin typeface="Times New Roman" panose="02020603050405020304" pitchFamily="18" charset="0"/>
              </a:rPr>
              <a:t> 2 </a:t>
            </a:r>
            <a:r>
              <a:rPr lang="en-US" sz="3800" b="1" dirty="0" err="1">
                <a:latin typeface="Times New Roman" panose="02020603050405020304" pitchFamily="18" charset="0"/>
              </a:rPr>
              <a:t>bằng</a:t>
            </a:r>
            <a:r>
              <a:rPr lang="en-US" sz="3800" b="1" dirty="0">
                <a:latin typeface="Times New Roman" panose="02020603050405020304" pitchFamily="18" charset="0"/>
              </a:rPr>
              <a:t> 6, </a:t>
            </a:r>
            <a:r>
              <a:rPr lang="en-US" sz="3800" b="1" dirty="0" err="1">
                <a:latin typeface=".VnTime" panose="020B7200000000000000" pitchFamily="34" charset="0"/>
              </a:rPr>
              <a:t>thªm</a:t>
            </a:r>
            <a:r>
              <a:rPr lang="en-US" sz="3800" b="1" dirty="0">
                <a:latin typeface=".VnTime" panose="020B7200000000000000" pitchFamily="34" charset="0"/>
              </a:rPr>
              <a:t> 2 </a:t>
            </a:r>
            <a:r>
              <a:rPr lang="en-US" sz="3800" b="1" dirty="0" err="1">
                <a:latin typeface=".VnTime" panose="020B7200000000000000" pitchFamily="34" charset="0"/>
              </a:rPr>
              <a:t>b»ng</a:t>
            </a:r>
            <a:r>
              <a:rPr lang="en-US" sz="3800" b="1" dirty="0">
                <a:latin typeface=".VnTime" panose="020B7200000000000000" pitchFamily="34" charset="0"/>
              </a:rPr>
              <a:t> 8, </a:t>
            </a:r>
            <a:r>
              <a:rPr lang="en-US" sz="3800" b="1" dirty="0" err="1">
                <a:latin typeface=".VnTime" panose="020B7200000000000000" pitchFamily="34" charset="0"/>
              </a:rPr>
              <a:t>viÕt</a:t>
            </a:r>
            <a:r>
              <a:rPr lang="en-US" sz="3800" b="1" dirty="0">
                <a:latin typeface=".VnTime" panose="020B7200000000000000" pitchFamily="34" charset="0"/>
              </a:rPr>
              <a:t> 8.</a:t>
            </a:r>
            <a:endParaRPr lang="en-US" sz="3800" b="1" dirty="0">
              <a:latin typeface="Times New Roman" panose="02020603050405020304" pitchFamily="18" charset="0"/>
            </a:endParaRPr>
          </a:p>
        </p:txBody>
      </p:sp>
      <p:sp>
        <p:nvSpPr>
          <p:cNvPr id="11270" name="Rectangle 17"/>
          <p:cNvSpPr>
            <a:spLocks noChangeArrowheads="1"/>
          </p:cNvSpPr>
          <p:nvPr/>
        </p:nvSpPr>
        <p:spPr bwMode="auto">
          <a:xfrm>
            <a:off x="3359695" y="2848000"/>
            <a:ext cx="8798373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sz="3800" b="1" dirty="0">
                <a:latin typeface="Times New Roman" panose="02020603050405020304" pitchFamily="18" charset="0"/>
              </a:rPr>
              <a:t>  * 3 </a:t>
            </a:r>
            <a:r>
              <a:rPr lang="en-US" sz="3800" b="1" dirty="0" err="1">
                <a:latin typeface="Times New Roman" panose="02020603050405020304" pitchFamily="18" charset="0"/>
              </a:rPr>
              <a:t>nhân</a:t>
            </a:r>
            <a:r>
              <a:rPr lang="en-US" sz="3800" b="1" dirty="0">
                <a:latin typeface="Times New Roman" panose="02020603050405020304" pitchFamily="18" charset="0"/>
              </a:rPr>
              <a:t> 4 </a:t>
            </a:r>
            <a:r>
              <a:rPr lang="en-US" sz="3800" b="1" dirty="0" err="1">
                <a:latin typeface="Times New Roman" panose="02020603050405020304" pitchFamily="18" charset="0"/>
              </a:rPr>
              <a:t>bằng</a:t>
            </a:r>
            <a:r>
              <a:rPr lang="en-US" sz="3800" b="1" dirty="0">
                <a:latin typeface="Times New Roman" panose="02020603050405020304" pitchFamily="18" charset="0"/>
              </a:rPr>
              <a:t> 12, </a:t>
            </a:r>
            <a:r>
              <a:rPr lang="en-US" sz="3800" b="1" dirty="0" err="1">
                <a:latin typeface=".VnTime" panose="020B7200000000000000" pitchFamily="34" charset="0"/>
              </a:rPr>
              <a:t>viÕt</a:t>
            </a:r>
            <a:r>
              <a:rPr lang="en-US" sz="3800" b="1" dirty="0">
                <a:latin typeface=".VnTime" panose="020B7200000000000000" pitchFamily="34" charset="0"/>
              </a:rPr>
              <a:t> 2 </a:t>
            </a:r>
            <a:r>
              <a:rPr lang="en-US" sz="3800" b="1" dirty="0" err="1">
                <a:latin typeface=".VnTime" panose="020B7200000000000000" pitchFamily="34" charset="0"/>
              </a:rPr>
              <a:t>nhí</a:t>
            </a:r>
            <a:r>
              <a:rPr lang="en-US" sz="3800" b="1" dirty="0">
                <a:latin typeface=".VnTime" panose="020B7200000000000000" pitchFamily="34" charset="0"/>
              </a:rPr>
              <a:t> 1.</a:t>
            </a:r>
            <a:r>
              <a:rPr lang="en-US" sz="3800" b="1" dirty="0">
                <a:latin typeface="Times New Roman" panose="02020603050405020304" pitchFamily="18" charset="0"/>
              </a:rPr>
              <a:t>                         </a:t>
            </a:r>
          </a:p>
        </p:txBody>
      </p:sp>
      <p:sp>
        <p:nvSpPr>
          <p:cNvPr id="4104" name="Rectangle 17"/>
          <p:cNvSpPr>
            <a:spLocks noChangeArrowheads="1"/>
          </p:cNvSpPr>
          <p:nvPr/>
        </p:nvSpPr>
        <p:spPr bwMode="auto">
          <a:xfrm>
            <a:off x="7155384" y="5294784"/>
            <a:ext cx="812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</a:pPr>
            <a:endParaRPr lang="vi-VN" sz="4000">
              <a:latin typeface="Times New Roman" panose="02020603050405020304" pitchFamily="18" charset="0"/>
            </a:endParaRPr>
          </a:p>
        </p:txBody>
      </p:sp>
      <p:sp>
        <p:nvSpPr>
          <p:cNvPr id="9" name="Rectangle 17"/>
          <p:cNvSpPr>
            <a:spLocks noChangeArrowheads="1"/>
          </p:cNvSpPr>
          <p:nvPr/>
        </p:nvSpPr>
        <p:spPr bwMode="auto">
          <a:xfrm>
            <a:off x="3603112" y="3598912"/>
            <a:ext cx="8588888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sz="3800" b="1" dirty="0">
                <a:latin typeface="Times New Roman" panose="02020603050405020304" pitchFamily="18" charset="0"/>
              </a:rPr>
              <a:t>* 3 </a:t>
            </a:r>
            <a:r>
              <a:rPr lang="en-US" sz="3800" b="1" dirty="0" err="1">
                <a:latin typeface="Times New Roman" panose="02020603050405020304" pitchFamily="18" charset="0"/>
              </a:rPr>
              <a:t>nhân</a:t>
            </a:r>
            <a:r>
              <a:rPr lang="en-US" sz="3800" b="1" dirty="0">
                <a:latin typeface="Times New Roman" panose="02020603050405020304" pitchFamily="18" charset="0"/>
              </a:rPr>
              <a:t> 1 </a:t>
            </a:r>
            <a:r>
              <a:rPr lang="en-US" sz="3800" b="1" dirty="0" err="1">
                <a:latin typeface="Times New Roman" panose="02020603050405020304" pitchFamily="18" charset="0"/>
              </a:rPr>
              <a:t>bằng</a:t>
            </a:r>
            <a:r>
              <a:rPr lang="en-US" sz="3800" b="1" dirty="0">
                <a:latin typeface="Times New Roman" panose="02020603050405020304" pitchFamily="18" charset="0"/>
              </a:rPr>
              <a:t> 3, </a:t>
            </a:r>
            <a:r>
              <a:rPr lang="en-US" sz="3800" b="1" dirty="0" err="1">
                <a:latin typeface=".VnTime" panose="020B7200000000000000" pitchFamily="34" charset="0"/>
              </a:rPr>
              <a:t>thªm</a:t>
            </a:r>
            <a:r>
              <a:rPr lang="en-US" sz="3800" b="1" dirty="0">
                <a:latin typeface=".VnTime" panose="020B7200000000000000" pitchFamily="34" charset="0"/>
              </a:rPr>
              <a:t> 1 </a:t>
            </a:r>
            <a:r>
              <a:rPr lang="en-US" sz="3800" b="1" dirty="0" err="1">
                <a:latin typeface=".VnTime" panose="020B7200000000000000" pitchFamily="34" charset="0"/>
              </a:rPr>
              <a:t>b»ng</a:t>
            </a:r>
            <a:r>
              <a:rPr lang="en-US" sz="3800" b="1" dirty="0">
                <a:latin typeface=".VnTime" panose="020B7200000000000000" pitchFamily="34" charset="0"/>
              </a:rPr>
              <a:t> 4, </a:t>
            </a:r>
            <a:r>
              <a:rPr lang="en-US" sz="3800" b="1" dirty="0" err="1">
                <a:latin typeface=".VnTime" panose="020B7200000000000000" pitchFamily="34" charset="0"/>
              </a:rPr>
              <a:t>viÕt</a:t>
            </a:r>
            <a:r>
              <a:rPr lang="en-US" sz="3800" b="1" dirty="0">
                <a:latin typeface=".VnTime" panose="020B7200000000000000" pitchFamily="34" charset="0"/>
              </a:rPr>
              <a:t> 4.</a:t>
            </a:r>
            <a:endParaRPr lang="en-US" sz="3800" b="1" dirty="0">
              <a:latin typeface="Times New Roman" panose="02020603050405020304" pitchFamily="18" charset="0"/>
            </a:endParaRPr>
          </a:p>
        </p:txBody>
      </p:sp>
      <p:sp>
        <p:nvSpPr>
          <p:cNvPr id="10" name="Text Box 23"/>
          <p:cNvSpPr txBox="1">
            <a:spLocks noChangeArrowheads="1"/>
          </p:cNvSpPr>
          <p:nvPr/>
        </p:nvSpPr>
        <p:spPr bwMode="auto">
          <a:xfrm>
            <a:off x="1973784" y="2924200"/>
            <a:ext cx="508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800" b="1">
                <a:solidFill>
                  <a:srgbClr val="0070C0"/>
                </a:solidFill>
                <a:latin typeface="Times New Roman" panose="02020603050405020304" pitchFamily="18" charset="0"/>
              </a:rPr>
              <a:t>1</a:t>
            </a:r>
          </a:p>
        </p:txBody>
      </p:sp>
      <p:grpSp>
        <p:nvGrpSpPr>
          <p:cNvPr id="2" name="Group 30"/>
          <p:cNvGrpSpPr/>
          <p:nvPr/>
        </p:nvGrpSpPr>
        <p:grpSpPr bwMode="auto">
          <a:xfrm>
            <a:off x="551384" y="1628800"/>
            <a:ext cx="2032000" cy="1143000"/>
            <a:chOff x="609600" y="2667000"/>
            <a:chExt cx="1524000" cy="990600"/>
          </a:xfrm>
        </p:grpSpPr>
        <p:grpSp>
          <p:nvGrpSpPr>
            <p:cNvPr id="4112" name="Group 23"/>
            <p:cNvGrpSpPr/>
            <p:nvPr/>
          </p:nvGrpSpPr>
          <p:grpSpPr bwMode="auto">
            <a:xfrm>
              <a:off x="609600" y="2667000"/>
              <a:ext cx="1524000" cy="990600"/>
              <a:chOff x="6477000" y="2514600"/>
              <a:chExt cx="1524000" cy="990600"/>
            </a:xfrm>
          </p:grpSpPr>
          <p:sp>
            <p:nvSpPr>
              <p:cNvPr id="4114" name="Rectangle 14"/>
              <p:cNvSpPr>
                <a:spLocks noChangeArrowheads="1"/>
              </p:cNvSpPr>
              <p:nvPr/>
            </p:nvSpPr>
            <p:spPr bwMode="auto">
              <a:xfrm>
                <a:off x="6781800" y="2514600"/>
                <a:ext cx="1219200" cy="9906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b"/>
              <a:lstStyle/>
              <a:p>
                <a:pPr algn="ctr" eaLnBrk="1" hangingPunct="1"/>
                <a:r>
                  <a:rPr lang="en-US" sz="4800" b="1" dirty="0">
                    <a:solidFill>
                      <a:srgbClr val="0070C0"/>
                    </a:solidFill>
                    <a:latin typeface="Times New Roman" panose="02020603050405020304" pitchFamily="18" charset="0"/>
                  </a:rPr>
                  <a:t>1427</a:t>
                </a:r>
                <a:br>
                  <a:rPr lang="en-US" sz="4800" b="1" dirty="0">
                    <a:solidFill>
                      <a:srgbClr val="0070C0"/>
                    </a:solidFill>
                    <a:latin typeface="Times New Roman" panose="02020603050405020304" pitchFamily="18" charset="0"/>
                  </a:rPr>
                </a:br>
                <a:r>
                  <a:rPr lang="en-US" sz="4800" b="1" dirty="0">
                    <a:solidFill>
                      <a:srgbClr val="0070C0"/>
                    </a:solidFill>
                    <a:latin typeface="Times New Roman" panose="02020603050405020304" pitchFamily="18" charset="0"/>
                  </a:rPr>
                  <a:t>      3</a:t>
                </a:r>
              </a:p>
            </p:txBody>
          </p:sp>
          <p:sp>
            <p:nvSpPr>
              <p:cNvPr id="4115" name="Rectangle 15"/>
              <p:cNvSpPr>
                <a:spLocks noChangeArrowheads="1"/>
              </p:cNvSpPr>
              <p:nvPr/>
            </p:nvSpPr>
            <p:spPr bwMode="auto">
              <a:xfrm>
                <a:off x="6477000" y="2895600"/>
                <a:ext cx="838200" cy="381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b"/>
              <a:lstStyle/>
              <a:p>
                <a:pPr algn="ctr" eaLnBrk="1" hangingPunct="1"/>
                <a:r>
                  <a:rPr lang="en-US" sz="4800" b="1">
                    <a:solidFill>
                      <a:srgbClr val="0070C0"/>
                    </a:solidFill>
                    <a:latin typeface="Times New Roman" panose="02020603050405020304" pitchFamily="18" charset="0"/>
                  </a:rPr>
                  <a:t>x</a:t>
                </a:r>
              </a:p>
            </p:txBody>
          </p:sp>
        </p:grpSp>
        <p:sp>
          <p:nvSpPr>
            <p:cNvPr id="7184" name="Line 5"/>
            <p:cNvSpPr>
              <a:spLocks noChangeShapeType="1"/>
            </p:cNvSpPr>
            <p:nvPr/>
          </p:nvSpPr>
          <p:spPr bwMode="auto">
            <a:xfrm>
              <a:off x="1095654" y="3657600"/>
              <a:ext cx="9144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 sz="3200">
                <a:solidFill>
                  <a:srgbClr val="0070C0"/>
                </a:solidFill>
              </a:endParaRPr>
            </a:p>
          </p:txBody>
        </p:sp>
      </p:grpSp>
      <p:sp>
        <p:nvSpPr>
          <p:cNvPr id="16" name="Text Box 23"/>
          <p:cNvSpPr txBox="1">
            <a:spLocks noChangeArrowheads="1"/>
          </p:cNvSpPr>
          <p:nvPr/>
        </p:nvSpPr>
        <p:spPr bwMode="auto">
          <a:xfrm>
            <a:off x="1383235" y="2924200"/>
            <a:ext cx="508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800" b="1">
                <a:solidFill>
                  <a:srgbClr val="0070C0"/>
                </a:solidFill>
                <a:latin typeface="Times New Roman" panose="02020603050405020304" pitchFamily="18" charset="0"/>
              </a:rPr>
              <a:t>2</a:t>
            </a:r>
          </a:p>
        </p:txBody>
      </p:sp>
      <p:sp>
        <p:nvSpPr>
          <p:cNvPr id="17" name="Text Box 23"/>
          <p:cNvSpPr txBox="1">
            <a:spLocks noChangeArrowheads="1"/>
          </p:cNvSpPr>
          <p:nvPr/>
        </p:nvSpPr>
        <p:spPr bwMode="auto">
          <a:xfrm>
            <a:off x="1668984" y="2924200"/>
            <a:ext cx="508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800" b="1">
                <a:solidFill>
                  <a:srgbClr val="0070C0"/>
                </a:solidFill>
                <a:latin typeface="Times New Roman" panose="02020603050405020304" pitchFamily="18" charset="0"/>
              </a:rPr>
              <a:t>8</a:t>
            </a:r>
          </a:p>
        </p:txBody>
      </p:sp>
      <p:sp>
        <p:nvSpPr>
          <p:cNvPr id="18" name="Text Box 23"/>
          <p:cNvSpPr txBox="1">
            <a:spLocks noChangeArrowheads="1"/>
          </p:cNvSpPr>
          <p:nvPr/>
        </p:nvSpPr>
        <p:spPr bwMode="auto">
          <a:xfrm>
            <a:off x="1059384" y="2924200"/>
            <a:ext cx="508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800" b="1">
                <a:solidFill>
                  <a:srgbClr val="0070C0"/>
                </a:solidFill>
                <a:latin typeface="Times New Roman" panose="02020603050405020304" pitchFamily="18" charset="0"/>
              </a:rPr>
              <a:t>4</a:t>
            </a:r>
          </a:p>
        </p:txBody>
      </p:sp>
      <p:sp>
        <p:nvSpPr>
          <p:cNvPr id="19" name="Rectangle 10"/>
          <p:cNvSpPr>
            <a:spLocks noChangeArrowheads="1"/>
          </p:cNvSpPr>
          <p:nvPr/>
        </p:nvSpPr>
        <p:spPr bwMode="auto">
          <a:xfrm>
            <a:off x="623392" y="260648"/>
            <a:ext cx="5050367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1427 x 3 = ?</a:t>
            </a:r>
          </a:p>
        </p:txBody>
      </p:sp>
      <p:sp>
        <p:nvSpPr>
          <p:cNvPr id="21" name="Text Box 12"/>
          <p:cNvSpPr txBox="1">
            <a:spLocks noChangeArrowheads="1"/>
          </p:cNvSpPr>
          <p:nvPr/>
        </p:nvSpPr>
        <p:spPr bwMode="auto">
          <a:xfrm>
            <a:off x="119336" y="4366845"/>
            <a:ext cx="3672408" cy="7078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1427 x 3 = 4281</a:t>
            </a:r>
            <a:endParaRPr lang="en-US" sz="4000" b="1" dirty="0">
              <a:solidFill>
                <a:srgbClr val="D60093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399"/>
                            </p:stCondLst>
                            <p:childTnLst>
                              <p:par>
                                <p:cTn id="2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2" dur="80"/>
                                        <p:tgtEl>
                                          <p:spTgt spid="11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3" dur="80"/>
                                        <p:tgtEl>
                                          <p:spTgt spid="11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80"/>
                                        <p:tgtEl>
                                          <p:spTgt spid="11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719"/>
                            </p:stCondLst>
                            <p:childTnLst>
                              <p:par>
                                <p:cTn id="3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3" dur="80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4" dur="80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80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440"/>
                            </p:stCondLst>
                            <p:childTnLst>
                              <p:par>
                                <p:cTn id="4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4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5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679"/>
                            </p:stCondLst>
                            <p:childTnLst>
                              <p:par>
                                <p:cTn id="5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/>
      <p:bldP spid="11269" grpId="0" build="allAtOnce"/>
      <p:bldP spid="11270" grpId="0"/>
      <p:bldP spid="9" grpId="0"/>
      <p:bldP spid="10" grpId="0"/>
      <p:bldP spid="16" grpId="0"/>
      <p:bldP spid="17" grpId="0"/>
      <p:bldP spid="18" grpId="0"/>
      <p:bldP spid="19" grpId="0"/>
      <p:bldP spid="2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loud Callout 2"/>
          <p:cNvSpPr/>
          <p:nvPr/>
        </p:nvSpPr>
        <p:spPr>
          <a:xfrm>
            <a:off x="719667" y="1042989"/>
            <a:ext cx="10261600" cy="2663825"/>
          </a:xfrm>
          <a:prstGeom prst="cloudCallou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Muốn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nhân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4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ta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làm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thế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? </a:t>
            </a:r>
          </a:p>
        </p:txBody>
      </p:sp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345835" y="620688"/>
            <a:ext cx="10862733" cy="521493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b="1" u="sng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KẾT LUẬN</a:t>
            </a:r>
          </a:p>
          <a:p>
            <a:pPr algn="just" eaLnBrk="1" hangingPunct="1">
              <a:lnSpc>
                <a:spcPct val="12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 </a:t>
            </a:r>
            <a:r>
              <a:rPr lang="en-US" altLang="en-US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* </a:t>
            </a:r>
            <a:r>
              <a:rPr lang="en-US" altLang="en-US" b="1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Muốn</a:t>
            </a:r>
            <a:r>
              <a:rPr lang="en-US" altLang="en-US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nhân</a:t>
            </a:r>
            <a:r>
              <a:rPr lang="en-US" altLang="en-US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số</a:t>
            </a:r>
            <a:r>
              <a:rPr lang="en-US" altLang="en-US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có</a:t>
            </a:r>
            <a:r>
              <a:rPr lang="en-US" altLang="en-US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bốn</a:t>
            </a:r>
            <a:r>
              <a:rPr lang="en-US" altLang="en-US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chữ</a:t>
            </a:r>
            <a:r>
              <a:rPr lang="en-US" altLang="en-US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số</a:t>
            </a:r>
            <a:r>
              <a:rPr lang="en-US" altLang="en-US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với</a:t>
            </a:r>
            <a:r>
              <a:rPr lang="en-US" altLang="en-US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số</a:t>
            </a:r>
            <a:r>
              <a:rPr lang="en-US" altLang="en-US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có</a:t>
            </a:r>
            <a:r>
              <a:rPr lang="en-US" altLang="en-US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một</a:t>
            </a:r>
            <a:r>
              <a:rPr lang="en-US" altLang="en-US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chữ</a:t>
            </a:r>
            <a:r>
              <a:rPr lang="en-US" altLang="en-US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số</a:t>
            </a:r>
            <a:r>
              <a:rPr lang="en-US" altLang="en-US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chúng</a:t>
            </a:r>
            <a:r>
              <a:rPr lang="en-US" altLang="en-US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ta </a:t>
            </a:r>
            <a:r>
              <a:rPr lang="en-US" altLang="en-US" b="1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thực</a:t>
            </a:r>
            <a:r>
              <a:rPr lang="en-US" altLang="en-US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hiện</a:t>
            </a:r>
            <a:r>
              <a:rPr lang="en-US" altLang="en-US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như</a:t>
            </a:r>
            <a:r>
              <a:rPr lang="en-US" altLang="en-US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sau</a:t>
            </a:r>
            <a:r>
              <a:rPr lang="en-US" altLang="en-US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: </a:t>
            </a:r>
          </a:p>
          <a:p>
            <a:pPr algn="just" eaLnBrk="1" hangingPunct="1">
              <a:lnSpc>
                <a:spcPct val="12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+ </a:t>
            </a:r>
            <a:r>
              <a:rPr lang="en-US" altLang="en-US" b="1" u="sng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Bước</a:t>
            </a:r>
            <a:r>
              <a:rPr lang="en-US" altLang="en-US" b="1" u="sng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1</a:t>
            </a:r>
            <a:r>
              <a:rPr lang="en-US" altLang="en-US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:</a:t>
            </a:r>
            <a:r>
              <a:rPr lang="en-US" altLang="en-US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Đặt</a:t>
            </a:r>
            <a:r>
              <a:rPr lang="en-US" altLang="en-US" b="1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tính</a:t>
            </a:r>
            <a:r>
              <a:rPr lang="en-US" altLang="en-US" b="1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</a:p>
          <a:p>
            <a:pPr algn="just" eaLnBrk="1" hangingPunct="1">
              <a:lnSpc>
                <a:spcPct val="12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  </a:t>
            </a:r>
            <a:r>
              <a:rPr lang="en-US" altLang="en-US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L­</a:t>
            </a:r>
            <a:r>
              <a:rPr lang="vi-VN" altLang="en-US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ưu</a:t>
            </a:r>
            <a:r>
              <a:rPr lang="en-US" altLang="en-US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ý: </a:t>
            </a:r>
            <a:r>
              <a:rPr lang="en-US" altLang="en-US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Viết</a:t>
            </a:r>
            <a:r>
              <a:rPr lang="en-US" altLang="en-US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thừa</a:t>
            </a:r>
            <a:r>
              <a:rPr lang="en-US" altLang="en-US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số</a:t>
            </a:r>
            <a:r>
              <a:rPr lang="en-US" altLang="en-US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thứ</a:t>
            </a:r>
            <a:r>
              <a:rPr lang="en-US" altLang="en-US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hai</a:t>
            </a:r>
            <a:r>
              <a:rPr lang="en-US" altLang="en-US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thẳng</a:t>
            </a:r>
            <a:r>
              <a:rPr lang="en-US" altLang="en-US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cột</a:t>
            </a:r>
            <a:r>
              <a:rPr lang="en-US" altLang="en-US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với</a:t>
            </a:r>
            <a:r>
              <a:rPr lang="en-US" altLang="en-US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chữ</a:t>
            </a:r>
            <a:r>
              <a:rPr lang="en-US" altLang="en-US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số</a:t>
            </a:r>
            <a:r>
              <a:rPr lang="en-US" altLang="en-US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hàng</a:t>
            </a:r>
            <a:r>
              <a:rPr lang="en-US" altLang="en-US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đơn</a:t>
            </a:r>
            <a:r>
              <a:rPr lang="en-US" altLang="en-US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vị</a:t>
            </a:r>
            <a:r>
              <a:rPr lang="en-US" altLang="en-US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của</a:t>
            </a:r>
            <a:r>
              <a:rPr lang="en-US" altLang="en-US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thừa</a:t>
            </a:r>
            <a:r>
              <a:rPr lang="en-US" altLang="en-US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số</a:t>
            </a:r>
            <a:r>
              <a:rPr lang="en-US" altLang="en-US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thứ</a:t>
            </a:r>
            <a:r>
              <a:rPr lang="en-US" altLang="en-US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nhất</a:t>
            </a:r>
            <a:r>
              <a:rPr lang="en-US" altLang="en-US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.</a:t>
            </a:r>
          </a:p>
          <a:p>
            <a:pPr algn="just" eaLnBrk="1" hangingPunct="1">
              <a:lnSpc>
                <a:spcPct val="12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+ </a:t>
            </a:r>
            <a:r>
              <a:rPr lang="en-US" altLang="en-US" b="1" u="sng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Bước</a:t>
            </a:r>
            <a:r>
              <a:rPr lang="en-US" altLang="en-US" b="1" u="sng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2</a:t>
            </a:r>
            <a:r>
              <a:rPr lang="en-US" altLang="en-US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:</a:t>
            </a:r>
            <a:r>
              <a:rPr lang="en-US" altLang="en-US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Tính</a:t>
            </a:r>
            <a:r>
              <a:rPr lang="en-US" altLang="en-US" b="1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lần</a:t>
            </a:r>
            <a:r>
              <a:rPr lang="en-US" altLang="en-US" b="1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lượt</a:t>
            </a:r>
            <a:r>
              <a:rPr lang="en-US" altLang="en-US" b="1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từ</a:t>
            </a:r>
            <a:r>
              <a:rPr lang="en-US" altLang="en-US" b="1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phải</a:t>
            </a:r>
            <a:r>
              <a:rPr lang="en-US" altLang="en-US" b="1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sang </a:t>
            </a:r>
            <a:r>
              <a:rPr lang="en-US" altLang="en-US" b="1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trái</a:t>
            </a:r>
            <a:r>
              <a:rPr lang="en-US" altLang="en-US" b="1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(</a:t>
            </a:r>
            <a:r>
              <a:rPr lang="en-US" altLang="en-US" b="1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bắt</a:t>
            </a:r>
            <a:r>
              <a:rPr lang="en-US" altLang="en-US" b="1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đầu</a:t>
            </a:r>
            <a:r>
              <a:rPr lang="en-US" altLang="en-US" b="1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nhân</a:t>
            </a:r>
            <a:r>
              <a:rPr lang="en-US" altLang="en-US" b="1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từ</a:t>
            </a:r>
            <a:r>
              <a:rPr lang="en-US" altLang="en-US" b="1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hàng</a:t>
            </a:r>
            <a:r>
              <a:rPr lang="en-US" altLang="en-US" b="1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đơn</a:t>
            </a:r>
            <a:r>
              <a:rPr lang="en-US" altLang="en-US" b="1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vị</a:t>
            </a:r>
            <a:r>
              <a:rPr lang="en-US" altLang="en-US" b="1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)</a:t>
            </a:r>
          </a:p>
          <a:p>
            <a:pPr algn="just" eaLnBrk="1" hangingPunct="1">
              <a:lnSpc>
                <a:spcPct val="12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  </a:t>
            </a:r>
            <a:r>
              <a:rPr lang="en-US" altLang="en-US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L­</a:t>
            </a:r>
            <a:r>
              <a:rPr lang="vi-VN" altLang="en-US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ưu</a:t>
            </a:r>
            <a:r>
              <a:rPr lang="en-US" altLang="en-US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ý: </a:t>
            </a:r>
            <a:r>
              <a:rPr lang="en-US" altLang="en-US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Nếu</a:t>
            </a:r>
            <a:r>
              <a:rPr lang="en-US" altLang="en-US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phép</a:t>
            </a:r>
            <a:r>
              <a:rPr lang="en-US" altLang="en-US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nhân</a:t>
            </a:r>
            <a:r>
              <a:rPr lang="en-US" altLang="en-US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có</a:t>
            </a:r>
            <a:r>
              <a:rPr lang="en-US" altLang="en-US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nhớ</a:t>
            </a:r>
            <a:r>
              <a:rPr lang="en-US" altLang="en-US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en-US" altLang="en-US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cộng</a:t>
            </a:r>
            <a:r>
              <a:rPr lang="en-US" altLang="en-US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thêm</a:t>
            </a:r>
            <a:r>
              <a:rPr lang="vi-VN" altLang="en-US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phần</a:t>
            </a:r>
            <a:r>
              <a:rPr lang="vi-VN" altLang="en-US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nhớ </a:t>
            </a:r>
            <a:r>
              <a:rPr lang="en-US" altLang="en-US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vào</a:t>
            </a:r>
            <a:r>
              <a:rPr lang="en-US" altLang="en-US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vi-VN" altLang="en-US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kết quả của </a:t>
            </a:r>
            <a:r>
              <a:rPr lang="en-US" altLang="en-US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lượt</a:t>
            </a:r>
            <a:r>
              <a:rPr lang="vi-VN" altLang="en-US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nhân tiếp theo. </a:t>
            </a:r>
            <a:endParaRPr lang="en-US" altLang="en-US" i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3"/>
          <p:cNvGrpSpPr/>
          <p:nvPr/>
        </p:nvGrpSpPr>
        <p:grpSpPr bwMode="auto">
          <a:xfrm>
            <a:off x="8722816" y="2506216"/>
            <a:ext cx="2053704" cy="1066800"/>
            <a:chOff x="6460722" y="2590800"/>
            <a:chExt cx="1540278" cy="1066800"/>
          </a:xfrm>
        </p:grpSpPr>
        <p:sp>
          <p:nvSpPr>
            <p:cNvPr id="5143" name="Line 5"/>
            <p:cNvSpPr>
              <a:spLocks noChangeShapeType="1"/>
            </p:cNvSpPr>
            <p:nvPr/>
          </p:nvSpPr>
          <p:spPr bwMode="auto">
            <a:xfrm>
              <a:off x="6924582" y="3657600"/>
              <a:ext cx="914400" cy="0"/>
            </a:xfrm>
            <a:prstGeom prst="line">
              <a:avLst/>
            </a:pr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  <p:txBody>
            <a:bodyPr/>
            <a:lstStyle/>
            <a:p>
              <a:endParaRPr lang="en-US" sz="4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5144" name="Group 23"/>
            <p:cNvGrpSpPr/>
            <p:nvPr/>
          </p:nvGrpSpPr>
          <p:grpSpPr bwMode="auto">
            <a:xfrm>
              <a:off x="6460722" y="2590800"/>
              <a:ext cx="1540278" cy="990600"/>
              <a:chOff x="6460722" y="2438400"/>
              <a:chExt cx="1540278" cy="990600"/>
            </a:xfrm>
          </p:grpSpPr>
          <p:sp>
            <p:nvSpPr>
              <p:cNvPr id="5145" name="Rectangle 14"/>
              <p:cNvSpPr>
                <a:spLocks noChangeArrowheads="1"/>
              </p:cNvSpPr>
              <p:nvPr/>
            </p:nvSpPr>
            <p:spPr bwMode="auto">
              <a:xfrm>
                <a:off x="6781800" y="2438400"/>
                <a:ext cx="1219200" cy="9906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b"/>
              <a:lstStyle/>
              <a:p>
                <a:pPr algn="ctr" eaLnBrk="1" hangingPunct="1"/>
                <a:r>
                  <a:rPr lang="en-US" sz="44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1409</a:t>
                </a:r>
                <a:br>
                  <a:rPr lang="en-US" sz="44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sz="44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5</a:t>
                </a:r>
              </a:p>
            </p:txBody>
          </p:sp>
          <p:sp>
            <p:nvSpPr>
              <p:cNvPr id="5146" name="Rectangle 15"/>
              <p:cNvSpPr>
                <a:spLocks noChangeArrowheads="1"/>
              </p:cNvSpPr>
              <p:nvPr/>
            </p:nvSpPr>
            <p:spPr bwMode="auto">
              <a:xfrm>
                <a:off x="6460722" y="2713112"/>
                <a:ext cx="838200" cy="381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b"/>
              <a:lstStyle/>
              <a:p>
                <a:pPr algn="ctr" eaLnBrk="1" hangingPunct="1"/>
                <a:r>
                  <a:rPr lang="en-US" sz="40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</a:p>
            </p:txBody>
          </p:sp>
        </p:grpSp>
      </p:grpSp>
      <p:sp>
        <p:nvSpPr>
          <p:cNvPr id="12303" name="Text Box 23"/>
          <p:cNvSpPr txBox="1">
            <a:spLocks noChangeArrowheads="1"/>
          </p:cNvSpPr>
          <p:nvPr/>
        </p:nvSpPr>
        <p:spPr bwMode="auto">
          <a:xfrm>
            <a:off x="967367" y="3657600"/>
            <a:ext cx="152823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400" b="1" dirty="0">
                <a:solidFill>
                  <a:srgbClr val="F72A00"/>
                </a:solidFill>
                <a:latin typeface="Times New Roman" panose="02020603050405020304" pitchFamily="18" charset="0"/>
              </a:rPr>
              <a:t>4636</a:t>
            </a:r>
          </a:p>
        </p:txBody>
      </p:sp>
      <p:sp>
        <p:nvSpPr>
          <p:cNvPr id="12304" name="Text Box 24"/>
          <p:cNvSpPr txBox="1">
            <a:spLocks noChangeArrowheads="1"/>
          </p:cNvSpPr>
          <p:nvPr/>
        </p:nvSpPr>
        <p:spPr bwMode="auto">
          <a:xfrm>
            <a:off x="3863752" y="3657600"/>
            <a:ext cx="17907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400" b="1" dirty="0">
                <a:solidFill>
                  <a:srgbClr val="F72A00"/>
                </a:solidFill>
                <a:latin typeface="Times New Roman" panose="02020603050405020304" pitchFamily="18" charset="0"/>
              </a:rPr>
              <a:t>3276</a:t>
            </a:r>
          </a:p>
        </p:txBody>
      </p:sp>
      <p:sp>
        <p:nvSpPr>
          <p:cNvPr id="12298" name="Text Box 25"/>
          <p:cNvSpPr txBox="1">
            <a:spLocks noChangeArrowheads="1"/>
          </p:cNvSpPr>
          <p:nvPr/>
        </p:nvSpPr>
        <p:spPr bwMode="auto">
          <a:xfrm>
            <a:off x="6672064" y="3657600"/>
            <a:ext cx="14224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400" b="1" dirty="0">
                <a:solidFill>
                  <a:srgbClr val="F72A00"/>
                </a:solidFill>
                <a:latin typeface="Times New Roman" panose="02020603050405020304" pitchFamily="18" charset="0"/>
              </a:rPr>
              <a:t>5268</a:t>
            </a:r>
          </a:p>
        </p:txBody>
      </p:sp>
      <p:sp>
        <p:nvSpPr>
          <p:cNvPr id="12299" name="Text Box 26"/>
          <p:cNvSpPr txBox="1">
            <a:spLocks noChangeArrowheads="1"/>
          </p:cNvSpPr>
          <p:nvPr/>
        </p:nvSpPr>
        <p:spPr bwMode="auto">
          <a:xfrm>
            <a:off x="9120336" y="3657600"/>
            <a:ext cx="17272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400" b="1" dirty="0">
                <a:solidFill>
                  <a:srgbClr val="F72A00"/>
                </a:solidFill>
                <a:latin typeface="Times New Roman" panose="02020603050405020304" pitchFamily="18" charset="0"/>
              </a:rPr>
              <a:t> 7045</a:t>
            </a:r>
          </a:p>
        </p:txBody>
      </p:sp>
      <p:grpSp>
        <p:nvGrpSpPr>
          <p:cNvPr id="4" name="Group 28"/>
          <p:cNvGrpSpPr/>
          <p:nvPr/>
        </p:nvGrpSpPr>
        <p:grpSpPr bwMode="auto">
          <a:xfrm>
            <a:off x="3287688" y="2658616"/>
            <a:ext cx="2104008" cy="914400"/>
            <a:chOff x="2689194" y="2743200"/>
            <a:chExt cx="1578006" cy="914400"/>
          </a:xfrm>
        </p:grpSpPr>
        <p:grpSp>
          <p:nvGrpSpPr>
            <p:cNvPr id="5139" name="Group 25"/>
            <p:cNvGrpSpPr/>
            <p:nvPr/>
          </p:nvGrpSpPr>
          <p:grpSpPr bwMode="auto">
            <a:xfrm>
              <a:off x="2689194" y="2743200"/>
              <a:ext cx="1578006" cy="914400"/>
              <a:chOff x="2689194" y="2667000"/>
              <a:chExt cx="1578006" cy="914400"/>
            </a:xfrm>
          </p:grpSpPr>
          <p:sp>
            <p:nvSpPr>
              <p:cNvPr id="5141" name="Rectangle 6"/>
              <p:cNvSpPr>
                <a:spLocks noChangeArrowheads="1"/>
              </p:cNvSpPr>
              <p:nvPr/>
            </p:nvSpPr>
            <p:spPr bwMode="auto">
              <a:xfrm>
                <a:off x="2971800" y="2667000"/>
                <a:ext cx="1295400" cy="9144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b"/>
              <a:lstStyle/>
              <a:p>
                <a:pPr algn="ctr" eaLnBrk="1" hangingPunct="1"/>
                <a:r>
                  <a:rPr lang="en-US" sz="44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1092</a:t>
                </a:r>
                <a:br>
                  <a:rPr lang="en-US" sz="44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sz="44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3</a:t>
                </a:r>
              </a:p>
            </p:txBody>
          </p:sp>
          <p:sp>
            <p:nvSpPr>
              <p:cNvPr id="5142" name="Rectangle 7"/>
              <p:cNvSpPr>
                <a:spLocks noChangeArrowheads="1"/>
              </p:cNvSpPr>
              <p:nvPr/>
            </p:nvSpPr>
            <p:spPr bwMode="auto">
              <a:xfrm>
                <a:off x="2689194" y="2789312"/>
                <a:ext cx="838200" cy="457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b"/>
              <a:lstStyle/>
              <a:p>
                <a:pPr algn="ctr" eaLnBrk="1" hangingPunct="1"/>
                <a:r>
                  <a:rPr lang="en-US" sz="40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</a:p>
            </p:txBody>
          </p:sp>
        </p:grpSp>
        <p:sp>
          <p:nvSpPr>
            <p:cNvPr id="5140" name="Line 5"/>
            <p:cNvSpPr>
              <a:spLocks noChangeShapeType="1"/>
            </p:cNvSpPr>
            <p:nvPr/>
          </p:nvSpPr>
          <p:spPr bwMode="auto">
            <a:xfrm>
              <a:off x="3124944" y="3657600"/>
              <a:ext cx="914400" cy="0"/>
            </a:xfrm>
            <a:prstGeom prst="line">
              <a:avLst/>
            </a:pr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  <p:txBody>
            <a:bodyPr/>
            <a:lstStyle/>
            <a:p>
              <a:endParaRPr lang="en-US" sz="4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6" name="Group 32"/>
          <p:cNvGrpSpPr/>
          <p:nvPr/>
        </p:nvGrpSpPr>
        <p:grpSpPr bwMode="auto">
          <a:xfrm>
            <a:off x="6184800" y="2658616"/>
            <a:ext cx="1927424" cy="914400"/>
            <a:chOff x="4498032" y="2743200"/>
            <a:chExt cx="1445568" cy="914400"/>
          </a:xfrm>
        </p:grpSpPr>
        <p:grpSp>
          <p:nvGrpSpPr>
            <p:cNvPr id="5135" name="Group 24"/>
            <p:cNvGrpSpPr/>
            <p:nvPr/>
          </p:nvGrpSpPr>
          <p:grpSpPr bwMode="auto">
            <a:xfrm>
              <a:off x="4498032" y="2743200"/>
              <a:ext cx="1445568" cy="914400"/>
              <a:chOff x="4498032" y="2590800"/>
              <a:chExt cx="1445568" cy="914400"/>
            </a:xfrm>
          </p:grpSpPr>
          <p:sp>
            <p:nvSpPr>
              <p:cNvPr id="5137" name="Rectangle 11"/>
              <p:cNvSpPr>
                <a:spLocks noChangeArrowheads="1"/>
              </p:cNvSpPr>
              <p:nvPr/>
            </p:nvSpPr>
            <p:spPr bwMode="auto">
              <a:xfrm>
                <a:off x="4724400" y="2590800"/>
                <a:ext cx="1219200" cy="9144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b"/>
              <a:lstStyle/>
              <a:p>
                <a:pPr algn="ctr" eaLnBrk="1" hangingPunct="1"/>
                <a:r>
                  <a:rPr lang="en-US" sz="44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1317</a:t>
                </a:r>
                <a:br>
                  <a:rPr lang="en-US" sz="44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sz="44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4</a:t>
                </a:r>
              </a:p>
            </p:txBody>
          </p:sp>
          <p:sp>
            <p:nvSpPr>
              <p:cNvPr id="5138" name="Rectangle 12"/>
              <p:cNvSpPr>
                <a:spLocks noChangeArrowheads="1"/>
              </p:cNvSpPr>
              <p:nvPr/>
            </p:nvSpPr>
            <p:spPr bwMode="auto">
              <a:xfrm>
                <a:off x="4498032" y="2641104"/>
                <a:ext cx="685800" cy="5334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b"/>
              <a:lstStyle/>
              <a:p>
                <a:pPr algn="ctr" eaLnBrk="1" hangingPunct="1"/>
                <a:r>
                  <a:rPr lang="en-US" sz="40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</a:p>
            </p:txBody>
          </p:sp>
        </p:grpSp>
        <p:sp>
          <p:nvSpPr>
            <p:cNvPr id="5136" name="Line 5"/>
            <p:cNvSpPr>
              <a:spLocks noChangeShapeType="1"/>
            </p:cNvSpPr>
            <p:nvPr/>
          </p:nvSpPr>
          <p:spPr bwMode="auto">
            <a:xfrm>
              <a:off x="4894938" y="3657600"/>
              <a:ext cx="886644" cy="0"/>
            </a:xfrm>
            <a:prstGeom prst="line">
              <a:avLst/>
            </a:pr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  <p:txBody>
            <a:bodyPr/>
            <a:lstStyle/>
            <a:p>
              <a:endParaRPr lang="en-US" sz="4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8" name="Group 30"/>
          <p:cNvGrpSpPr/>
          <p:nvPr/>
        </p:nvGrpSpPr>
        <p:grpSpPr bwMode="auto">
          <a:xfrm>
            <a:off x="335360" y="2582416"/>
            <a:ext cx="2104008" cy="990600"/>
            <a:chOff x="555594" y="2667000"/>
            <a:chExt cx="1578006" cy="990600"/>
          </a:xfrm>
        </p:grpSpPr>
        <p:grpSp>
          <p:nvGrpSpPr>
            <p:cNvPr id="5131" name="Group 23"/>
            <p:cNvGrpSpPr/>
            <p:nvPr/>
          </p:nvGrpSpPr>
          <p:grpSpPr bwMode="auto">
            <a:xfrm>
              <a:off x="555594" y="2667000"/>
              <a:ext cx="1578006" cy="990600"/>
              <a:chOff x="6422994" y="2514600"/>
              <a:chExt cx="1578006" cy="990600"/>
            </a:xfrm>
          </p:grpSpPr>
          <p:sp>
            <p:nvSpPr>
              <p:cNvPr id="5133" name="Rectangle 14"/>
              <p:cNvSpPr>
                <a:spLocks noChangeArrowheads="1"/>
              </p:cNvSpPr>
              <p:nvPr/>
            </p:nvSpPr>
            <p:spPr bwMode="auto">
              <a:xfrm>
                <a:off x="6781800" y="2514600"/>
                <a:ext cx="1219200" cy="9906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b"/>
              <a:lstStyle/>
              <a:p>
                <a:pPr algn="ctr" eaLnBrk="1" hangingPunct="1"/>
                <a:r>
                  <a:rPr lang="en-US" sz="44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2318</a:t>
                </a:r>
                <a:br>
                  <a:rPr lang="en-US" sz="44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sz="44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2</a:t>
                </a:r>
              </a:p>
            </p:txBody>
          </p:sp>
          <p:sp>
            <p:nvSpPr>
              <p:cNvPr id="5134" name="Rectangle 15"/>
              <p:cNvSpPr>
                <a:spLocks noChangeArrowheads="1"/>
              </p:cNvSpPr>
              <p:nvPr/>
            </p:nvSpPr>
            <p:spPr bwMode="auto">
              <a:xfrm>
                <a:off x="6422994" y="2857128"/>
                <a:ext cx="838200" cy="381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b"/>
              <a:lstStyle/>
              <a:p>
                <a:pPr algn="ctr" eaLnBrk="1" hangingPunct="1"/>
                <a:r>
                  <a:rPr lang="en-US" sz="40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</a:p>
            </p:txBody>
          </p:sp>
        </p:grpSp>
        <p:sp>
          <p:nvSpPr>
            <p:cNvPr id="5132" name="Line 5"/>
            <p:cNvSpPr>
              <a:spLocks noChangeShapeType="1"/>
            </p:cNvSpPr>
            <p:nvPr/>
          </p:nvSpPr>
          <p:spPr bwMode="auto">
            <a:xfrm>
              <a:off x="1045350" y="3657600"/>
              <a:ext cx="914400" cy="0"/>
            </a:xfrm>
            <a:prstGeom prst="line">
              <a:avLst/>
            </a:pr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  <p:txBody>
            <a:bodyPr/>
            <a:lstStyle/>
            <a:p>
              <a:endParaRPr lang="en-US" sz="4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7" name="Rectangle: Rounded Corners 4"/>
          <p:cNvSpPr/>
          <p:nvPr/>
        </p:nvSpPr>
        <p:spPr>
          <a:xfrm>
            <a:off x="335360" y="714425"/>
            <a:ext cx="5233229" cy="806311"/>
          </a:xfrm>
          <a:prstGeom prst="roundRect">
            <a:avLst>
              <a:gd name="adj" fmla="val 30889"/>
            </a:avLst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4400" b="1" kern="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400" b="1" kern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4400" b="1" kern="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endParaRPr lang="en-US" sz="4400" b="1" kern="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Rectangle 29"/>
          <p:cNvSpPr>
            <a:spLocks noChangeArrowheads="1"/>
          </p:cNvSpPr>
          <p:nvPr/>
        </p:nvSpPr>
        <p:spPr bwMode="auto">
          <a:xfrm>
            <a:off x="442714" y="4793784"/>
            <a:ext cx="11306571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4000" b="1" i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4000" b="1" i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</a:t>
            </a:r>
            <a:r>
              <a:rPr lang="en-US" sz="4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Khi viết kết quả, các chữ số cùng hàng phải thẳng cột v</a:t>
            </a:r>
            <a:r>
              <a:rPr 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ới</a:t>
            </a:r>
            <a:r>
              <a:rPr lang="pl-PL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nhau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12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12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12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12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03" grpId="0"/>
      <p:bldP spid="12304" grpId="0"/>
      <p:bldP spid="12298" grpId="0"/>
      <p:bldP spid="12299" grpId="0"/>
      <p:bldP spid="27" grpId="0" animBg="1"/>
      <p:bldP spid="3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3"/>
          <p:cNvGrpSpPr/>
          <p:nvPr/>
        </p:nvGrpSpPr>
        <p:grpSpPr bwMode="auto">
          <a:xfrm>
            <a:off x="9226872" y="3812431"/>
            <a:ext cx="2053704" cy="1066800"/>
            <a:chOff x="6460722" y="2590800"/>
            <a:chExt cx="1540278" cy="1066800"/>
          </a:xfrm>
        </p:grpSpPr>
        <p:sp>
          <p:nvSpPr>
            <p:cNvPr id="5143" name="Line 5"/>
            <p:cNvSpPr>
              <a:spLocks noChangeShapeType="1"/>
            </p:cNvSpPr>
            <p:nvPr/>
          </p:nvSpPr>
          <p:spPr bwMode="auto">
            <a:xfrm>
              <a:off x="6924582" y="3657600"/>
              <a:ext cx="914400" cy="0"/>
            </a:xfrm>
            <a:prstGeom prst="line">
              <a:avLst/>
            </a:pr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  <p:txBody>
            <a:bodyPr/>
            <a:lstStyle/>
            <a:p>
              <a:endParaRPr lang="en-US" sz="4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5144" name="Group 23"/>
            <p:cNvGrpSpPr/>
            <p:nvPr/>
          </p:nvGrpSpPr>
          <p:grpSpPr bwMode="auto">
            <a:xfrm>
              <a:off x="6460722" y="2590800"/>
              <a:ext cx="1540278" cy="990600"/>
              <a:chOff x="6460722" y="2438400"/>
              <a:chExt cx="1540278" cy="990600"/>
            </a:xfrm>
          </p:grpSpPr>
          <p:sp>
            <p:nvSpPr>
              <p:cNvPr id="5145" name="Rectangle 14"/>
              <p:cNvSpPr>
                <a:spLocks noChangeArrowheads="1"/>
              </p:cNvSpPr>
              <p:nvPr/>
            </p:nvSpPr>
            <p:spPr bwMode="auto">
              <a:xfrm>
                <a:off x="6781800" y="2438400"/>
                <a:ext cx="1219200" cy="9906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b"/>
              <a:lstStyle/>
              <a:p>
                <a:pPr algn="ctr" eaLnBrk="1" hangingPunct="1"/>
                <a:r>
                  <a:rPr lang="en-US" sz="44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1218</a:t>
                </a:r>
                <a:br>
                  <a:rPr lang="en-US" sz="44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sz="44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5</a:t>
                </a:r>
              </a:p>
            </p:txBody>
          </p:sp>
          <p:sp>
            <p:nvSpPr>
              <p:cNvPr id="5146" name="Rectangle 15"/>
              <p:cNvSpPr>
                <a:spLocks noChangeArrowheads="1"/>
              </p:cNvSpPr>
              <p:nvPr/>
            </p:nvSpPr>
            <p:spPr bwMode="auto">
              <a:xfrm>
                <a:off x="6460722" y="2713112"/>
                <a:ext cx="838200" cy="381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b"/>
              <a:lstStyle/>
              <a:p>
                <a:pPr algn="ctr" eaLnBrk="1" hangingPunct="1"/>
                <a:r>
                  <a:rPr lang="en-US" sz="44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</a:p>
            </p:txBody>
          </p:sp>
        </p:grpSp>
      </p:grpSp>
      <p:sp>
        <p:nvSpPr>
          <p:cNvPr id="12303" name="Text Box 23"/>
          <p:cNvSpPr txBox="1">
            <a:spLocks noChangeArrowheads="1"/>
          </p:cNvSpPr>
          <p:nvPr/>
        </p:nvSpPr>
        <p:spPr bwMode="auto">
          <a:xfrm>
            <a:off x="1415480" y="4963815"/>
            <a:ext cx="152823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400" b="1" dirty="0">
                <a:solidFill>
                  <a:srgbClr val="F72A00"/>
                </a:solidFill>
                <a:latin typeface="Times New Roman" panose="02020603050405020304" pitchFamily="18" charset="0"/>
              </a:rPr>
              <a:t>6642</a:t>
            </a:r>
          </a:p>
        </p:txBody>
      </p:sp>
      <p:sp>
        <p:nvSpPr>
          <p:cNvPr id="12304" name="Text Box 24"/>
          <p:cNvSpPr txBox="1">
            <a:spLocks noChangeArrowheads="1"/>
          </p:cNvSpPr>
          <p:nvPr/>
        </p:nvSpPr>
        <p:spPr bwMode="auto">
          <a:xfrm>
            <a:off x="3873252" y="4963815"/>
            <a:ext cx="17907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400" b="1" dirty="0">
                <a:solidFill>
                  <a:srgbClr val="F72A00"/>
                </a:solidFill>
                <a:latin typeface="Times New Roman" panose="02020603050405020304" pitchFamily="18" charset="0"/>
              </a:rPr>
              <a:t>9276</a:t>
            </a:r>
          </a:p>
        </p:txBody>
      </p:sp>
      <p:sp>
        <p:nvSpPr>
          <p:cNvPr id="12298" name="Text Box 25"/>
          <p:cNvSpPr txBox="1">
            <a:spLocks noChangeArrowheads="1"/>
          </p:cNvSpPr>
          <p:nvPr/>
        </p:nvSpPr>
        <p:spPr bwMode="auto">
          <a:xfrm>
            <a:off x="7121872" y="4963815"/>
            <a:ext cx="14224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400" b="1" dirty="0">
                <a:solidFill>
                  <a:srgbClr val="F72A00"/>
                </a:solidFill>
                <a:latin typeface="Times New Roman" panose="02020603050405020304" pitchFamily="18" charset="0"/>
              </a:rPr>
              <a:t>7742</a:t>
            </a:r>
          </a:p>
        </p:txBody>
      </p:sp>
      <p:sp>
        <p:nvSpPr>
          <p:cNvPr id="12299" name="Text Box 26"/>
          <p:cNvSpPr txBox="1">
            <a:spLocks noChangeArrowheads="1"/>
          </p:cNvSpPr>
          <p:nvPr/>
        </p:nvSpPr>
        <p:spPr bwMode="auto">
          <a:xfrm>
            <a:off x="9625384" y="4963815"/>
            <a:ext cx="17272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400" b="1" dirty="0">
                <a:solidFill>
                  <a:srgbClr val="F72A00"/>
                </a:solidFill>
                <a:latin typeface="Times New Roman" panose="02020603050405020304" pitchFamily="18" charset="0"/>
              </a:rPr>
              <a:t> 6090</a:t>
            </a:r>
          </a:p>
        </p:txBody>
      </p:sp>
      <p:grpSp>
        <p:nvGrpSpPr>
          <p:cNvPr id="4" name="Group 28"/>
          <p:cNvGrpSpPr/>
          <p:nvPr/>
        </p:nvGrpSpPr>
        <p:grpSpPr bwMode="auto">
          <a:xfrm>
            <a:off x="3231456" y="3964831"/>
            <a:ext cx="2104008" cy="914400"/>
            <a:chOff x="2689194" y="2743200"/>
            <a:chExt cx="1578006" cy="914400"/>
          </a:xfrm>
        </p:grpSpPr>
        <p:grpSp>
          <p:nvGrpSpPr>
            <p:cNvPr id="5139" name="Group 25"/>
            <p:cNvGrpSpPr/>
            <p:nvPr/>
          </p:nvGrpSpPr>
          <p:grpSpPr bwMode="auto">
            <a:xfrm>
              <a:off x="2689194" y="2743200"/>
              <a:ext cx="1578006" cy="914400"/>
              <a:chOff x="2689194" y="2667000"/>
              <a:chExt cx="1578006" cy="914400"/>
            </a:xfrm>
          </p:grpSpPr>
          <p:sp>
            <p:nvSpPr>
              <p:cNvPr id="5141" name="Rectangle 6"/>
              <p:cNvSpPr>
                <a:spLocks noChangeArrowheads="1"/>
              </p:cNvSpPr>
              <p:nvPr/>
            </p:nvSpPr>
            <p:spPr bwMode="auto">
              <a:xfrm>
                <a:off x="2971800" y="2667000"/>
                <a:ext cx="1295400" cy="9144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b"/>
              <a:lstStyle/>
              <a:p>
                <a:pPr algn="ctr" eaLnBrk="1" hangingPunct="1"/>
                <a:r>
                  <a:rPr lang="en-US" sz="44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2319</a:t>
                </a:r>
                <a:br>
                  <a:rPr lang="en-US" sz="44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sz="44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4</a:t>
                </a:r>
              </a:p>
            </p:txBody>
          </p:sp>
          <p:sp>
            <p:nvSpPr>
              <p:cNvPr id="5142" name="Rectangle 7"/>
              <p:cNvSpPr>
                <a:spLocks noChangeArrowheads="1"/>
              </p:cNvSpPr>
              <p:nvPr/>
            </p:nvSpPr>
            <p:spPr bwMode="auto">
              <a:xfrm>
                <a:off x="2689194" y="2789312"/>
                <a:ext cx="838200" cy="457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b"/>
              <a:lstStyle/>
              <a:p>
                <a:pPr algn="ctr" eaLnBrk="1" hangingPunct="1"/>
                <a:r>
                  <a:rPr lang="en-US" sz="44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</a:p>
            </p:txBody>
          </p:sp>
        </p:grpSp>
        <p:sp>
          <p:nvSpPr>
            <p:cNvPr id="5140" name="Line 5"/>
            <p:cNvSpPr>
              <a:spLocks noChangeShapeType="1"/>
            </p:cNvSpPr>
            <p:nvPr/>
          </p:nvSpPr>
          <p:spPr bwMode="auto">
            <a:xfrm>
              <a:off x="3124944" y="3657600"/>
              <a:ext cx="914400" cy="0"/>
            </a:xfrm>
            <a:prstGeom prst="line">
              <a:avLst/>
            </a:pr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  <p:txBody>
            <a:bodyPr/>
            <a:lstStyle/>
            <a:p>
              <a:endParaRPr lang="en-US" sz="4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6" name="Group 32"/>
          <p:cNvGrpSpPr/>
          <p:nvPr/>
        </p:nvGrpSpPr>
        <p:grpSpPr bwMode="auto">
          <a:xfrm>
            <a:off x="6688856" y="3964831"/>
            <a:ext cx="1927424" cy="914400"/>
            <a:chOff x="4498032" y="2743200"/>
            <a:chExt cx="1445568" cy="914400"/>
          </a:xfrm>
        </p:grpSpPr>
        <p:grpSp>
          <p:nvGrpSpPr>
            <p:cNvPr id="5135" name="Group 24"/>
            <p:cNvGrpSpPr/>
            <p:nvPr/>
          </p:nvGrpSpPr>
          <p:grpSpPr bwMode="auto">
            <a:xfrm>
              <a:off x="4498032" y="2743200"/>
              <a:ext cx="1445568" cy="914400"/>
              <a:chOff x="4498032" y="2590800"/>
              <a:chExt cx="1445568" cy="914400"/>
            </a:xfrm>
          </p:grpSpPr>
          <p:sp>
            <p:nvSpPr>
              <p:cNvPr id="5137" name="Rectangle 11"/>
              <p:cNvSpPr>
                <a:spLocks noChangeArrowheads="1"/>
              </p:cNvSpPr>
              <p:nvPr/>
            </p:nvSpPr>
            <p:spPr bwMode="auto">
              <a:xfrm>
                <a:off x="4724400" y="2590800"/>
                <a:ext cx="1219200" cy="9144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b"/>
              <a:lstStyle/>
              <a:p>
                <a:pPr algn="ctr" eaLnBrk="1" hangingPunct="1"/>
                <a:r>
                  <a:rPr lang="en-US" sz="44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1106</a:t>
                </a:r>
                <a:br>
                  <a:rPr lang="en-US" sz="44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sz="44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7</a:t>
                </a:r>
              </a:p>
            </p:txBody>
          </p:sp>
          <p:sp>
            <p:nvSpPr>
              <p:cNvPr id="5138" name="Rectangle 12"/>
              <p:cNvSpPr>
                <a:spLocks noChangeArrowheads="1"/>
              </p:cNvSpPr>
              <p:nvPr/>
            </p:nvSpPr>
            <p:spPr bwMode="auto">
              <a:xfrm>
                <a:off x="4498032" y="2641104"/>
                <a:ext cx="685800" cy="5334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b"/>
              <a:lstStyle/>
              <a:p>
                <a:pPr algn="ctr" eaLnBrk="1" hangingPunct="1"/>
                <a:r>
                  <a:rPr lang="en-US" sz="44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</a:p>
            </p:txBody>
          </p:sp>
        </p:grpSp>
        <p:sp>
          <p:nvSpPr>
            <p:cNvPr id="5136" name="Line 5"/>
            <p:cNvSpPr>
              <a:spLocks noChangeShapeType="1"/>
            </p:cNvSpPr>
            <p:nvPr/>
          </p:nvSpPr>
          <p:spPr bwMode="auto">
            <a:xfrm>
              <a:off x="4894938" y="3657600"/>
              <a:ext cx="886644" cy="0"/>
            </a:xfrm>
            <a:prstGeom prst="line">
              <a:avLst/>
            </a:pr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  <p:txBody>
            <a:bodyPr/>
            <a:lstStyle/>
            <a:p>
              <a:endParaRPr lang="en-US" sz="4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8" name="Group 30"/>
          <p:cNvGrpSpPr/>
          <p:nvPr/>
        </p:nvGrpSpPr>
        <p:grpSpPr bwMode="auto">
          <a:xfrm>
            <a:off x="767408" y="3888631"/>
            <a:ext cx="2104008" cy="990600"/>
            <a:chOff x="555594" y="2667000"/>
            <a:chExt cx="1578006" cy="990600"/>
          </a:xfrm>
        </p:grpSpPr>
        <p:grpSp>
          <p:nvGrpSpPr>
            <p:cNvPr id="5131" name="Group 23"/>
            <p:cNvGrpSpPr/>
            <p:nvPr/>
          </p:nvGrpSpPr>
          <p:grpSpPr bwMode="auto">
            <a:xfrm>
              <a:off x="555594" y="2667000"/>
              <a:ext cx="1578006" cy="990600"/>
              <a:chOff x="6422994" y="2514600"/>
              <a:chExt cx="1578006" cy="990600"/>
            </a:xfrm>
          </p:grpSpPr>
          <p:sp>
            <p:nvSpPr>
              <p:cNvPr id="5133" name="Rectangle 14"/>
              <p:cNvSpPr>
                <a:spLocks noChangeArrowheads="1"/>
              </p:cNvSpPr>
              <p:nvPr/>
            </p:nvSpPr>
            <p:spPr bwMode="auto">
              <a:xfrm>
                <a:off x="6781800" y="2514600"/>
                <a:ext cx="1219200" cy="9906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b"/>
              <a:lstStyle/>
              <a:p>
                <a:pPr algn="ctr" eaLnBrk="1" hangingPunct="1"/>
                <a:r>
                  <a:rPr lang="en-US" sz="44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1107</a:t>
                </a:r>
                <a:br>
                  <a:rPr lang="en-US" sz="44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sz="44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6</a:t>
                </a:r>
              </a:p>
            </p:txBody>
          </p:sp>
          <p:sp>
            <p:nvSpPr>
              <p:cNvPr id="5134" name="Rectangle 15"/>
              <p:cNvSpPr>
                <a:spLocks noChangeArrowheads="1"/>
              </p:cNvSpPr>
              <p:nvPr/>
            </p:nvSpPr>
            <p:spPr bwMode="auto">
              <a:xfrm>
                <a:off x="6422994" y="2785120"/>
                <a:ext cx="838200" cy="381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b"/>
              <a:lstStyle/>
              <a:p>
                <a:pPr algn="ctr" eaLnBrk="1" hangingPunct="1"/>
                <a:r>
                  <a:rPr lang="en-US" sz="44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</a:p>
            </p:txBody>
          </p:sp>
        </p:grpSp>
        <p:sp>
          <p:nvSpPr>
            <p:cNvPr id="5132" name="Line 5"/>
            <p:cNvSpPr>
              <a:spLocks noChangeShapeType="1"/>
            </p:cNvSpPr>
            <p:nvPr/>
          </p:nvSpPr>
          <p:spPr bwMode="auto">
            <a:xfrm>
              <a:off x="1045350" y="3657600"/>
              <a:ext cx="914400" cy="0"/>
            </a:xfrm>
            <a:prstGeom prst="line">
              <a:avLst/>
            </a:pr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  <p:txBody>
            <a:bodyPr/>
            <a:lstStyle/>
            <a:p>
              <a:endParaRPr lang="en-US" sz="4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7" name="Rectangle: Rounded Corners 4"/>
          <p:cNvSpPr/>
          <p:nvPr/>
        </p:nvSpPr>
        <p:spPr>
          <a:xfrm>
            <a:off x="182793" y="470172"/>
            <a:ext cx="6097325" cy="806311"/>
          </a:xfrm>
          <a:prstGeom prst="roundRect">
            <a:avLst>
              <a:gd name="adj" fmla="val 30889"/>
            </a:avLst>
          </a:prstGeom>
          <a:solidFill>
            <a:schemeClr val="accent5">
              <a:lumMod val="90000"/>
            </a:schemeClr>
          </a:solidFill>
          <a:ln w="19050">
            <a:solidFill>
              <a:schemeClr val="accent3">
                <a:lumMod val="6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4000" b="1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4000" b="1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40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40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40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endParaRPr lang="en-US" sz="4000" b="1" kern="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150392" y="3543716"/>
            <a:ext cx="914400" cy="640080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</a:t>
            </a:r>
          </a:p>
        </p:txBody>
      </p:sp>
      <p:sp>
        <p:nvSpPr>
          <p:cNvPr id="30" name="Oval 29"/>
          <p:cNvSpPr/>
          <p:nvPr/>
        </p:nvSpPr>
        <p:spPr>
          <a:xfrm>
            <a:off x="5901680" y="3447063"/>
            <a:ext cx="914400" cy="640080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903760" y="1652607"/>
            <a:ext cx="36161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LcParenR"/>
            </a:pPr>
            <a:r>
              <a:rPr lang="en-US" sz="3600" b="1" dirty="0">
                <a:latin typeface="Cambria" panose="02040503050406030204" pitchFamily="18" charset="0"/>
                <a:cs typeface="Arial" panose="020B0604020202020204" pitchFamily="34" charset="0"/>
              </a:rPr>
              <a:t> 1107 x 6</a:t>
            </a:r>
          </a:p>
          <a:p>
            <a:r>
              <a:rPr lang="en-US" sz="3600" b="1" dirty="0">
                <a:latin typeface="Cambria" panose="02040503050406030204" pitchFamily="18" charset="0"/>
                <a:cs typeface="Arial" panose="020B0604020202020204" pitchFamily="34" charset="0"/>
              </a:rPr>
              <a:t>     2319 x 4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7664400" y="1652607"/>
            <a:ext cx="36161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Cambria" panose="02040503050406030204" pitchFamily="18" charset="0"/>
              </a:rPr>
              <a:t>b) 1107 x 6</a:t>
            </a:r>
          </a:p>
          <a:p>
            <a:r>
              <a:rPr lang="en-US" sz="3600" b="1" dirty="0">
                <a:latin typeface="Cambria" panose="02040503050406030204" pitchFamily="18" charset="0"/>
              </a:rPr>
              <a:t>     2319 x 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2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12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12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1" dur="500"/>
                                        <p:tgtEl>
                                          <p:spTgt spid="12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03" grpId="0"/>
      <p:bldP spid="12304" grpId="0"/>
      <p:bldP spid="12298" grpId="0"/>
      <p:bldP spid="12299" grpId="0"/>
      <p:bldP spid="27" grpId="0" animBg="1"/>
      <p:bldP spid="5" grpId="0" animBg="1"/>
      <p:bldP spid="30" grpId="0" animBg="1"/>
      <p:bldP spid="3" grpId="0"/>
      <p:bldP spid="3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81" name="Rectangle 49"/>
          <p:cNvSpPr>
            <a:spLocks noChangeArrowheads="1"/>
          </p:cNvSpPr>
          <p:nvPr/>
        </p:nvSpPr>
        <p:spPr bwMode="auto">
          <a:xfrm>
            <a:off x="517697" y="908720"/>
            <a:ext cx="11410951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alt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alt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alt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chở</a:t>
            </a:r>
            <a:r>
              <a:rPr lang="en-US" alt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1425kg </a:t>
            </a:r>
            <a:r>
              <a:rPr lang="en-US" alt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gạo</a:t>
            </a:r>
            <a:r>
              <a:rPr lang="en-US" alt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alt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alt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alt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chở</a:t>
            </a:r>
            <a:r>
              <a:rPr lang="en-US" alt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alt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alt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</a:t>
            </a:r>
            <a:r>
              <a:rPr lang="en-US" alt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lô</a:t>
            </a:r>
            <a:r>
              <a:rPr lang="en-US" alt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-gam </a:t>
            </a:r>
            <a:r>
              <a:rPr lang="en-US" alt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gạo</a:t>
            </a:r>
            <a:r>
              <a:rPr lang="en-US" alt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  <p:sp>
        <p:nvSpPr>
          <p:cNvPr id="95282" name="Rectangle 50"/>
          <p:cNvSpPr>
            <a:spLocks noChangeArrowheads="1"/>
          </p:cNvSpPr>
          <p:nvPr/>
        </p:nvSpPr>
        <p:spPr bwMode="auto">
          <a:xfrm>
            <a:off x="429909" y="2636912"/>
            <a:ext cx="274531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en-US" altLang="en-US" sz="3600" b="1" i="1" u="sng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altLang="en-US" sz="3600" b="1" i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u="sng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r>
              <a:rPr lang="en-US" altLang="en-US" sz="36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95283" name="Rectangle 51"/>
          <p:cNvSpPr>
            <a:spLocks noChangeArrowheads="1"/>
          </p:cNvSpPr>
          <p:nvPr/>
        </p:nvSpPr>
        <p:spPr bwMode="auto">
          <a:xfrm>
            <a:off x="531482" y="3428999"/>
            <a:ext cx="303779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1" hangingPunct="1"/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alt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1425kg</a:t>
            </a:r>
          </a:p>
        </p:txBody>
      </p:sp>
      <p:sp>
        <p:nvSpPr>
          <p:cNvPr id="95284" name="Rectangle 52"/>
          <p:cNvSpPr>
            <a:spLocks noChangeArrowheads="1"/>
          </p:cNvSpPr>
          <p:nvPr/>
        </p:nvSpPr>
        <p:spPr bwMode="auto">
          <a:xfrm>
            <a:off x="588650" y="4149079"/>
            <a:ext cx="284305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1" hangingPunct="1"/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US" alt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... kg ?</a:t>
            </a:r>
          </a:p>
        </p:txBody>
      </p:sp>
      <p:sp>
        <p:nvSpPr>
          <p:cNvPr id="95289" name="Rectangle 57"/>
          <p:cNvSpPr>
            <a:spLocks noChangeArrowheads="1"/>
          </p:cNvSpPr>
          <p:nvPr/>
        </p:nvSpPr>
        <p:spPr bwMode="auto">
          <a:xfrm>
            <a:off x="4367808" y="3429000"/>
            <a:ext cx="763284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1" hangingPunct="1"/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chở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lô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-gam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gạo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95290" name="Rectangle 58"/>
          <p:cNvSpPr>
            <a:spLocks noChangeArrowheads="1"/>
          </p:cNvSpPr>
          <p:nvPr/>
        </p:nvSpPr>
        <p:spPr bwMode="auto">
          <a:xfrm>
            <a:off x="5375920" y="4149080"/>
            <a:ext cx="587505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1" hangingPunct="1"/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1425 x 3 = 4275 (kg)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603475" y="1481882"/>
            <a:ext cx="1316061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2917202" y="1463999"/>
            <a:ext cx="2170686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6098321" y="1481882"/>
            <a:ext cx="840488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9403465" y="1463999"/>
            <a:ext cx="1949119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3329" name="TextBox 8"/>
          <p:cNvSpPr txBox="1">
            <a:spLocks noChangeArrowheads="1"/>
          </p:cNvSpPr>
          <p:nvPr/>
        </p:nvSpPr>
        <p:spPr bwMode="auto">
          <a:xfrm>
            <a:off x="6426200" y="5264151"/>
            <a:ext cx="1847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rgbClr val="FF00FF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defRPr>
            </a:lvl1pPr>
            <a:lvl2pPr marL="742950" indent="-285750">
              <a:defRPr sz="2400">
                <a:solidFill>
                  <a:srgbClr val="FF00FF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defRPr>
            </a:lvl2pPr>
            <a:lvl3pPr marL="1143000" indent="-228600">
              <a:defRPr sz="2400">
                <a:solidFill>
                  <a:srgbClr val="FF00FF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defRPr>
            </a:lvl3pPr>
            <a:lvl4pPr marL="1600200" indent="-228600">
              <a:defRPr sz="2400">
                <a:solidFill>
                  <a:srgbClr val="FF00FF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defRPr>
            </a:lvl4pPr>
            <a:lvl5pPr marL="2057400" indent="-228600">
              <a:defRPr sz="2400">
                <a:solidFill>
                  <a:srgbClr val="FF00FF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00FF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00FF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00FF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00FF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defRPr>
            </a:lvl9pPr>
          </a:lstStyle>
          <a:p>
            <a:endParaRPr lang="en-US"/>
          </a:p>
        </p:txBody>
      </p:sp>
      <p:sp>
        <p:nvSpPr>
          <p:cNvPr id="32" name="Rectangle 57"/>
          <p:cNvSpPr>
            <a:spLocks noChangeArrowheads="1"/>
          </p:cNvSpPr>
          <p:nvPr/>
        </p:nvSpPr>
        <p:spPr bwMode="auto">
          <a:xfrm>
            <a:off x="7248128" y="4869160"/>
            <a:ext cx="422253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1" hangingPunct="1"/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4275 kg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gạo</a:t>
            </a:r>
            <a:endParaRPr lang="en-US" altLang="en-US" sz="3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: Rounded Corners 4"/>
          <p:cNvSpPr/>
          <p:nvPr/>
        </p:nvSpPr>
        <p:spPr>
          <a:xfrm>
            <a:off x="236695" y="260648"/>
            <a:ext cx="1970873" cy="621010"/>
          </a:xfrm>
          <a:prstGeom prst="roundRect">
            <a:avLst>
              <a:gd name="adj" fmla="val 30889"/>
            </a:avLst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600" b="1" kern="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kern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3:</a:t>
            </a:r>
          </a:p>
        </p:txBody>
      </p:sp>
      <p:cxnSp>
        <p:nvCxnSpPr>
          <p:cNvPr id="28" name="Straight Connector 27"/>
          <p:cNvCxnSpPr/>
          <p:nvPr/>
        </p:nvCxnSpPr>
        <p:spPr>
          <a:xfrm>
            <a:off x="603475" y="1985938"/>
            <a:ext cx="1820117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33" name="Rectangle 50"/>
          <p:cNvSpPr>
            <a:spLocks noChangeArrowheads="1"/>
          </p:cNvSpPr>
          <p:nvPr/>
        </p:nvSpPr>
        <p:spPr bwMode="auto">
          <a:xfrm>
            <a:off x="6915122" y="2636912"/>
            <a:ext cx="274531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altLang="en-US" sz="3600" b="1" i="1" u="sng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600" b="1" i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u="sng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altLang="en-US" sz="36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52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52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52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52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52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52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 tmFilter="0,0; .5, 1; 1, 1"/>
                                        <p:tgtEl>
                                          <p:spTgt spid="95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95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95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 tmFilter="0,0; .5, 1; 1, 1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952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95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81" grpId="0"/>
      <p:bldP spid="95282" grpId="0"/>
      <p:bldP spid="95283" grpId="0"/>
      <p:bldP spid="95284" grpId="0"/>
      <p:bldP spid="20" grpId="0" animBg="1"/>
      <p:bldP spid="33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666</Words>
  <Application>Microsoft Office PowerPoint</Application>
  <PresentationFormat>Widescreen</PresentationFormat>
  <Paragraphs>174</Paragraphs>
  <Slides>15</Slides>
  <Notes>7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15</vt:i4>
      </vt:variant>
    </vt:vector>
  </HeadingPairs>
  <TitlesOfParts>
    <vt:vector size="29" baseType="lpstr">
      <vt:lpstr>#9Slide07 SVNAdam Gorry</vt:lpstr>
      <vt:lpstr>.VnTime</vt:lpstr>
      <vt:lpstr>Arial</vt:lpstr>
      <vt:lpstr>Calibri</vt:lpstr>
      <vt:lpstr>Cambria</vt:lpstr>
      <vt:lpstr>HP001 4 hàng</vt:lpstr>
      <vt:lpstr>Times New Roman</vt:lpstr>
      <vt:lpstr>Default Design</vt:lpstr>
      <vt:lpstr>7_Office Theme</vt:lpstr>
      <vt:lpstr>1_Office Theme</vt:lpstr>
      <vt:lpstr>2_Office Theme</vt:lpstr>
      <vt:lpstr>3_Office Theme</vt:lpstr>
      <vt:lpstr>4_Office Theme</vt:lpstr>
      <vt:lpstr>3_Default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LUONG THE VINH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VAN AN</dc:creator>
  <cp:lastModifiedBy>Admin</cp:lastModifiedBy>
  <cp:revision>169</cp:revision>
  <dcterms:created xsi:type="dcterms:W3CDTF">2009-02-05T07:41:00Z</dcterms:created>
  <dcterms:modified xsi:type="dcterms:W3CDTF">2022-02-19T05:46:25Z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1033-11.2.0.10463</vt:lpwstr>
  </property>
  <property fmtid="{D5CDD505-2E9C-101B-9397-08002B2CF9AE}" pid="3" name="ICV">
    <vt:lpwstr>66F75AABCA574A8AA27808E836333C9A</vt:lpwstr>
  </property>
</Properties>
</file>