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1" r:id="rId2"/>
  </p:sldMasterIdLst>
  <p:notesMasterIdLst>
    <p:notesMasterId r:id="rId16"/>
  </p:notesMasterIdLst>
  <p:sldIdLst>
    <p:sldId id="2007577128" r:id="rId3"/>
    <p:sldId id="2007577126" r:id="rId4"/>
    <p:sldId id="256" r:id="rId5"/>
    <p:sldId id="257" r:id="rId6"/>
    <p:sldId id="258" r:id="rId7"/>
    <p:sldId id="259" r:id="rId8"/>
    <p:sldId id="260" r:id="rId9"/>
    <p:sldId id="265" r:id="rId10"/>
    <p:sldId id="2007577120" r:id="rId11"/>
    <p:sldId id="2007577121" r:id="rId12"/>
    <p:sldId id="2007577122" r:id="rId13"/>
    <p:sldId id="2007577123" r:id="rId14"/>
    <p:sldId id="20075771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96A3-A73A-4FF5-8C21-D7576E12E3A5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27D4E-ABF4-4D0D-9BB8-B957D0582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4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0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6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0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76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4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3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9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20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81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6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5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11.png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5" Type="http://schemas.openxmlformats.org/officeDocument/2006/relationships/slide" Target="slide6.xml"/><Relationship Id="rId10" Type="http://schemas.openxmlformats.org/officeDocument/2006/relationships/slide" Target="slide5.xml"/><Relationship Id="rId19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Relationship Id="rId22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3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271C33-98FD-4B89-9322-C43295502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0" y="1035000"/>
            <a:ext cx="9953200" cy="3648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122EAE-CA31-402D-8288-AB2D5BAC5548}"/>
              </a:ext>
            </a:extLst>
          </p:cNvPr>
          <p:cNvSpPr txBox="1"/>
          <p:nvPr/>
        </p:nvSpPr>
        <p:spPr>
          <a:xfrm>
            <a:off x="4581089" y="2098094"/>
            <a:ext cx="4835014" cy="66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Toán</a:t>
            </a:r>
            <a:endParaRPr lang="en-US" sz="3732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C92C94-7D30-488D-A451-530C7AF8D37E}"/>
              </a:ext>
            </a:extLst>
          </p:cNvPr>
          <p:cNvCxnSpPr>
            <a:cxnSpLocks/>
          </p:cNvCxnSpPr>
          <p:nvPr/>
        </p:nvCxnSpPr>
        <p:spPr>
          <a:xfrm>
            <a:off x="1119401" y="1035001"/>
            <a:ext cx="0" cy="364887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D43E8D-F1BE-4FB3-ADE8-4D21FC1B38E2}"/>
              </a:ext>
            </a:extLst>
          </p:cNvPr>
          <p:cNvSpPr txBox="1"/>
          <p:nvPr/>
        </p:nvSpPr>
        <p:spPr>
          <a:xfrm>
            <a:off x="3842980" y="2808927"/>
            <a:ext cx="5569043" cy="66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Luyện</a:t>
            </a:r>
            <a:r>
              <a:rPr lang="en-US" sz="3732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tập</a:t>
            </a:r>
            <a:endParaRPr lang="en-US" sz="3732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30335B-31BD-460D-9AC3-58EA86975FD5}"/>
              </a:ext>
            </a:extLst>
          </p:cNvPr>
          <p:cNvSpPr txBox="1"/>
          <p:nvPr/>
        </p:nvSpPr>
        <p:spPr>
          <a:xfrm>
            <a:off x="1729244" y="1384259"/>
            <a:ext cx="11524366" cy="66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Thứ</a:t>
            </a:r>
            <a:r>
              <a:rPr lang="en-US" sz="3732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tư</a:t>
            </a:r>
            <a:r>
              <a:rPr lang="en-US" sz="3732" b="1" dirty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ngày</a:t>
            </a:r>
            <a:r>
              <a:rPr lang="en-US" sz="3732" b="1" dirty="0">
                <a:solidFill>
                  <a:srgbClr val="660066"/>
                </a:solidFill>
                <a:latin typeface="HP001 4 hàng" panose="020B0603050302020204" pitchFamily="34" charset="0"/>
              </a:rPr>
              <a:t> 23 </a:t>
            </a: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tháng</a:t>
            </a:r>
            <a:r>
              <a:rPr lang="en-US" sz="3732" b="1" dirty="0">
                <a:solidFill>
                  <a:srgbClr val="660066"/>
                </a:solidFill>
                <a:latin typeface="HP001 4 hàng" panose="020B0603050302020204" pitchFamily="34" charset="0"/>
              </a:rPr>
              <a:t> 2 </a:t>
            </a:r>
            <a:r>
              <a:rPr lang="en-US" sz="3732" b="1" dirty="0" err="1">
                <a:solidFill>
                  <a:srgbClr val="660066"/>
                </a:solidFill>
                <a:latin typeface="HP001 4 hàng" panose="020B0603050302020204" pitchFamily="34" charset="0"/>
              </a:rPr>
              <a:t>năm</a:t>
            </a:r>
            <a:r>
              <a:rPr lang="en-US" sz="3732" b="1" dirty="0">
                <a:solidFill>
                  <a:srgbClr val="660066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21FE-8A9F-4FAB-B580-674FB5497D62}"/>
              </a:ext>
            </a:extLst>
          </p:cNvPr>
          <p:cNvSpPr txBox="1"/>
          <p:nvPr/>
        </p:nvSpPr>
        <p:spPr>
          <a:xfrm>
            <a:off x="7780640" y="4907691"/>
            <a:ext cx="3291960" cy="707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3999" dirty="0">
                <a:solidFill>
                  <a:srgbClr val="000000"/>
                </a:solidFill>
                <a:latin typeface="Calibri"/>
              </a:rPr>
              <a:t>TRANG 35, 36</a:t>
            </a:r>
          </a:p>
        </p:txBody>
      </p:sp>
    </p:spTree>
    <p:extLst>
      <p:ext uri="{BB962C8B-B14F-4D97-AF65-F5344CB8AC3E}">
        <p14:creationId xmlns:p14="http://schemas.microsoft.com/office/powerpoint/2010/main" val="4460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CBAE5F18-9751-49CE-951E-6B9A53CD1437}"/>
              </a:ext>
            </a:extLst>
          </p:cNvPr>
          <p:cNvSpPr/>
          <p:nvPr/>
        </p:nvSpPr>
        <p:spPr>
          <a:xfrm>
            <a:off x="930547" y="92248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A5065-8110-482C-9411-7E77AA13AF86}"/>
              </a:ext>
            </a:extLst>
          </p:cNvPr>
          <p:cNvSpPr txBox="1"/>
          <p:nvPr/>
        </p:nvSpPr>
        <p:spPr>
          <a:xfrm>
            <a:off x="1367869" y="92248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 hình thích hợp đặt vào dấu “?”.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0454EDA-C86C-4972-8221-81B1C8C2B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AEAC198-7FCF-4DA8-927B-2A3CD9AE5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D37B73-9DA4-418F-A7CE-A86882C4C7A5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1F9AF0-6B24-4391-87AB-9F2D569F227B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14E7D4-4F79-49B1-8B43-1813B5E7B709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11B8769-B7AD-466F-A7E3-2B784D633F67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950CDEF-12A9-4BCD-97CE-162DE39E90F6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1FA2138-5CCD-43E3-86A4-7141D72C9C04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88925C5-CC9E-4231-8447-FBBB57EF0A06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40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864EDA8-C22B-4DE5-AB09-78D45D31ED39}"/>
              </a:ext>
            </a:extLst>
          </p:cNvPr>
          <p:cNvSpPr/>
          <p:nvPr/>
        </p:nvSpPr>
        <p:spPr>
          <a:xfrm>
            <a:off x="516347" y="96403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30146-73BB-4248-8CBE-25B80B84B926}"/>
              </a:ext>
            </a:extLst>
          </p:cNvPr>
          <p:cNvSpPr txBox="1"/>
          <p:nvPr/>
        </p:nvSpPr>
        <p:spPr>
          <a:xfrm>
            <a:off x="953669" y="964035"/>
            <a:ext cx="3551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 khối cầu sẽ rơi vào khoang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 phép tính có kết quả lớn nhất. Khoang đó có dạng khối trụ hay khối cầu?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410548-56D9-47E1-B78F-925EDFA69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918" b="2707"/>
          <a:stretch/>
        </p:blipFill>
        <p:spPr>
          <a:xfrm>
            <a:off x="4572000" y="609601"/>
            <a:ext cx="6666331" cy="56388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D661E06-9496-40A6-BB5E-5DA872DCE5A4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59FD10-0339-44D5-A171-3FBBEA4ED5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60F2A0-694B-4C31-9F73-6955408AB275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A6BE8-B2A4-4E0E-91AA-D1D51B0A448A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A749FB-07EC-4DF7-B15B-62AC7ADC54A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D234B4-0F76-4833-9821-46BE4BD2D41B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10F305-3D4F-4EF8-ADAB-49957593A9A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C0EDBBE-F036-4455-9C56-05F8DC48E3E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E631FB-61F0-4795-A93B-100830A47E68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AFB113-A0F0-4C8F-9AA7-32253EB41454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370C5-6E17-4351-8A97-3D415CB17F7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0D2A0-EC65-4D16-91FF-E1DFBC75072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0DDC585-5953-48A6-AC59-818F9EE92EC3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D3B5D5-D519-49DF-B3E7-CFE867BB6289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Khoang đó có dạng khối trụ.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89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A27C67AF-4689-430D-B987-4D795F912C70}"/>
              </a:ext>
            </a:extLst>
          </p:cNvPr>
          <p:cNvSpPr/>
          <p:nvPr/>
        </p:nvSpPr>
        <p:spPr>
          <a:xfrm>
            <a:off x="819564" y="78000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3D0DD9-E2D7-4B5C-935A-D8091A644467}"/>
              </a:ext>
            </a:extLst>
          </p:cNvPr>
          <p:cNvSpPr txBox="1"/>
          <p:nvPr/>
        </p:nvSpPr>
        <p:spPr>
          <a:xfrm>
            <a:off x="1435466" y="755228"/>
            <a:ext cx="9936970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Nếu xếp các hộp có dạng khối trụ theo cách dưới đây thì hình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00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sẽ cần bao nhiêu hộp?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655993-A632-4681-B1AE-C257C23D39A3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48465E-2075-4DE2-A93D-F3EB7BBBE5E5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32A48CC-3597-4195-844A-F086079459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008B147-884E-4158-A9F6-2CBA4C4E43C0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34EE6F-3199-4C1C-8B90-2ACC1758E516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AD0AC58-5348-462F-A40C-7D26130F6C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D4D24AA-EAA8-44A6-A7ED-50B1D76D12FA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CC16F9-D787-4556-8BCA-5E60FCE5244C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D0618E-99C1-4491-AF10-924CEB5EDB8A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6776B7-7476-4388-80A4-5AA70B980A23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15D21A3-AA97-4D25-9936-0B67CD501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D413A5B-0ABC-448A-99D1-BFC2A6704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C806CBE-164E-466C-B303-D0B66B85C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8AACCFD-279C-46FB-8EEB-73B08BE49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BCDE8B2-57CF-413C-9F56-3AC7F05D1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B32F97A-299E-4835-A4F5-4DB8BDC1FD2C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2BA757-1F06-4142-B71B-10028332E9A4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68695-1ECD-4ECE-A6F3-6971F14BA834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095D1A-6205-483B-ACC1-B5AB5BB97A0A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1150FE-A5B3-4BFC-94BB-86187B22C5CF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0AF905-86DA-4187-926F-4F8A75809636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0B29D8-2D43-4E8E-8015-06193D2A3CF5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9F0740-D9B7-4503-98CA-2754F9555D0C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C119A40-B77B-4354-B590-1D0885A64DEC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746D29-A9C1-4575-ADBD-13D03A03CC01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155A4E-6CF2-4A1E-BD40-5F25AB547D0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C4937E-480A-4124-AA59-B8FC6D082461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439464E-D919-4FA3-AC45-817AD062846A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FC40BF-E28B-489C-91D6-2D21A9E9120B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7BF42A-6DF9-449C-BB56-C84AD75078CF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65D6486-2A6A-4604-80D5-6F2C86E77CF1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F9D4EF-85CE-42A4-8FD3-55B93A4CF917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CBFC7A-D045-4BBC-8C99-7C9B2C9B0FF9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648DC3A-C77C-41FE-A5C1-F766C79C7832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49B2F5-48D3-43C0-B4D3-E6B1AC140842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AE0370-78A3-4AF2-B837-1ED43057EDAD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405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5" grpId="0" animBg="1"/>
      <p:bldP spid="66" grpId="0" animBg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727599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82883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ctangle: Rounded Corners 3">
            <a:hlinkClick r:id="rId22" action="ppaction://hlinksldjump"/>
            <a:extLst>
              <a:ext uri="{FF2B5EF4-FFF2-40B4-BE49-F238E27FC236}">
                <a16:creationId xmlns:a16="http://schemas.microsoft.com/office/drawing/2014/main" id="{84810E66-5D4B-425B-A78A-C7550D4261BD}"/>
              </a:ext>
            </a:extLst>
          </p:cNvPr>
          <p:cNvSpPr/>
          <p:nvPr/>
        </p:nvSpPr>
        <p:spPr>
          <a:xfrm>
            <a:off x="10040112" y="56836"/>
            <a:ext cx="1790849" cy="501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6595872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8320" y="2021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168F6-960A-4F8A-A97D-DB6B4CF02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696" y="-87427"/>
            <a:ext cx="4197667" cy="25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586740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60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9912" y="34823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AC053-9989-475A-95E0-1CE27BEFC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803" y="137160"/>
            <a:ext cx="3138857" cy="34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08194" y="296958"/>
            <a:ext cx="7811166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54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727599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DC16A-6BEA-461C-9341-9D2D7C3F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381254"/>
            <a:ext cx="8053058" cy="51563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4B7E5AA-3CE8-4DA9-BCE8-BDE4CB7610C1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5D3A25-79E8-4B75-91EB-128EE4DEBB9B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E29CF2-1CF5-45F3-B687-399AF887107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12D7117-8217-4D02-AA1D-1517515FDB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ED4531-4D10-429F-BA1C-5186E4EC1BA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D5383F-F278-4EDE-BA0B-771DF3BF7A2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ACF904A-23D8-4CC6-A989-C67A9DC5BA7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bức tranh có: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9B0973-5530-4C33-A507-45AB7D3640FC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A7D0B-B6E8-419A-BE90-05532D9D50AB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         đèn lồng dạng khối trụ.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1FE5335-F94A-42D4-83F4-7EDD38F2733B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D9FC5E-68CF-4116-B8CE-A588B1942A70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37353F-8714-4240-8500-7FAAE9F50660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          đèn lồng dạng khối cầu.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BF25D5A-103C-4BBF-A10B-55284AAE74A0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041546-5B94-4125-8F1A-4370AE1C671B}"/>
              </a:ext>
            </a:extLst>
          </p:cNvPr>
          <p:cNvSpPr txBox="1"/>
          <p:nvPr/>
        </p:nvSpPr>
        <p:spPr>
          <a:xfrm>
            <a:off x="6804918" y="158490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85B4AF-2B05-46E3-9818-76D5F9AC5574}"/>
              </a:ext>
            </a:extLst>
          </p:cNvPr>
          <p:cNvSpPr txBox="1"/>
          <p:nvPr/>
        </p:nvSpPr>
        <p:spPr>
          <a:xfrm>
            <a:off x="7254360" y="156646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B4DE1A-7DF7-4841-9687-49B5D39D3BE1}"/>
              </a:ext>
            </a:extLst>
          </p:cNvPr>
          <p:cNvSpPr txBox="1"/>
          <p:nvPr/>
        </p:nvSpPr>
        <p:spPr>
          <a:xfrm>
            <a:off x="7710795" y="156646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B10097-893D-492F-91F4-7F4F80ECE79D}"/>
              </a:ext>
            </a:extLst>
          </p:cNvPr>
          <p:cNvSpPr txBox="1"/>
          <p:nvPr/>
        </p:nvSpPr>
        <p:spPr>
          <a:xfrm>
            <a:off x="8137968" y="156646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480B62-EA03-4577-BA55-6C2D41E0F19C}"/>
              </a:ext>
            </a:extLst>
          </p:cNvPr>
          <p:cNvSpPr txBox="1"/>
          <p:nvPr/>
        </p:nvSpPr>
        <p:spPr>
          <a:xfrm>
            <a:off x="8587410" y="154251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2BFDB5-C61F-4E15-B401-A526241387D2}"/>
              </a:ext>
            </a:extLst>
          </p:cNvPr>
          <p:cNvSpPr txBox="1"/>
          <p:nvPr/>
        </p:nvSpPr>
        <p:spPr>
          <a:xfrm>
            <a:off x="9134740" y="146121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CCD58B-087E-4B96-A9FB-2EA6482FCAB5}"/>
              </a:ext>
            </a:extLst>
          </p:cNvPr>
          <p:cNvSpPr txBox="1"/>
          <p:nvPr/>
        </p:nvSpPr>
        <p:spPr>
          <a:xfrm>
            <a:off x="9682070" y="136285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74D0AA-4722-4421-B213-8A38469D5825}"/>
              </a:ext>
            </a:extLst>
          </p:cNvPr>
          <p:cNvSpPr txBox="1"/>
          <p:nvPr/>
        </p:nvSpPr>
        <p:spPr>
          <a:xfrm>
            <a:off x="4504976" y="223178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3FE7C4-99F1-4B91-8457-89B26DD92056}"/>
              </a:ext>
            </a:extLst>
          </p:cNvPr>
          <p:cNvSpPr txBox="1"/>
          <p:nvPr/>
        </p:nvSpPr>
        <p:spPr>
          <a:xfrm>
            <a:off x="4885009" y="184260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020889-9C93-4406-A3AF-C5F99542EC2A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CF2E19-3EC0-49E4-8ED7-32958C65D82B}"/>
              </a:ext>
            </a:extLst>
          </p:cNvPr>
          <p:cNvSpPr txBox="1"/>
          <p:nvPr/>
        </p:nvSpPr>
        <p:spPr>
          <a:xfrm>
            <a:off x="5226193" y="184260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ECB42F-923F-4B85-9222-55C6A61AFF2C}"/>
              </a:ext>
            </a:extLst>
          </p:cNvPr>
          <p:cNvSpPr txBox="1"/>
          <p:nvPr/>
        </p:nvSpPr>
        <p:spPr>
          <a:xfrm>
            <a:off x="5634068" y="194762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FD70FA-2A7D-4B65-8A33-5D9316230E99}"/>
              </a:ext>
            </a:extLst>
          </p:cNvPr>
          <p:cNvSpPr txBox="1"/>
          <p:nvPr/>
        </p:nvSpPr>
        <p:spPr>
          <a:xfrm>
            <a:off x="5955348" y="194762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2E856F-521D-46E0-91FF-4D7031C577BF}"/>
              </a:ext>
            </a:extLst>
          </p:cNvPr>
          <p:cNvSpPr txBox="1"/>
          <p:nvPr/>
        </p:nvSpPr>
        <p:spPr>
          <a:xfrm>
            <a:off x="6272211" y="242738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AA053B-78EF-4A86-B3D1-A5A24AA79948}"/>
              </a:ext>
            </a:extLst>
          </p:cNvPr>
          <p:cNvSpPr txBox="1"/>
          <p:nvPr/>
        </p:nvSpPr>
        <p:spPr>
          <a:xfrm>
            <a:off x="7460506" y="286248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800926-3FE6-4F6E-BF98-3E33E2C65A01}"/>
              </a:ext>
            </a:extLst>
          </p:cNvPr>
          <p:cNvSpPr txBox="1"/>
          <p:nvPr/>
        </p:nvSpPr>
        <p:spPr>
          <a:xfrm>
            <a:off x="7833300" y="28415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5548D-CC6E-414F-AF98-F4228AB2FB9F}"/>
              </a:ext>
            </a:extLst>
          </p:cNvPr>
          <p:cNvSpPr txBox="1"/>
          <p:nvPr/>
        </p:nvSpPr>
        <p:spPr>
          <a:xfrm>
            <a:off x="8267878" y="282202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03794-8FB2-4643-9EC9-DFEAD7942463}"/>
              </a:ext>
            </a:extLst>
          </p:cNvPr>
          <p:cNvSpPr txBox="1"/>
          <p:nvPr/>
        </p:nvSpPr>
        <p:spPr>
          <a:xfrm>
            <a:off x="8603506" y="283250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7DFCA1-071C-4255-AFF9-94A74A85D7AA}"/>
              </a:ext>
            </a:extLst>
          </p:cNvPr>
          <p:cNvSpPr txBox="1"/>
          <p:nvPr/>
        </p:nvSpPr>
        <p:spPr>
          <a:xfrm>
            <a:off x="9166761" y="283250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EF2CE-E93F-4B69-A5F3-7FD2F1CE335D}"/>
              </a:ext>
            </a:extLst>
          </p:cNvPr>
          <p:cNvSpPr txBox="1"/>
          <p:nvPr/>
        </p:nvSpPr>
        <p:spPr>
          <a:xfrm>
            <a:off x="9700116" y="274985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274EE4-C386-4ADC-9C1A-D718A2B57626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243</Words>
  <Application>Microsoft Office PowerPoint</Application>
  <PresentationFormat>Widescreen</PresentationFormat>
  <Paragraphs>72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Coiny</vt:lpstr>
      <vt:lpstr>HP001 4 hàng</vt:lpstr>
      <vt:lpstr>SVN-Fiolex Girls</vt:lpstr>
      <vt:lpstr>Tahoma</vt:lpstr>
      <vt:lpstr>UTM Avo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2021-08-03T13:59:25Z</dcterms:created>
  <dcterms:modified xsi:type="dcterms:W3CDTF">2022-02-20T15:20:13Z</dcterms:modified>
</cp:coreProperties>
</file>