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314" r:id="rId2"/>
    <p:sldId id="313" r:id="rId3"/>
    <p:sldId id="286" r:id="rId4"/>
    <p:sldId id="268" r:id="rId5"/>
    <p:sldId id="262" r:id="rId6"/>
    <p:sldId id="285" r:id="rId7"/>
    <p:sldId id="28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556" y="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2" y="3886200"/>
            <a:ext cx="8534401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091" indent="0" algn="ctr">
              <a:buNone/>
              <a:defRPr/>
            </a:lvl2pPr>
            <a:lvl3pPr marL="914178" indent="0" algn="ctr">
              <a:buNone/>
              <a:defRPr/>
            </a:lvl3pPr>
            <a:lvl4pPr marL="1371268" indent="0" algn="ctr">
              <a:buNone/>
              <a:defRPr/>
            </a:lvl4pPr>
            <a:lvl5pPr marL="1828360" indent="0" algn="ctr">
              <a:buNone/>
              <a:defRPr/>
            </a:lvl5pPr>
            <a:lvl6pPr marL="2285450" indent="0" algn="ctr">
              <a:buNone/>
              <a:defRPr/>
            </a:lvl6pPr>
            <a:lvl7pPr marL="2742538" indent="0" algn="ctr">
              <a:buNone/>
              <a:defRPr/>
            </a:lvl7pPr>
            <a:lvl8pPr marL="3199627" indent="0" algn="ctr">
              <a:buNone/>
              <a:defRPr/>
            </a:lvl8pPr>
            <a:lvl9pPr marL="3656715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C832D25-87FB-49C9-9F5F-84B068991C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937DB46-3399-4546-B456-9C99416FF9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08D34B7-4064-415D-BF63-E3C3E1FBC3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55C19-1EA5-4393-8F65-FAD58371A8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3555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9997116-ED12-451A-819C-939EB0D08B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E5F54F7-C49D-4466-AEA9-0B64F9C6A0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626983C-95A0-493F-8AA3-266DA41534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744A62-A04C-460C-A6CA-FFFD154869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8831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5" y="274640"/>
            <a:ext cx="8026399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2CEADBD-CB4C-423C-8B22-EB71F48473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C7EF21-F2C1-4234-B889-FC5FAD9A2E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8C3365D-B73C-4C64-A57D-2B1B4AF35E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CF2CA-2DB7-4B4A-896C-16CB65AA1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9740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4F39D3A-BDA2-490D-BE2A-1F8838FB07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AE28A55-09DE-4ACB-B05A-6689FDAB0E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3985E08-B2E1-4F3A-82B9-CC8F6EE445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B06D15-1890-43C0-A6A5-3E6731DC50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0698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3999" b="1" cap="all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8"/>
          </a:xfrm>
        </p:spPr>
        <p:txBody>
          <a:bodyPr anchor="b"/>
          <a:lstStyle>
            <a:lvl1pPr marL="0" indent="0">
              <a:buNone/>
              <a:defRPr sz="1999"/>
            </a:lvl1pPr>
            <a:lvl2pPr marL="457091" indent="0">
              <a:buNone/>
              <a:defRPr sz="1799"/>
            </a:lvl2pPr>
            <a:lvl3pPr marL="914178" indent="0">
              <a:buNone/>
              <a:defRPr sz="1599"/>
            </a:lvl3pPr>
            <a:lvl4pPr marL="1371268" indent="0">
              <a:buNone/>
              <a:defRPr sz="1400"/>
            </a:lvl4pPr>
            <a:lvl5pPr marL="1828360" indent="0">
              <a:buNone/>
              <a:defRPr sz="1400"/>
            </a:lvl5pPr>
            <a:lvl6pPr marL="2285450" indent="0">
              <a:buNone/>
              <a:defRPr sz="1400"/>
            </a:lvl6pPr>
            <a:lvl7pPr marL="2742538" indent="0">
              <a:buNone/>
              <a:defRPr sz="1400"/>
            </a:lvl7pPr>
            <a:lvl8pPr marL="3199627" indent="0">
              <a:buNone/>
              <a:defRPr sz="1400"/>
            </a:lvl8pPr>
            <a:lvl9pPr marL="3656715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1D94F8D-D3C3-44CE-99F9-B15CDF9125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618269F-01BE-4C2F-B3FD-F5EAB260B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C2915FB-5B2A-4DC3-B996-267CAFA67E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3F862-95C4-4DE6-95E4-83D450652B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092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1" y="1600204"/>
            <a:ext cx="5384800" cy="4525963"/>
          </a:xfrm>
        </p:spPr>
        <p:txBody>
          <a:bodyPr/>
          <a:lstStyle>
            <a:lvl1pPr>
              <a:defRPr sz="2799"/>
            </a:lvl1pPr>
            <a:lvl2pPr>
              <a:defRPr sz="2399"/>
            </a:lvl2pPr>
            <a:lvl3pPr>
              <a:defRPr sz="199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4"/>
            <a:ext cx="5384800" cy="4525963"/>
          </a:xfrm>
        </p:spPr>
        <p:txBody>
          <a:bodyPr/>
          <a:lstStyle>
            <a:lvl1pPr>
              <a:defRPr sz="2799"/>
            </a:lvl1pPr>
            <a:lvl2pPr>
              <a:defRPr sz="2399"/>
            </a:lvl2pPr>
            <a:lvl3pPr>
              <a:defRPr sz="199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988639-84FB-468A-BAEC-48A30FBBA4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011ED5-C796-4A02-91C8-8B1F657718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64D6A7-4681-4F1A-B0B4-0A211D6E00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23461-E2C2-4AC9-862C-573B5EC60D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2922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3" y="1535113"/>
            <a:ext cx="5386916" cy="639763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91" indent="0">
              <a:buNone/>
              <a:defRPr sz="1999" b="1"/>
            </a:lvl2pPr>
            <a:lvl3pPr marL="914178" indent="0">
              <a:buNone/>
              <a:defRPr sz="1799" b="1"/>
            </a:lvl3pPr>
            <a:lvl4pPr marL="1371268" indent="0">
              <a:buNone/>
              <a:defRPr sz="1599" b="1"/>
            </a:lvl4pPr>
            <a:lvl5pPr marL="1828360" indent="0">
              <a:buNone/>
              <a:defRPr sz="1599" b="1"/>
            </a:lvl5pPr>
            <a:lvl6pPr marL="2285450" indent="0">
              <a:buNone/>
              <a:defRPr sz="1599" b="1"/>
            </a:lvl6pPr>
            <a:lvl7pPr marL="2742538" indent="0">
              <a:buNone/>
              <a:defRPr sz="1599" b="1"/>
            </a:lvl7pPr>
            <a:lvl8pPr marL="3199627" indent="0">
              <a:buNone/>
              <a:defRPr sz="1599" b="1"/>
            </a:lvl8pPr>
            <a:lvl9pPr marL="3656715" indent="0">
              <a:buNone/>
              <a:defRPr sz="159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3" y="2174876"/>
            <a:ext cx="5386916" cy="3951288"/>
          </a:xfrm>
        </p:spPr>
        <p:txBody>
          <a:bodyPr/>
          <a:lstStyle>
            <a:lvl1pPr>
              <a:defRPr sz="2399"/>
            </a:lvl1pPr>
            <a:lvl2pPr>
              <a:defRPr sz="1999"/>
            </a:lvl2pPr>
            <a:lvl3pPr>
              <a:defRPr sz="1799"/>
            </a:lvl3pPr>
            <a:lvl4pPr>
              <a:defRPr sz="1599"/>
            </a:lvl4pPr>
            <a:lvl5pPr>
              <a:defRPr sz="1599"/>
            </a:lvl5pPr>
            <a:lvl6pPr>
              <a:defRPr sz="1599"/>
            </a:lvl6pPr>
            <a:lvl7pPr>
              <a:defRPr sz="1599"/>
            </a:lvl7pPr>
            <a:lvl8pPr>
              <a:defRPr sz="1599"/>
            </a:lvl8pPr>
            <a:lvl9pPr>
              <a:defRPr sz="15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3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91" indent="0">
              <a:buNone/>
              <a:defRPr sz="1999" b="1"/>
            </a:lvl2pPr>
            <a:lvl3pPr marL="914178" indent="0">
              <a:buNone/>
              <a:defRPr sz="1799" b="1"/>
            </a:lvl3pPr>
            <a:lvl4pPr marL="1371268" indent="0">
              <a:buNone/>
              <a:defRPr sz="1599" b="1"/>
            </a:lvl4pPr>
            <a:lvl5pPr marL="1828360" indent="0">
              <a:buNone/>
              <a:defRPr sz="1599" b="1"/>
            </a:lvl5pPr>
            <a:lvl6pPr marL="2285450" indent="0">
              <a:buNone/>
              <a:defRPr sz="1599" b="1"/>
            </a:lvl6pPr>
            <a:lvl7pPr marL="2742538" indent="0">
              <a:buNone/>
              <a:defRPr sz="1599" b="1"/>
            </a:lvl7pPr>
            <a:lvl8pPr marL="3199627" indent="0">
              <a:buNone/>
              <a:defRPr sz="1599" b="1"/>
            </a:lvl8pPr>
            <a:lvl9pPr marL="3656715" indent="0">
              <a:buNone/>
              <a:defRPr sz="159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2174876"/>
            <a:ext cx="5389033" cy="3951288"/>
          </a:xfrm>
        </p:spPr>
        <p:txBody>
          <a:bodyPr/>
          <a:lstStyle>
            <a:lvl1pPr>
              <a:defRPr sz="2399"/>
            </a:lvl1pPr>
            <a:lvl2pPr>
              <a:defRPr sz="1999"/>
            </a:lvl2pPr>
            <a:lvl3pPr>
              <a:defRPr sz="1799"/>
            </a:lvl3pPr>
            <a:lvl4pPr>
              <a:defRPr sz="1599"/>
            </a:lvl4pPr>
            <a:lvl5pPr>
              <a:defRPr sz="1599"/>
            </a:lvl5pPr>
            <a:lvl6pPr>
              <a:defRPr sz="1599"/>
            </a:lvl6pPr>
            <a:lvl7pPr>
              <a:defRPr sz="1599"/>
            </a:lvl7pPr>
            <a:lvl8pPr>
              <a:defRPr sz="1599"/>
            </a:lvl8pPr>
            <a:lvl9pPr>
              <a:defRPr sz="15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7C408-B38F-4146-95A9-E670809F0E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B770B2A-0E6E-418A-914B-822A4C1FEC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403367C-EFD1-4C7C-9F30-A3DC244158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F9E1D7-DE60-421A-B924-D56ED8925B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4126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AC47C2C-11EA-4BF1-A43E-08821AA2D8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9DFDA62-64C2-4BF8-B30B-E9FAC9D556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CBDD07B-F12F-4A8A-AF8F-31E7CE2114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832B6B-74D2-49C3-B7DA-C07A722F78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9065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52F6DFE-1EB7-47CE-88C2-75C4088377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49BF76-BF30-49F3-B970-10EDA76F1E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11BC4E7-A400-4BC6-BF52-A170EB85EF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75ACF-D15A-412F-A839-3AD3711FC9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5598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4" y="273053"/>
            <a:ext cx="4011083" cy="1162051"/>
          </a:xfrm>
        </p:spPr>
        <p:txBody>
          <a:bodyPr anchor="b"/>
          <a:lstStyle>
            <a:lvl1pPr algn="l">
              <a:defRPr sz="1999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6" y="273054"/>
            <a:ext cx="6815667" cy="5853113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4" y="1435104"/>
            <a:ext cx="401108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91" indent="0">
              <a:buNone/>
              <a:defRPr sz="1200"/>
            </a:lvl2pPr>
            <a:lvl3pPr marL="914178" indent="0">
              <a:buNone/>
              <a:defRPr sz="1000"/>
            </a:lvl3pPr>
            <a:lvl4pPr marL="1371268" indent="0">
              <a:buNone/>
              <a:defRPr sz="900"/>
            </a:lvl4pPr>
            <a:lvl5pPr marL="1828360" indent="0">
              <a:buNone/>
              <a:defRPr sz="900"/>
            </a:lvl5pPr>
            <a:lvl6pPr marL="2285450" indent="0">
              <a:buNone/>
              <a:defRPr sz="900"/>
            </a:lvl6pPr>
            <a:lvl7pPr marL="2742538" indent="0">
              <a:buNone/>
              <a:defRPr sz="900"/>
            </a:lvl7pPr>
            <a:lvl8pPr marL="3199627" indent="0">
              <a:buNone/>
              <a:defRPr sz="900"/>
            </a:lvl8pPr>
            <a:lvl9pPr marL="3656715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664909A-802D-4F65-A208-4AD36118BF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CB74B85-CCB2-4203-A703-1058955AA2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024FE3-1645-4765-9357-F6A186F221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259C4-D240-4397-8628-08271D5AB3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6791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9" y="4800601"/>
            <a:ext cx="7315200" cy="566739"/>
          </a:xfrm>
        </p:spPr>
        <p:txBody>
          <a:bodyPr anchor="b"/>
          <a:lstStyle>
            <a:lvl1pPr algn="l">
              <a:defRPr sz="1999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9" y="612776"/>
            <a:ext cx="7315200" cy="4114800"/>
          </a:xfrm>
        </p:spPr>
        <p:txBody>
          <a:bodyPr/>
          <a:lstStyle>
            <a:lvl1pPr marL="0" indent="0">
              <a:buNone/>
              <a:defRPr sz="3199"/>
            </a:lvl1pPr>
            <a:lvl2pPr marL="457091" indent="0">
              <a:buNone/>
              <a:defRPr sz="2799"/>
            </a:lvl2pPr>
            <a:lvl3pPr marL="914178" indent="0">
              <a:buNone/>
              <a:defRPr sz="2399"/>
            </a:lvl3pPr>
            <a:lvl4pPr marL="1371268" indent="0">
              <a:buNone/>
              <a:defRPr sz="1999"/>
            </a:lvl4pPr>
            <a:lvl5pPr marL="1828360" indent="0">
              <a:buNone/>
              <a:defRPr sz="1999"/>
            </a:lvl5pPr>
            <a:lvl6pPr marL="2285450" indent="0">
              <a:buNone/>
              <a:defRPr sz="1999"/>
            </a:lvl6pPr>
            <a:lvl7pPr marL="2742538" indent="0">
              <a:buNone/>
              <a:defRPr sz="1999"/>
            </a:lvl7pPr>
            <a:lvl8pPr marL="3199627" indent="0">
              <a:buNone/>
              <a:defRPr sz="1999"/>
            </a:lvl8pPr>
            <a:lvl9pPr marL="3656715" indent="0">
              <a:buNone/>
              <a:defRPr sz="1999"/>
            </a:lvl9pPr>
          </a:lstStyle>
          <a:p>
            <a:pPr lvl="0"/>
            <a:endParaRPr lang="en-S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9" y="5367339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091" indent="0">
              <a:buNone/>
              <a:defRPr sz="1200"/>
            </a:lvl2pPr>
            <a:lvl3pPr marL="914178" indent="0">
              <a:buNone/>
              <a:defRPr sz="1000"/>
            </a:lvl3pPr>
            <a:lvl4pPr marL="1371268" indent="0">
              <a:buNone/>
              <a:defRPr sz="900"/>
            </a:lvl4pPr>
            <a:lvl5pPr marL="1828360" indent="0">
              <a:buNone/>
              <a:defRPr sz="900"/>
            </a:lvl5pPr>
            <a:lvl6pPr marL="2285450" indent="0">
              <a:buNone/>
              <a:defRPr sz="900"/>
            </a:lvl6pPr>
            <a:lvl7pPr marL="2742538" indent="0">
              <a:buNone/>
              <a:defRPr sz="900"/>
            </a:lvl7pPr>
            <a:lvl8pPr marL="3199627" indent="0">
              <a:buNone/>
              <a:defRPr sz="900"/>
            </a:lvl8pPr>
            <a:lvl9pPr marL="3656715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9FB599-2797-468F-8530-205B23D5BC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DB0D8C-7C6B-4379-8F7B-DB53F425B5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37F4EC9-686A-4777-BFC7-5EAEE0E576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7369EA-F020-410C-90F2-2120022F37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0704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D415AE0-C3E3-4081-924D-C6E5019E5E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4EE22FA-8FF7-4074-905C-A5DEB50442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32BEF24-48C7-4B45-89DD-613E438F98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81F4711-167F-4144-B226-59CC4229336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7A5084A-9EA5-44D5-8089-3E49803E9DD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8C91411-574C-4833-9BBA-42B617DB61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8381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</a:defRPr>
      </a:lvl5pPr>
      <a:lvl6pPr marL="457091" algn="ctr" rtl="0" fontAlgn="base">
        <a:spcBef>
          <a:spcPct val="0"/>
        </a:spcBef>
        <a:spcAft>
          <a:spcPct val="0"/>
        </a:spcAft>
        <a:defRPr sz="4399">
          <a:solidFill>
            <a:schemeClr val="tx2"/>
          </a:solidFill>
          <a:latin typeface="Arial" charset="0"/>
        </a:defRPr>
      </a:lvl6pPr>
      <a:lvl7pPr marL="914178" algn="ctr" rtl="0" fontAlgn="base">
        <a:spcBef>
          <a:spcPct val="0"/>
        </a:spcBef>
        <a:spcAft>
          <a:spcPct val="0"/>
        </a:spcAft>
        <a:defRPr sz="4399">
          <a:solidFill>
            <a:schemeClr val="tx2"/>
          </a:solidFill>
          <a:latin typeface="Arial" charset="0"/>
        </a:defRPr>
      </a:lvl7pPr>
      <a:lvl8pPr marL="1371268" algn="ctr" rtl="0" fontAlgn="base">
        <a:spcBef>
          <a:spcPct val="0"/>
        </a:spcBef>
        <a:spcAft>
          <a:spcPct val="0"/>
        </a:spcAft>
        <a:defRPr sz="4399">
          <a:solidFill>
            <a:schemeClr val="tx2"/>
          </a:solidFill>
          <a:latin typeface="Arial" charset="0"/>
        </a:defRPr>
      </a:lvl8pPr>
      <a:lvl9pPr marL="1828360" algn="ctr" rtl="0" fontAlgn="base">
        <a:spcBef>
          <a:spcPct val="0"/>
        </a:spcBef>
        <a:spcAft>
          <a:spcPct val="0"/>
        </a:spcAft>
        <a:defRPr sz="4399">
          <a:solidFill>
            <a:schemeClr val="tx2"/>
          </a:solidFill>
          <a:latin typeface="Arial" charset="0"/>
        </a:defRPr>
      </a:lvl9pPr>
    </p:titleStyle>
    <p:bodyStyle>
      <a:lvl1pPr marL="341297" indent="-341297" algn="l" rtl="0" eaLnBrk="0" fontAlgn="base" hangingPunct="0">
        <a:spcBef>
          <a:spcPct val="20000"/>
        </a:spcBef>
        <a:spcAft>
          <a:spcPct val="0"/>
        </a:spcAft>
        <a:buChar char="•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1325" indent="-284149" algn="l" rtl="0" eaLnBrk="0" fontAlgn="base" hangingPunct="0">
        <a:spcBef>
          <a:spcPct val="20000"/>
        </a:spcBef>
        <a:spcAft>
          <a:spcPct val="0"/>
        </a:spcAft>
        <a:buChar char="–"/>
        <a:defRPr sz="2700">
          <a:solidFill>
            <a:schemeClr val="tx1"/>
          </a:solidFill>
          <a:latin typeface="+mn-lt"/>
        </a:defRPr>
      </a:lvl2pPr>
      <a:lvl3pPr marL="1141357" indent="-227002" algn="l" rtl="0" eaLnBrk="0" fontAlgn="base" hangingPunct="0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</a:defRPr>
      </a:lvl3pPr>
      <a:lvl4pPr marL="1598533" indent="-227002" algn="l" rtl="0" eaLnBrk="0" fontAlgn="base" hangingPunct="0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4pPr>
      <a:lvl5pPr marL="2055711" indent="-227002" algn="l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5pPr>
      <a:lvl6pPr marL="2513992" indent="-228545" algn="l" rtl="0" fontAlgn="base">
        <a:spcBef>
          <a:spcPct val="20000"/>
        </a:spcBef>
        <a:spcAft>
          <a:spcPct val="0"/>
        </a:spcAft>
        <a:buChar char="»"/>
        <a:defRPr sz="1999">
          <a:solidFill>
            <a:schemeClr val="tx1"/>
          </a:solidFill>
          <a:latin typeface="+mn-lt"/>
        </a:defRPr>
      </a:lvl6pPr>
      <a:lvl7pPr marL="2971082" indent="-228545" algn="l" rtl="0" fontAlgn="base">
        <a:spcBef>
          <a:spcPct val="20000"/>
        </a:spcBef>
        <a:spcAft>
          <a:spcPct val="0"/>
        </a:spcAft>
        <a:buChar char="»"/>
        <a:defRPr sz="1999">
          <a:solidFill>
            <a:schemeClr val="tx1"/>
          </a:solidFill>
          <a:latin typeface="+mn-lt"/>
        </a:defRPr>
      </a:lvl7pPr>
      <a:lvl8pPr marL="3428172" indent="-228545" algn="l" rtl="0" fontAlgn="base">
        <a:spcBef>
          <a:spcPct val="20000"/>
        </a:spcBef>
        <a:spcAft>
          <a:spcPct val="0"/>
        </a:spcAft>
        <a:buChar char="»"/>
        <a:defRPr sz="1999">
          <a:solidFill>
            <a:schemeClr val="tx1"/>
          </a:solidFill>
          <a:latin typeface="+mn-lt"/>
        </a:defRPr>
      </a:lvl8pPr>
      <a:lvl9pPr marL="3885262" indent="-228545" algn="l" rtl="0" fontAlgn="base">
        <a:spcBef>
          <a:spcPct val="20000"/>
        </a:spcBef>
        <a:spcAft>
          <a:spcPct val="0"/>
        </a:spcAft>
        <a:buChar char="»"/>
        <a:defRPr sz="1999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17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91" algn="l" defTabSz="91417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78" algn="l" defTabSz="91417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268" algn="l" defTabSz="91417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360" algn="l" defTabSz="91417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450" algn="l" defTabSz="91417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538" algn="l" defTabSz="91417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627" algn="l" defTabSz="91417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715" algn="l" defTabSz="91417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klm,jknmu\b&#243;mave.mp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30FB708-CA25-4F44-BFD5-4B028D42AAB3}"/>
              </a:ext>
            </a:extLst>
          </p:cNvPr>
          <p:cNvSpPr txBox="1"/>
          <p:nvPr/>
        </p:nvSpPr>
        <p:spPr>
          <a:xfrm>
            <a:off x="3891280" y="386080"/>
            <a:ext cx="5008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latin typeface="Cambria" panose="02040503050406030204" pitchFamily="18" charset="0"/>
                <a:ea typeface="Cambria" panose="02040503050406030204" pitchFamily="18" charset="0"/>
              </a:rPr>
              <a:t>Trường Tiểu học Cự Khối</a:t>
            </a:r>
          </a:p>
        </p:txBody>
      </p:sp>
      <p:sp>
        <p:nvSpPr>
          <p:cNvPr id="4" name="Rectangle 21">
            <a:extLst>
              <a:ext uri="{FF2B5EF4-FFF2-40B4-BE49-F238E27FC236}">
                <a16:creationId xmlns:a16="http://schemas.microsoft.com/office/drawing/2014/main" id="{244E8BBB-E4BA-4F0F-B9B4-4D1400ACD9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0229" y="2248098"/>
            <a:ext cx="10294101" cy="2585323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5400" b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CHÀO MỪNG CÁC CON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5400" b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ĐẾN VỚI LỚP HỌC TRỰC TUYẾN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5400" b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MÔN TOÁN LỚP 3</a:t>
            </a:r>
          </a:p>
        </p:txBody>
      </p:sp>
    </p:spTree>
    <p:extLst>
      <p:ext uri="{BB962C8B-B14F-4D97-AF65-F5344CB8AC3E}">
        <p14:creationId xmlns:p14="http://schemas.microsoft.com/office/powerpoint/2010/main" val="1456227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4">
            <a:extLst>
              <a:ext uri="{FF2B5EF4-FFF2-40B4-BE49-F238E27FC236}">
                <a16:creationId xmlns:a16="http://schemas.microsoft.com/office/drawing/2014/main" id="{2F48CDA7-3245-46FC-B524-5D12EA9C8B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0814" y="0"/>
            <a:ext cx="12493627" cy="695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Box 5">
            <a:extLst>
              <a:ext uri="{FF2B5EF4-FFF2-40B4-BE49-F238E27FC236}">
                <a16:creationId xmlns:a16="http://schemas.microsoft.com/office/drawing/2014/main" id="{1CFF8F9A-25E2-4810-8454-88B8FDC70A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150" y="548931"/>
            <a:ext cx="7997456" cy="107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1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199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P001 4 hàng" panose="020B06030503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1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199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P001 4 hàng" panose="020B0603050302020204" pitchFamily="34" charset="0"/>
                <a:ea typeface="宋体" panose="02010600030101010101" pitchFamily="2" charset="-122"/>
                <a:cs typeface="+mn-cs"/>
              </a:rPr>
              <a:t>Thứ </a:t>
            </a:r>
            <a:r>
              <a:rPr lang="en-US" altLang="en-US" sz="3199" b="1">
                <a:solidFill>
                  <a:srgbClr val="FFFFFF"/>
                </a:solidFill>
                <a:latin typeface="HP001 4 hàng" panose="020B0603050302020204" pitchFamily="34" charset="0"/>
                <a:ea typeface="宋体" panose="02010600030101010101" pitchFamily="2" charset="-122"/>
              </a:rPr>
              <a:t>tư </a:t>
            </a:r>
            <a:r>
              <a:rPr kumimoji="0" lang="en-US" altLang="en-US" sz="3199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P001 4 hàng" panose="020B0603050302020204" pitchFamily="34" charset="0"/>
                <a:ea typeface="宋体" panose="02010600030101010101" pitchFamily="2" charset="-122"/>
                <a:cs typeface="+mn-cs"/>
              </a:rPr>
              <a:t>ngày </a:t>
            </a:r>
            <a:r>
              <a:rPr lang="en-US" altLang="en-US" sz="3199" b="1">
                <a:solidFill>
                  <a:srgbClr val="FFFFFF"/>
                </a:solidFill>
                <a:latin typeface="HP001 4 hàng" panose="020B0603050302020204" pitchFamily="34" charset="0"/>
                <a:ea typeface="宋体" panose="02010600030101010101" pitchFamily="2" charset="-122"/>
              </a:rPr>
              <a:t>9</a:t>
            </a:r>
            <a:r>
              <a:rPr kumimoji="0" lang="en-US" altLang="en-US" sz="3199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P001 4 hàng" panose="020B0603050302020204" pitchFamily="34" charset="0"/>
                <a:ea typeface="宋体" panose="02010600030101010101" pitchFamily="2" charset="-122"/>
                <a:cs typeface="+mn-cs"/>
              </a:rPr>
              <a:t> tháng 2 năm 2022</a:t>
            </a:r>
          </a:p>
        </p:txBody>
      </p:sp>
      <p:sp>
        <p:nvSpPr>
          <p:cNvPr id="4100" name="TextBox 6">
            <a:extLst>
              <a:ext uri="{FF2B5EF4-FFF2-40B4-BE49-F238E27FC236}">
                <a16:creationId xmlns:a16="http://schemas.microsoft.com/office/drawing/2014/main" id="{CA1E3D7C-56C1-434F-9EB3-307DD2099F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2990" y="1701802"/>
            <a:ext cx="6932612" cy="584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1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199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P001 4 hàng" panose="020B0603050302020204" pitchFamily="34" charset="0"/>
                <a:ea typeface="宋体" panose="02010600030101010101" pitchFamily="2" charset="-122"/>
                <a:cs typeface="+mn-cs"/>
              </a:rPr>
              <a:t>Toán</a:t>
            </a:r>
            <a:endParaRPr kumimoji="0" lang="en-US" altLang="en-US" sz="3199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P001 4 hàng" panose="020B06030503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1" name="TextBox 7">
            <a:extLst>
              <a:ext uri="{FF2B5EF4-FFF2-40B4-BE49-F238E27FC236}">
                <a16:creationId xmlns:a16="http://schemas.microsoft.com/office/drawing/2014/main" id="{3E3D5DD2-46FB-4E85-AA9C-A682AC8AD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1000" y="2392839"/>
            <a:ext cx="8134351" cy="584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1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199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HP001 4 hàng" panose="020B0603050302020204" pitchFamily="34" charset="0"/>
                <a:ea typeface="宋体" panose="02010600030101010101" pitchFamily="2" charset="-122"/>
                <a:cs typeface="+mn-cs"/>
              </a:rPr>
              <a:t>Luyện tập </a:t>
            </a:r>
            <a:endParaRPr kumimoji="0" lang="en-US" altLang="en-US" sz="3199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HP001 4 hàng" panose="020B06030503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E7CB8D51-24DA-4A0F-B3F7-C7891394C0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0445" y="777241"/>
            <a:ext cx="533611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vi-VN" altLang="en-US" sz="320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267" name="Text Box 5">
            <a:extLst>
              <a:ext uri="{FF2B5EF4-FFF2-40B4-BE49-F238E27FC236}">
                <a16:creationId xmlns:a16="http://schemas.microsoft.com/office/drawing/2014/main" id="{C73FCF81-82EB-4ECA-A454-27E38ECE3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760" y="396240"/>
            <a:ext cx="65024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189" indent="-457189" defTabSz="121917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4267" b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Bài 1.Tính nhẩm:</a:t>
            </a:r>
          </a:p>
        </p:txBody>
      </p:sp>
      <p:sp>
        <p:nvSpPr>
          <p:cNvPr id="25606" name="Line 6">
            <a:extLst>
              <a:ext uri="{FF2B5EF4-FFF2-40B4-BE49-F238E27FC236}">
                <a16:creationId xmlns:a16="http://schemas.microsoft.com/office/drawing/2014/main" id="{EC73FFFB-5507-445E-973B-9891BE42358B}"/>
              </a:ext>
            </a:extLst>
          </p:cNvPr>
          <p:cNvSpPr>
            <a:spLocks noChangeShapeType="1"/>
          </p:cNvSpPr>
          <p:nvPr/>
        </p:nvSpPr>
        <p:spPr bwMode="auto">
          <a:xfrm>
            <a:off x="2397760" y="1069628"/>
            <a:ext cx="24384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5609" name="Text Box 9">
            <a:extLst>
              <a:ext uri="{FF2B5EF4-FFF2-40B4-BE49-F238E27FC236}">
                <a16:creationId xmlns:a16="http://schemas.microsoft.com/office/drawing/2014/main" id="{18FB4229-CF63-4348-B83B-003D232678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881" y="1938245"/>
            <a:ext cx="7254240" cy="646331"/>
          </a:xfrm>
          <a:prstGeom prst="rect">
            <a:avLst/>
          </a:pr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Nhẩm : 8 nghìn - 5 nghìn = 3 nghìn</a:t>
            </a:r>
          </a:p>
        </p:txBody>
      </p:sp>
      <p:sp>
        <p:nvSpPr>
          <p:cNvPr id="11" name="Text Box 5">
            <a:extLst>
              <a:ext uri="{FF2B5EF4-FFF2-40B4-BE49-F238E27FC236}">
                <a16:creationId xmlns:a16="http://schemas.microsoft.com/office/drawing/2014/main" id="{7BC72303-5379-4CCA-B2E4-8FA6470F3D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114" y="1297741"/>
            <a:ext cx="7250947" cy="646331"/>
          </a:xfrm>
          <a:prstGeom prst="rect">
            <a:avLst/>
          </a:pr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121917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60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8000  -  5000  = ?</a:t>
            </a:r>
          </a:p>
        </p:txBody>
      </p:sp>
      <p:sp>
        <p:nvSpPr>
          <p:cNvPr id="12" name="Text Box 9">
            <a:extLst>
              <a:ext uri="{FF2B5EF4-FFF2-40B4-BE49-F238E27FC236}">
                <a16:creationId xmlns:a16="http://schemas.microsoft.com/office/drawing/2014/main" id="{4B515713-0793-452F-AA17-9E1B1535F3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881" y="2585633"/>
            <a:ext cx="7254240" cy="646331"/>
          </a:xfrm>
          <a:prstGeom prst="rect">
            <a:avLst/>
          </a:pr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Vậy : 8000 - 5000 = 3000</a:t>
            </a: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3678E249-A11D-4DC6-A1DD-0C2C811AC8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7567" y="5305571"/>
            <a:ext cx="533611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vi-VN" altLang="en-US" sz="3200" b="1">
              <a:solidFill>
                <a:prstClr val="black"/>
              </a:solidFill>
            </a:endParaRP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2D60867B-C6D8-49AB-A4C8-94659BE547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161" y="2727838"/>
            <a:ext cx="65024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189" indent="-457189" defTabSz="1219170" fontAlgn="base">
              <a:spcBef>
                <a:spcPct val="50000"/>
              </a:spcBef>
              <a:spcAft>
                <a:spcPct val="0"/>
              </a:spcAft>
              <a:defRPr/>
            </a:pPr>
            <a:endParaRPr lang="en-US" altLang="en-US" sz="4000" b="1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685783" indent="-685783" defTabSz="1219170" fontAlgn="base">
              <a:spcBef>
                <a:spcPct val="50000"/>
              </a:spcBef>
              <a:spcAft>
                <a:spcPct val="0"/>
              </a:spcAft>
              <a:buFontTx/>
              <a:buAutoNum type="arabicPlain" startAt="7000"/>
              <a:defRPr/>
            </a:pPr>
            <a:r>
              <a:rPr lang="en-US" altLang="en-US" sz="4000" b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-  2000  =</a:t>
            </a:r>
          </a:p>
          <a:p>
            <a:pPr marL="0" indent="0" defTabSz="121917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en-US" sz="4000" b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9000  </a:t>
            </a:r>
            <a:r>
              <a:rPr lang="en-US" altLang="en-US" sz="40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-  </a:t>
            </a:r>
            <a:r>
              <a:rPr lang="en-US" altLang="en-US" sz="4000" b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1000  =</a:t>
            </a:r>
            <a:endParaRPr lang="en-US" altLang="en-US" sz="4000" b="1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7">
            <a:extLst>
              <a:ext uri="{FF2B5EF4-FFF2-40B4-BE49-F238E27FC236}">
                <a16:creationId xmlns:a16="http://schemas.microsoft.com/office/drawing/2014/main" id="{EF06A7A5-F08D-4450-B95F-5545958BB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9778" y="3570311"/>
            <a:ext cx="2332567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4267" b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5000</a:t>
            </a:r>
          </a:p>
        </p:txBody>
      </p:sp>
      <p:sp>
        <p:nvSpPr>
          <p:cNvPr id="13" name="Text Box 8">
            <a:extLst>
              <a:ext uri="{FF2B5EF4-FFF2-40B4-BE49-F238E27FC236}">
                <a16:creationId xmlns:a16="http://schemas.microsoft.com/office/drawing/2014/main" id="{6D5EE4EF-7743-4F43-B881-71BFBAA46C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9777" y="4533395"/>
            <a:ext cx="2334683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4267" b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8000</a:t>
            </a:r>
          </a:p>
        </p:txBody>
      </p:sp>
      <p:sp>
        <p:nvSpPr>
          <p:cNvPr id="14" name="Text Box 9">
            <a:extLst>
              <a:ext uri="{FF2B5EF4-FFF2-40B4-BE49-F238E27FC236}">
                <a16:creationId xmlns:a16="http://schemas.microsoft.com/office/drawing/2014/main" id="{EE238B86-1AD9-42F2-B3A5-5F7C3599B1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58401" y="4405417"/>
            <a:ext cx="4167716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4267" b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2000</a:t>
            </a:r>
          </a:p>
        </p:txBody>
      </p:sp>
      <p:sp>
        <p:nvSpPr>
          <p:cNvPr id="15" name="Text Box 10">
            <a:extLst>
              <a:ext uri="{FF2B5EF4-FFF2-40B4-BE49-F238E27FC236}">
                <a16:creationId xmlns:a16="http://schemas.microsoft.com/office/drawing/2014/main" id="{D5D6EE66-C726-4C33-879B-47E3B238DE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58400" y="3318585"/>
            <a:ext cx="2332567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4267" b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2000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2C2BCB3-93D8-420C-BB30-47B7ED6D3AAE}"/>
              </a:ext>
            </a:extLst>
          </p:cNvPr>
          <p:cNvSpPr txBox="1"/>
          <p:nvPr/>
        </p:nvSpPr>
        <p:spPr>
          <a:xfrm>
            <a:off x="6294967" y="3466061"/>
            <a:ext cx="609600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189" marR="0" lvl="0" indent="-457189" algn="l" defTabSz="121917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6000  -  4000  =</a:t>
            </a:r>
          </a:p>
          <a:p>
            <a:pPr marL="457189" marR="0" lvl="0" indent="-457189" algn="l" defTabSz="121917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10000 - 8000  =</a:t>
            </a:r>
            <a:endParaRPr lang="en-US" sz="20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6" grpId="0" animBg="1"/>
      <p:bldP spid="25609" grpId="0" animBg="1"/>
      <p:bldP spid="11" grpId="0" animBg="1"/>
      <p:bldP spid="12" grpId="0" animBg="1"/>
      <p:bldP spid="9" grpId="0"/>
      <p:bldP spid="10" grpId="0"/>
      <p:bldP spid="13" grpId="0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6">
            <a:extLst>
              <a:ext uri="{FF2B5EF4-FFF2-40B4-BE49-F238E27FC236}">
                <a16:creationId xmlns:a16="http://schemas.microsoft.com/office/drawing/2014/main" id="{CF115B24-914A-454E-A0AD-D4398C14ED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054100"/>
            <a:ext cx="11988800" cy="173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4267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2: Tính nhẩm (theo mẫu)</a:t>
            </a:r>
          </a:p>
          <a:p>
            <a:pPr defTabSz="121917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4267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 : </a:t>
            </a:r>
            <a:r>
              <a:rPr lang="en-US" altLang="en-US" sz="4267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5700 – 200 = 5500	     8400 – 3000 = 5400</a:t>
            </a:r>
            <a:endParaRPr lang="en-US" altLang="en-US" sz="4267" b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7" name="Text Box 7">
            <a:extLst>
              <a:ext uri="{FF2B5EF4-FFF2-40B4-BE49-F238E27FC236}">
                <a16:creationId xmlns:a16="http://schemas.microsoft.com/office/drawing/2014/main" id="{5E46DF72-65DF-42DE-B849-E431B445DF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2733" y="3189818"/>
            <a:ext cx="14224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267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2400</a:t>
            </a:r>
          </a:p>
        </p:txBody>
      </p:sp>
      <p:sp>
        <p:nvSpPr>
          <p:cNvPr id="15368" name="Text Box 8">
            <a:extLst>
              <a:ext uri="{FF2B5EF4-FFF2-40B4-BE49-F238E27FC236}">
                <a16:creationId xmlns:a16="http://schemas.microsoft.com/office/drawing/2014/main" id="{A6F9C76E-E9FE-40EE-8567-97EEF7EFE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83800" y="3111501"/>
            <a:ext cx="14224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267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2200</a:t>
            </a:r>
          </a:p>
        </p:txBody>
      </p:sp>
      <p:sp>
        <p:nvSpPr>
          <p:cNvPr id="15369" name="Text Box 9">
            <a:extLst>
              <a:ext uri="{FF2B5EF4-FFF2-40B4-BE49-F238E27FC236}">
                <a16:creationId xmlns:a16="http://schemas.microsoft.com/office/drawing/2014/main" id="{EC804A98-6E21-4AB7-A087-9A8EDF874E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4484" y="3996267"/>
            <a:ext cx="14224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267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9900</a:t>
            </a:r>
          </a:p>
        </p:txBody>
      </p:sp>
      <p:sp>
        <p:nvSpPr>
          <p:cNvPr id="15370" name="Text Box 10">
            <a:extLst>
              <a:ext uri="{FF2B5EF4-FFF2-40B4-BE49-F238E27FC236}">
                <a16:creationId xmlns:a16="http://schemas.microsoft.com/office/drawing/2014/main" id="{146DE414-5978-4E2B-85A9-31BFF39CC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36717" y="4728633"/>
            <a:ext cx="14224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267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800</a:t>
            </a:r>
          </a:p>
        </p:txBody>
      </p:sp>
      <p:sp>
        <p:nvSpPr>
          <p:cNvPr id="15371" name="Text Box 11">
            <a:extLst>
              <a:ext uri="{FF2B5EF4-FFF2-40B4-BE49-F238E27FC236}">
                <a16:creationId xmlns:a16="http://schemas.microsoft.com/office/drawing/2014/main" id="{AE1F1738-C786-449E-9C8F-6E566AE97C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6133" y="3926418"/>
            <a:ext cx="14224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267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3100</a:t>
            </a:r>
          </a:p>
        </p:txBody>
      </p:sp>
      <p:sp>
        <p:nvSpPr>
          <p:cNvPr id="13320" name="Text Box 12">
            <a:extLst>
              <a:ext uri="{FF2B5EF4-FFF2-40B4-BE49-F238E27FC236}">
                <a16:creationId xmlns:a16="http://schemas.microsoft.com/office/drawing/2014/main" id="{29BFF8DD-E826-47AA-A731-2CDF34242B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189817"/>
            <a:ext cx="341632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267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3600 - 600 =</a:t>
            </a:r>
          </a:p>
        </p:txBody>
      </p:sp>
      <p:sp>
        <p:nvSpPr>
          <p:cNvPr id="13321" name="Text Box 17">
            <a:extLst>
              <a:ext uri="{FF2B5EF4-FFF2-40B4-BE49-F238E27FC236}">
                <a16:creationId xmlns:a16="http://schemas.microsoft.com/office/drawing/2014/main" id="{D9CE7B30-E8E5-4581-A6E4-B1296032F3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6667" y="3951817"/>
            <a:ext cx="3552576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267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7800  - 500 =</a:t>
            </a:r>
          </a:p>
        </p:txBody>
      </p:sp>
      <p:sp>
        <p:nvSpPr>
          <p:cNvPr id="13322" name="Text Box 18">
            <a:extLst>
              <a:ext uri="{FF2B5EF4-FFF2-40B4-BE49-F238E27FC236}">
                <a16:creationId xmlns:a16="http://schemas.microsoft.com/office/drawing/2014/main" id="{9F6B779B-4B8F-48BB-994A-2388E40740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8734" y="3139017"/>
            <a:ext cx="3281668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267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6200 - 4000 =</a:t>
            </a:r>
          </a:p>
        </p:txBody>
      </p:sp>
      <p:sp>
        <p:nvSpPr>
          <p:cNvPr id="13323" name="Text Box 19">
            <a:extLst>
              <a:ext uri="{FF2B5EF4-FFF2-40B4-BE49-F238E27FC236}">
                <a16:creationId xmlns:a16="http://schemas.microsoft.com/office/drawing/2014/main" id="{9A5E6388-583F-4AED-A485-BBD0AA9CA7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4134" y="3947584"/>
            <a:ext cx="3281668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267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4100 - 1000 =</a:t>
            </a:r>
          </a:p>
        </p:txBody>
      </p:sp>
      <p:sp>
        <p:nvSpPr>
          <p:cNvPr id="13324" name="Text Box 20">
            <a:extLst>
              <a:ext uri="{FF2B5EF4-FFF2-40B4-BE49-F238E27FC236}">
                <a16:creationId xmlns:a16="http://schemas.microsoft.com/office/drawing/2014/main" id="{DD2928A1-C9BA-4B50-B00B-B450EAD63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8734" y="4749800"/>
            <a:ext cx="3281668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267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5800 - 5000 =</a:t>
            </a:r>
          </a:p>
        </p:txBody>
      </p:sp>
      <p:sp>
        <p:nvSpPr>
          <p:cNvPr id="13325" name="Text Box 17">
            <a:extLst>
              <a:ext uri="{FF2B5EF4-FFF2-40B4-BE49-F238E27FC236}">
                <a16:creationId xmlns:a16="http://schemas.microsoft.com/office/drawing/2014/main" id="{1FC2EF2D-C98E-462D-94C0-EE3F2C4E2C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633" y="4713817"/>
            <a:ext cx="3552576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267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9500  - 100 =</a:t>
            </a:r>
          </a:p>
        </p:txBody>
      </p:sp>
      <p:sp>
        <p:nvSpPr>
          <p:cNvPr id="14" name="Text Box 9">
            <a:extLst>
              <a:ext uri="{FF2B5EF4-FFF2-40B4-BE49-F238E27FC236}">
                <a16:creationId xmlns:a16="http://schemas.microsoft.com/office/drawing/2014/main" id="{67F78105-1B00-4688-914B-8703D97EE4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2733" y="4758267"/>
            <a:ext cx="14224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267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9400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/>
      <p:bldP spid="15368" grpId="0"/>
      <p:bldP spid="15369" grpId="0"/>
      <p:bldP spid="15370" grpId="0"/>
      <p:bldP spid="15371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5">
            <a:extLst>
              <a:ext uri="{FF2B5EF4-FFF2-40B4-BE49-F238E27FC236}">
                <a16:creationId xmlns:a16="http://schemas.microsoft.com/office/drawing/2014/main" id="{95D50E04-EF38-4081-B664-C8CB82E098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2654300"/>
            <a:ext cx="1036320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44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 7284 - 3528                   b)  6473 - 5645</a:t>
            </a:r>
          </a:p>
          <a:p>
            <a:pPr defTabSz="121917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44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9061 - 4503                          4492 - 833</a:t>
            </a:r>
          </a:p>
        </p:txBody>
      </p:sp>
      <p:sp>
        <p:nvSpPr>
          <p:cNvPr id="14339" name="Text Box 18">
            <a:extLst>
              <a:ext uri="{FF2B5EF4-FFF2-40B4-BE49-F238E27FC236}">
                <a16:creationId xmlns:a16="http://schemas.microsoft.com/office/drawing/2014/main" id="{D7EDED25-9F0E-4C07-82E3-2B8F6954E0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484" y="990600"/>
            <a:ext cx="7865533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4267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3: Đặt tính rồi tính:</a:t>
            </a:r>
          </a:p>
        </p:txBody>
      </p:sp>
      <p:sp>
        <p:nvSpPr>
          <p:cNvPr id="14340" name="Line 19">
            <a:extLst>
              <a:ext uri="{FF2B5EF4-FFF2-40B4-BE49-F238E27FC236}">
                <a16:creationId xmlns:a16="http://schemas.microsoft.com/office/drawing/2014/main" id="{D4DF994C-5CCD-4F1D-A1D8-0EA5B33EB69F}"/>
              </a:ext>
            </a:extLst>
          </p:cNvPr>
          <p:cNvSpPr>
            <a:spLocks noChangeShapeType="1"/>
          </p:cNvSpPr>
          <p:nvPr/>
        </p:nvSpPr>
        <p:spPr bwMode="auto">
          <a:xfrm>
            <a:off x="1960034" y="1640417"/>
            <a:ext cx="3627967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8">
            <a:extLst>
              <a:ext uri="{FF2B5EF4-FFF2-40B4-BE49-F238E27FC236}">
                <a16:creationId xmlns:a16="http://schemas.microsoft.com/office/drawing/2014/main" id="{A1754062-B26B-4197-9634-B157A5CD02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2267" y="685801"/>
            <a:ext cx="6635751" cy="74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4267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3. Đặt tính rồi tính</a:t>
            </a:r>
          </a:p>
        </p:txBody>
      </p:sp>
      <p:sp>
        <p:nvSpPr>
          <p:cNvPr id="8" name="Text Box 35">
            <a:extLst>
              <a:ext uri="{FF2B5EF4-FFF2-40B4-BE49-F238E27FC236}">
                <a16:creationId xmlns:a16="http://schemas.microsoft.com/office/drawing/2014/main" id="{D7F3B12B-ED28-4135-84B7-C39813CEB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2010" y="2357966"/>
            <a:ext cx="2341033" cy="1672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ts val="800"/>
              </a:spcBef>
              <a:spcAft>
                <a:spcPct val="0"/>
              </a:spcAft>
            </a:pPr>
            <a:r>
              <a:rPr lang="en-US" altLang="en-US" sz="48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7284</a:t>
            </a:r>
          </a:p>
          <a:p>
            <a:pPr defTabSz="1219170" fontAlgn="base">
              <a:spcBef>
                <a:spcPts val="800"/>
              </a:spcBef>
              <a:spcAft>
                <a:spcPct val="0"/>
              </a:spcAft>
            </a:pPr>
            <a:r>
              <a:rPr lang="en-US" altLang="en-US" sz="48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3528</a:t>
            </a:r>
          </a:p>
        </p:txBody>
      </p:sp>
      <p:sp>
        <p:nvSpPr>
          <p:cNvPr id="9" name="Text Box 36">
            <a:extLst>
              <a:ext uri="{FF2B5EF4-FFF2-40B4-BE49-F238E27FC236}">
                <a16:creationId xmlns:a16="http://schemas.microsoft.com/office/drawing/2014/main" id="{05297F4A-CC80-48CC-8941-0D328278F8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4967" y="2368551"/>
            <a:ext cx="2211917" cy="1672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ts val="800"/>
              </a:spcBef>
              <a:spcAft>
                <a:spcPct val="0"/>
              </a:spcAft>
            </a:pPr>
            <a:r>
              <a:rPr lang="en-US" altLang="en-US" sz="48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9061</a:t>
            </a:r>
          </a:p>
          <a:p>
            <a:pPr defTabSz="1219170" fontAlgn="base">
              <a:spcBef>
                <a:spcPts val="800"/>
              </a:spcBef>
              <a:spcAft>
                <a:spcPct val="0"/>
              </a:spcAft>
            </a:pPr>
            <a:r>
              <a:rPr lang="en-US" altLang="en-US" sz="48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4503</a:t>
            </a:r>
          </a:p>
        </p:txBody>
      </p:sp>
      <p:sp>
        <p:nvSpPr>
          <p:cNvPr id="10" name="Text Box 37">
            <a:extLst>
              <a:ext uri="{FF2B5EF4-FFF2-40B4-BE49-F238E27FC236}">
                <a16:creationId xmlns:a16="http://schemas.microsoft.com/office/drawing/2014/main" id="{6BE31A6A-F962-4574-8A19-3F3AA6E232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4967" y="2338918"/>
            <a:ext cx="2211917" cy="1672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ts val="800"/>
              </a:spcBef>
              <a:spcAft>
                <a:spcPct val="0"/>
              </a:spcAft>
            </a:pPr>
            <a:r>
              <a:rPr lang="en-US" altLang="en-US" sz="48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6473</a:t>
            </a:r>
          </a:p>
          <a:p>
            <a:pPr defTabSz="1219170" fontAlgn="base">
              <a:spcBef>
                <a:spcPts val="800"/>
              </a:spcBef>
              <a:spcAft>
                <a:spcPct val="0"/>
              </a:spcAft>
            </a:pPr>
            <a:r>
              <a:rPr lang="en-US" altLang="en-US" sz="48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5645</a:t>
            </a:r>
          </a:p>
        </p:txBody>
      </p:sp>
      <p:sp>
        <p:nvSpPr>
          <p:cNvPr id="23562" name="Line 43">
            <a:extLst>
              <a:ext uri="{FF2B5EF4-FFF2-40B4-BE49-F238E27FC236}">
                <a16:creationId xmlns:a16="http://schemas.microsoft.com/office/drawing/2014/main" id="{8D81F8B4-59FC-4FCD-B6A2-83974FF8F63B}"/>
              </a:ext>
            </a:extLst>
          </p:cNvPr>
          <p:cNvSpPr>
            <a:spLocks noChangeShapeType="1"/>
          </p:cNvSpPr>
          <p:nvPr/>
        </p:nvSpPr>
        <p:spPr bwMode="auto">
          <a:xfrm>
            <a:off x="1259418" y="4051300"/>
            <a:ext cx="138853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3563" name="Line 44">
            <a:extLst>
              <a:ext uri="{FF2B5EF4-FFF2-40B4-BE49-F238E27FC236}">
                <a16:creationId xmlns:a16="http://schemas.microsoft.com/office/drawing/2014/main" id="{85B26196-A4D6-47BE-889E-08F055A544A3}"/>
              </a:ext>
            </a:extLst>
          </p:cNvPr>
          <p:cNvSpPr>
            <a:spLocks noChangeShapeType="1"/>
          </p:cNvSpPr>
          <p:nvPr/>
        </p:nvSpPr>
        <p:spPr bwMode="auto">
          <a:xfrm>
            <a:off x="3685118" y="4038600"/>
            <a:ext cx="138853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3564" name="Line 45">
            <a:extLst>
              <a:ext uri="{FF2B5EF4-FFF2-40B4-BE49-F238E27FC236}">
                <a16:creationId xmlns:a16="http://schemas.microsoft.com/office/drawing/2014/main" id="{EB6D41CE-EEBE-40FA-AF76-451F2094CD10}"/>
              </a:ext>
            </a:extLst>
          </p:cNvPr>
          <p:cNvSpPr>
            <a:spLocks noChangeShapeType="1"/>
          </p:cNvSpPr>
          <p:nvPr/>
        </p:nvSpPr>
        <p:spPr bwMode="auto">
          <a:xfrm>
            <a:off x="6345767" y="4013200"/>
            <a:ext cx="138853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4" name="Rectangle 47">
            <a:extLst>
              <a:ext uri="{FF2B5EF4-FFF2-40B4-BE49-F238E27FC236}">
                <a16:creationId xmlns:a16="http://schemas.microsoft.com/office/drawing/2014/main" id="{569B641E-7F3B-4ECA-889F-81A3D9598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8201" y="2677584"/>
            <a:ext cx="6561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8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</p:txBody>
      </p:sp>
      <p:sp>
        <p:nvSpPr>
          <p:cNvPr id="15" name="Rectangle 48">
            <a:extLst>
              <a:ext uri="{FF2B5EF4-FFF2-40B4-BE49-F238E27FC236}">
                <a16:creationId xmlns:a16="http://schemas.microsoft.com/office/drawing/2014/main" id="{56C24644-D9A6-440B-B6C6-6BDACA1145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5718" y="2664884"/>
            <a:ext cx="92498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8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</p:txBody>
      </p:sp>
      <p:sp>
        <p:nvSpPr>
          <p:cNvPr id="16" name="Rectangle 49">
            <a:extLst>
              <a:ext uri="{FF2B5EF4-FFF2-40B4-BE49-F238E27FC236}">
                <a16:creationId xmlns:a16="http://schemas.microsoft.com/office/drawing/2014/main" id="{FAC500BD-9A91-4D6C-8680-B307258A8F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2667000"/>
            <a:ext cx="91651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8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</p:txBody>
      </p:sp>
      <p:sp>
        <p:nvSpPr>
          <p:cNvPr id="17" name="Text Box 50">
            <a:extLst>
              <a:ext uri="{FF2B5EF4-FFF2-40B4-BE49-F238E27FC236}">
                <a16:creationId xmlns:a16="http://schemas.microsoft.com/office/drawing/2014/main" id="{85220153-DE87-4CC0-9C8D-C5F32F7F2A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8468" y="4161766"/>
            <a:ext cx="169121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4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3756</a:t>
            </a:r>
          </a:p>
        </p:txBody>
      </p:sp>
      <p:sp>
        <p:nvSpPr>
          <p:cNvPr id="18" name="Text Box 51">
            <a:extLst>
              <a:ext uri="{FF2B5EF4-FFF2-40B4-BE49-F238E27FC236}">
                <a16:creationId xmlns:a16="http://schemas.microsoft.com/office/drawing/2014/main" id="{76000545-DFE2-4924-8BB8-451D61031F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4967" y="4102100"/>
            <a:ext cx="15621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4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4558</a:t>
            </a:r>
          </a:p>
        </p:txBody>
      </p:sp>
      <p:sp>
        <p:nvSpPr>
          <p:cNvPr id="19" name="Text Box 52">
            <a:extLst>
              <a:ext uri="{FF2B5EF4-FFF2-40B4-BE49-F238E27FC236}">
                <a16:creationId xmlns:a16="http://schemas.microsoft.com/office/drawing/2014/main" id="{622A0331-7AE6-4D89-ABD0-47171F739F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7151" y="4102100"/>
            <a:ext cx="15621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4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828</a:t>
            </a:r>
          </a:p>
        </p:txBody>
      </p:sp>
      <p:sp>
        <p:nvSpPr>
          <p:cNvPr id="20" name="Text Box 37">
            <a:extLst>
              <a:ext uri="{FF2B5EF4-FFF2-40B4-BE49-F238E27FC236}">
                <a16:creationId xmlns:a16="http://schemas.microsoft.com/office/drawing/2014/main" id="{7B1882FF-B928-48BA-9C40-75A0B2FEA1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54018" y="2357967"/>
            <a:ext cx="2211916" cy="1672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ts val="800"/>
              </a:spcBef>
              <a:spcAft>
                <a:spcPct val="0"/>
              </a:spcAft>
            </a:pPr>
            <a:r>
              <a:rPr lang="en-US" altLang="en-US" sz="48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4492</a:t>
            </a:r>
          </a:p>
          <a:p>
            <a:pPr defTabSz="1219170" fontAlgn="base">
              <a:spcBef>
                <a:spcPts val="800"/>
              </a:spcBef>
              <a:spcAft>
                <a:spcPct val="0"/>
              </a:spcAft>
            </a:pPr>
            <a:r>
              <a:rPr lang="en-US" altLang="en-US" sz="48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833</a:t>
            </a:r>
          </a:p>
        </p:txBody>
      </p:sp>
      <p:sp>
        <p:nvSpPr>
          <p:cNvPr id="23572" name="Line 45">
            <a:extLst>
              <a:ext uri="{FF2B5EF4-FFF2-40B4-BE49-F238E27FC236}">
                <a16:creationId xmlns:a16="http://schemas.microsoft.com/office/drawing/2014/main" id="{07F7251F-7EB2-4CB4-B41C-11920420F4A4}"/>
              </a:ext>
            </a:extLst>
          </p:cNvPr>
          <p:cNvSpPr>
            <a:spLocks noChangeShapeType="1"/>
          </p:cNvSpPr>
          <p:nvPr/>
        </p:nvSpPr>
        <p:spPr bwMode="auto">
          <a:xfrm>
            <a:off x="8904818" y="4000500"/>
            <a:ext cx="138853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2" name="Rectangle 48">
            <a:extLst>
              <a:ext uri="{FF2B5EF4-FFF2-40B4-BE49-F238E27FC236}">
                <a16:creationId xmlns:a16="http://schemas.microsoft.com/office/drawing/2014/main" id="{FC82B124-FC53-4D55-97A3-CD9CE3FFCE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04767" y="2683933"/>
            <a:ext cx="92498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8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</p:txBody>
      </p:sp>
      <p:sp>
        <p:nvSpPr>
          <p:cNvPr id="23" name="Text Box 52">
            <a:extLst>
              <a:ext uri="{FF2B5EF4-FFF2-40B4-BE49-F238E27FC236}">
                <a16:creationId xmlns:a16="http://schemas.microsoft.com/office/drawing/2014/main" id="{7A57C3BF-EEA4-4E17-AF8C-45C390DC59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5117" y="4102100"/>
            <a:ext cx="176741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48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3659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2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ómave.mp3">
            <a:hlinkClick r:id="" action="ppaction://media"/>
            <a:extLst>
              <a:ext uri="{FF2B5EF4-FFF2-40B4-BE49-F238E27FC236}">
                <a16:creationId xmlns:a16="http://schemas.microsoft.com/office/drawing/2014/main" id="{98DB8607-4F17-4937-8249-F64DC7F222A4}"/>
              </a:ext>
            </a:extLst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8800" y="6705600"/>
            <a:ext cx="2032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3" name="WordArt 12">
            <a:extLst>
              <a:ext uri="{FF2B5EF4-FFF2-40B4-BE49-F238E27FC236}">
                <a16:creationId xmlns:a16="http://schemas.microsoft.com/office/drawing/2014/main" id="{870FA816-C3CC-4F41-8A82-6F0236BEB6F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524000" y="1143000"/>
            <a:ext cx="9550400" cy="45720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85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8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rPr>
              <a:t>CHÀO CÁC EM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191</Words>
  <Application>Microsoft Office PowerPoint</Application>
  <PresentationFormat>Widescreen</PresentationFormat>
  <Paragraphs>56</Paragraphs>
  <Slides>7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Cambria</vt:lpstr>
      <vt:lpstr>HP001 4 hàng</vt:lpstr>
      <vt:lpstr>Times New Roman</vt:lpstr>
      <vt:lpstr>3_Default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</cp:revision>
  <dcterms:created xsi:type="dcterms:W3CDTF">2022-02-04T12:23:21Z</dcterms:created>
  <dcterms:modified xsi:type="dcterms:W3CDTF">2022-02-04T12:45:43Z</dcterms:modified>
</cp:coreProperties>
</file>