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66" r:id="rId3"/>
    <p:sldId id="267" r:id="rId4"/>
    <p:sldId id="313" r:id="rId5"/>
    <p:sldId id="268" r:id="rId6"/>
    <p:sldId id="275" r:id="rId7"/>
    <p:sldId id="269" r:id="rId8"/>
    <p:sldId id="270" r:id="rId9"/>
    <p:sldId id="271" r:id="rId10"/>
    <p:sldId id="272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ACA8E-E6E3-4D54-B288-16FA97D76DCA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CA93F-E362-46A5-899C-318DE59DB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23FF94-147D-42E1-B417-3B37F9F1949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23FF94-147D-42E1-B417-3B37F9F1949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0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87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97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91" indent="0" algn="ctr">
              <a:buNone/>
              <a:defRPr/>
            </a:lvl2pPr>
            <a:lvl3pPr marL="914178" indent="0" algn="ctr">
              <a:buNone/>
              <a:defRPr/>
            </a:lvl3pPr>
            <a:lvl4pPr marL="1371268" indent="0" algn="ctr">
              <a:buNone/>
              <a:defRPr/>
            </a:lvl4pPr>
            <a:lvl5pPr marL="1828360" indent="0" algn="ctr">
              <a:buNone/>
              <a:defRPr/>
            </a:lvl5pPr>
            <a:lvl6pPr marL="2285450" indent="0" algn="ctr">
              <a:buNone/>
              <a:defRPr/>
            </a:lvl6pPr>
            <a:lvl7pPr marL="2742538" indent="0" algn="ctr">
              <a:buNone/>
              <a:defRPr/>
            </a:lvl7pPr>
            <a:lvl8pPr marL="3199627" indent="0" algn="ctr">
              <a:buNone/>
              <a:defRPr/>
            </a:lvl8pPr>
            <a:lvl9pPr marL="365671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832D25-87FB-49C9-9F5F-84B068991C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37DB46-3399-4546-B456-9C99416FF9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8D34B7-4064-415D-BF63-E3C3E1FBC3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55C19-1EA5-4393-8F65-FAD58371A8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184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F39D3A-BDA2-490D-BE2A-1F8838FB07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E28A55-09DE-4ACB-B05A-6689FDAB0E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985E08-B2E1-4F3A-82B9-CC8F6EE445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06D15-1890-43C0-A6A5-3E6731DC5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997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8"/>
          </a:xfrm>
        </p:spPr>
        <p:txBody>
          <a:bodyPr anchor="b"/>
          <a:lstStyle>
            <a:lvl1pPr marL="0" indent="0">
              <a:buNone/>
              <a:defRPr sz="1999"/>
            </a:lvl1pPr>
            <a:lvl2pPr marL="457091" indent="0">
              <a:buNone/>
              <a:defRPr sz="1799"/>
            </a:lvl2pPr>
            <a:lvl3pPr marL="914178" indent="0">
              <a:buNone/>
              <a:defRPr sz="1599"/>
            </a:lvl3pPr>
            <a:lvl4pPr marL="1371268" indent="0">
              <a:buNone/>
              <a:defRPr sz="1400"/>
            </a:lvl4pPr>
            <a:lvl5pPr marL="1828360" indent="0">
              <a:buNone/>
              <a:defRPr sz="1400"/>
            </a:lvl5pPr>
            <a:lvl6pPr marL="2285450" indent="0">
              <a:buNone/>
              <a:defRPr sz="1400"/>
            </a:lvl6pPr>
            <a:lvl7pPr marL="2742538" indent="0">
              <a:buNone/>
              <a:defRPr sz="1400"/>
            </a:lvl7pPr>
            <a:lvl8pPr marL="3199627" indent="0">
              <a:buNone/>
              <a:defRPr sz="1400"/>
            </a:lvl8pPr>
            <a:lvl9pPr marL="365671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D94F8D-D3C3-44CE-99F9-B15CDF9125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18269F-01BE-4C2F-B3FD-F5EAB260B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2915FB-5B2A-4DC3-B996-267CAFA67E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3F862-95C4-4DE6-95E4-83D450652B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829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4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988639-84FB-468A-BAEC-48A30FBBA4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011ED5-C796-4A02-91C8-8B1F657718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64D6A7-4681-4F1A-B0B4-0A211D6E00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23461-E2C2-4AC9-862C-573B5EC60D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246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6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1" indent="0">
              <a:buNone/>
              <a:defRPr sz="1999" b="1"/>
            </a:lvl2pPr>
            <a:lvl3pPr marL="914178" indent="0">
              <a:buNone/>
              <a:defRPr sz="1799" b="1"/>
            </a:lvl3pPr>
            <a:lvl4pPr marL="1371268" indent="0">
              <a:buNone/>
              <a:defRPr sz="1599" b="1"/>
            </a:lvl4pPr>
            <a:lvl5pPr marL="1828360" indent="0">
              <a:buNone/>
              <a:defRPr sz="1599" b="1"/>
            </a:lvl5pPr>
            <a:lvl6pPr marL="2285450" indent="0">
              <a:buNone/>
              <a:defRPr sz="1599" b="1"/>
            </a:lvl6pPr>
            <a:lvl7pPr marL="2742538" indent="0">
              <a:buNone/>
              <a:defRPr sz="1599" b="1"/>
            </a:lvl7pPr>
            <a:lvl8pPr marL="3199627" indent="0">
              <a:buNone/>
              <a:defRPr sz="1599" b="1"/>
            </a:lvl8pPr>
            <a:lvl9pPr marL="3656715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6"/>
            <a:ext cx="5386916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1" indent="0">
              <a:buNone/>
              <a:defRPr sz="1999" b="1"/>
            </a:lvl2pPr>
            <a:lvl3pPr marL="914178" indent="0">
              <a:buNone/>
              <a:defRPr sz="1799" b="1"/>
            </a:lvl3pPr>
            <a:lvl4pPr marL="1371268" indent="0">
              <a:buNone/>
              <a:defRPr sz="1599" b="1"/>
            </a:lvl4pPr>
            <a:lvl5pPr marL="1828360" indent="0">
              <a:buNone/>
              <a:defRPr sz="1599" b="1"/>
            </a:lvl5pPr>
            <a:lvl6pPr marL="2285450" indent="0">
              <a:buNone/>
              <a:defRPr sz="1599" b="1"/>
            </a:lvl6pPr>
            <a:lvl7pPr marL="2742538" indent="0">
              <a:buNone/>
              <a:defRPr sz="1599" b="1"/>
            </a:lvl7pPr>
            <a:lvl8pPr marL="3199627" indent="0">
              <a:buNone/>
              <a:defRPr sz="1599" b="1"/>
            </a:lvl8pPr>
            <a:lvl9pPr marL="3656715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6"/>
            <a:ext cx="5389033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D7C408-B38F-4146-95A9-E670809F0E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B770B2A-0E6E-418A-914B-822A4C1FEC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403367C-EFD1-4C7C-9F30-A3DC244158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9E1D7-DE60-421A-B924-D56ED8925B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4287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AC47C2C-11EA-4BF1-A43E-08821AA2D8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9DFDA62-64C2-4BF8-B30B-E9FAC9D556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CBDD07B-F12F-4A8A-AF8F-31E7CE2114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32B6B-74D2-49C3-B7DA-C07A722F7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375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52F6DFE-1EB7-47CE-88C2-75C4088377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49BF76-BF30-49F3-B970-10EDA76F1E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11BC4E7-A400-4BC6-BF52-A170EB85EF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75ACF-D15A-412F-A839-3AD3711FC9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7208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3"/>
            <a:ext cx="4011083" cy="1162051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4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4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1" indent="0">
              <a:buNone/>
              <a:defRPr sz="1200"/>
            </a:lvl2pPr>
            <a:lvl3pPr marL="914178" indent="0">
              <a:buNone/>
              <a:defRPr sz="1000"/>
            </a:lvl3pPr>
            <a:lvl4pPr marL="1371268" indent="0">
              <a:buNone/>
              <a:defRPr sz="900"/>
            </a:lvl4pPr>
            <a:lvl5pPr marL="1828360" indent="0">
              <a:buNone/>
              <a:defRPr sz="900"/>
            </a:lvl5pPr>
            <a:lvl6pPr marL="2285450" indent="0">
              <a:buNone/>
              <a:defRPr sz="900"/>
            </a:lvl6pPr>
            <a:lvl7pPr marL="2742538" indent="0">
              <a:buNone/>
              <a:defRPr sz="900"/>
            </a:lvl7pPr>
            <a:lvl8pPr marL="3199627" indent="0">
              <a:buNone/>
              <a:defRPr sz="900"/>
            </a:lvl8pPr>
            <a:lvl9pPr marL="36567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64909A-802D-4F65-A208-4AD36118BF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B74B85-CCB2-4203-A703-1058955AA2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024FE3-1645-4765-9357-F6A186F221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259C4-D240-4397-8628-08271D5AB3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159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57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9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6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91" indent="0">
              <a:buNone/>
              <a:defRPr sz="2799"/>
            </a:lvl2pPr>
            <a:lvl3pPr marL="914178" indent="0">
              <a:buNone/>
              <a:defRPr sz="2399"/>
            </a:lvl3pPr>
            <a:lvl4pPr marL="1371268" indent="0">
              <a:buNone/>
              <a:defRPr sz="1999"/>
            </a:lvl4pPr>
            <a:lvl5pPr marL="1828360" indent="0">
              <a:buNone/>
              <a:defRPr sz="1999"/>
            </a:lvl5pPr>
            <a:lvl6pPr marL="2285450" indent="0">
              <a:buNone/>
              <a:defRPr sz="1999"/>
            </a:lvl6pPr>
            <a:lvl7pPr marL="2742538" indent="0">
              <a:buNone/>
              <a:defRPr sz="1999"/>
            </a:lvl7pPr>
            <a:lvl8pPr marL="3199627" indent="0">
              <a:buNone/>
              <a:defRPr sz="1999"/>
            </a:lvl8pPr>
            <a:lvl9pPr marL="3656715" indent="0">
              <a:buNone/>
              <a:defRPr sz="1999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91" indent="0">
              <a:buNone/>
              <a:defRPr sz="1200"/>
            </a:lvl2pPr>
            <a:lvl3pPr marL="914178" indent="0">
              <a:buNone/>
              <a:defRPr sz="1000"/>
            </a:lvl3pPr>
            <a:lvl4pPr marL="1371268" indent="0">
              <a:buNone/>
              <a:defRPr sz="900"/>
            </a:lvl4pPr>
            <a:lvl5pPr marL="1828360" indent="0">
              <a:buNone/>
              <a:defRPr sz="900"/>
            </a:lvl5pPr>
            <a:lvl6pPr marL="2285450" indent="0">
              <a:buNone/>
              <a:defRPr sz="900"/>
            </a:lvl6pPr>
            <a:lvl7pPr marL="2742538" indent="0">
              <a:buNone/>
              <a:defRPr sz="900"/>
            </a:lvl7pPr>
            <a:lvl8pPr marL="3199627" indent="0">
              <a:buNone/>
              <a:defRPr sz="900"/>
            </a:lvl8pPr>
            <a:lvl9pPr marL="36567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9FB599-2797-468F-8530-205B23D5BC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DB0D8C-7C6B-4379-8F7B-DB53F425B5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7F4EC9-686A-4777-BFC7-5EAEE0E576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369EA-F020-410C-90F2-2120022F37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383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997116-ED12-451A-819C-939EB0D08B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5F54F7-C49D-4466-AEA9-0B64F9C6A0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26983C-95A0-493F-8AA3-266DA41534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44A62-A04C-460C-A6CA-FFFD154869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8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5" y="274640"/>
            <a:ext cx="80263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CEADBD-CB4C-423C-8B22-EB71F48473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C7EF21-F2C1-4234-B889-FC5FAD9A2E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C3365D-B73C-4C64-A57D-2B1B4AF35E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CF2CA-2DB7-4B4A-896C-16CB65AA1A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438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54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2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2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15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92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69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8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D415AE0-C3E3-4081-924D-C6E5019E5E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4EE22FA-8FF7-4074-905C-A5DEB50442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32BEF24-48C7-4B45-89DD-613E438F98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81F4711-167F-4144-B226-59CC422933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7A5084A-9EA5-44D5-8089-3E49803E9D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8C91411-574C-4833-9BBA-42B617DB61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9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57091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6pPr>
      <a:lvl7pPr marL="914178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7pPr>
      <a:lvl8pPr marL="1371268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8pPr>
      <a:lvl9pPr marL="1828360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9pPr>
    </p:titleStyle>
    <p:bodyStyle>
      <a:lvl1pPr marL="341297" indent="-341297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1325" indent="-284149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41357" indent="-227002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98533" indent="-227002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2055711" indent="-227002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51399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6pPr>
      <a:lvl7pPr marL="297108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7pPr>
      <a:lvl8pPr marL="342817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8pPr>
      <a:lvl9pPr marL="388526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91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7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53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627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715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3638624" y="1007093"/>
            <a:ext cx="49012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TRƯỜNG TIỂU HỌC CỰ KHỐI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2059844" y="2252441"/>
            <a:ext cx="8828874" cy="2163932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CHÀO MỪNG CÁC CON</a:t>
            </a:r>
          </a:p>
          <a:p>
            <a:pPr algn="ctr"/>
            <a:r>
              <a:rPr lang="en-US" sz="44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ĐẾN VỚI LỚP HỌC TRỰC TUYẾN</a:t>
            </a:r>
          </a:p>
          <a:p>
            <a:pPr algn="ctr"/>
            <a:r>
              <a:rPr lang="en-US" sz="44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MÔN TOÁN LỚP 3</a:t>
            </a:r>
            <a:endParaRPr lang="en-US" sz="44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34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638087"/>
            <a:ext cx="9144001" cy="576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27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080113" y="837045"/>
            <a:ext cx="10502287" cy="14783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3200" b="1" u="sng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8652 kg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gạo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3917kg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gạo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lô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-gam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gạo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157130" y="3013501"/>
            <a:ext cx="4420827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CC330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8652 – 3917 = ?</a:t>
            </a:r>
          </a:p>
        </p:txBody>
      </p:sp>
    </p:spTree>
    <p:extLst>
      <p:ext uri="{BB962C8B-B14F-4D97-AF65-F5344CB8AC3E}">
        <p14:creationId xmlns:p14="http://schemas.microsoft.com/office/powerpoint/2010/main" val="310489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>
            <a:extLst>
              <a:ext uri="{FF2B5EF4-FFF2-40B4-BE49-F238E27FC236}">
                <a16:creationId xmlns:a16="http://schemas.microsoft.com/office/drawing/2014/main" id="{2F48CDA7-3245-46FC-B524-5D12EA9C8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4" y="0"/>
            <a:ext cx="12493627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>
            <a:extLst>
              <a:ext uri="{FF2B5EF4-FFF2-40B4-BE49-F238E27FC236}">
                <a16:creationId xmlns:a16="http://schemas.microsoft.com/office/drawing/2014/main" id="{1CFF8F9A-25E2-4810-8454-88B8FDC70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" y="548931"/>
            <a:ext cx="7997456" cy="107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1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Thứ </a:t>
            </a:r>
            <a:r>
              <a:rPr lang="en-US" altLang="en-US" sz="3199" b="1">
                <a:solidFill>
                  <a:srgbClr val="FFFFFF"/>
                </a:solidFill>
                <a:latin typeface="HP001 4 hàng" panose="020B0603050302020204" pitchFamily="34" charset="0"/>
                <a:ea typeface="宋体" panose="02010600030101010101" pitchFamily="2" charset="-122"/>
              </a:rPr>
              <a:t>ba</a:t>
            </a: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ngày </a:t>
            </a:r>
            <a:r>
              <a:rPr lang="en-US" altLang="en-US" sz="3199" b="1">
                <a:solidFill>
                  <a:srgbClr val="FFFFFF"/>
                </a:solidFill>
                <a:latin typeface="HP001 4 hàng" panose="020B0603050302020204" pitchFamily="34" charset="0"/>
                <a:ea typeface="宋体" panose="02010600030101010101" pitchFamily="2" charset="-122"/>
              </a:rPr>
              <a:t>8</a:t>
            </a: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tháng 2 năm 2022</a:t>
            </a:r>
          </a:p>
        </p:txBody>
      </p:sp>
      <p:sp>
        <p:nvSpPr>
          <p:cNvPr id="4100" name="TextBox 6">
            <a:extLst>
              <a:ext uri="{FF2B5EF4-FFF2-40B4-BE49-F238E27FC236}">
                <a16:creationId xmlns:a16="http://schemas.microsoft.com/office/drawing/2014/main" id="{CA1E3D7C-56C1-434F-9EB3-307DD2099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90" y="1701802"/>
            <a:ext cx="6932612" cy="58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Toán</a:t>
            </a:r>
            <a:endParaRPr kumimoji="0" lang="en-US" altLang="en-US" sz="3199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TextBox 7">
            <a:extLst>
              <a:ext uri="{FF2B5EF4-FFF2-40B4-BE49-F238E27FC236}">
                <a16:creationId xmlns:a16="http://schemas.microsoft.com/office/drawing/2014/main" id="{3E3D5DD2-46FB-4E85-AA9C-A682AC8AD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" y="2414909"/>
            <a:ext cx="8134351" cy="58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Phép </a:t>
            </a:r>
            <a:r>
              <a:rPr lang="en-US" altLang="en-US" sz="3199" b="1">
                <a:solidFill>
                  <a:srgbClr val="FFFF00"/>
                </a:solidFill>
                <a:latin typeface="HP001 4 hàng" panose="020B0603050302020204" pitchFamily="34" charset="0"/>
                <a:ea typeface="宋体" panose="02010600030101010101" pitchFamily="2" charset="-122"/>
              </a:rPr>
              <a:t>trừ</a:t>
            </a: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các số trong phạm vi 10 000 </a:t>
            </a:r>
            <a:endParaRPr kumimoji="0" lang="en-US" altLang="en-US" sz="3199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772160" y="494983"/>
            <a:ext cx="35763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8652 – 3917 = ?</a:t>
            </a: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V="1">
            <a:off x="910510" y="2170995"/>
            <a:ext cx="268892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848224" y="2880390"/>
            <a:ext cx="1712096" cy="2179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1901952" y="2957212"/>
            <a:ext cx="2682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1612392" y="2962262"/>
            <a:ext cx="4328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1320800" y="2966343"/>
            <a:ext cx="4470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1044956" y="2947722"/>
            <a:ext cx="4470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3465744" y="1276941"/>
            <a:ext cx="79540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* 2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trừ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đư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ợc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7,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lấy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12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trừ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7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5,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5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nhớ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3465744" y="2361528"/>
            <a:ext cx="95748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* 1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thêm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2; 5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trừ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3,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3.</a:t>
            </a:r>
          </a:p>
        </p:txBody>
      </p:sp>
      <p:sp>
        <p:nvSpPr>
          <p:cNvPr id="5159" name="Rectangle 39"/>
          <p:cNvSpPr>
            <a:spLocks noChangeArrowheads="1"/>
          </p:cNvSpPr>
          <p:nvPr/>
        </p:nvSpPr>
        <p:spPr bwMode="auto">
          <a:xfrm>
            <a:off x="3465744" y="2907553"/>
            <a:ext cx="77134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* 6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trừ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đư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ợc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9,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lấy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16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trừ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9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7,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7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nhớ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3465744" y="4015548"/>
            <a:ext cx="86144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* 3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thêm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4; 8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trừ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4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4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4.</a:t>
            </a:r>
          </a:p>
        </p:txBody>
      </p:sp>
      <p:sp>
        <p:nvSpPr>
          <p:cNvPr id="5162" name="Text Box 42"/>
          <p:cNvSpPr txBox="1">
            <a:spLocks noChangeArrowheads="1"/>
          </p:cNvSpPr>
          <p:nvPr/>
        </p:nvSpPr>
        <p:spPr bwMode="auto">
          <a:xfrm>
            <a:off x="1124204" y="1533140"/>
            <a:ext cx="13187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8652</a:t>
            </a:r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1115568" y="2179471"/>
            <a:ext cx="16093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3917</a:t>
            </a:r>
          </a:p>
        </p:txBody>
      </p: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314959" y="4983785"/>
            <a:ext cx="630157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Vậy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8652 – 3917 =</a:t>
            </a:r>
          </a:p>
        </p:txBody>
      </p:sp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4561670" y="5014562"/>
            <a:ext cx="20548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4735</a:t>
            </a:r>
          </a:p>
        </p:txBody>
      </p:sp>
    </p:spTree>
    <p:extLst>
      <p:ext uri="{BB962C8B-B14F-4D97-AF65-F5344CB8AC3E}">
        <p14:creationId xmlns:p14="http://schemas.microsoft.com/office/powerpoint/2010/main" val="2646867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  <p:bldP spid="5133" grpId="0" animBg="1"/>
      <p:bldP spid="5134" grpId="0" animBg="1"/>
      <p:bldP spid="5135" grpId="0"/>
      <p:bldP spid="5136" grpId="0"/>
      <p:bldP spid="5137" grpId="0"/>
      <p:bldP spid="5138" grpId="0"/>
      <p:bldP spid="5157" grpId="0"/>
      <p:bldP spid="5158" grpId="0"/>
      <p:bldP spid="5159" grpId="0"/>
      <p:bldP spid="5161" grpId="0"/>
      <p:bldP spid="5162" grpId="0"/>
      <p:bldP spid="5163" grpId="0"/>
      <p:bldP spid="5164" grpId="0"/>
      <p:bldP spid="51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864983" y="574113"/>
            <a:ext cx="36804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6213 – 2186 = 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471138" y="541093"/>
            <a:ext cx="44813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9205 – 4467 = </a:t>
            </a: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 flipV="1">
            <a:off x="1307361" y="2572072"/>
            <a:ext cx="229169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en-US" sz="400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1639178" y="3156604"/>
            <a:ext cx="1459173" cy="2179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en-US" sz="400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2697062" y="3116022"/>
            <a:ext cx="22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2036525" y="3126124"/>
            <a:ext cx="38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1671879" y="3108585"/>
            <a:ext cx="38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Text Box 42"/>
          <p:cNvSpPr txBox="1">
            <a:spLocks noChangeArrowheads="1"/>
          </p:cNvSpPr>
          <p:nvPr/>
        </p:nvSpPr>
        <p:spPr bwMode="auto">
          <a:xfrm>
            <a:off x="1677971" y="1732728"/>
            <a:ext cx="15824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6213</a:t>
            </a:r>
          </a:p>
        </p:txBody>
      </p:sp>
      <p:sp>
        <p:nvSpPr>
          <p:cNvPr id="12" name="Text Box 43"/>
          <p:cNvSpPr txBox="1">
            <a:spLocks noChangeArrowheads="1"/>
          </p:cNvSpPr>
          <p:nvPr/>
        </p:nvSpPr>
        <p:spPr bwMode="auto">
          <a:xfrm>
            <a:off x="1721168" y="2437458"/>
            <a:ext cx="16336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2186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386571" y="3110438"/>
            <a:ext cx="3157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6761244" y="2527867"/>
            <a:ext cx="229169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en-US" sz="400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7125663" y="3382634"/>
            <a:ext cx="1459173" cy="2179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en-US" sz="400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8129841" y="3382746"/>
            <a:ext cx="22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7148282" y="3379973"/>
            <a:ext cx="38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Text Box 42"/>
          <p:cNvSpPr txBox="1">
            <a:spLocks noChangeArrowheads="1"/>
          </p:cNvSpPr>
          <p:nvPr/>
        </p:nvSpPr>
        <p:spPr bwMode="auto">
          <a:xfrm>
            <a:off x="7122340" y="1973286"/>
            <a:ext cx="21334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9205</a:t>
            </a:r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7122340" y="2678016"/>
            <a:ext cx="22436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4467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7789146" y="3380347"/>
            <a:ext cx="22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7470862" y="3399766"/>
            <a:ext cx="22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2287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3581400" y="152400"/>
            <a:ext cx="7513320" cy="2057400"/>
          </a:xfrm>
          <a:prstGeom prst="cloudCallout">
            <a:avLst>
              <a:gd name="adj1" fmla="val -41867"/>
              <a:gd name="adj2" fmla="val 7444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Quy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tắc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Phép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trừ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phạm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vi 10 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000</a:t>
            </a:r>
          </a:p>
        </p:txBody>
      </p:sp>
      <p:sp>
        <p:nvSpPr>
          <p:cNvPr id="5" name="Pentagon 4"/>
          <p:cNvSpPr/>
          <p:nvPr/>
        </p:nvSpPr>
        <p:spPr>
          <a:xfrm>
            <a:off x="5638800" y="2667000"/>
            <a:ext cx="4495800" cy="1066800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hàng</a:t>
            </a:r>
            <a:r>
              <a:rPr lang="en-US" sz="28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cột</a:t>
            </a:r>
            <a:r>
              <a:rPr lang="en-US" sz="28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Pentagon 5"/>
          <p:cNvSpPr/>
          <p:nvPr/>
        </p:nvSpPr>
        <p:spPr>
          <a:xfrm>
            <a:off x="5638800" y="4235355"/>
            <a:ext cx="4495800" cy="1066800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800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sang </a:t>
            </a:r>
            <a:r>
              <a:rPr lang="en-US" sz="2800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trái</a:t>
            </a:r>
            <a:endParaRPr lang="en-US" sz="2800" dirty="0">
              <a:solidFill>
                <a:srgbClr val="6633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74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111320" y="536628"/>
            <a:ext cx="2257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Tính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9278" name="Text Box 62"/>
          <p:cNvSpPr txBox="1">
            <a:spLocks noChangeArrowheads="1"/>
          </p:cNvSpPr>
          <p:nvPr/>
        </p:nvSpPr>
        <p:spPr bwMode="auto">
          <a:xfrm>
            <a:off x="8382000" y="6096001"/>
            <a:ext cx="30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362200" y="1752600"/>
            <a:ext cx="2941320" cy="1341458"/>
            <a:chOff x="381000" y="1447800"/>
            <a:chExt cx="2388436" cy="1341458"/>
          </a:xfrm>
        </p:grpSpPr>
        <p:sp>
          <p:nvSpPr>
            <p:cNvPr id="63" name="Line 13"/>
            <p:cNvSpPr>
              <a:spLocks noChangeShapeType="1"/>
            </p:cNvSpPr>
            <p:nvPr/>
          </p:nvSpPr>
          <p:spPr bwMode="auto">
            <a:xfrm flipV="1">
              <a:off x="429077" y="2057400"/>
              <a:ext cx="229169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sp>
          <p:nvSpPr>
            <p:cNvPr id="64" name="Line 14"/>
            <p:cNvSpPr>
              <a:spLocks noChangeShapeType="1"/>
            </p:cNvSpPr>
            <p:nvPr/>
          </p:nvSpPr>
          <p:spPr bwMode="auto">
            <a:xfrm>
              <a:off x="381000" y="2787079"/>
              <a:ext cx="1459173" cy="2179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sp>
          <p:nvSpPr>
            <p:cNvPr id="65" name="Text Box 42"/>
            <p:cNvSpPr txBox="1">
              <a:spLocks noChangeArrowheads="1"/>
            </p:cNvSpPr>
            <p:nvPr/>
          </p:nvSpPr>
          <p:spPr bwMode="auto">
            <a:xfrm>
              <a:off x="742098" y="1447800"/>
              <a:ext cx="112395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6385</a:t>
              </a:r>
            </a:p>
          </p:txBody>
        </p:sp>
        <p:sp>
          <p:nvSpPr>
            <p:cNvPr id="66" name="Text Box 43"/>
            <p:cNvSpPr txBox="1">
              <a:spLocks noChangeArrowheads="1"/>
            </p:cNvSpPr>
            <p:nvPr/>
          </p:nvSpPr>
          <p:spPr bwMode="auto">
            <a:xfrm>
              <a:off x="735274" y="2125420"/>
              <a:ext cx="203416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2927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98726" y="1773926"/>
            <a:ext cx="2388436" cy="1341458"/>
            <a:chOff x="2617526" y="1469126"/>
            <a:chExt cx="2388436" cy="1341458"/>
          </a:xfrm>
        </p:grpSpPr>
        <p:sp>
          <p:nvSpPr>
            <p:cNvPr id="67" name="Line 13"/>
            <p:cNvSpPr>
              <a:spLocks noChangeShapeType="1"/>
            </p:cNvSpPr>
            <p:nvPr/>
          </p:nvSpPr>
          <p:spPr bwMode="auto">
            <a:xfrm flipV="1">
              <a:off x="2665603" y="2078726"/>
              <a:ext cx="229169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sp>
          <p:nvSpPr>
            <p:cNvPr id="68" name="Line 14"/>
            <p:cNvSpPr>
              <a:spLocks noChangeShapeType="1"/>
            </p:cNvSpPr>
            <p:nvPr/>
          </p:nvSpPr>
          <p:spPr bwMode="auto">
            <a:xfrm>
              <a:off x="2617526" y="2808405"/>
              <a:ext cx="1459173" cy="2179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sp>
          <p:nvSpPr>
            <p:cNvPr id="69" name="Text Box 42"/>
            <p:cNvSpPr txBox="1">
              <a:spLocks noChangeArrowheads="1"/>
            </p:cNvSpPr>
            <p:nvPr/>
          </p:nvSpPr>
          <p:spPr bwMode="auto">
            <a:xfrm>
              <a:off x="2978623" y="1469126"/>
              <a:ext cx="141303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7563</a:t>
              </a:r>
            </a:p>
          </p:txBody>
        </p:sp>
        <p:sp>
          <p:nvSpPr>
            <p:cNvPr id="70" name="Text Box 43"/>
            <p:cNvSpPr txBox="1">
              <a:spLocks noChangeArrowheads="1"/>
            </p:cNvSpPr>
            <p:nvPr/>
          </p:nvSpPr>
          <p:spPr bwMode="auto">
            <a:xfrm>
              <a:off x="2971800" y="2146746"/>
              <a:ext cx="203416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4908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706997" y="1761416"/>
            <a:ext cx="2388436" cy="1341458"/>
            <a:chOff x="4725797" y="1456616"/>
            <a:chExt cx="2388436" cy="1341458"/>
          </a:xfrm>
        </p:grpSpPr>
        <p:sp>
          <p:nvSpPr>
            <p:cNvPr id="71" name="Line 13"/>
            <p:cNvSpPr>
              <a:spLocks noChangeShapeType="1"/>
            </p:cNvSpPr>
            <p:nvPr/>
          </p:nvSpPr>
          <p:spPr bwMode="auto">
            <a:xfrm flipV="1">
              <a:off x="4773874" y="2066216"/>
              <a:ext cx="229169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sp>
          <p:nvSpPr>
            <p:cNvPr id="72" name="Line 14"/>
            <p:cNvSpPr>
              <a:spLocks noChangeShapeType="1"/>
            </p:cNvSpPr>
            <p:nvPr/>
          </p:nvSpPr>
          <p:spPr bwMode="auto">
            <a:xfrm>
              <a:off x="4725797" y="2795895"/>
              <a:ext cx="1459173" cy="2179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sp>
          <p:nvSpPr>
            <p:cNvPr id="73" name="Text Box 42"/>
            <p:cNvSpPr txBox="1">
              <a:spLocks noChangeArrowheads="1"/>
            </p:cNvSpPr>
            <p:nvPr/>
          </p:nvSpPr>
          <p:spPr bwMode="auto">
            <a:xfrm>
              <a:off x="5086894" y="1456616"/>
              <a:ext cx="131390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8090</a:t>
              </a:r>
            </a:p>
          </p:txBody>
        </p:sp>
        <p:sp>
          <p:nvSpPr>
            <p:cNvPr id="74" name="Text Box 43"/>
            <p:cNvSpPr txBox="1">
              <a:spLocks noChangeArrowheads="1"/>
            </p:cNvSpPr>
            <p:nvPr/>
          </p:nvSpPr>
          <p:spPr bwMode="auto">
            <a:xfrm>
              <a:off x="5080071" y="2134236"/>
              <a:ext cx="203416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7131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839200" y="1782742"/>
            <a:ext cx="1752600" cy="1341458"/>
            <a:chOff x="6858000" y="1477942"/>
            <a:chExt cx="1752600" cy="1341458"/>
          </a:xfrm>
        </p:grpSpPr>
        <p:sp>
          <p:nvSpPr>
            <p:cNvPr id="75" name="Line 13"/>
            <p:cNvSpPr>
              <a:spLocks noChangeShapeType="1"/>
            </p:cNvSpPr>
            <p:nvPr/>
          </p:nvSpPr>
          <p:spPr bwMode="auto">
            <a:xfrm flipV="1">
              <a:off x="6906077" y="2087542"/>
              <a:ext cx="229169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sp>
          <p:nvSpPr>
            <p:cNvPr id="76" name="Line 14"/>
            <p:cNvSpPr>
              <a:spLocks noChangeShapeType="1"/>
            </p:cNvSpPr>
            <p:nvPr/>
          </p:nvSpPr>
          <p:spPr bwMode="auto">
            <a:xfrm>
              <a:off x="6858000" y="2817221"/>
              <a:ext cx="1459173" cy="2179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sp>
          <p:nvSpPr>
            <p:cNvPr id="77" name="Text Box 42"/>
            <p:cNvSpPr txBox="1">
              <a:spLocks noChangeArrowheads="1"/>
            </p:cNvSpPr>
            <p:nvPr/>
          </p:nvSpPr>
          <p:spPr bwMode="auto">
            <a:xfrm>
              <a:off x="7219097" y="1477942"/>
              <a:ext cx="131390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3561</a:t>
              </a:r>
            </a:p>
          </p:txBody>
        </p:sp>
        <p:sp>
          <p:nvSpPr>
            <p:cNvPr id="78" name="Text Box 43"/>
            <p:cNvSpPr txBox="1">
              <a:spLocks noChangeArrowheads="1"/>
            </p:cNvSpPr>
            <p:nvPr/>
          </p:nvSpPr>
          <p:spPr bwMode="auto">
            <a:xfrm>
              <a:off x="7440874" y="2155562"/>
              <a:ext cx="116972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924</a:t>
              </a:r>
            </a:p>
          </p:txBody>
        </p:sp>
      </p:grpSp>
      <p:sp>
        <p:nvSpPr>
          <p:cNvPr id="79" name="Text Box 43"/>
          <p:cNvSpPr txBox="1">
            <a:spLocks noChangeArrowheads="1"/>
          </p:cNvSpPr>
          <p:nvPr/>
        </p:nvSpPr>
        <p:spPr bwMode="auto">
          <a:xfrm>
            <a:off x="2716475" y="3209728"/>
            <a:ext cx="13045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3458</a:t>
            </a:r>
          </a:p>
        </p:txBody>
      </p:sp>
      <p:sp>
        <p:nvSpPr>
          <p:cNvPr id="80" name="Text Box 43"/>
          <p:cNvSpPr txBox="1">
            <a:spLocks noChangeArrowheads="1"/>
          </p:cNvSpPr>
          <p:nvPr/>
        </p:nvSpPr>
        <p:spPr bwMode="auto">
          <a:xfrm>
            <a:off x="4953001" y="3231054"/>
            <a:ext cx="14591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2655</a:t>
            </a:r>
          </a:p>
        </p:txBody>
      </p:sp>
      <p:sp>
        <p:nvSpPr>
          <p:cNvPr id="81" name="Text Box 43"/>
          <p:cNvSpPr txBox="1">
            <a:spLocks noChangeArrowheads="1"/>
          </p:cNvSpPr>
          <p:nvPr/>
        </p:nvSpPr>
        <p:spPr bwMode="auto">
          <a:xfrm>
            <a:off x="7238999" y="3218544"/>
            <a:ext cx="11429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959</a:t>
            </a:r>
          </a:p>
        </p:txBody>
      </p:sp>
      <p:sp>
        <p:nvSpPr>
          <p:cNvPr id="82" name="Text Box 43"/>
          <p:cNvSpPr txBox="1">
            <a:spLocks noChangeArrowheads="1"/>
          </p:cNvSpPr>
          <p:nvPr/>
        </p:nvSpPr>
        <p:spPr bwMode="auto">
          <a:xfrm>
            <a:off x="9198782" y="3243553"/>
            <a:ext cx="13117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2637</a:t>
            </a:r>
          </a:p>
        </p:txBody>
      </p:sp>
    </p:spTree>
    <p:extLst>
      <p:ext uri="{BB962C8B-B14F-4D97-AF65-F5344CB8AC3E}">
        <p14:creationId xmlns:p14="http://schemas.microsoft.com/office/powerpoint/2010/main" val="274281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79" grpId="0"/>
      <p:bldP spid="80" grpId="0"/>
      <p:bldP spid="81" grpId="0"/>
      <p:bldP spid="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09176" y="649476"/>
            <a:ext cx="49054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rồi</a:t>
            </a:r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tính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9278" name="Text Box 62"/>
          <p:cNvSpPr txBox="1">
            <a:spLocks noChangeArrowheads="1"/>
          </p:cNvSpPr>
          <p:nvPr/>
        </p:nvSpPr>
        <p:spPr bwMode="auto">
          <a:xfrm>
            <a:off x="8382000" y="6096001"/>
            <a:ext cx="30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07210" y="3272290"/>
            <a:ext cx="2388436" cy="1341458"/>
            <a:chOff x="381000" y="1447800"/>
            <a:chExt cx="2388436" cy="1341458"/>
          </a:xfrm>
        </p:grpSpPr>
        <p:sp>
          <p:nvSpPr>
            <p:cNvPr id="63" name="Line 13"/>
            <p:cNvSpPr>
              <a:spLocks noChangeShapeType="1"/>
            </p:cNvSpPr>
            <p:nvPr/>
          </p:nvSpPr>
          <p:spPr bwMode="auto">
            <a:xfrm flipV="1">
              <a:off x="429077" y="2057400"/>
              <a:ext cx="229169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sp>
          <p:nvSpPr>
            <p:cNvPr id="64" name="Line 14"/>
            <p:cNvSpPr>
              <a:spLocks noChangeShapeType="1"/>
            </p:cNvSpPr>
            <p:nvPr/>
          </p:nvSpPr>
          <p:spPr bwMode="auto">
            <a:xfrm>
              <a:off x="381000" y="2787079"/>
              <a:ext cx="1459173" cy="2179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sp>
          <p:nvSpPr>
            <p:cNvPr id="65" name="Text Box 42"/>
            <p:cNvSpPr txBox="1">
              <a:spLocks noChangeArrowheads="1"/>
            </p:cNvSpPr>
            <p:nvPr/>
          </p:nvSpPr>
          <p:spPr bwMode="auto">
            <a:xfrm>
              <a:off x="742097" y="1447800"/>
              <a:ext cx="141905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5482</a:t>
              </a:r>
            </a:p>
          </p:txBody>
        </p:sp>
        <p:sp>
          <p:nvSpPr>
            <p:cNvPr id="66" name="Text Box 43"/>
            <p:cNvSpPr txBox="1">
              <a:spLocks noChangeArrowheads="1"/>
            </p:cNvSpPr>
            <p:nvPr/>
          </p:nvSpPr>
          <p:spPr bwMode="auto">
            <a:xfrm>
              <a:off x="735274" y="2125420"/>
              <a:ext cx="203416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1956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243736" y="3293616"/>
            <a:ext cx="2388436" cy="1341458"/>
            <a:chOff x="2617526" y="1469126"/>
            <a:chExt cx="2388436" cy="1341458"/>
          </a:xfrm>
        </p:grpSpPr>
        <p:sp>
          <p:nvSpPr>
            <p:cNvPr id="67" name="Line 13"/>
            <p:cNvSpPr>
              <a:spLocks noChangeShapeType="1"/>
            </p:cNvSpPr>
            <p:nvPr/>
          </p:nvSpPr>
          <p:spPr bwMode="auto">
            <a:xfrm flipV="1">
              <a:off x="2665603" y="2078726"/>
              <a:ext cx="229169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sp>
          <p:nvSpPr>
            <p:cNvPr id="68" name="Line 14"/>
            <p:cNvSpPr>
              <a:spLocks noChangeShapeType="1"/>
            </p:cNvSpPr>
            <p:nvPr/>
          </p:nvSpPr>
          <p:spPr bwMode="auto">
            <a:xfrm>
              <a:off x="2617526" y="2808405"/>
              <a:ext cx="1459173" cy="2179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sp>
          <p:nvSpPr>
            <p:cNvPr id="69" name="Text Box 42"/>
            <p:cNvSpPr txBox="1">
              <a:spLocks noChangeArrowheads="1"/>
            </p:cNvSpPr>
            <p:nvPr/>
          </p:nvSpPr>
          <p:spPr bwMode="auto">
            <a:xfrm>
              <a:off x="2978624" y="1469126"/>
              <a:ext cx="140621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8695</a:t>
              </a:r>
            </a:p>
          </p:txBody>
        </p:sp>
        <p:sp>
          <p:nvSpPr>
            <p:cNvPr id="70" name="Text Box 43"/>
            <p:cNvSpPr txBox="1">
              <a:spLocks noChangeArrowheads="1"/>
            </p:cNvSpPr>
            <p:nvPr/>
          </p:nvSpPr>
          <p:spPr bwMode="auto">
            <a:xfrm>
              <a:off x="2971800" y="2146746"/>
              <a:ext cx="203416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2772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52007" y="3281106"/>
            <a:ext cx="2388436" cy="1341458"/>
            <a:chOff x="4725797" y="1456616"/>
            <a:chExt cx="2388436" cy="1341458"/>
          </a:xfrm>
        </p:grpSpPr>
        <p:sp>
          <p:nvSpPr>
            <p:cNvPr id="71" name="Line 13"/>
            <p:cNvSpPr>
              <a:spLocks noChangeShapeType="1"/>
            </p:cNvSpPr>
            <p:nvPr/>
          </p:nvSpPr>
          <p:spPr bwMode="auto">
            <a:xfrm flipV="1">
              <a:off x="4773874" y="2066216"/>
              <a:ext cx="229169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sp>
          <p:nvSpPr>
            <p:cNvPr id="72" name="Line 14"/>
            <p:cNvSpPr>
              <a:spLocks noChangeShapeType="1"/>
            </p:cNvSpPr>
            <p:nvPr/>
          </p:nvSpPr>
          <p:spPr bwMode="auto">
            <a:xfrm>
              <a:off x="4725797" y="2795895"/>
              <a:ext cx="1459173" cy="2179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sp>
          <p:nvSpPr>
            <p:cNvPr id="73" name="Text Box 42"/>
            <p:cNvSpPr txBox="1">
              <a:spLocks noChangeArrowheads="1"/>
            </p:cNvSpPr>
            <p:nvPr/>
          </p:nvSpPr>
          <p:spPr bwMode="auto">
            <a:xfrm>
              <a:off x="5086895" y="1456616"/>
              <a:ext cx="134145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9996</a:t>
              </a:r>
            </a:p>
          </p:txBody>
        </p:sp>
        <p:sp>
          <p:nvSpPr>
            <p:cNvPr id="74" name="Text Box 43"/>
            <p:cNvSpPr txBox="1">
              <a:spLocks noChangeArrowheads="1"/>
            </p:cNvSpPr>
            <p:nvPr/>
          </p:nvSpPr>
          <p:spPr bwMode="auto">
            <a:xfrm>
              <a:off x="5080071" y="2134236"/>
              <a:ext cx="203416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6669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484211" y="3302432"/>
            <a:ext cx="1780153" cy="1341458"/>
            <a:chOff x="6858000" y="1477942"/>
            <a:chExt cx="1780153" cy="1341458"/>
          </a:xfrm>
        </p:grpSpPr>
        <p:sp>
          <p:nvSpPr>
            <p:cNvPr id="75" name="Line 13"/>
            <p:cNvSpPr>
              <a:spLocks noChangeShapeType="1"/>
            </p:cNvSpPr>
            <p:nvPr/>
          </p:nvSpPr>
          <p:spPr bwMode="auto">
            <a:xfrm flipV="1">
              <a:off x="6906077" y="2087542"/>
              <a:ext cx="229169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sp>
          <p:nvSpPr>
            <p:cNvPr id="76" name="Line 14"/>
            <p:cNvSpPr>
              <a:spLocks noChangeShapeType="1"/>
            </p:cNvSpPr>
            <p:nvPr/>
          </p:nvSpPr>
          <p:spPr bwMode="auto">
            <a:xfrm>
              <a:off x="6858000" y="2817221"/>
              <a:ext cx="1459173" cy="2179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sp>
          <p:nvSpPr>
            <p:cNvPr id="77" name="Text Box 42"/>
            <p:cNvSpPr txBox="1">
              <a:spLocks noChangeArrowheads="1"/>
            </p:cNvSpPr>
            <p:nvPr/>
          </p:nvSpPr>
          <p:spPr bwMode="auto">
            <a:xfrm>
              <a:off x="7219098" y="1477942"/>
              <a:ext cx="134145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2340</a:t>
              </a:r>
            </a:p>
          </p:txBody>
        </p:sp>
        <p:sp>
          <p:nvSpPr>
            <p:cNvPr id="78" name="Text Box 43"/>
            <p:cNvSpPr txBox="1">
              <a:spLocks noChangeArrowheads="1"/>
            </p:cNvSpPr>
            <p:nvPr/>
          </p:nvSpPr>
          <p:spPr bwMode="auto">
            <a:xfrm>
              <a:off x="7468427" y="2155562"/>
              <a:ext cx="116972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512</a:t>
              </a:r>
            </a:p>
          </p:txBody>
        </p:sp>
      </p:grpSp>
      <p:sp>
        <p:nvSpPr>
          <p:cNvPr id="79" name="Text Box 43"/>
          <p:cNvSpPr txBox="1">
            <a:spLocks noChangeArrowheads="1"/>
          </p:cNvSpPr>
          <p:nvPr/>
        </p:nvSpPr>
        <p:spPr bwMode="auto">
          <a:xfrm>
            <a:off x="1361485" y="4729418"/>
            <a:ext cx="14258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3526</a:t>
            </a:r>
          </a:p>
        </p:txBody>
      </p:sp>
      <p:sp>
        <p:nvSpPr>
          <p:cNvPr id="80" name="Text Box 43"/>
          <p:cNvSpPr txBox="1">
            <a:spLocks noChangeArrowheads="1"/>
          </p:cNvSpPr>
          <p:nvPr/>
        </p:nvSpPr>
        <p:spPr bwMode="auto">
          <a:xfrm>
            <a:off x="3598009" y="4750744"/>
            <a:ext cx="14591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5923</a:t>
            </a:r>
          </a:p>
        </p:txBody>
      </p:sp>
      <p:sp>
        <p:nvSpPr>
          <p:cNvPr id="81" name="Text Box 43"/>
          <p:cNvSpPr txBox="1">
            <a:spLocks noChangeArrowheads="1"/>
          </p:cNvSpPr>
          <p:nvPr/>
        </p:nvSpPr>
        <p:spPr bwMode="auto">
          <a:xfrm>
            <a:off x="5733764" y="4738234"/>
            <a:ext cx="13715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3327</a:t>
            </a:r>
          </a:p>
        </p:txBody>
      </p:sp>
      <p:sp>
        <p:nvSpPr>
          <p:cNvPr id="82" name="Text Box 43"/>
          <p:cNvSpPr txBox="1">
            <a:spLocks noChangeArrowheads="1"/>
          </p:cNvSpPr>
          <p:nvPr/>
        </p:nvSpPr>
        <p:spPr bwMode="auto">
          <a:xfrm>
            <a:off x="7867364" y="4759560"/>
            <a:ext cx="15544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1828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781" y="1646266"/>
            <a:ext cx="35173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AutoNum type="alphaLcParenR"/>
            </a:pPr>
            <a:r>
              <a:rPr lang="en-US" sz="3600" b="1" dirty="0">
                <a:solidFill>
                  <a:srgbClr val="70AD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5482 – 1956</a:t>
            </a:r>
          </a:p>
          <a:p>
            <a:r>
              <a:rPr lang="en-US" sz="3600" b="1" dirty="0">
                <a:solidFill>
                  <a:srgbClr val="70AD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8695 – 2772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06281" y="1715938"/>
            <a:ext cx="34740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70AD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9996 – 6669 </a:t>
            </a:r>
          </a:p>
          <a:p>
            <a:r>
              <a:rPr lang="en-US" sz="3600" b="1" dirty="0">
                <a:solidFill>
                  <a:srgbClr val="70AD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2340 – 512 </a:t>
            </a:r>
          </a:p>
        </p:txBody>
      </p:sp>
    </p:spTree>
    <p:extLst>
      <p:ext uri="{BB962C8B-B14F-4D97-AF65-F5344CB8AC3E}">
        <p14:creationId xmlns:p14="http://schemas.microsoft.com/office/powerpoint/2010/main" val="297613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79" grpId="0"/>
      <p:bldP spid="80" grpId="0"/>
      <p:bldP spid="81" grpId="0"/>
      <p:bldP spid="82" grpId="0"/>
      <p:bldP spid="6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23566" y="365761"/>
            <a:ext cx="1142139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3: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cửa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4283m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vải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1635m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vải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cửa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bao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mét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vải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69721" y="2228671"/>
            <a:ext cx="21996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tắt 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0880" y="306707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: 4283m </a:t>
            </a:r>
            <a:r>
              <a:rPr lang="en-US" sz="36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vải</a:t>
            </a:r>
            <a:endParaRPr lang="en-US" sz="3600" b="1" dirty="0">
              <a:solidFill>
                <a:srgbClr val="4472C4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1635m </a:t>
            </a:r>
            <a:r>
              <a:rPr lang="en-US" sz="36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vải</a:t>
            </a:r>
            <a:endParaRPr lang="en-US" sz="3600" b="1" dirty="0">
              <a:solidFill>
                <a:srgbClr val="4472C4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……m </a:t>
            </a:r>
            <a:r>
              <a:rPr lang="en-US" sz="36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vải</a:t>
            </a:r>
            <a:r>
              <a:rPr lang="en-US" sz="36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86105D2-486C-4FDD-AB1E-5AB3AB34F7CC}"/>
              </a:ext>
            </a:extLst>
          </p:cNvPr>
          <p:cNvCxnSpPr/>
          <p:nvPr/>
        </p:nvCxnSpPr>
        <p:spPr>
          <a:xfrm>
            <a:off x="5699760" y="965200"/>
            <a:ext cx="20726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674100-068F-4D96-9807-7E767A786678}"/>
              </a:ext>
            </a:extLst>
          </p:cNvPr>
          <p:cNvCxnSpPr>
            <a:cxnSpLocks/>
          </p:cNvCxnSpPr>
          <p:nvPr/>
        </p:nvCxnSpPr>
        <p:spPr>
          <a:xfrm>
            <a:off x="8046720" y="1066800"/>
            <a:ext cx="13817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FCDF377-256F-437E-822B-2B615AD7ED41}"/>
              </a:ext>
            </a:extLst>
          </p:cNvPr>
          <p:cNvCxnSpPr>
            <a:cxnSpLocks/>
          </p:cNvCxnSpPr>
          <p:nvPr/>
        </p:nvCxnSpPr>
        <p:spPr>
          <a:xfrm>
            <a:off x="396240" y="1615440"/>
            <a:ext cx="2336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6CF768-6461-4387-8F46-274D38F52C9D}"/>
              </a:ext>
            </a:extLst>
          </p:cNvPr>
          <p:cNvCxnSpPr>
            <a:cxnSpLocks/>
          </p:cNvCxnSpPr>
          <p:nvPr/>
        </p:nvCxnSpPr>
        <p:spPr>
          <a:xfrm>
            <a:off x="3647440" y="1605280"/>
            <a:ext cx="7670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B955D0A-F91C-45C9-BCC1-FA3FEB0C928F}"/>
              </a:ext>
            </a:extLst>
          </p:cNvPr>
          <p:cNvCxnSpPr>
            <a:cxnSpLocks/>
          </p:cNvCxnSpPr>
          <p:nvPr/>
        </p:nvCxnSpPr>
        <p:spPr>
          <a:xfrm>
            <a:off x="3647440" y="1689200"/>
            <a:ext cx="7670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3">
            <a:extLst>
              <a:ext uri="{FF2B5EF4-FFF2-40B4-BE49-F238E27FC236}">
                <a16:creationId xmlns:a16="http://schemas.microsoft.com/office/drawing/2014/main" id="{C047C6CD-181D-4876-A249-7ECEE70D7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0228" y="2551836"/>
            <a:ext cx="632801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giải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Cửa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còn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vải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4283 – 1635 = 2648 (m)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                     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2648 m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vải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46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5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339</Words>
  <Application>Microsoft Office PowerPoint</Application>
  <PresentationFormat>Widescreen</PresentationFormat>
  <Paragraphs>84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HP001 4 hàng</vt:lpstr>
      <vt:lpstr>Times New Roman</vt:lpstr>
      <vt:lpstr>1_Office Theme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2022-02-02T14:15:53Z</dcterms:created>
  <dcterms:modified xsi:type="dcterms:W3CDTF">2022-02-04T12:46:15Z</dcterms:modified>
</cp:coreProperties>
</file>