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08/02/2022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1255</TotalTime>
  <Words>1123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169</cp:revision>
  <dcterms:created xsi:type="dcterms:W3CDTF">2017-08-18T03:02:00Z</dcterms:created>
  <dcterms:modified xsi:type="dcterms:W3CDTF">2022-02-08T06:35:02Z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