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8" r:id="rId2"/>
    <p:sldId id="283" r:id="rId3"/>
    <p:sldId id="284" r:id="rId4"/>
    <p:sldId id="299" r:id="rId5"/>
    <p:sldId id="286" r:id="rId6"/>
    <p:sldId id="287" r:id="rId7"/>
    <p:sldId id="294" r:id="rId8"/>
    <p:sldId id="295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94" d="100"/>
          <a:sy n="94" d="100"/>
        </p:scale>
        <p:origin x="6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D9D6B-6F9B-4D55-90B3-4D5EE0D7166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210B6-8E8E-43DA-B5E5-B5A41D24D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97167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0"/>
            <a:ext cx="11551920" cy="7773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7750" y="1108075"/>
            <a:ext cx="10535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hai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7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2022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1683" y="1886860"/>
            <a:ext cx="2812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6485" y="2665095"/>
            <a:ext cx="9297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bị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chia,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ố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chia,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thương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42330"/>
      </p:ext>
    </p:extLst>
  </p:cSld>
  <p:clrMapOvr>
    <a:masterClrMapping/>
  </p:clrMapOvr>
  <p:transition spd="slow" advClick="0" advTm="1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700971" y="1678903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20</a:t>
            </a:r>
            <a:r>
              <a:rPr lang="vi-VN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: </a:t>
            </a:r>
            <a:r>
              <a:rPr lang="en-US" sz="3200" dirty="0" smtClean="0">
                <a:solidFill>
                  <a:srgbClr val="FF0000"/>
                </a:solidFill>
              </a:rPr>
              <a:t>4</a:t>
            </a:r>
            <a:r>
              <a:rPr lang="vi-VN" sz="3200" dirty="0" smtClean="0">
                <a:solidFill>
                  <a:srgbClr val="FF0000"/>
                </a:solidFill>
              </a:rPr>
              <a:t>  </a:t>
            </a:r>
            <a:r>
              <a:rPr lang="vi-VN" sz="3200" dirty="0">
                <a:solidFill>
                  <a:srgbClr val="FF0000"/>
                </a:solidFill>
              </a:rPr>
              <a:t>=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695071" y="167890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</a:t>
                </a:r>
                <a:r>
                  <a:rPr lang="vi-VN" sz="3200" dirty="0"/>
                  <a:t>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en-US" sz="3200" dirty="0"/>
                  <a:t>4</a:t>
                </a:r>
                <a:r>
                  <a:rPr lang="vi-VN" sz="3200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>
                    <a:solidFill>
                      <a:schemeClr val="tx1"/>
                    </a:solidFill>
                  </a:rPr>
                  <a:t>=    5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071" y="1678903"/>
                <a:ext cx="3575018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4259" t="-13542" r="-323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4990200" y="247157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577093" y="247157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005929" y="243811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297681" y="3124893"/>
            <a:ext cx="1112502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Số bị chia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053549" y="3124893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Số chia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529341" y="3277442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214956" y="4615481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20</a:t>
            </a:r>
            <a:r>
              <a:rPr lang="vi-VN" sz="2800" dirty="0" smtClean="0"/>
              <a:t> </a:t>
            </a:r>
            <a:r>
              <a:rPr lang="vi-VN" sz="2800" dirty="0"/>
              <a:t>: </a:t>
            </a:r>
            <a:r>
              <a:rPr lang="en-US" sz="2800" dirty="0" smtClean="0"/>
              <a:t>4</a:t>
            </a:r>
            <a:r>
              <a:rPr lang="vi-VN" sz="2800" dirty="0" smtClean="0"/>
              <a:t> </a:t>
            </a:r>
            <a:r>
              <a:rPr lang="vi-VN" sz="2800" dirty="0"/>
              <a:t>cũng gọi là thương.</a:t>
            </a:r>
          </a:p>
        </p:txBody>
      </p:sp>
    </p:spTree>
    <p:extLst>
      <p:ext uri="{BB962C8B-B14F-4D97-AF65-F5344CB8AC3E}">
        <p14:creationId xmlns:p14="http://schemas.microsoft.com/office/powerpoint/2010/main" val="18450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=""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=""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xmlns="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xmlns="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xmlns="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193</Words>
  <Application>Microsoft Office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 Math</vt:lpstr>
      <vt:lpstr>HP001 4 hàng</vt:lpstr>
      <vt:lpstr>iCiel Cadena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AutoBVT</cp:lastModifiedBy>
  <cp:revision>167</cp:revision>
  <dcterms:created xsi:type="dcterms:W3CDTF">2021-06-02T01:34:28Z</dcterms:created>
  <dcterms:modified xsi:type="dcterms:W3CDTF">2022-02-06T08:07:09Z</dcterms:modified>
</cp:coreProperties>
</file>