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72" r:id="rId1"/>
  </p:sldMasterIdLst>
  <p:notesMasterIdLst>
    <p:notesMasterId r:id="rId24"/>
  </p:notesMasterIdLst>
  <p:sldIdLst>
    <p:sldId id="318" r:id="rId2"/>
    <p:sldId id="319" r:id="rId3"/>
    <p:sldId id="289" r:id="rId4"/>
    <p:sldId id="332" r:id="rId5"/>
    <p:sldId id="320" r:id="rId6"/>
    <p:sldId id="333" r:id="rId7"/>
    <p:sldId id="285" r:id="rId8"/>
    <p:sldId id="336" r:id="rId9"/>
    <p:sldId id="337" r:id="rId10"/>
    <p:sldId id="304" r:id="rId11"/>
    <p:sldId id="338" r:id="rId12"/>
    <p:sldId id="339" r:id="rId13"/>
    <p:sldId id="340" r:id="rId14"/>
    <p:sldId id="290" r:id="rId15"/>
    <p:sldId id="292" r:id="rId16"/>
    <p:sldId id="341" r:id="rId17"/>
    <p:sldId id="342" r:id="rId18"/>
    <p:sldId id="345" r:id="rId19"/>
    <p:sldId id="346" r:id="rId20"/>
    <p:sldId id="347" r:id="rId21"/>
    <p:sldId id="343" r:id="rId22"/>
    <p:sldId id="344" r:id="rId23"/>
  </p:sldIdLst>
  <p:sldSz cx="9144000" cy="5143500" type="screen16x9"/>
  <p:notesSz cx="6858000" cy="9144000"/>
  <p:embeddedFontLst>
    <p:embeddedFont>
      <p:font typeface="Malgun Gothic" panose="020B0503020000020004" pitchFamily="34" charset="-127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UTM Ambrosia" panose="02040603050506020204" pitchFamily="18" charset="0"/>
      <p:regular r:id="rId35"/>
    </p:embeddedFont>
    <p:embeddedFont>
      <p:font typeface="UTM Bell" panose="02040603050506020204" pitchFamily="18" charset="0"/>
      <p:regular r:id="rId36"/>
    </p:embeddedFont>
    <p:embeddedFont>
      <p:font typeface="UVN Binh Duong" pitchFamily="2" charset="0"/>
      <p:regular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41349"/>
    <a:srgbClr val="FFF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8" autoAdjust="0"/>
    <p:restoredTop sz="94700" autoAdjust="0"/>
  </p:normalViewPr>
  <p:slideViewPr>
    <p:cSldViewPr snapToGrid="0">
      <p:cViewPr>
        <p:scale>
          <a:sx n="30" d="100"/>
          <a:sy n="30" d="100"/>
        </p:scale>
        <p:origin x="2347" y="1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565E3-F375-40ED-B1B5-6AD16705FE42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FB77-EF15-449C-9908-6055D35882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0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7DC7DED6-55B0-465F-AC2A-9215654A61AD}" type="slidenum">
              <a:rPr lang="zh-CN" altLang="en-US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</a:t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5037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023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464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101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70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EBB-0E67-4A8F-8892-A39B7B2E550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423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953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8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643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43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4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15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362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95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7DC7DED6-55B0-465F-AC2A-9215654A61AD}" type="slidenum">
              <a:rPr lang="zh-CN" altLang="en-US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22</a:t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6500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999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114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79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44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EBB-0E67-4A8F-8892-A39B7B2E550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062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EBB-0E67-4A8F-8892-A39B7B2E550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843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0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6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1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7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8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5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25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2726" y="73789"/>
            <a:ext cx="81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sp>
        <p:nvSpPr>
          <p:cNvPr id="4" name="TextBox 3"/>
          <p:cNvSpPr txBox="1"/>
          <p:nvPr userDrawn="1"/>
        </p:nvSpPr>
        <p:spPr>
          <a:xfrm rot="917046">
            <a:off x="8301788" y="4653031"/>
            <a:ext cx="818148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6402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46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46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62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44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74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48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2726" y="73789"/>
            <a:ext cx="81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521365" y="4743390"/>
            <a:ext cx="818148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50775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9"/>
            <a:ext cx="9144000" cy="514502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419520" y="0"/>
            <a:ext cx="4701472" cy="4353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22726" y="73789"/>
            <a:ext cx="81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425112" y="4743390"/>
            <a:ext cx="818148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4175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www.facebook.com/teamKTUTS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20FC-145E-4034-86AC-8B4FEA629A51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805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22726" y="73789"/>
            <a:ext cx="81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106276" y="4733801"/>
            <a:ext cx="818148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mbrosia" panose="02040603050506020204" pitchFamily="18" charset="0"/>
              </a:rPr>
              <a:t>KTUTS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25B91B-E578-46DD-834D-DD40CF2C14A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460" y="19141587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13EA3C-636E-44F6-B3F7-868A4605DB1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72940" y="18511814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1D082E-A2E0-4184-997F-3191148164B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460" y="-12334095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F7094FE-5654-48FD-9824-FF83FC90952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2371" y="-12151217"/>
            <a:ext cx="1881378" cy="16253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BE1CA7-3586-4166-857C-25C4D75DAAC0}"/>
              </a:ext>
            </a:extLst>
          </p:cNvPr>
          <p:cNvSpPr txBox="1"/>
          <p:nvPr userDrawn="1"/>
        </p:nvSpPr>
        <p:spPr>
          <a:xfrm>
            <a:off x="1263898" y="73783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DA5B514-AD59-49D0-8FC9-8F0EC5D23EC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100" y="71326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0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91" r:id="rId8"/>
    <p:sldLayoutId id="2147483694" r:id="rId9"/>
    <p:sldLayoutId id="2147483693" r:id="rId10"/>
    <p:sldLayoutId id="2147483692" r:id="rId11"/>
    <p:sldLayoutId id="2147483680" r:id="rId12"/>
    <p:sldLayoutId id="2147483681" r:id="rId13"/>
    <p:sldLayoutId id="2147483682" r:id="rId14"/>
    <p:sldLayoutId id="2147483683" r:id="rId15"/>
    <p:sldLayoutId id="2147483687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4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microsoft.com/office/2007/relationships/hdphoto" Target="../media/hdphoto4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H="1" flipV="1">
            <a:off x="0" y="0"/>
            <a:ext cx="4196122" cy="4425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01" y="1285660"/>
            <a:ext cx="3918468" cy="39692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V="1">
            <a:off x="5005186" y="-1"/>
            <a:ext cx="4149700" cy="43760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87" y="3503423"/>
            <a:ext cx="2610498" cy="1634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56" y="1093241"/>
            <a:ext cx="2995387" cy="3802839"/>
          </a:xfrm>
          <a:prstGeom prst="rect">
            <a:avLst/>
          </a:prstGeom>
        </p:spPr>
      </p:pic>
      <p:sp>
        <p:nvSpPr>
          <p:cNvPr id="17" name="!!文本框 6">
            <a:extLst>
              <a:ext uri="{FF2B5EF4-FFF2-40B4-BE49-F238E27FC236}">
                <a16:creationId xmlns:a16="http://schemas.microsoft.com/office/drawing/2014/main" id="{D30BD5E7-DA0E-4C5B-9A02-DF1DB0F9DBD0}"/>
              </a:ext>
            </a:extLst>
          </p:cNvPr>
          <p:cNvSpPr txBox="1"/>
          <p:nvPr/>
        </p:nvSpPr>
        <p:spPr>
          <a:xfrm>
            <a:off x="3281114" y="1334714"/>
            <a:ext cx="2639080" cy="2123658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MÔN</a:t>
            </a:r>
          </a:p>
          <a:p>
            <a:pPr algn="ctr"/>
            <a:r>
              <a:rPr lang="en-US" altLang="zh-CN" sz="66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TOÁN</a:t>
            </a:r>
            <a:endParaRPr lang="zh-CN" altLang="en-US" sz="6600" b="1" dirty="0">
              <a:solidFill>
                <a:srgbClr val="FFEB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683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57509" y="271650"/>
            <a:ext cx="8614611" cy="1028229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285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7" name="Group 16"/>
          <p:cNvGrpSpPr/>
          <p:nvPr/>
        </p:nvGrpSpPr>
        <p:grpSpPr>
          <a:xfrm>
            <a:off x="6008407" y="383232"/>
            <a:ext cx="1835419" cy="923603"/>
            <a:chOff x="1752668" y="1811856"/>
            <a:chExt cx="1835419" cy="923603"/>
          </a:xfrm>
        </p:grpSpPr>
        <p:grpSp>
          <p:nvGrpSpPr>
            <p:cNvPr id="18" name="Group 17"/>
            <p:cNvGrpSpPr/>
            <p:nvPr/>
          </p:nvGrpSpPr>
          <p:grpSpPr>
            <a:xfrm>
              <a:off x="2047489" y="1811856"/>
              <a:ext cx="455774" cy="914511"/>
              <a:chOff x="6170904" y="-1266569"/>
              <a:chExt cx="607699" cy="1219348"/>
            </a:xfrm>
          </p:grpSpPr>
          <p:sp>
            <p:nvSpPr>
              <p:cNvPr id="24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5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cxnSp>
            <p:nvCxnSpPr>
              <p:cNvPr id="26" name="Straight Connector 25"/>
              <p:cNvCxnSpPr>
                <a:cxnSpLocks/>
              </p:cNvCxnSpPr>
              <p:nvPr/>
            </p:nvCxnSpPr>
            <p:spPr>
              <a:xfrm>
                <a:off x="6213684" y="-660161"/>
                <a:ext cx="561431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21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2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23" name="Straight Connector 22"/>
              <p:cNvCxnSpPr>
                <a:cxnSpLocks/>
              </p:cNvCxnSpPr>
              <p:nvPr/>
            </p:nvCxnSpPr>
            <p:spPr>
              <a:xfrm>
                <a:off x="6213684" y="-660161"/>
                <a:ext cx="561431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 Box 100"/>
            <p:cNvSpPr txBox="1">
              <a:spLocks noChangeArrowheads="1"/>
            </p:cNvSpPr>
            <p:nvPr/>
          </p:nvSpPr>
          <p:spPr bwMode="auto">
            <a:xfrm>
              <a:off x="1752668" y="1945969"/>
              <a:ext cx="1544428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597153" y="531850"/>
            <a:ext cx="570345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81741" y="1737583"/>
            <a:ext cx="607699" cy="1188571"/>
            <a:chOff x="7182061" y="3550998"/>
            <a:chExt cx="607699" cy="1188571"/>
          </a:xfrm>
        </p:grpSpPr>
        <p:sp>
          <p:nvSpPr>
            <p:cNvPr id="2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758951" y="1749705"/>
            <a:ext cx="1483713" cy="1188571"/>
            <a:chOff x="7182061" y="3550998"/>
            <a:chExt cx="1683372" cy="1188571"/>
          </a:xfrm>
        </p:grpSpPr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7224841" y="4145284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1256528" y="2008703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2809853" y="1994677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356974" y="1725461"/>
            <a:ext cx="1061952" cy="1188571"/>
            <a:chOff x="1456788" y="3754210"/>
            <a:chExt cx="607699" cy="1188571"/>
          </a:xfrm>
        </p:grpSpPr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960606" y="1713339"/>
            <a:ext cx="607699" cy="1188571"/>
            <a:chOff x="7182061" y="3550998"/>
            <a:chExt cx="607699" cy="1188571"/>
          </a:xfrm>
        </p:grpSpPr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8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816257" y="1725461"/>
            <a:ext cx="1505276" cy="1188571"/>
            <a:chOff x="7157597" y="3550998"/>
            <a:chExt cx="1707836" cy="1188571"/>
          </a:xfrm>
        </p:grpSpPr>
        <p:sp>
          <p:nvSpPr>
            <p:cNvPr id="61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7157597" y="4136817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5335393" y="198445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5" name="Text Box 32"/>
          <p:cNvSpPr txBox="1">
            <a:spLocks noChangeArrowheads="1"/>
          </p:cNvSpPr>
          <p:nvPr/>
        </p:nvSpPr>
        <p:spPr bwMode="auto">
          <a:xfrm>
            <a:off x="6888718" y="197043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7359645" y="1735085"/>
            <a:ext cx="1138155" cy="1188571"/>
            <a:chOff x="1413183" y="3754210"/>
            <a:chExt cx="651304" cy="1188571"/>
          </a:xfrm>
        </p:grpSpPr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1413183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24</a:t>
              </a:r>
            </a:p>
          </p:txBody>
        </p:sp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64032" y="3026321"/>
            <a:ext cx="7673748" cy="1760775"/>
            <a:chOff x="297263" y="3423635"/>
            <a:chExt cx="7673748" cy="1760775"/>
          </a:xfrm>
        </p:grpSpPr>
        <p:sp>
          <p:nvSpPr>
            <p:cNvPr id="71" name="Rectangle 2"/>
            <p:cNvSpPr>
              <a:spLocks noChangeArrowheads="1"/>
            </p:cNvSpPr>
            <p:nvPr/>
          </p:nvSpPr>
          <p:spPr bwMode="auto">
            <a:xfrm>
              <a:off x="297263" y="3830311"/>
              <a:ext cx="7673748" cy="65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defRPr/>
              </a:pP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	Hai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đã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được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quy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đồng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mẫu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thành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hai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</a:t>
              </a:r>
              <a:r>
                <a:rPr lang="en-US" altLang="vi-VN" sz="27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.  </a:t>
              </a:r>
              <a:endParaRPr lang="en-US" altLang="vi-VN" sz="27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3489083" y="3423635"/>
              <a:ext cx="463444" cy="914511"/>
              <a:chOff x="7171834" y="3550998"/>
              <a:chExt cx="617926" cy="1219348"/>
            </a:xfrm>
          </p:grpSpPr>
          <p:sp>
            <p:nvSpPr>
              <p:cNvPr id="86" name="Text Box 32"/>
              <p:cNvSpPr txBox="1">
                <a:spLocks noChangeArrowheads="1"/>
              </p:cNvSpPr>
              <p:nvPr/>
            </p:nvSpPr>
            <p:spPr bwMode="auto">
              <a:xfrm>
                <a:off x="7182061" y="355099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7" name="Text Box 32"/>
              <p:cNvSpPr txBox="1">
                <a:spLocks noChangeArrowheads="1"/>
              </p:cNvSpPr>
              <p:nvPr/>
            </p:nvSpPr>
            <p:spPr bwMode="auto">
              <a:xfrm>
                <a:off x="7185549" y="409323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cxnSp>
            <p:nvCxnSpPr>
              <p:cNvPr id="88" name="Straight Connector 87"/>
              <p:cNvCxnSpPr>
                <a:cxnSpLocks/>
              </p:cNvCxnSpPr>
              <p:nvPr/>
            </p:nvCxnSpPr>
            <p:spPr>
              <a:xfrm>
                <a:off x="7171834" y="4157406"/>
                <a:ext cx="561431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4442881" y="3429461"/>
              <a:ext cx="455773" cy="914510"/>
              <a:chOff x="7159483" y="3550998"/>
              <a:chExt cx="607698" cy="1219347"/>
            </a:xfrm>
          </p:grpSpPr>
          <p:sp>
            <p:nvSpPr>
              <p:cNvPr id="83" name="Text Box 32"/>
              <p:cNvSpPr txBox="1">
                <a:spLocks noChangeArrowheads="1"/>
              </p:cNvSpPr>
              <p:nvPr/>
            </p:nvSpPr>
            <p:spPr bwMode="auto">
              <a:xfrm>
                <a:off x="7159483" y="3550998"/>
                <a:ext cx="604210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84" name="Text Box 32"/>
              <p:cNvSpPr txBox="1">
                <a:spLocks noChangeArrowheads="1"/>
              </p:cNvSpPr>
              <p:nvPr/>
            </p:nvSpPr>
            <p:spPr bwMode="auto">
              <a:xfrm>
                <a:off x="7162971" y="4093239"/>
                <a:ext cx="604210" cy="677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85" name="Straight Connector 84"/>
              <p:cNvCxnSpPr>
                <a:cxnSpLocks/>
              </p:cNvCxnSpPr>
              <p:nvPr/>
            </p:nvCxnSpPr>
            <p:spPr>
              <a:xfrm>
                <a:off x="7224840" y="4157406"/>
                <a:ext cx="538853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5165023" y="4269899"/>
              <a:ext cx="778709" cy="914511"/>
              <a:chOff x="8275324" y="3539905"/>
              <a:chExt cx="627106" cy="1219348"/>
            </a:xfrm>
          </p:grpSpPr>
          <p:sp>
            <p:nvSpPr>
              <p:cNvPr id="80" name="Text Box 32"/>
              <p:cNvSpPr txBox="1">
                <a:spLocks noChangeArrowheads="1"/>
              </p:cNvSpPr>
              <p:nvPr/>
            </p:nvSpPr>
            <p:spPr bwMode="auto">
              <a:xfrm>
                <a:off x="8298219" y="3539905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81" name="Text Box 32"/>
              <p:cNvSpPr txBox="1">
                <a:spLocks noChangeArrowheads="1"/>
              </p:cNvSpPr>
              <p:nvPr/>
            </p:nvSpPr>
            <p:spPr bwMode="auto">
              <a:xfrm>
                <a:off x="8275324" y="4082145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8423715" y="4146313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6286496" y="4269899"/>
              <a:ext cx="798782" cy="914511"/>
              <a:chOff x="8183991" y="3550989"/>
              <a:chExt cx="643271" cy="1219348"/>
            </a:xfrm>
          </p:grpSpPr>
          <p:sp>
            <p:nvSpPr>
              <p:cNvPr id="77" name="Text Box 32"/>
              <p:cNvSpPr txBox="1">
                <a:spLocks noChangeArrowheads="1"/>
              </p:cNvSpPr>
              <p:nvPr/>
            </p:nvSpPr>
            <p:spPr bwMode="auto">
              <a:xfrm>
                <a:off x="8183991" y="355098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</a:t>
                </a:r>
              </a:p>
            </p:txBody>
          </p:sp>
          <p:sp>
            <p:nvSpPr>
              <p:cNvPr id="78" name="Text Box 32"/>
              <p:cNvSpPr txBox="1">
                <a:spLocks noChangeArrowheads="1"/>
              </p:cNvSpPr>
              <p:nvPr/>
            </p:nvSpPr>
            <p:spPr bwMode="auto">
              <a:xfrm>
                <a:off x="8223051" y="40932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8372628" y="4157397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" name="Right Arrow 88"/>
          <p:cNvSpPr/>
          <p:nvPr/>
        </p:nvSpPr>
        <p:spPr>
          <a:xfrm>
            <a:off x="1071341" y="3286062"/>
            <a:ext cx="618067" cy="378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0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/>
      <p:bldP spid="36" grpId="0"/>
      <p:bldP spid="37" grpId="0"/>
      <p:bldP spid="64" grpId="0"/>
      <p:bldP spid="65" grpId="0"/>
      <p:bldP spid="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57509" y="271650"/>
            <a:ext cx="8614611" cy="1028229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285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7" name="Group 16"/>
          <p:cNvGrpSpPr/>
          <p:nvPr/>
        </p:nvGrpSpPr>
        <p:grpSpPr>
          <a:xfrm>
            <a:off x="5911027" y="383232"/>
            <a:ext cx="1932799" cy="923603"/>
            <a:chOff x="1655288" y="1811856"/>
            <a:chExt cx="1932799" cy="923603"/>
          </a:xfrm>
        </p:grpSpPr>
        <p:grpSp>
          <p:nvGrpSpPr>
            <p:cNvPr id="18" name="Group 17"/>
            <p:cNvGrpSpPr/>
            <p:nvPr/>
          </p:nvGrpSpPr>
          <p:grpSpPr>
            <a:xfrm>
              <a:off x="2047488" y="1811856"/>
              <a:ext cx="609994" cy="914511"/>
              <a:chOff x="6170904" y="-1266569"/>
              <a:chExt cx="813326" cy="1219348"/>
            </a:xfrm>
          </p:grpSpPr>
          <p:sp>
            <p:nvSpPr>
              <p:cNvPr id="24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774035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25" name="Text Box 32"/>
              <p:cNvSpPr txBox="1">
                <a:spLocks noChangeArrowheads="1"/>
              </p:cNvSpPr>
              <p:nvPr/>
            </p:nvSpPr>
            <p:spPr bwMode="auto">
              <a:xfrm>
                <a:off x="6174391" y="-724329"/>
                <a:ext cx="809839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6213684" y="-660161"/>
                <a:ext cx="505007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21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2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6247552" y="-660161"/>
                <a:ext cx="413239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 Box 100"/>
            <p:cNvSpPr txBox="1">
              <a:spLocks noChangeArrowheads="1"/>
            </p:cNvSpPr>
            <p:nvPr/>
          </p:nvSpPr>
          <p:spPr bwMode="auto">
            <a:xfrm>
              <a:off x="1655288" y="1916402"/>
              <a:ext cx="1544428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597153" y="531850"/>
            <a:ext cx="570345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960606" y="1713339"/>
            <a:ext cx="607699" cy="1188571"/>
            <a:chOff x="7182061" y="3550998"/>
            <a:chExt cx="607699" cy="1188571"/>
          </a:xfrm>
        </p:grpSpPr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58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816257" y="1725461"/>
            <a:ext cx="1505276" cy="1188571"/>
            <a:chOff x="7157597" y="3550998"/>
            <a:chExt cx="1707836" cy="1188571"/>
          </a:xfrm>
        </p:grpSpPr>
        <p:sp>
          <p:nvSpPr>
            <p:cNvPr id="61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7157597" y="4136817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5335393" y="198445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5" name="Text Box 32"/>
          <p:cNvSpPr txBox="1">
            <a:spLocks noChangeArrowheads="1"/>
          </p:cNvSpPr>
          <p:nvPr/>
        </p:nvSpPr>
        <p:spPr bwMode="auto">
          <a:xfrm>
            <a:off x="6888718" y="197043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7359645" y="1735085"/>
            <a:ext cx="1138155" cy="1188571"/>
            <a:chOff x="1413183" y="3754210"/>
            <a:chExt cx="651304" cy="1188571"/>
          </a:xfrm>
        </p:grpSpPr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1413183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56</a:t>
              </a:r>
            </a:p>
          </p:txBody>
        </p:sp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49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64032" y="3025255"/>
            <a:ext cx="7673748" cy="1747199"/>
            <a:chOff x="297263" y="3422569"/>
            <a:chExt cx="7673748" cy="1747199"/>
          </a:xfrm>
        </p:grpSpPr>
        <p:sp>
          <p:nvSpPr>
            <p:cNvPr id="71" name="Rectangle 2"/>
            <p:cNvSpPr>
              <a:spLocks noChangeArrowheads="1"/>
            </p:cNvSpPr>
            <p:nvPr/>
          </p:nvSpPr>
          <p:spPr bwMode="auto">
            <a:xfrm>
              <a:off x="297263" y="3830311"/>
              <a:ext cx="7673748" cy="65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defRPr/>
              </a:pP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	Hai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đã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được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quy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đồng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mẫu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thành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hai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. 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3377598" y="3422569"/>
              <a:ext cx="572314" cy="921401"/>
              <a:chOff x="7023186" y="3549578"/>
              <a:chExt cx="763086" cy="1228535"/>
            </a:xfrm>
          </p:grpSpPr>
          <p:sp>
            <p:nvSpPr>
              <p:cNvPr id="86" name="Text Box 32"/>
              <p:cNvSpPr txBox="1">
                <a:spLocks noChangeArrowheads="1"/>
              </p:cNvSpPr>
              <p:nvPr/>
            </p:nvSpPr>
            <p:spPr bwMode="auto">
              <a:xfrm>
                <a:off x="7034685" y="3549578"/>
                <a:ext cx="751587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87" name="Text Box 32"/>
              <p:cNvSpPr txBox="1">
                <a:spLocks noChangeArrowheads="1"/>
              </p:cNvSpPr>
              <p:nvPr/>
            </p:nvSpPr>
            <p:spPr bwMode="auto">
              <a:xfrm>
                <a:off x="7023186" y="4101005"/>
                <a:ext cx="763086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7163713" y="4155654"/>
                <a:ext cx="482031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4442881" y="3429461"/>
              <a:ext cx="455773" cy="914510"/>
              <a:chOff x="7159483" y="3550998"/>
              <a:chExt cx="607698" cy="1219347"/>
            </a:xfrm>
          </p:grpSpPr>
          <p:sp>
            <p:nvSpPr>
              <p:cNvPr id="83" name="Text Box 32"/>
              <p:cNvSpPr txBox="1">
                <a:spLocks noChangeArrowheads="1"/>
              </p:cNvSpPr>
              <p:nvPr/>
            </p:nvSpPr>
            <p:spPr bwMode="auto">
              <a:xfrm>
                <a:off x="7159483" y="3550998"/>
                <a:ext cx="604210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84" name="Text Box 32"/>
              <p:cNvSpPr txBox="1">
                <a:spLocks noChangeArrowheads="1"/>
              </p:cNvSpPr>
              <p:nvPr/>
            </p:nvSpPr>
            <p:spPr bwMode="auto">
              <a:xfrm>
                <a:off x="7162971" y="4093239"/>
                <a:ext cx="604210" cy="677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7224840" y="4157406"/>
                <a:ext cx="522890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5047696" y="4255257"/>
              <a:ext cx="778709" cy="914511"/>
              <a:chOff x="8180839" y="3520382"/>
              <a:chExt cx="627106" cy="1219348"/>
            </a:xfrm>
          </p:grpSpPr>
          <p:sp>
            <p:nvSpPr>
              <p:cNvPr id="80" name="Text Box 32"/>
              <p:cNvSpPr txBox="1">
                <a:spLocks noChangeArrowheads="1"/>
              </p:cNvSpPr>
              <p:nvPr/>
            </p:nvSpPr>
            <p:spPr bwMode="auto">
              <a:xfrm>
                <a:off x="8203734" y="3520382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81" name="Text Box 32"/>
              <p:cNvSpPr txBox="1">
                <a:spLocks noChangeArrowheads="1"/>
              </p:cNvSpPr>
              <p:nvPr/>
            </p:nvSpPr>
            <p:spPr bwMode="auto">
              <a:xfrm>
                <a:off x="8180839" y="4062622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8329230" y="4126790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6193342" y="4252511"/>
              <a:ext cx="798782" cy="914511"/>
              <a:chOff x="8108972" y="3527805"/>
              <a:chExt cx="643271" cy="1219348"/>
            </a:xfrm>
          </p:grpSpPr>
          <p:sp>
            <p:nvSpPr>
              <p:cNvPr id="77" name="Text Box 32"/>
              <p:cNvSpPr txBox="1">
                <a:spLocks noChangeArrowheads="1"/>
              </p:cNvSpPr>
              <p:nvPr/>
            </p:nvSpPr>
            <p:spPr bwMode="auto">
              <a:xfrm>
                <a:off x="8108972" y="3527805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56</a:t>
                </a:r>
              </a:p>
            </p:txBody>
          </p:sp>
          <p:sp>
            <p:nvSpPr>
              <p:cNvPr id="78" name="Text Box 32"/>
              <p:cNvSpPr txBox="1">
                <a:spLocks noChangeArrowheads="1"/>
              </p:cNvSpPr>
              <p:nvPr/>
            </p:nvSpPr>
            <p:spPr bwMode="auto">
              <a:xfrm>
                <a:off x="8148032" y="4070045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8297609" y="4134213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Text Box 100"/>
          <p:cNvSpPr txBox="1">
            <a:spLocks noChangeArrowheads="1"/>
          </p:cNvSpPr>
          <p:nvPr/>
        </p:nvSpPr>
        <p:spPr bwMode="auto">
          <a:xfrm>
            <a:off x="171084" y="1922966"/>
            <a:ext cx="49361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; 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3652993" y="1727485"/>
            <a:ext cx="1208384" cy="1188571"/>
            <a:chOff x="7182061" y="3550998"/>
            <a:chExt cx="716352" cy="1188571"/>
          </a:xfrm>
        </p:grpSpPr>
        <p:sp>
          <p:nvSpPr>
            <p:cNvPr id="90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71635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91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9568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49</a:t>
              </a: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ight Arrow 2"/>
          <p:cNvSpPr/>
          <p:nvPr/>
        </p:nvSpPr>
        <p:spPr>
          <a:xfrm>
            <a:off x="1071341" y="3286062"/>
            <a:ext cx="618067" cy="378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3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/>
      <p:bldP spid="64" grpId="0"/>
      <p:bldP spid="65" grpId="0"/>
      <p:bldP spid="76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57509" y="271650"/>
            <a:ext cx="8614611" cy="1028229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285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7" name="Group 16"/>
          <p:cNvGrpSpPr/>
          <p:nvPr/>
        </p:nvGrpSpPr>
        <p:grpSpPr>
          <a:xfrm>
            <a:off x="6029124" y="383232"/>
            <a:ext cx="1814702" cy="923603"/>
            <a:chOff x="1773385" y="1811856"/>
            <a:chExt cx="1814702" cy="923603"/>
          </a:xfrm>
        </p:grpSpPr>
        <p:grpSp>
          <p:nvGrpSpPr>
            <p:cNvPr id="18" name="Group 17"/>
            <p:cNvGrpSpPr/>
            <p:nvPr/>
          </p:nvGrpSpPr>
          <p:grpSpPr>
            <a:xfrm>
              <a:off x="2047490" y="1811856"/>
              <a:ext cx="580526" cy="914511"/>
              <a:chOff x="6170904" y="-1266569"/>
              <a:chExt cx="774035" cy="1219348"/>
            </a:xfrm>
          </p:grpSpPr>
          <p:sp>
            <p:nvSpPr>
              <p:cNvPr id="24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774035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25" name="Text Box 32"/>
              <p:cNvSpPr txBox="1">
                <a:spLocks noChangeArrowheads="1"/>
              </p:cNvSpPr>
              <p:nvPr/>
            </p:nvSpPr>
            <p:spPr bwMode="auto">
              <a:xfrm>
                <a:off x="6230839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6213684" y="-660161"/>
                <a:ext cx="564919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21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2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6213684" y="-660161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 Box 100"/>
            <p:cNvSpPr txBox="1">
              <a:spLocks noChangeArrowheads="1"/>
            </p:cNvSpPr>
            <p:nvPr/>
          </p:nvSpPr>
          <p:spPr bwMode="auto">
            <a:xfrm>
              <a:off x="1773385" y="1928475"/>
              <a:ext cx="1544428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597153" y="531850"/>
            <a:ext cx="570345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97150" y="1737583"/>
            <a:ext cx="934621" cy="1188571"/>
            <a:chOff x="7182061" y="3550998"/>
            <a:chExt cx="636531" cy="1188571"/>
          </a:xfrm>
        </p:grpSpPr>
        <p:sp>
          <p:nvSpPr>
            <p:cNvPr id="2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7214381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606550" y="1749705"/>
            <a:ext cx="1517278" cy="1188571"/>
            <a:chOff x="7095607" y="3550998"/>
            <a:chExt cx="1721453" cy="1188571"/>
          </a:xfrm>
        </p:grpSpPr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7095607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7262400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7224841" y="4145284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1256528" y="2008703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2809853" y="1994677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221516" y="1725461"/>
            <a:ext cx="1256690" cy="1188571"/>
            <a:chOff x="1403493" y="3754210"/>
            <a:chExt cx="719134" cy="1188571"/>
          </a:xfrm>
        </p:grpSpPr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1403493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108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151841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499568" y="4360618"/>
              <a:ext cx="432885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960606" y="1713339"/>
            <a:ext cx="607699" cy="1188571"/>
            <a:chOff x="7182061" y="3550998"/>
            <a:chExt cx="607699" cy="1188571"/>
          </a:xfrm>
        </p:grpSpPr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8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816257" y="1725461"/>
            <a:ext cx="1505276" cy="1188571"/>
            <a:chOff x="7157597" y="3550998"/>
            <a:chExt cx="1707836" cy="1188571"/>
          </a:xfrm>
        </p:grpSpPr>
        <p:sp>
          <p:nvSpPr>
            <p:cNvPr id="61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7157597" y="4136817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5335393" y="198445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5" name="Text Box 32"/>
          <p:cNvSpPr txBox="1">
            <a:spLocks noChangeArrowheads="1"/>
          </p:cNvSpPr>
          <p:nvPr/>
        </p:nvSpPr>
        <p:spPr bwMode="auto">
          <a:xfrm>
            <a:off x="6888718" y="197043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7359645" y="1735085"/>
            <a:ext cx="1138155" cy="1188571"/>
            <a:chOff x="1413183" y="3754210"/>
            <a:chExt cx="651304" cy="1188571"/>
          </a:xfrm>
        </p:grpSpPr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1413183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25</a:t>
              </a:r>
            </a:p>
          </p:txBody>
        </p:sp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64032" y="3014248"/>
            <a:ext cx="7673748" cy="1772848"/>
            <a:chOff x="297263" y="3411562"/>
            <a:chExt cx="7673748" cy="1772848"/>
          </a:xfrm>
        </p:grpSpPr>
        <p:sp>
          <p:nvSpPr>
            <p:cNvPr id="71" name="Rectangle 2"/>
            <p:cNvSpPr>
              <a:spLocks noChangeArrowheads="1"/>
            </p:cNvSpPr>
            <p:nvPr/>
          </p:nvSpPr>
          <p:spPr bwMode="auto">
            <a:xfrm>
              <a:off x="297263" y="3830311"/>
              <a:ext cx="7673748" cy="65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defRPr/>
              </a:pP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	Hai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đã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được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quy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đồng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mẫu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thành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hai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. 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3323562" y="3411562"/>
              <a:ext cx="745341" cy="951980"/>
              <a:chOff x="6951139" y="3534901"/>
              <a:chExt cx="993789" cy="1269307"/>
            </a:xfrm>
          </p:grpSpPr>
          <p:sp>
            <p:nvSpPr>
              <p:cNvPr id="86" name="Text Box 32"/>
              <p:cNvSpPr txBox="1">
                <a:spLocks noChangeArrowheads="1"/>
              </p:cNvSpPr>
              <p:nvPr/>
            </p:nvSpPr>
            <p:spPr bwMode="auto">
              <a:xfrm>
                <a:off x="6951139" y="3534901"/>
                <a:ext cx="993789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87" name="Text Box 32"/>
              <p:cNvSpPr txBox="1">
                <a:spLocks noChangeArrowheads="1"/>
              </p:cNvSpPr>
              <p:nvPr/>
            </p:nvSpPr>
            <p:spPr bwMode="auto">
              <a:xfrm>
                <a:off x="7155395" y="4127100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7224841" y="4191275"/>
                <a:ext cx="467030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4442881" y="3429461"/>
              <a:ext cx="455773" cy="914510"/>
              <a:chOff x="7159483" y="3550998"/>
              <a:chExt cx="607698" cy="1219347"/>
            </a:xfrm>
          </p:grpSpPr>
          <p:sp>
            <p:nvSpPr>
              <p:cNvPr id="83" name="Text Box 32"/>
              <p:cNvSpPr txBox="1">
                <a:spLocks noChangeArrowheads="1"/>
              </p:cNvSpPr>
              <p:nvPr/>
            </p:nvSpPr>
            <p:spPr bwMode="auto">
              <a:xfrm>
                <a:off x="7159483" y="3550998"/>
                <a:ext cx="604210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84" name="Text Box 32"/>
              <p:cNvSpPr txBox="1">
                <a:spLocks noChangeArrowheads="1"/>
              </p:cNvSpPr>
              <p:nvPr/>
            </p:nvSpPr>
            <p:spPr bwMode="auto">
              <a:xfrm>
                <a:off x="7162971" y="4093239"/>
                <a:ext cx="604210" cy="677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7224840" y="4157406"/>
                <a:ext cx="428443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5091848" y="4269899"/>
              <a:ext cx="755716" cy="914511"/>
              <a:chOff x="8216394" y="3539905"/>
              <a:chExt cx="608589" cy="1219348"/>
            </a:xfrm>
          </p:grpSpPr>
          <p:sp>
            <p:nvSpPr>
              <p:cNvPr id="80" name="Text Box 32"/>
              <p:cNvSpPr txBox="1">
                <a:spLocks noChangeArrowheads="1"/>
              </p:cNvSpPr>
              <p:nvPr/>
            </p:nvSpPr>
            <p:spPr bwMode="auto">
              <a:xfrm>
                <a:off x="8216394" y="3539905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108</a:t>
                </a:r>
              </a:p>
            </p:txBody>
          </p:sp>
          <p:sp>
            <p:nvSpPr>
              <p:cNvPr id="81" name="Text Box 32"/>
              <p:cNvSpPr txBox="1">
                <a:spLocks noChangeArrowheads="1"/>
              </p:cNvSpPr>
              <p:nvPr/>
            </p:nvSpPr>
            <p:spPr bwMode="auto">
              <a:xfrm>
                <a:off x="8220772" y="4082145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8305657" y="4146313"/>
                <a:ext cx="399317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6286496" y="4269899"/>
              <a:ext cx="798782" cy="914511"/>
              <a:chOff x="8183991" y="3550989"/>
              <a:chExt cx="643271" cy="1219348"/>
            </a:xfrm>
          </p:grpSpPr>
          <p:sp>
            <p:nvSpPr>
              <p:cNvPr id="77" name="Text Box 32"/>
              <p:cNvSpPr txBox="1">
                <a:spLocks noChangeArrowheads="1"/>
              </p:cNvSpPr>
              <p:nvPr/>
            </p:nvSpPr>
            <p:spPr bwMode="auto">
              <a:xfrm>
                <a:off x="8183991" y="355098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</a:t>
                </a:r>
              </a:p>
            </p:txBody>
          </p:sp>
          <p:sp>
            <p:nvSpPr>
              <p:cNvPr id="78" name="Text Box 32"/>
              <p:cNvSpPr txBox="1">
                <a:spLocks noChangeArrowheads="1"/>
              </p:cNvSpPr>
              <p:nvPr/>
            </p:nvSpPr>
            <p:spPr bwMode="auto">
              <a:xfrm>
                <a:off x="8223051" y="40932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8372628" y="4157397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" name="Right Arrow 88"/>
          <p:cNvSpPr/>
          <p:nvPr/>
        </p:nvSpPr>
        <p:spPr>
          <a:xfrm>
            <a:off x="1071341" y="3286062"/>
            <a:ext cx="618067" cy="378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1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/>
      <p:bldP spid="36" grpId="0"/>
      <p:bldP spid="37" grpId="0"/>
      <p:bldP spid="64" grpId="0"/>
      <p:bldP spid="65" grpId="0"/>
      <p:bldP spid="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25" y="3803375"/>
            <a:ext cx="2624475" cy="102207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88125" y="1131911"/>
            <a:ext cx="6268598" cy="201891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1664048" y="1243936"/>
            <a:ext cx="6020231" cy="162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graphicFrame>
        <p:nvGraphicFramePr>
          <p:cNvPr id="10" name="Object 77"/>
          <p:cNvGraphicFramePr>
            <a:graphicFrameLocks noChangeAspect="1"/>
          </p:cNvGraphicFramePr>
          <p:nvPr/>
        </p:nvGraphicFramePr>
        <p:xfrm>
          <a:off x="5185136" y="1629251"/>
          <a:ext cx="10706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1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5136" y="1629251"/>
                        <a:ext cx="10706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0"/>
          <p:cNvSpPr txBox="1">
            <a:spLocks noChangeArrowheads="1"/>
          </p:cNvSpPr>
          <p:nvPr/>
        </p:nvSpPr>
        <p:spPr bwMode="auto">
          <a:xfrm>
            <a:off x="228537" y="5381164"/>
            <a:ext cx="769519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7" y="2742866"/>
            <a:ext cx="939531" cy="21132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1671792" y="209517"/>
            <a:ext cx="565789" cy="3318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61" y="29386"/>
            <a:ext cx="1005927" cy="10059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" y="36910"/>
            <a:ext cx="1330262" cy="1211489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4199556" y="1035313"/>
            <a:ext cx="1658835" cy="1288782"/>
            <a:chOff x="1927053" y="1437585"/>
            <a:chExt cx="1658835" cy="1288782"/>
          </a:xfrm>
        </p:grpSpPr>
        <p:grpSp>
          <p:nvGrpSpPr>
            <p:cNvPr id="40" name="Group 39"/>
            <p:cNvGrpSpPr/>
            <p:nvPr/>
          </p:nvGrpSpPr>
          <p:grpSpPr>
            <a:xfrm>
              <a:off x="1927053" y="1820752"/>
              <a:ext cx="620891" cy="905615"/>
              <a:chOff x="6010329" y="-1254708"/>
              <a:chExt cx="827856" cy="1207487"/>
            </a:xfrm>
          </p:grpSpPr>
          <p:sp>
            <p:nvSpPr>
              <p:cNvPr id="46" name="Text Box 32"/>
              <p:cNvSpPr txBox="1">
                <a:spLocks noChangeArrowheads="1"/>
              </p:cNvSpPr>
              <p:nvPr/>
            </p:nvSpPr>
            <p:spPr bwMode="auto">
              <a:xfrm>
                <a:off x="6033674" y="-1254708"/>
                <a:ext cx="8045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7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6010329" y="-660161"/>
                <a:ext cx="474909" cy="0"/>
              </a:xfrm>
              <a:prstGeom prst="line">
                <a:avLst/>
              </a:prstGeom>
              <a:ln w="44450" cmpd="sng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 Box 32"/>
            <p:cNvSpPr txBox="1">
              <a:spLocks noChangeArrowheads="1"/>
            </p:cNvSpPr>
            <p:nvPr/>
          </p:nvSpPr>
          <p:spPr bwMode="auto">
            <a:xfrm>
              <a:off x="3132730" y="1945417"/>
              <a:ext cx="453158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2" name="Text Box 100"/>
            <p:cNvSpPr txBox="1">
              <a:spLocks noChangeArrowheads="1"/>
            </p:cNvSpPr>
            <p:nvPr/>
          </p:nvSpPr>
          <p:spPr bwMode="auto">
            <a:xfrm>
              <a:off x="2479137" y="1437585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2969249" y="2835518"/>
            <a:ext cx="26346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03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423000" y="290562"/>
            <a:ext cx="8318669" cy="1319222"/>
          </a:xfrm>
          <a:prstGeom prst="roundRect">
            <a:avLst>
              <a:gd name="adj" fmla="val 8366"/>
            </a:avLst>
          </a:prstGeom>
          <a:solidFill>
            <a:schemeClr val="accent1">
              <a:alpha val="8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954184" y="208623"/>
            <a:ext cx="7407763" cy="126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graphicFrame>
        <p:nvGraphicFramePr>
          <p:cNvPr id="42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080272"/>
              </p:ext>
            </p:extLst>
          </p:nvPr>
        </p:nvGraphicFramePr>
        <p:xfrm>
          <a:off x="4475272" y="593938"/>
          <a:ext cx="10706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1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272" y="593938"/>
                        <a:ext cx="10706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3477660" y="-154938"/>
            <a:ext cx="1658835" cy="1288782"/>
            <a:chOff x="1927053" y="1437585"/>
            <a:chExt cx="1658835" cy="1288782"/>
          </a:xfrm>
        </p:grpSpPr>
        <p:grpSp>
          <p:nvGrpSpPr>
            <p:cNvPr id="52" name="Group 51"/>
            <p:cNvGrpSpPr/>
            <p:nvPr/>
          </p:nvGrpSpPr>
          <p:grpSpPr>
            <a:xfrm>
              <a:off x="1927053" y="1820752"/>
              <a:ext cx="620891" cy="905615"/>
              <a:chOff x="6010329" y="-1254708"/>
              <a:chExt cx="827856" cy="1207487"/>
            </a:xfrm>
          </p:grpSpPr>
          <p:sp>
            <p:nvSpPr>
              <p:cNvPr id="59" name="Text Box 32"/>
              <p:cNvSpPr txBox="1">
                <a:spLocks noChangeArrowheads="1"/>
              </p:cNvSpPr>
              <p:nvPr/>
            </p:nvSpPr>
            <p:spPr bwMode="auto">
              <a:xfrm>
                <a:off x="6033674" y="-1254708"/>
                <a:ext cx="8045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60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6010329" y="-660161"/>
                <a:ext cx="474909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 Box 32"/>
            <p:cNvSpPr txBox="1">
              <a:spLocks noChangeArrowheads="1"/>
            </p:cNvSpPr>
            <p:nvPr/>
          </p:nvSpPr>
          <p:spPr bwMode="auto">
            <a:xfrm>
              <a:off x="3132730" y="1945417"/>
              <a:ext cx="453158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5" name="Text Box 100"/>
            <p:cNvSpPr txBox="1">
              <a:spLocks noChangeArrowheads="1"/>
            </p:cNvSpPr>
            <p:nvPr/>
          </p:nvSpPr>
          <p:spPr bwMode="auto">
            <a:xfrm>
              <a:off x="2479137" y="1437585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2829414" y="1451331"/>
            <a:ext cx="26346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1929961" y="2232282"/>
            <a:ext cx="1658835" cy="1288782"/>
            <a:chOff x="1927053" y="1437585"/>
            <a:chExt cx="1658835" cy="1288782"/>
          </a:xfrm>
        </p:grpSpPr>
        <p:grpSp>
          <p:nvGrpSpPr>
            <p:cNvPr id="64" name="Group 63"/>
            <p:cNvGrpSpPr/>
            <p:nvPr/>
          </p:nvGrpSpPr>
          <p:grpSpPr>
            <a:xfrm>
              <a:off x="1927053" y="1820752"/>
              <a:ext cx="620891" cy="905615"/>
              <a:chOff x="6010329" y="-1254708"/>
              <a:chExt cx="827856" cy="1207487"/>
            </a:xfrm>
          </p:grpSpPr>
          <p:sp>
            <p:nvSpPr>
              <p:cNvPr id="67" name="Text Box 32"/>
              <p:cNvSpPr txBox="1">
                <a:spLocks noChangeArrowheads="1"/>
              </p:cNvSpPr>
              <p:nvPr/>
            </p:nvSpPr>
            <p:spPr bwMode="auto">
              <a:xfrm>
                <a:off x="6033674" y="-1254708"/>
                <a:ext cx="8045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68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6010329" y="-660161"/>
                <a:ext cx="474909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 Box 32"/>
            <p:cNvSpPr txBox="1">
              <a:spLocks noChangeArrowheads="1"/>
            </p:cNvSpPr>
            <p:nvPr/>
          </p:nvSpPr>
          <p:spPr bwMode="auto">
            <a:xfrm>
              <a:off x="3132730" y="1945417"/>
              <a:ext cx="453158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6" name="Text Box 100"/>
            <p:cNvSpPr txBox="1">
              <a:spLocks noChangeArrowheads="1"/>
            </p:cNvSpPr>
            <p:nvPr/>
          </p:nvSpPr>
          <p:spPr bwMode="auto">
            <a:xfrm>
              <a:off x="2479137" y="1437585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7" name="Text Box 32"/>
          <p:cNvSpPr txBox="1">
            <a:spLocks noChangeArrowheads="1"/>
          </p:cNvSpPr>
          <p:nvPr/>
        </p:nvSpPr>
        <p:spPr bwMode="auto">
          <a:xfrm>
            <a:off x="103334" y="1820867"/>
            <a:ext cx="3054432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692341" y="2869364"/>
            <a:ext cx="984688" cy="378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929563" y="2232282"/>
            <a:ext cx="1998058" cy="1288942"/>
            <a:chOff x="4929563" y="2232282"/>
            <a:chExt cx="1998058" cy="1288942"/>
          </a:xfrm>
        </p:grpSpPr>
        <p:grpSp>
          <p:nvGrpSpPr>
            <p:cNvPr id="70" name="Group 69"/>
            <p:cNvGrpSpPr/>
            <p:nvPr/>
          </p:nvGrpSpPr>
          <p:grpSpPr>
            <a:xfrm>
              <a:off x="4929563" y="2232282"/>
              <a:ext cx="1885767" cy="1288782"/>
              <a:chOff x="1927053" y="1437585"/>
              <a:chExt cx="1885767" cy="1288782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1927053" y="1820752"/>
                <a:ext cx="620891" cy="905615"/>
                <a:chOff x="6010329" y="-1254708"/>
                <a:chExt cx="827856" cy="1207487"/>
              </a:xfrm>
            </p:grpSpPr>
            <p:sp>
              <p:nvSpPr>
                <p:cNvPr id="7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033674" y="-1254708"/>
                  <a:ext cx="804511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7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022331" y="-724329"/>
                  <a:ext cx="756271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6010329" y="-660161"/>
                  <a:ext cx="474909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Text Box 32"/>
              <p:cNvSpPr txBox="1">
                <a:spLocks noChangeArrowheads="1"/>
              </p:cNvSpPr>
              <p:nvPr/>
            </p:nvSpPr>
            <p:spPr bwMode="auto">
              <a:xfrm>
                <a:off x="3359662" y="1753040"/>
                <a:ext cx="453158" cy="507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3" name="Text Box 100"/>
              <p:cNvSpPr txBox="1">
                <a:spLocks noChangeArrowheads="1"/>
              </p:cNvSpPr>
              <p:nvPr/>
            </p:nvSpPr>
            <p:spPr bwMode="auto">
              <a:xfrm>
                <a:off x="2511764" y="1437585"/>
                <a:ext cx="647285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vi-VN" sz="3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8" name="Text Box 32"/>
            <p:cNvSpPr txBox="1">
              <a:spLocks noChangeArrowheads="1"/>
            </p:cNvSpPr>
            <p:nvPr/>
          </p:nvSpPr>
          <p:spPr bwMode="auto">
            <a:xfrm>
              <a:off x="6360419" y="3013393"/>
              <a:ext cx="567202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6351418" y="3061519"/>
              <a:ext cx="356181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284136" y="1451331"/>
            <a:ext cx="1999811" cy="1293368"/>
            <a:chOff x="3284136" y="1451331"/>
            <a:chExt cx="1999811" cy="1293368"/>
          </a:xfrm>
        </p:grpSpPr>
        <p:grpSp>
          <p:nvGrpSpPr>
            <p:cNvPr id="80" name="Group 79"/>
            <p:cNvGrpSpPr/>
            <p:nvPr/>
          </p:nvGrpSpPr>
          <p:grpSpPr>
            <a:xfrm>
              <a:off x="3284136" y="1451331"/>
              <a:ext cx="1885767" cy="1288782"/>
              <a:chOff x="1927053" y="1437585"/>
              <a:chExt cx="1885767" cy="1288782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1927053" y="1820752"/>
                <a:ext cx="620891" cy="905615"/>
                <a:chOff x="6010329" y="-1254708"/>
                <a:chExt cx="827856" cy="1207487"/>
              </a:xfrm>
            </p:grpSpPr>
            <p:sp>
              <p:nvSpPr>
                <p:cNvPr id="8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033674" y="-1254708"/>
                  <a:ext cx="804511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8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022331" y="-724329"/>
                  <a:ext cx="756271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6010329" y="-660161"/>
                  <a:ext cx="474909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Text Box 32"/>
              <p:cNvSpPr txBox="1">
                <a:spLocks noChangeArrowheads="1"/>
              </p:cNvSpPr>
              <p:nvPr/>
            </p:nvSpPr>
            <p:spPr bwMode="auto">
              <a:xfrm>
                <a:off x="3359662" y="1813200"/>
                <a:ext cx="453158" cy="507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83" name="Text Box 100"/>
              <p:cNvSpPr txBox="1">
                <a:spLocks noChangeArrowheads="1"/>
              </p:cNvSpPr>
              <p:nvPr/>
            </p:nvSpPr>
            <p:spPr bwMode="auto">
              <a:xfrm>
                <a:off x="2511764" y="1437585"/>
                <a:ext cx="647285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vi-VN" sz="3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7" name="Text Box 32"/>
            <p:cNvSpPr txBox="1">
              <a:spLocks noChangeArrowheads="1"/>
            </p:cNvSpPr>
            <p:nvPr/>
          </p:nvSpPr>
          <p:spPr bwMode="auto">
            <a:xfrm>
              <a:off x="4716745" y="2236868"/>
              <a:ext cx="567202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4707744" y="2284994"/>
              <a:ext cx="356181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5063925" y="2878373"/>
            <a:ext cx="607699" cy="1188571"/>
            <a:chOff x="7182061" y="3550998"/>
            <a:chExt cx="607699" cy="1188571"/>
          </a:xfrm>
        </p:grpSpPr>
        <p:sp>
          <p:nvSpPr>
            <p:cNvPr id="90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1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5919576" y="2890495"/>
            <a:ext cx="1505276" cy="1188571"/>
            <a:chOff x="7157597" y="3550998"/>
            <a:chExt cx="1707836" cy="1188571"/>
          </a:xfrm>
        </p:grpSpPr>
        <p:sp>
          <p:nvSpPr>
            <p:cNvPr id="9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96" name="Straight Connector 95"/>
            <p:cNvCxnSpPr/>
            <p:nvPr/>
          </p:nvCxnSpPr>
          <p:spPr>
            <a:xfrm flipV="1">
              <a:off x="7157597" y="4136817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 Box 32"/>
          <p:cNvSpPr txBox="1">
            <a:spLocks noChangeArrowheads="1"/>
          </p:cNvSpPr>
          <p:nvPr/>
        </p:nvSpPr>
        <p:spPr bwMode="auto">
          <a:xfrm>
            <a:off x="5438712" y="3149493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8" name="Text Box 32"/>
          <p:cNvSpPr txBox="1">
            <a:spLocks noChangeArrowheads="1"/>
          </p:cNvSpPr>
          <p:nvPr/>
        </p:nvSpPr>
        <p:spPr bwMode="auto">
          <a:xfrm>
            <a:off x="6992037" y="3135467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7462966" y="2900119"/>
            <a:ext cx="1282534" cy="1188571"/>
            <a:chOff x="1413183" y="3754210"/>
            <a:chExt cx="733924" cy="1188571"/>
          </a:xfrm>
        </p:grpSpPr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13183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</a:t>
              </a:r>
            </a:p>
          </p:txBody>
        </p:sp>
        <p:sp>
          <p:nvSpPr>
            <p:cNvPr id="101" name="Text Box 32"/>
            <p:cNvSpPr txBox="1">
              <a:spLocks noChangeArrowheads="1"/>
            </p:cNvSpPr>
            <p:nvPr/>
          </p:nvSpPr>
          <p:spPr bwMode="auto">
            <a:xfrm>
              <a:off x="154289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 Box 100"/>
          <p:cNvSpPr txBox="1">
            <a:spLocks noChangeArrowheads="1"/>
          </p:cNvSpPr>
          <p:nvPr/>
        </p:nvSpPr>
        <p:spPr bwMode="auto">
          <a:xfrm>
            <a:off x="274403" y="3088000"/>
            <a:ext cx="49361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; 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3965987" y="2874774"/>
            <a:ext cx="607699" cy="1188571"/>
            <a:chOff x="7182061" y="3550998"/>
            <a:chExt cx="607699" cy="1188571"/>
          </a:xfrm>
        </p:grpSpPr>
        <p:sp>
          <p:nvSpPr>
            <p:cNvPr id="10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966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77" grpId="0"/>
      <p:bldP spid="2" grpId="0" animBg="1"/>
      <p:bldP spid="2" grpId="1" animBg="1"/>
      <p:bldP spid="97" grpId="0"/>
      <p:bldP spid="98" grpId="0"/>
      <p:bldP spid="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ed Rectangle 107"/>
          <p:cNvSpPr/>
          <p:nvPr/>
        </p:nvSpPr>
        <p:spPr>
          <a:xfrm>
            <a:off x="423000" y="290562"/>
            <a:ext cx="8318669" cy="1319222"/>
          </a:xfrm>
          <a:prstGeom prst="roundRect">
            <a:avLst>
              <a:gd name="adj" fmla="val 8366"/>
            </a:avLst>
          </a:prstGeom>
          <a:solidFill>
            <a:schemeClr val="accent1">
              <a:alpha val="8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Text Box 32"/>
          <p:cNvSpPr txBox="1">
            <a:spLocks noChangeArrowheads="1"/>
          </p:cNvSpPr>
          <p:nvPr/>
        </p:nvSpPr>
        <p:spPr bwMode="auto">
          <a:xfrm>
            <a:off x="954184" y="208623"/>
            <a:ext cx="7407763" cy="126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graphicFrame>
        <p:nvGraphicFramePr>
          <p:cNvPr id="110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911665"/>
              </p:ext>
            </p:extLst>
          </p:nvPr>
        </p:nvGraphicFramePr>
        <p:xfrm>
          <a:off x="4475272" y="593938"/>
          <a:ext cx="10706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42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272" y="593938"/>
                        <a:ext cx="10706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1" name="Group 110"/>
          <p:cNvGrpSpPr/>
          <p:nvPr/>
        </p:nvGrpSpPr>
        <p:grpSpPr>
          <a:xfrm>
            <a:off x="3477660" y="-154938"/>
            <a:ext cx="1658835" cy="1288782"/>
            <a:chOff x="1927053" y="1437585"/>
            <a:chExt cx="1658835" cy="1288782"/>
          </a:xfrm>
        </p:grpSpPr>
        <p:grpSp>
          <p:nvGrpSpPr>
            <p:cNvPr id="112" name="Group 111"/>
            <p:cNvGrpSpPr/>
            <p:nvPr/>
          </p:nvGrpSpPr>
          <p:grpSpPr>
            <a:xfrm>
              <a:off x="1927053" y="1820752"/>
              <a:ext cx="620891" cy="905615"/>
              <a:chOff x="6010329" y="-1254708"/>
              <a:chExt cx="827856" cy="1207487"/>
            </a:xfrm>
          </p:grpSpPr>
          <p:sp>
            <p:nvSpPr>
              <p:cNvPr id="115" name="Text Box 32"/>
              <p:cNvSpPr txBox="1">
                <a:spLocks noChangeArrowheads="1"/>
              </p:cNvSpPr>
              <p:nvPr/>
            </p:nvSpPr>
            <p:spPr bwMode="auto">
              <a:xfrm>
                <a:off x="6033674" y="-1254708"/>
                <a:ext cx="8045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16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>
                <a:off x="6010329" y="-660161"/>
                <a:ext cx="474909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Text Box 32"/>
            <p:cNvSpPr txBox="1">
              <a:spLocks noChangeArrowheads="1"/>
            </p:cNvSpPr>
            <p:nvPr/>
          </p:nvSpPr>
          <p:spPr bwMode="auto">
            <a:xfrm>
              <a:off x="3132730" y="1945417"/>
              <a:ext cx="453158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4" name="Text Box 100"/>
            <p:cNvSpPr txBox="1">
              <a:spLocks noChangeArrowheads="1"/>
            </p:cNvSpPr>
            <p:nvPr/>
          </p:nvSpPr>
          <p:spPr bwMode="auto">
            <a:xfrm>
              <a:off x="2479137" y="1437585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8" name="Straight Connector 117"/>
          <p:cNvCxnSpPr/>
          <p:nvPr/>
        </p:nvCxnSpPr>
        <p:spPr>
          <a:xfrm>
            <a:off x="2829414" y="1451331"/>
            <a:ext cx="26346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Box 32"/>
          <p:cNvSpPr txBox="1">
            <a:spLocks noChangeArrowheads="1"/>
          </p:cNvSpPr>
          <p:nvPr/>
        </p:nvSpPr>
        <p:spPr bwMode="auto">
          <a:xfrm>
            <a:off x="103334" y="1820867"/>
            <a:ext cx="3054432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52" name="Group 151"/>
          <p:cNvGrpSpPr/>
          <p:nvPr/>
        </p:nvGrpSpPr>
        <p:grpSpPr>
          <a:xfrm>
            <a:off x="6471421" y="2268171"/>
            <a:ext cx="1505276" cy="1188571"/>
            <a:chOff x="7157597" y="3550998"/>
            <a:chExt cx="1707836" cy="1188571"/>
          </a:xfrm>
        </p:grpSpPr>
        <p:sp>
          <p:nvSpPr>
            <p:cNvPr id="153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54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55" name="Straight Connector 154"/>
            <p:cNvCxnSpPr/>
            <p:nvPr/>
          </p:nvCxnSpPr>
          <p:spPr>
            <a:xfrm flipV="1">
              <a:off x="7157597" y="4136817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Text Box 32"/>
          <p:cNvSpPr txBox="1">
            <a:spLocks noChangeArrowheads="1"/>
          </p:cNvSpPr>
          <p:nvPr/>
        </p:nvSpPr>
        <p:spPr bwMode="auto">
          <a:xfrm>
            <a:off x="5990557" y="252716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57" name="Text Box 32"/>
          <p:cNvSpPr txBox="1">
            <a:spLocks noChangeArrowheads="1"/>
          </p:cNvSpPr>
          <p:nvPr/>
        </p:nvSpPr>
        <p:spPr bwMode="auto">
          <a:xfrm>
            <a:off x="7543882" y="251314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8014811" y="2277795"/>
            <a:ext cx="1282534" cy="1188571"/>
            <a:chOff x="1413183" y="3754210"/>
            <a:chExt cx="733924" cy="1188571"/>
          </a:xfrm>
        </p:grpSpPr>
        <p:sp>
          <p:nvSpPr>
            <p:cNvPr id="159" name="Text Box 32"/>
            <p:cNvSpPr txBox="1">
              <a:spLocks noChangeArrowheads="1"/>
            </p:cNvSpPr>
            <p:nvPr/>
          </p:nvSpPr>
          <p:spPr bwMode="auto">
            <a:xfrm>
              <a:off x="1413183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</a:t>
              </a:r>
            </a:p>
          </p:txBody>
        </p:sp>
        <p:sp>
          <p:nvSpPr>
            <p:cNvPr id="160" name="Text Box 32"/>
            <p:cNvSpPr txBox="1">
              <a:spLocks noChangeArrowheads="1"/>
            </p:cNvSpPr>
            <p:nvPr/>
          </p:nvSpPr>
          <p:spPr bwMode="auto">
            <a:xfrm>
              <a:off x="154289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61" name="Straight Connector 16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Text Box 100"/>
          <p:cNvSpPr txBox="1">
            <a:spLocks noChangeArrowheads="1"/>
          </p:cNvSpPr>
          <p:nvPr/>
        </p:nvSpPr>
        <p:spPr bwMode="auto">
          <a:xfrm>
            <a:off x="270572" y="2537868"/>
            <a:ext cx="49361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; </a:t>
            </a:r>
          </a:p>
        </p:txBody>
      </p:sp>
      <p:grpSp>
        <p:nvGrpSpPr>
          <p:cNvPr id="163" name="Group 162"/>
          <p:cNvGrpSpPr/>
          <p:nvPr/>
        </p:nvGrpSpPr>
        <p:grpSpPr>
          <a:xfrm>
            <a:off x="3962156" y="2324642"/>
            <a:ext cx="607699" cy="1188571"/>
            <a:chOff x="7182061" y="3550998"/>
            <a:chExt cx="607699" cy="1188571"/>
          </a:xfrm>
        </p:grpSpPr>
        <p:sp>
          <p:nvSpPr>
            <p:cNvPr id="16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573901" y="3305065"/>
            <a:ext cx="7673748" cy="1772848"/>
            <a:chOff x="297263" y="3411562"/>
            <a:chExt cx="7673748" cy="1772848"/>
          </a:xfrm>
        </p:grpSpPr>
        <p:sp>
          <p:nvSpPr>
            <p:cNvPr id="168" name="Rectangle 2"/>
            <p:cNvSpPr>
              <a:spLocks noChangeArrowheads="1"/>
            </p:cNvSpPr>
            <p:nvPr/>
          </p:nvSpPr>
          <p:spPr bwMode="auto">
            <a:xfrm>
              <a:off x="297263" y="3830311"/>
              <a:ext cx="7673748" cy="65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defRPr/>
              </a:pPr>
              <a:r>
                <a:rPr lang="en-US" altLang="vi-VN" sz="27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	Hai phân số       và 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đã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được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quy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đồng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mẫu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thành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hai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. </a:t>
              </a:r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3323562" y="3411562"/>
              <a:ext cx="745341" cy="951980"/>
              <a:chOff x="6951139" y="3534901"/>
              <a:chExt cx="993789" cy="1269307"/>
            </a:xfrm>
          </p:grpSpPr>
          <p:sp>
            <p:nvSpPr>
              <p:cNvPr id="182" name="Text Box 32"/>
              <p:cNvSpPr txBox="1">
                <a:spLocks noChangeArrowheads="1"/>
              </p:cNvSpPr>
              <p:nvPr/>
            </p:nvSpPr>
            <p:spPr bwMode="auto">
              <a:xfrm>
                <a:off x="6951139" y="3534901"/>
                <a:ext cx="993789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83" name="Text Box 32"/>
              <p:cNvSpPr txBox="1">
                <a:spLocks noChangeArrowheads="1"/>
              </p:cNvSpPr>
              <p:nvPr/>
            </p:nvSpPr>
            <p:spPr bwMode="auto">
              <a:xfrm>
                <a:off x="7155395" y="4127100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184" name="Straight Connector 183"/>
              <p:cNvCxnSpPr/>
              <p:nvPr/>
            </p:nvCxnSpPr>
            <p:spPr>
              <a:xfrm>
                <a:off x="7224841" y="4191275"/>
                <a:ext cx="467030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9" name="Text Box 32"/>
            <p:cNvSpPr txBox="1">
              <a:spLocks noChangeArrowheads="1"/>
            </p:cNvSpPr>
            <p:nvPr/>
          </p:nvSpPr>
          <p:spPr bwMode="auto">
            <a:xfrm>
              <a:off x="4387781" y="3572796"/>
              <a:ext cx="453157" cy="507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5091848" y="4269899"/>
              <a:ext cx="755716" cy="914511"/>
              <a:chOff x="8216394" y="3539905"/>
              <a:chExt cx="608589" cy="1219348"/>
            </a:xfrm>
          </p:grpSpPr>
          <p:sp>
            <p:nvSpPr>
              <p:cNvPr id="176" name="Text Box 32"/>
              <p:cNvSpPr txBox="1">
                <a:spLocks noChangeArrowheads="1"/>
              </p:cNvSpPr>
              <p:nvPr/>
            </p:nvSpPr>
            <p:spPr bwMode="auto">
              <a:xfrm>
                <a:off x="8216394" y="3539905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77" name="Text Box 32"/>
              <p:cNvSpPr txBox="1">
                <a:spLocks noChangeArrowheads="1"/>
              </p:cNvSpPr>
              <p:nvPr/>
            </p:nvSpPr>
            <p:spPr bwMode="auto">
              <a:xfrm>
                <a:off x="8220772" y="4082145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178" name="Straight Connector 177"/>
              <p:cNvCxnSpPr/>
              <p:nvPr/>
            </p:nvCxnSpPr>
            <p:spPr>
              <a:xfrm>
                <a:off x="8305657" y="4146313"/>
                <a:ext cx="399317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6286496" y="4269899"/>
              <a:ext cx="798782" cy="914511"/>
              <a:chOff x="8183991" y="3550989"/>
              <a:chExt cx="643271" cy="1219348"/>
            </a:xfrm>
          </p:grpSpPr>
          <p:sp>
            <p:nvSpPr>
              <p:cNvPr id="173" name="Text Box 32"/>
              <p:cNvSpPr txBox="1">
                <a:spLocks noChangeArrowheads="1"/>
              </p:cNvSpPr>
              <p:nvPr/>
            </p:nvSpPr>
            <p:spPr bwMode="auto">
              <a:xfrm>
                <a:off x="8183991" y="355098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</a:p>
            </p:txBody>
          </p:sp>
          <p:sp>
            <p:nvSpPr>
              <p:cNvPr id="174" name="Text Box 32"/>
              <p:cNvSpPr txBox="1">
                <a:spLocks noChangeArrowheads="1"/>
              </p:cNvSpPr>
              <p:nvPr/>
            </p:nvSpPr>
            <p:spPr bwMode="auto">
              <a:xfrm>
                <a:off x="8223051" y="40932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175" name="Straight Connector 174"/>
              <p:cNvCxnSpPr/>
              <p:nvPr/>
            </p:nvCxnSpPr>
            <p:spPr>
              <a:xfrm>
                <a:off x="8372628" y="4157397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5" name="Right Arrow 184"/>
          <p:cNvSpPr/>
          <p:nvPr/>
        </p:nvSpPr>
        <p:spPr>
          <a:xfrm>
            <a:off x="1010797" y="3627147"/>
            <a:ext cx="618067" cy="378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43914" y="2331963"/>
            <a:ext cx="1406778" cy="1150309"/>
            <a:chOff x="4843914" y="2331963"/>
            <a:chExt cx="1406778" cy="1150309"/>
          </a:xfrm>
        </p:grpSpPr>
        <p:grpSp>
          <p:nvGrpSpPr>
            <p:cNvPr id="148" name="Group 147"/>
            <p:cNvGrpSpPr/>
            <p:nvPr/>
          </p:nvGrpSpPr>
          <p:grpSpPr>
            <a:xfrm>
              <a:off x="5571092" y="2331963"/>
              <a:ext cx="679600" cy="910622"/>
              <a:chOff x="7110160" y="3828947"/>
              <a:chExt cx="679600" cy="910622"/>
            </a:xfrm>
          </p:grpSpPr>
          <p:sp>
            <p:nvSpPr>
              <p:cNvPr id="149" name="Text Box 32"/>
              <p:cNvSpPr txBox="1">
                <a:spLocks noChangeArrowheads="1"/>
              </p:cNvSpPr>
              <p:nvPr/>
            </p:nvSpPr>
            <p:spPr bwMode="auto">
              <a:xfrm>
                <a:off x="7110160" y="3828947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50" name="Text Box 32"/>
              <p:cNvSpPr txBox="1">
                <a:spLocks noChangeArrowheads="1"/>
              </p:cNvSpPr>
              <p:nvPr/>
            </p:nvSpPr>
            <p:spPr bwMode="auto">
              <a:xfrm>
                <a:off x="7185549" y="4093238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8" name="Text Box 32"/>
            <p:cNvSpPr txBox="1">
              <a:spLocks noChangeArrowheads="1"/>
            </p:cNvSpPr>
            <p:nvPr/>
          </p:nvSpPr>
          <p:spPr bwMode="auto">
            <a:xfrm>
              <a:off x="5571092" y="2835941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5610384" y="2900109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4843914" y="2538785"/>
              <a:ext cx="679600" cy="910622"/>
              <a:chOff x="7110160" y="3828947"/>
              <a:chExt cx="679600" cy="910622"/>
            </a:xfrm>
          </p:grpSpPr>
          <p:sp>
            <p:nvSpPr>
              <p:cNvPr id="51" name="Text Box 32"/>
              <p:cNvSpPr txBox="1">
                <a:spLocks noChangeArrowheads="1"/>
              </p:cNvSpPr>
              <p:nvPr/>
            </p:nvSpPr>
            <p:spPr bwMode="auto">
              <a:xfrm>
                <a:off x="7110160" y="3828947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2" name="Text Box 32"/>
              <p:cNvSpPr txBox="1">
                <a:spLocks noChangeArrowheads="1"/>
              </p:cNvSpPr>
              <p:nvPr/>
            </p:nvSpPr>
            <p:spPr bwMode="auto">
              <a:xfrm>
                <a:off x="7185549" y="4093238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3" name="Text Box 32"/>
            <p:cNvSpPr txBox="1">
              <a:spLocks noChangeArrowheads="1"/>
            </p:cNvSpPr>
            <p:nvPr/>
          </p:nvSpPr>
          <p:spPr bwMode="auto">
            <a:xfrm>
              <a:off x="5193597" y="2544557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953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/>
      <p:bldP spid="126" grpId="0"/>
      <p:bldP spid="156" grpId="0"/>
      <p:bldP spid="157" grpId="0"/>
      <p:bldP spid="162" grpId="0"/>
      <p:bldP spid="1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25" y="3803375"/>
            <a:ext cx="2624475" cy="102207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58468" y="1131911"/>
            <a:ext cx="7692220" cy="2073998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1664048" y="1243936"/>
            <a:ext cx="5926574" cy="162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</a:p>
        </p:txBody>
      </p:sp>
      <p:graphicFrame>
        <p:nvGraphicFramePr>
          <p:cNvPr id="10" name="Object 77"/>
          <p:cNvGraphicFramePr>
            <a:graphicFrameLocks noChangeAspect="1"/>
          </p:cNvGraphicFramePr>
          <p:nvPr/>
        </p:nvGraphicFramePr>
        <p:xfrm>
          <a:off x="5185136" y="1629251"/>
          <a:ext cx="10706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1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5136" y="1629251"/>
                        <a:ext cx="10706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7" y="2742866"/>
            <a:ext cx="939531" cy="21132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1671792" y="209517"/>
            <a:ext cx="565789" cy="3318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61" y="29386"/>
            <a:ext cx="1005927" cy="10059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" y="36910"/>
            <a:ext cx="1330262" cy="1211489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7257348" y="1019455"/>
            <a:ext cx="1072489" cy="1278127"/>
            <a:chOff x="1936046" y="1448240"/>
            <a:chExt cx="1072489" cy="1278127"/>
          </a:xfrm>
        </p:grpSpPr>
        <p:grpSp>
          <p:nvGrpSpPr>
            <p:cNvPr id="40" name="Group 39"/>
            <p:cNvGrpSpPr/>
            <p:nvPr/>
          </p:nvGrpSpPr>
          <p:grpSpPr>
            <a:xfrm>
              <a:off x="1936046" y="1820752"/>
              <a:ext cx="684080" cy="905615"/>
              <a:chOff x="6022331" y="-1254708"/>
              <a:chExt cx="912110" cy="1207487"/>
            </a:xfrm>
          </p:grpSpPr>
          <p:sp>
            <p:nvSpPr>
              <p:cNvPr id="46" name="Text Box 32"/>
              <p:cNvSpPr txBox="1">
                <a:spLocks noChangeArrowheads="1"/>
              </p:cNvSpPr>
              <p:nvPr/>
            </p:nvSpPr>
            <p:spPr bwMode="auto">
              <a:xfrm>
                <a:off x="6129931" y="-1254708"/>
                <a:ext cx="804510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47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6090543" y="-660161"/>
                <a:ext cx="474908" cy="0"/>
              </a:xfrm>
              <a:prstGeom prst="line">
                <a:avLst/>
              </a:prstGeom>
              <a:ln w="44450" cmpd="sng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 Box 100"/>
            <p:cNvSpPr txBox="1">
              <a:spLocks noChangeArrowheads="1"/>
            </p:cNvSpPr>
            <p:nvPr/>
          </p:nvSpPr>
          <p:spPr bwMode="auto">
            <a:xfrm>
              <a:off x="2361250" y="1448240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2242195" y="2889084"/>
            <a:ext cx="26346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335263" y="1387244"/>
            <a:ext cx="60338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8326755" y="1797060"/>
            <a:ext cx="56720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389946" y="1845186"/>
            <a:ext cx="356181" cy="0"/>
          </a:xfrm>
          <a:prstGeom prst="line">
            <a:avLst/>
          </a:prstGeom>
          <a:ln w="444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80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ed Rectangle 107"/>
          <p:cNvSpPr/>
          <p:nvPr/>
        </p:nvSpPr>
        <p:spPr>
          <a:xfrm>
            <a:off x="423000" y="290562"/>
            <a:ext cx="8318669" cy="1319222"/>
          </a:xfrm>
          <a:prstGeom prst="roundRect">
            <a:avLst>
              <a:gd name="adj" fmla="val 8366"/>
            </a:avLst>
          </a:prstGeom>
          <a:solidFill>
            <a:schemeClr val="accent1">
              <a:alpha val="8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10" name="Object 77"/>
          <p:cNvGraphicFramePr>
            <a:graphicFrameLocks noChangeAspect="1"/>
          </p:cNvGraphicFramePr>
          <p:nvPr/>
        </p:nvGraphicFramePr>
        <p:xfrm>
          <a:off x="4475272" y="593938"/>
          <a:ext cx="10706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11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272" y="593938"/>
                        <a:ext cx="10706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Text Box 32"/>
          <p:cNvSpPr txBox="1">
            <a:spLocks noChangeArrowheads="1"/>
          </p:cNvSpPr>
          <p:nvPr/>
        </p:nvSpPr>
        <p:spPr bwMode="auto">
          <a:xfrm>
            <a:off x="962278" y="1605123"/>
            <a:ext cx="1485002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167" name="Group 166"/>
          <p:cNvGrpSpPr/>
          <p:nvPr/>
        </p:nvGrpSpPr>
        <p:grpSpPr>
          <a:xfrm>
            <a:off x="462960" y="3297297"/>
            <a:ext cx="7673748" cy="1778761"/>
            <a:chOff x="297263" y="3405649"/>
            <a:chExt cx="7673748" cy="1778761"/>
          </a:xfrm>
        </p:grpSpPr>
        <p:sp>
          <p:nvSpPr>
            <p:cNvPr id="168" name="Rectangle 2"/>
            <p:cNvSpPr>
              <a:spLocks noChangeArrowheads="1"/>
            </p:cNvSpPr>
            <p:nvPr/>
          </p:nvSpPr>
          <p:spPr bwMode="auto">
            <a:xfrm>
              <a:off x="297263" y="3830311"/>
              <a:ext cx="7673748" cy="65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defRPr/>
              </a:pP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	Hai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đã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được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quy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đồng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mẫu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thành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hai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 </a:t>
              </a:r>
              <a:r>
                <a:rPr lang="en-US" altLang="vi-VN" sz="27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. </a:t>
              </a:r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3323562" y="3411562"/>
              <a:ext cx="745341" cy="951980"/>
              <a:chOff x="6951139" y="3534901"/>
              <a:chExt cx="993789" cy="1269307"/>
            </a:xfrm>
          </p:grpSpPr>
          <p:sp>
            <p:nvSpPr>
              <p:cNvPr id="182" name="Text Box 32"/>
              <p:cNvSpPr txBox="1">
                <a:spLocks noChangeArrowheads="1"/>
              </p:cNvSpPr>
              <p:nvPr/>
            </p:nvSpPr>
            <p:spPr bwMode="auto">
              <a:xfrm>
                <a:off x="6951139" y="3534901"/>
                <a:ext cx="993789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183" name="Text Box 32"/>
              <p:cNvSpPr txBox="1">
                <a:spLocks noChangeArrowheads="1"/>
              </p:cNvSpPr>
              <p:nvPr/>
            </p:nvSpPr>
            <p:spPr bwMode="auto">
              <a:xfrm>
                <a:off x="7059138" y="4127100"/>
                <a:ext cx="789533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cxnSp>
            <p:nvCxnSpPr>
              <p:cNvPr id="184" name="Straight Connector 183"/>
              <p:cNvCxnSpPr/>
              <p:nvPr/>
            </p:nvCxnSpPr>
            <p:spPr>
              <a:xfrm>
                <a:off x="7224841" y="4191275"/>
                <a:ext cx="467030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9" name="Text Box 32"/>
            <p:cNvSpPr txBox="1">
              <a:spLocks noChangeArrowheads="1"/>
            </p:cNvSpPr>
            <p:nvPr/>
          </p:nvSpPr>
          <p:spPr bwMode="auto">
            <a:xfrm>
              <a:off x="4363105" y="3405649"/>
              <a:ext cx="586467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vi-VN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5091848" y="4269899"/>
              <a:ext cx="755716" cy="914511"/>
              <a:chOff x="8216394" y="3539905"/>
              <a:chExt cx="608589" cy="1219348"/>
            </a:xfrm>
          </p:grpSpPr>
          <p:sp>
            <p:nvSpPr>
              <p:cNvPr id="176" name="Text Box 32"/>
              <p:cNvSpPr txBox="1">
                <a:spLocks noChangeArrowheads="1"/>
              </p:cNvSpPr>
              <p:nvPr/>
            </p:nvSpPr>
            <p:spPr bwMode="auto">
              <a:xfrm>
                <a:off x="8216394" y="3539905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</a:t>
                </a:r>
              </a:p>
            </p:txBody>
          </p:sp>
          <p:sp>
            <p:nvSpPr>
              <p:cNvPr id="177" name="Text Box 32"/>
              <p:cNvSpPr txBox="1">
                <a:spLocks noChangeArrowheads="1"/>
              </p:cNvSpPr>
              <p:nvPr/>
            </p:nvSpPr>
            <p:spPr bwMode="auto">
              <a:xfrm>
                <a:off x="8220772" y="4082145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</a:p>
            </p:txBody>
          </p:sp>
          <p:cxnSp>
            <p:nvCxnSpPr>
              <p:cNvPr id="178" name="Straight Connector 177"/>
              <p:cNvCxnSpPr/>
              <p:nvPr/>
            </p:nvCxnSpPr>
            <p:spPr>
              <a:xfrm>
                <a:off x="8305657" y="4146313"/>
                <a:ext cx="399317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6286496" y="4269899"/>
              <a:ext cx="798782" cy="914511"/>
              <a:chOff x="8183991" y="3550989"/>
              <a:chExt cx="643271" cy="1219348"/>
            </a:xfrm>
          </p:grpSpPr>
          <p:sp>
            <p:nvSpPr>
              <p:cNvPr id="173" name="Text Box 32"/>
              <p:cNvSpPr txBox="1">
                <a:spLocks noChangeArrowheads="1"/>
              </p:cNvSpPr>
              <p:nvPr/>
            </p:nvSpPr>
            <p:spPr bwMode="auto">
              <a:xfrm>
                <a:off x="8183991" y="355098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46</a:t>
                </a:r>
              </a:p>
            </p:txBody>
          </p:sp>
          <p:sp>
            <p:nvSpPr>
              <p:cNvPr id="174" name="Text Box 32"/>
              <p:cNvSpPr txBox="1">
                <a:spLocks noChangeArrowheads="1"/>
              </p:cNvSpPr>
              <p:nvPr/>
            </p:nvSpPr>
            <p:spPr bwMode="auto">
              <a:xfrm>
                <a:off x="8223051" y="40932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</a:p>
            </p:txBody>
          </p:sp>
          <p:cxnSp>
            <p:nvCxnSpPr>
              <p:cNvPr id="175" name="Straight Connector 174"/>
              <p:cNvCxnSpPr/>
              <p:nvPr/>
            </p:nvCxnSpPr>
            <p:spPr>
              <a:xfrm>
                <a:off x="8372628" y="4157397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5" name="Right Arrow 184"/>
          <p:cNvSpPr/>
          <p:nvPr/>
        </p:nvSpPr>
        <p:spPr>
          <a:xfrm>
            <a:off x="970269" y="3575024"/>
            <a:ext cx="618067" cy="378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1113909" y="199346"/>
            <a:ext cx="6829787" cy="126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774405" y="-172854"/>
            <a:ext cx="1072489" cy="1278127"/>
            <a:chOff x="1936046" y="1448240"/>
            <a:chExt cx="1072489" cy="1278127"/>
          </a:xfrm>
        </p:grpSpPr>
        <p:grpSp>
          <p:nvGrpSpPr>
            <p:cNvPr id="51" name="Group 50"/>
            <p:cNvGrpSpPr/>
            <p:nvPr/>
          </p:nvGrpSpPr>
          <p:grpSpPr>
            <a:xfrm>
              <a:off x="1936046" y="1820752"/>
              <a:ext cx="684080" cy="905615"/>
              <a:chOff x="6022331" y="-1254708"/>
              <a:chExt cx="912110" cy="1207487"/>
            </a:xfrm>
          </p:grpSpPr>
          <p:sp>
            <p:nvSpPr>
              <p:cNvPr id="53" name="Text Box 32"/>
              <p:cNvSpPr txBox="1">
                <a:spLocks noChangeArrowheads="1"/>
              </p:cNvSpPr>
              <p:nvPr/>
            </p:nvSpPr>
            <p:spPr bwMode="auto">
              <a:xfrm>
                <a:off x="6129931" y="-1254708"/>
                <a:ext cx="804510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54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6090543" y="-660161"/>
                <a:ext cx="47490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 Box 100"/>
            <p:cNvSpPr txBox="1">
              <a:spLocks noChangeArrowheads="1"/>
            </p:cNvSpPr>
            <p:nvPr/>
          </p:nvSpPr>
          <p:spPr bwMode="auto">
            <a:xfrm>
              <a:off x="2361250" y="1448240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7852320" y="194935"/>
            <a:ext cx="60338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7843812" y="604751"/>
            <a:ext cx="56720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7907003" y="652877"/>
            <a:ext cx="356181" cy="0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32"/>
          <p:cNvSpPr txBox="1">
            <a:spLocks noChangeArrowheads="1"/>
          </p:cNvSpPr>
          <p:nvPr/>
        </p:nvSpPr>
        <p:spPr bwMode="auto">
          <a:xfrm>
            <a:off x="2447279" y="1605123"/>
            <a:ext cx="2106199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12 = 5</a:t>
            </a:r>
          </a:p>
        </p:txBody>
      </p:sp>
      <p:sp>
        <p:nvSpPr>
          <p:cNvPr id="60" name="Text Box 32"/>
          <p:cNvSpPr txBox="1">
            <a:spLocks noChangeArrowheads="1"/>
          </p:cNvSpPr>
          <p:nvPr/>
        </p:nvSpPr>
        <p:spPr bwMode="auto">
          <a:xfrm>
            <a:off x="5050596" y="1605123"/>
            <a:ext cx="2106199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30 = 2</a:t>
            </a:r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3758675" y="1522774"/>
            <a:ext cx="365802" cy="7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2" name="Text Box 32"/>
          <p:cNvSpPr txBox="1">
            <a:spLocks noChangeArrowheads="1"/>
          </p:cNvSpPr>
          <p:nvPr/>
        </p:nvSpPr>
        <p:spPr bwMode="auto">
          <a:xfrm>
            <a:off x="6390900" y="1535365"/>
            <a:ext cx="369467" cy="7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901291" y="2338216"/>
            <a:ext cx="972061" cy="1090919"/>
            <a:chOff x="7214381" y="3587094"/>
            <a:chExt cx="662029" cy="1090919"/>
          </a:xfrm>
        </p:grpSpPr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7272199" y="3587094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65" name="Text Box 32"/>
            <p:cNvSpPr txBox="1">
              <a:spLocks noChangeArrowheads="1"/>
            </p:cNvSpPr>
            <p:nvPr/>
          </p:nvSpPr>
          <p:spPr bwMode="auto">
            <a:xfrm>
              <a:off x="7214381" y="4093238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863221" y="2314242"/>
            <a:ext cx="1483714" cy="1176563"/>
            <a:chOff x="7095607" y="3550998"/>
            <a:chExt cx="1683372" cy="1176563"/>
          </a:xfrm>
        </p:grpSpPr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7095607" y="3550998"/>
              <a:ext cx="168337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x </a:t>
              </a:r>
              <a:endPara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7155367" y="4142786"/>
              <a:ext cx="155466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x </a:t>
              </a:r>
              <a:endPara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7224841" y="4145284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32"/>
          <p:cNvSpPr txBox="1">
            <a:spLocks noChangeArrowheads="1"/>
          </p:cNvSpPr>
          <p:nvPr/>
        </p:nvSpPr>
        <p:spPr bwMode="auto">
          <a:xfrm>
            <a:off x="1513197" y="2573240"/>
            <a:ext cx="6042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2" name="Text Box 32"/>
          <p:cNvSpPr txBox="1">
            <a:spLocks noChangeArrowheads="1"/>
          </p:cNvSpPr>
          <p:nvPr/>
        </p:nvSpPr>
        <p:spPr bwMode="auto">
          <a:xfrm>
            <a:off x="3066522" y="2559214"/>
            <a:ext cx="7645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3550371" y="2289998"/>
            <a:ext cx="1184498" cy="1127015"/>
            <a:chOff x="1444803" y="3754210"/>
            <a:chExt cx="677824" cy="1127015"/>
          </a:xfrm>
        </p:grpSpPr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1444803" y="3754210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35</a:t>
              </a: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1518416" y="4296450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499567" y="4348586"/>
              <a:ext cx="350552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184667" y="2277876"/>
            <a:ext cx="636819" cy="1127015"/>
            <a:chOff x="7149453" y="3550998"/>
            <a:chExt cx="636819" cy="1127015"/>
          </a:xfrm>
        </p:grpSpPr>
        <p:sp>
          <p:nvSpPr>
            <p:cNvPr id="78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</a:p>
          </p:txBody>
        </p:sp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7149453" y="4093238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7212809" y="4133342"/>
              <a:ext cx="382754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6072926" y="2289998"/>
            <a:ext cx="1758824" cy="1127015"/>
            <a:chOff x="7157597" y="3550998"/>
            <a:chExt cx="1707836" cy="1127015"/>
          </a:xfrm>
        </p:grpSpPr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 x </a:t>
              </a:r>
              <a:endPara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 x </a:t>
              </a:r>
              <a:endPara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7157597" y="4136817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 Box 32"/>
          <p:cNvSpPr txBox="1">
            <a:spLocks noChangeArrowheads="1"/>
          </p:cNvSpPr>
          <p:nvPr/>
        </p:nvSpPr>
        <p:spPr bwMode="auto">
          <a:xfrm>
            <a:off x="5640190" y="2548996"/>
            <a:ext cx="6042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86" name="Text Box 32"/>
          <p:cNvSpPr txBox="1">
            <a:spLocks noChangeArrowheads="1"/>
          </p:cNvSpPr>
          <p:nvPr/>
        </p:nvSpPr>
        <p:spPr bwMode="auto">
          <a:xfrm>
            <a:off x="7373995" y="2559034"/>
            <a:ext cx="7645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7760701" y="2287590"/>
            <a:ext cx="1174251" cy="1127015"/>
            <a:chOff x="1413183" y="3754210"/>
            <a:chExt cx="671959" cy="1127015"/>
          </a:xfrm>
        </p:grpSpPr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1413183" y="3754210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46</a:t>
              </a:r>
            </a:p>
          </p:txBody>
        </p:sp>
        <p:sp>
          <p:nvSpPr>
            <p:cNvPr id="89" name="Text Box 32"/>
            <p:cNvSpPr txBox="1">
              <a:spLocks noChangeArrowheads="1"/>
            </p:cNvSpPr>
            <p:nvPr/>
          </p:nvSpPr>
          <p:spPr bwMode="auto">
            <a:xfrm>
              <a:off x="1480931" y="4296450"/>
              <a:ext cx="60421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485798" y="4324522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 Box 32"/>
          <p:cNvSpPr txBox="1">
            <a:spLocks noChangeArrowheads="1"/>
          </p:cNvSpPr>
          <p:nvPr/>
        </p:nvSpPr>
        <p:spPr bwMode="auto">
          <a:xfrm>
            <a:off x="6390900" y="1531352"/>
            <a:ext cx="369467" cy="7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2" name="Text Box 32"/>
          <p:cNvSpPr txBox="1">
            <a:spLocks noChangeArrowheads="1"/>
          </p:cNvSpPr>
          <p:nvPr/>
        </p:nvSpPr>
        <p:spPr bwMode="auto">
          <a:xfrm>
            <a:off x="3758675" y="1545079"/>
            <a:ext cx="365802" cy="7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3" name="Text Box 32"/>
          <p:cNvSpPr txBox="1">
            <a:spLocks noChangeArrowheads="1"/>
          </p:cNvSpPr>
          <p:nvPr/>
        </p:nvSpPr>
        <p:spPr bwMode="auto">
          <a:xfrm>
            <a:off x="4530431" y="3727041"/>
            <a:ext cx="58646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4638391" y="3806660"/>
            <a:ext cx="350272" cy="0"/>
          </a:xfrm>
          <a:prstGeom prst="line">
            <a:avLst/>
          </a:prstGeom>
          <a:ln w="44450" cmpd="sng">
            <a:solidFill>
              <a:srgbClr val="0472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40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247 L -0.12518 0.1225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7" y="623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23457E-7 L -0.10452 0.239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9.87654E-7 L 0.06805 0.1206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6019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494 L 0.06354 0.2206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0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26" grpId="0"/>
      <p:bldP spid="185" grpId="0" animBg="1"/>
      <p:bldP spid="48" grpId="0"/>
      <p:bldP spid="56" grpId="0"/>
      <p:bldP spid="57" grpId="0"/>
      <p:bldP spid="59" grpId="0"/>
      <p:bldP spid="60" grpId="0"/>
      <p:bldP spid="61" grpId="0"/>
      <p:bldP spid="61" grpId="1"/>
      <p:bldP spid="62" grpId="0"/>
      <p:bldP spid="62" grpId="1"/>
      <p:bldP spid="71" grpId="0"/>
      <p:bldP spid="72" grpId="0"/>
      <p:bldP spid="85" grpId="0"/>
      <p:bldP spid="86" grpId="0"/>
      <p:bldP spid="91" grpId="0"/>
      <p:bldP spid="91" grpId="1"/>
      <p:bldP spid="92" grpId="0"/>
      <p:bldP spid="92" grpId="1"/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54" y="-857250"/>
            <a:ext cx="6865358" cy="5143500"/>
          </a:xfrm>
          <a:prstGeom prst="rect">
            <a:avLst/>
          </a:prstGeom>
        </p:spPr>
      </p:pic>
      <p:sp>
        <p:nvSpPr>
          <p:cNvPr id="24" name="!!文本框 6"/>
          <p:cNvSpPr txBox="1"/>
          <p:nvPr/>
        </p:nvSpPr>
        <p:spPr>
          <a:xfrm>
            <a:off x="2105269" y="1441581"/>
            <a:ext cx="5829300" cy="154952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2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CỦNG CỐ</a:t>
            </a:r>
            <a:endParaRPr lang="zh-CN" altLang="en-US" sz="72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50" y="1872126"/>
            <a:ext cx="2849411" cy="3617513"/>
          </a:xfrm>
          <a:prstGeom prst="rect">
            <a:avLst/>
          </a:prstGeom>
        </p:spPr>
      </p:pic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91" y="3070757"/>
            <a:ext cx="4421584" cy="172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ed Rectangle 107"/>
          <p:cNvSpPr/>
          <p:nvPr/>
        </p:nvSpPr>
        <p:spPr>
          <a:xfrm>
            <a:off x="423000" y="290562"/>
            <a:ext cx="8318669" cy="1319222"/>
          </a:xfrm>
          <a:prstGeom prst="roundRect">
            <a:avLst>
              <a:gd name="adj" fmla="val 8366"/>
            </a:avLst>
          </a:prstGeom>
          <a:solidFill>
            <a:schemeClr val="accent1">
              <a:alpha val="8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530100" y="474141"/>
            <a:ext cx="6829787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57945" y="119962"/>
            <a:ext cx="1649439" cy="1279791"/>
            <a:chOff x="4057945" y="119962"/>
            <a:chExt cx="1649439" cy="1279791"/>
          </a:xfrm>
        </p:grpSpPr>
        <p:grpSp>
          <p:nvGrpSpPr>
            <p:cNvPr id="50" name="Group 49"/>
            <p:cNvGrpSpPr/>
            <p:nvPr/>
          </p:nvGrpSpPr>
          <p:grpSpPr>
            <a:xfrm>
              <a:off x="4057945" y="119962"/>
              <a:ext cx="1021332" cy="1279791"/>
              <a:chOff x="1987203" y="1448240"/>
              <a:chExt cx="1021332" cy="1279791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1987203" y="1820753"/>
                <a:ext cx="632921" cy="907278"/>
                <a:chOff x="6090543" y="-1254708"/>
                <a:chExt cx="843898" cy="1209705"/>
              </a:xfrm>
            </p:grpSpPr>
            <p:sp>
              <p:nvSpPr>
                <p:cNvPr id="5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129931" y="-1254708"/>
                  <a:ext cx="804510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5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100715" y="-722111"/>
                  <a:ext cx="756271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090543" y="-660161"/>
                  <a:ext cx="474908" cy="0"/>
                </a:xfrm>
                <a:prstGeom prst="line">
                  <a:avLst/>
                </a:prstGeom>
                <a:ln w="44450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Text Box 100"/>
              <p:cNvSpPr txBox="1">
                <a:spLocks noChangeArrowheads="1"/>
              </p:cNvSpPr>
              <p:nvPr/>
            </p:nvSpPr>
            <p:spPr bwMode="auto">
              <a:xfrm>
                <a:off x="2361250" y="1448240"/>
                <a:ext cx="647285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3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vi-VN" sz="3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5043880" y="485440"/>
              <a:ext cx="663504" cy="910459"/>
              <a:chOff x="5172424" y="244161"/>
              <a:chExt cx="663504" cy="910459"/>
            </a:xfrm>
          </p:grpSpPr>
          <p:sp>
            <p:nvSpPr>
              <p:cNvPr id="56" name="Text Box 32"/>
              <p:cNvSpPr txBox="1">
                <a:spLocks noChangeArrowheads="1"/>
              </p:cNvSpPr>
              <p:nvPr/>
            </p:nvSpPr>
            <p:spPr bwMode="auto">
              <a:xfrm>
                <a:off x="5172424" y="244161"/>
                <a:ext cx="603382" cy="507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57" name="Text Box 32"/>
              <p:cNvSpPr txBox="1">
                <a:spLocks noChangeArrowheads="1"/>
              </p:cNvSpPr>
              <p:nvPr/>
            </p:nvSpPr>
            <p:spPr bwMode="auto">
              <a:xfrm>
                <a:off x="5268726" y="646789"/>
                <a:ext cx="567202" cy="507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5227107" y="702103"/>
                <a:ext cx="356181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5530295" y="485440"/>
            <a:ext cx="3269813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51407" y="1633772"/>
            <a:ext cx="2407974" cy="1279791"/>
            <a:chOff x="1030343" y="1574142"/>
            <a:chExt cx="2407974" cy="1279791"/>
          </a:xfrm>
        </p:grpSpPr>
        <p:sp>
          <p:nvSpPr>
            <p:cNvPr id="96" name="!!文本框 6"/>
            <p:cNvSpPr txBox="1"/>
            <p:nvPr/>
          </p:nvSpPr>
          <p:spPr>
            <a:xfrm>
              <a:off x="1030343" y="1838270"/>
              <a:ext cx="2297057" cy="1015663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4000"/>
              </a:schemeClr>
            </a:solidFill>
            <a:ln w="28575">
              <a:solidFill>
                <a:schemeClr val="accent4">
                  <a:lumMod val="50000"/>
                </a:schemeClr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000" b="1" dirty="0">
                  <a:solidFill>
                    <a:srgbClr val="3165A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VN Binh Duong" pitchFamily="2" charset="0"/>
                  <a:ea typeface="Tahoma" panose="020B0604030504040204" pitchFamily="34" charset="0"/>
                  <a:cs typeface="+mn-ea"/>
                  <a:sym typeface="+mn-lt"/>
                </a:rPr>
                <a:t>A</a:t>
              </a:r>
              <a:endParaRPr lang="zh-CN" altLang="en-US" sz="40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方正稚艺简体" panose="03000509000000000000" pitchFamily="65" charset="-122"/>
                <a:cs typeface="+mn-ea"/>
                <a:sym typeface="+mn-lt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788878" y="1574142"/>
              <a:ext cx="1649439" cy="1279791"/>
              <a:chOff x="4057945" y="119962"/>
              <a:chExt cx="1649439" cy="1279791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4057945" y="119962"/>
                <a:ext cx="1021332" cy="1279791"/>
                <a:chOff x="1987203" y="1448240"/>
                <a:chExt cx="1021332" cy="1279791"/>
              </a:xfrm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1987203" y="1820753"/>
                  <a:ext cx="632921" cy="907278"/>
                  <a:chOff x="6090543" y="-1254708"/>
                  <a:chExt cx="843898" cy="1209705"/>
                </a:xfrm>
              </p:grpSpPr>
              <p:sp>
                <p:nvSpPr>
                  <p:cNvPr id="105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29931" y="-1254708"/>
                    <a:ext cx="804510" cy="6771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106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00715" y="-722111"/>
                    <a:ext cx="756271" cy="6771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cxnSp>
                <p:nvCxnSpPr>
                  <p:cNvPr id="107" name="Straight Connector 106"/>
                  <p:cNvCxnSpPr/>
                  <p:nvPr/>
                </p:nvCxnSpPr>
                <p:spPr>
                  <a:xfrm>
                    <a:off x="6090543" y="-660161"/>
                    <a:ext cx="474908" cy="0"/>
                  </a:xfrm>
                  <a:prstGeom prst="line">
                    <a:avLst/>
                  </a:prstGeom>
                  <a:ln w="44450" cmpd="sng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4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361250" y="1448240"/>
                  <a:ext cx="647285" cy="1015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en-US" altLang="vi-VN" sz="3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5043880" y="485440"/>
                <a:ext cx="663504" cy="910459"/>
                <a:chOff x="5172424" y="244161"/>
                <a:chExt cx="663504" cy="910459"/>
              </a:xfrm>
            </p:grpSpPr>
            <p:sp>
              <p:nvSpPr>
                <p:cNvPr id="10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172424" y="244161"/>
                  <a:ext cx="60338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</a:p>
              </p:txBody>
            </p:sp>
            <p:sp>
              <p:nvSpPr>
                <p:cNvPr id="10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268726" y="646789"/>
                  <a:ext cx="56720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</a:p>
              </p:txBody>
            </p: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5227107" y="702103"/>
                  <a:ext cx="356181" cy="0"/>
                </a:xfrm>
                <a:prstGeom prst="line">
                  <a:avLst/>
                </a:prstGeom>
                <a:ln w="44450" cmpd="sng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3" name="Group 122"/>
          <p:cNvGrpSpPr/>
          <p:nvPr/>
        </p:nvGrpSpPr>
        <p:grpSpPr>
          <a:xfrm>
            <a:off x="4431992" y="1629918"/>
            <a:ext cx="2407974" cy="1279791"/>
            <a:chOff x="1030343" y="1574142"/>
            <a:chExt cx="2407974" cy="1279791"/>
          </a:xfrm>
        </p:grpSpPr>
        <p:sp>
          <p:nvSpPr>
            <p:cNvPr id="124" name="!!文本框 6"/>
            <p:cNvSpPr txBox="1"/>
            <p:nvPr/>
          </p:nvSpPr>
          <p:spPr>
            <a:xfrm>
              <a:off x="1030343" y="1838270"/>
              <a:ext cx="2297057" cy="982833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4000"/>
              </a:schemeClr>
            </a:solidFill>
            <a:ln w="28575">
              <a:solidFill>
                <a:schemeClr val="accent4">
                  <a:lumMod val="50000"/>
                </a:schemeClr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 dirty="0">
                  <a:solidFill>
                    <a:srgbClr val="3165A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VN Binh Duong" pitchFamily="2" charset="0"/>
                  <a:ea typeface="Tahoma" panose="020B0604030504040204" pitchFamily="34" charset="0"/>
                  <a:cs typeface="+mn-ea"/>
                  <a:sym typeface="+mn-lt"/>
                </a:rPr>
                <a:t>B</a:t>
              </a:r>
              <a:endParaRPr lang="zh-CN" altLang="en-US" sz="44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方正稚艺简体" panose="03000509000000000000" pitchFamily="65" charset="-122"/>
                <a:cs typeface="+mn-ea"/>
                <a:sym typeface="+mn-lt"/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1788878" y="1574142"/>
              <a:ext cx="1649439" cy="1279791"/>
              <a:chOff x="4057945" y="119962"/>
              <a:chExt cx="1649439" cy="1279791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4057945" y="119962"/>
                <a:ext cx="1021332" cy="1279791"/>
                <a:chOff x="1987203" y="1448240"/>
                <a:chExt cx="1021332" cy="1279791"/>
              </a:xfrm>
            </p:grpSpPr>
            <p:grpSp>
              <p:nvGrpSpPr>
                <p:cNvPr id="132" name="Group 131"/>
                <p:cNvGrpSpPr/>
                <p:nvPr/>
              </p:nvGrpSpPr>
              <p:grpSpPr>
                <a:xfrm>
                  <a:off x="1987203" y="1820753"/>
                  <a:ext cx="632921" cy="907278"/>
                  <a:chOff x="6090543" y="-1254708"/>
                  <a:chExt cx="843898" cy="1209705"/>
                </a:xfrm>
              </p:grpSpPr>
              <p:sp>
                <p:nvSpPr>
                  <p:cNvPr id="134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29931" y="-1254708"/>
                    <a:ext cx="804510" cy="6771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135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00715" y="-722111"/>
                    <a:ext cx="756271" cy="6771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cxnSp>
                <p:nvCxnSpPr>
                  <p:cNvPr id="136" name="Straight Connector 135"/>
                  <p:cNvCxnSpPr/>
                  <p:nvPr/>
                </p:nvCxnSpPr>
                <p:spPr>
                  <a:xfrm>
                    <a:off x="6090543" y="-660161"/>
                    <a:ext cx="474908" cy="0"/>
                  </a:xfrm>
                  <a:prstGeom prst="line">
                    <a:avLst/>
                  </a:prstGeom>
                  <a:ln w="44450" cmpd="sng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3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361250" y="1448240"/>
                  <a:ext cx="647285" cy="1015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en-US" altLang="vi-VN" sz="3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8" name="Group 127"/>
              <p:cNvGrpSpPr/>
              <p:nvPr/>
            </p:nvGrpSpPr>
            <p:grpSpPr>
              <a:xfrm>
                <a:off x="5043880" y="485440"/>
                <a:ext cx="663504" cy="910459"/>
                <a:chOff x="5172424" y="244161"/>
                <a:chExt cx="663504" cy="910459"/>
              </a:xfrm>
            </p:grpSpPr>
            <p:sp>
              <p:nvSpPr>
                <p:cNvPr id="12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172424" y="244161"/>
                  <a:ext cx="60338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</a:p>
              </p:txBody>
            </p:sp>
            <p:sp>
              <p:nvSpPr>
                <p:cNvPr id="13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268726" y="646789"/>
                  <a:ext cx="56720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</a:p>
              </p:txBody>
            </p: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227107" y="702103"/>
                  <a:ext cx="356181" cy="0"/>
                </a:xfrm>
                <a:prstGeom prst="line">
                  <a:avLst/>
                </a:prstGeom>
                <a:ln w="44450" cmpd="sng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37" name="Group 136"/>
          <p:cNvGrpSpPr/>
          <p:nvPr/>
        </p:nvGrpSpPr>
        <p:grpSpPr>
          <a:xfrm>
            <a:off x="1351407" y="3130801"/>
            <a:ext cx="2407974" cy="1256367"/>
            <a:chOff x="1030343" y="1597566"/>
            <a:chExt cx="2407974" cy="1256367"/>
          </a:xfrm>
        </p:grpSpPr>
        <p:sp>
          <p:nvSpPr>
            <p:cNvPr id="138" name="!!文本框 6"/>
            <p:cNvSpPr txBox="1"/>
            <p:nvPr/>
          </p:nvSpPr>
          <p:spPr>
            <a:xfrm>
              <a:off x="1030343" y="1838270"/>
              <a:ext cx="2297057" cy="982833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4000"/>
              </a:schemeClr>
            </a:solidFill>
            <a:ln w="28575">
              <a:solidFill>
                <a:schemeClr val="accent4">
                  <a:lumMod val="50000"/>
                </a:schemeClr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 dirty="0">
                  <a:solidFill>
                    <a:srgbClr val="3165A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VN Binh Duong" pitchFamily="2" charset="0"/>
                  <a:ea typeface="Tahoma" panose="020B0604030504040204" pitchFamily="34" charset="0"/>
                  <a:cs typeface="+mn-ea"/>
                  <a:sym typeface="+mn-lt"/>
                </a:rPr>
                <a:t>C</a:t>
              </a:r>
              <a:endParaRPr lang="zh-CN" altLang="en-US" sz="44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方正稚艺简体" panose="03000509000000000000" pitchFamily="65" charset="-122"/>
                <a:cs typeface="+mn-ea"/>
                <a:sym typeface="+mn-lt"/>
              </a:endParaRPr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1733756" y="1597566"/>
              <a:ext cx="1704561" cy="1256367"/>
              <a:chOff x="4002823" y="143386"/>
              <a:chExt cx="1704561" cy="1256367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4002823" y="143386"/>
                <a:ext cx="1137359" cy="1256367"/>
                <a:chOff x="1932081" y="1471664"/>
                <a:chExt cx="1137359" cy="1256367"/>
              </a:xfrm>
            </p:grpSpPr>
            <p:grpSp>
              <p:nvGrpSpPr>
                <p:cNvPr id="145" name="Group 144"/>
                <p:cNvGrpSpPr/>
                <p:nvPr/>
              </p:nvGrpSpPr>
              <p:grpSpPr>
                <a:xfrm>
                  <a:off x="1932081" y="1820753"/>
                  <a:ext cx="629958" cy="907278"/>
                  <a:chOff x="6017040" y="-1254708"/>
                  <a:chExt cx="839946" cy="1209705"/>
                </a:xfrm>
              </p:grpSpPr>
              <p:sp>
                <p:nvSpPr>
                  <p:cNvPr id="147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17040" y="-1254708"/>
                    <a:ext cx="804512" cy="6771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</a:t>
                    </a:r>
                  </a:p>
                </p:txBody>
              </p:sp>
              <p:sp>
                <p:nvSpPr>
                  <p:cNvPr id="148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00715" y="-722111"/>
                    <a:ext cx="756271" cy="6771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cxnSp>
                <p:nvCxnSpPr>
                  <p:cNvPr id="149" name="Straight Connector 148"/>
                  <p:cNvCxnSpPr/>
                  <p:nvPr/>
                </p:nvCxnSpPr>
                <p:spPr>
                  <a:xfrm>
                    <a:off x="6090543" y="-660161"/>
                    <a:ext cx="474908" cy="0"/>
                  </a:xfrm>
                  <a:prstGeom prst="line">
                    <a:avLst/>
                  </a:prstGeom>
                  <a:ln w="44450" cmpd="sng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6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422155" y="1471664"/>
                  <a:ext cx="647285" cy="1015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en-US" altLang="vi-VN" sz="3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>
                <a:off x="5043880" y="485440"/>
                <a:ext cx="663504" cy="910459"/>
                <a:chOff x="5172424" y="244161"/>
                <a:chExt cx="663504" cy="910459"/>
              </a:xfrm>
            </p:grpSpPr>
            <p:sp>
              <p:nvSpPr>
                <p:cNvPr id="14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172424" y="244161"/>
                  <a:ext cx="60338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</a:p>
              </p:txBody>
            </p:sp>
            <p:sp>
              <p:nvSpPr>
                <p:cNvPr id="14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268726" y="646789"/>
                  <a:ext cx="56720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</a:p>
              </p:txBody>
            </p: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5227107" y="702103"/>
                  <a:ext cx="356181" cy="0"/>
                </a:xfrm>
                <a:prstGeom prst="line">
                  <a:avLst/>
                </a:prstGeom>
                <a:ln w="44450" cmpd="sng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50" name="Group 149"/>
          <p:cNvGrpSpPr/>
          <p:nvPr/>
        </p:nvGrpSpPr>
        <p:grpSpPr>
          <a:xfrm>
            <a:off x="4418863" y="3153413"/>
            <a:ext cx="2407974" cy="1256367"/>
            <a:chOff x="1030343" y="1597566"/>
            <a:chExt cx="2407974" cy="1256367"/>
          </a:xfrm>
        </p:grpSpPr>
        <p:sp>
          <p:nvSpPr>
            <p:cNvPr id="151" name="!!文本框 6"/>
            <p:cNvSpPr txBox="1"/>
            <p:nvPr/>
          </p:nvSpPr>
          <p:spPr>
            <a:xfrm>
              <a:off x="1030343" y="1838270"/>
              <a:ext cx="2297057" cy="982833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4000"/>
              </a:schemeClr>
            </a:solidFill>
            <a:ln w="28575">
              <a:solidFill>
                <a:schemeClr val="accent4">
                  <a:lumMod val="50000"/>
                </a:schemeClr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 dirty="0">
                  <a:solidFill>
                    <a:srgbClr val="3165A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VN Binh Duong" pitchFamily="2" charset="0"/>
                  <a:ea typeface="Tahoma" panose="020B0604030504040204" pitchFamily="34" charset="0"/>
                  <a:cs typeface="+mn-ea"/>
                  <a:sym typeface="+mn-lt"/>
                </a:rPr>
                <a:t>D</a:t>
              </a:r>
              <a:endParaRPr lang="zh-CN" altLang="en-US" sz="44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方正稚艺简体" panose="03000509000000000000" pitchFamily="65" charset="-122"/>
                <a:cs typeface="+mn-ea"/>
                <a:sym typeface="+mn-lt"/>
              </a:endParaRPr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1733758" y="1597566"/>
              <a:ext cx="1704559" cy="1256367"/>
              <a:chOff x="4002825" y="143386"/>
              <a:chExt cx="1704559" cy="1256367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4002825" y="143386"/>
                <a:ext cx="1137357" cy="1256367"/>
                <a:chOff x="1932083" y="1471664"/>
                <a:chExt cx="1137357" cy="1256367"/>
              </a:xfrm>
            </p:grpSpPr>
            <p:grpSp>
              <p:nvGrpSpPr>
                <p:cNvPr id="158" name="Group 157"/>
                <p:cNvGrpSpPr/>
                <p:nvPr/>
              </p:nvGrpSpPr>
              <p:grpSpPr>
                <a:xfrm>
                  <a:off x="1932083" y="1820753"/>
                  <a:ext cx="638425" cy="907278"/>
                  <a:chOff x="6017040" y="-1254708"/>
                  <a:chExt cx="851235" cy="1209705"/>
                </a:xfrm>
              </p:grpSpPr>
              <p:sp>
                <p:nvSpPr>
                  <p:cNvPr id="160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17040" y="-1254708"/>
                    <a:ext cx="804512" cy="6771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45</a:t>
                    </a:r>
                  </a:p>
                </p:txBody>
              </p:sp>
              <p:sp>
                <p:nvSpPr>
                  <p:cNvPr id="16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12004" y="-722112"/>
                    <a:ext cx="756271" cy="6771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27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cxnSp>
                <p:nvCxnSpPr>
                  <p:cNvPr id="162" name="Straight Connector 161"/>
                  <p:cNvCxnSpPr/>
                  <p:nvPr/>
                </p:nvCxnSpPr>
                <p:spPr>
                  <a:xfrm>
                    <a:off x="6090543" y="-660161"/>
                    <a:ext cx="474908" cy="0"/>
                  </a:xfrm>
                  <a:prstGeom prst="line">
                    <a:avLst/>
                  </a:prstGeom>
                  <a:ln w="44450" cmpd="sng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9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422155" y="1471664"/>
                  <a:ext cx="647285" cy="1015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en-US" altLang="vi-VN" sz="3000" b="1" dirty="0" err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5043880" y="485440"/>
                <a:ext cx="663504" cy="910459"/>
                <a:chOff x="5172424" y="244161"/>
                <a:chExt cx="663504" cy="910459"/>
              </a:xfrm>
            </p:grpSpPr>
            <p:sp>
              <p:nvSpPr>
                <p:cNvPr id="15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172424" y="244161"/>
                  <a:ext cx="60338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</a:p>
              </p:txBody>
            </p:sp>
            <p:sp>
              <p:nvSpPr>
                <p:cNvPr id="15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268726" y="646789"/>
                  <a:ext cx="567202" cy="5078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</a:p>
              </p:txBody>
            </p: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5227107" y="702103"/>
                  <a:ext cx="356181" cy="0"/>
                </a:xfrm>
                <a:prstGeom prst="line">
                  <a:avLst/>
                </a:prstGeom>
                <a:ln w="44450" cmpd="sng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83575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48" grpId="0"/>
      <p:bldP spid="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54" y="-857250"/>
            <a:ext cx="6865358" cy="5143500"/>
          </a:xfrm>
          <a:prstGeom prst="rect">
            <a:avLst/>
          </a:prstGeom>
        </p:spPr>
      </p:pic>
      <p:sp>
        <p:nvSpPr>
          <p:cNvPr id="24" name="!!文本框 6"/>
          <p:cNvSpPr txBox="1"/>
          <p:nvPr/>
        </p:nvSpPr>
        <p:spPr>
          <a:xfrm>
            <a:off x="1781712" y="1525987"/>
            <a:ext cx="5829300" cy="154952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2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KHỞI ĐỘNG</a:t>
            </a:r>
            <a:endParaRPr lang="zh-CN" altLang="en-US" sz="72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50" y="1872126"/>
            <a:ext cx="2849411" cy="3617513"/>
          </a:xfrm>
          <a:prstGeom prst="rect">
            <a:avLst/>
          </a:prstGeom>
        </p:spPr>
      </p:pic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91" y="3070757"/>
            <a:ext cx="4421584" cy="172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2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ed Rectangle 107"/>
          <p:cNvSpPr/>
          <p:nvPr/>
        </p:nvSpPr>
        <p:spPr>
          <a:xfrm>
            <a:off x="423000" y="290562"/>
            <a:ext cx="8318669" cy="1319222"/>
          </a:xfrm>
          <a:prstGeom prst="roundRect">
            <a:avLst>
              <a:gd name="adj" fmla="val 8366"/>
            </a:avLst>
          </a:prstGeom>
          <a:solidFill>
            <a:schemeClr val="accent1">
              <a:alpha val="8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530100" y="474141"/>
            <a:ext cx="6829787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57945" y="119962"/>
            <a:ext cx="1649439" cy="1279791"/>
            <a:chOff x="4057945" y="119962"/>
            <a:chExt cx="1649439" cy="1279791"/>
          </a:xfrm>
        </p:grpSpPr>
        <p:grpSp>
          <p:nvGrpSpPr>
            <p:cNvPr id="50" name="Group 49"/>
            <p:cNvGrpSpPr/>
            <p:nvPr/>
          </p:nvGrpSpPr>
          <p:grpSpPr>
            <a:xfrm>
              <a:off x="4057945" y="119962"/>
              <a:ext cx="1021332" cy="1279791"/>
              <a:chOff x="1987203" y="1448240"/>
              <a:chExt cx="1021332" cy="1279791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1987203" y="1820753"/>
                <a:ext cx="632921" cy="907278"/>
                <a:chOff x="6090543" y="-1254708"/>
                <a:chExt cx="843898" cy="1209705"/>
              </a:xfrm>
            </p:grpSpPr>
            <p:sp>
              <p:nvSpPr>
                <p:cNvPr id="5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129931" y="-1254708"/>
                  <a:ext cx="804510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5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100715" y="-722111"/>
                  <a:ext cx="756271" cy="6771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27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090543" y="-660161"/>
                  <a:ext cx="474908" cy="0"/>
                </a:xfrm>
                <a:prstGeom prst="line">
                  <a:avLst/>
                </a:prstGeom>
                <a:ln w="44450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Text Box 100"/>
              <p:cNvSpPr txBox="1">
                <a:spLocks noChangeArrowheads="1"/>
              </p:cNvSpPr>
              <p:nvPr/>
            </p:nvSpPr>
            <p:spPr bwMode="auto">
              <a:xfrm>
                <a:off x="2361250" y="1448240"/>
                <a:ext cx="647285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3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vi-VN" sz="3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5043880" y="485440"/>
              <a:ext cx="663504" cy="910459"/>
              <a:chOff x="5172424" y="244161"/>
              <a:chExt cx="663504" cy="910459"/>
            </a:xfrm>
          </p:grpSpPr>
          <p:sp>
            <p:nvSpPr>
              <p:cNvPr id="56" name="Text Box 32"/>
              <p:cNvSpPr txBox="1">
                <a:spLocks noChangeArrowheads="1"/>
              </p:cNvSpPr>
              <p:nvPr/>
            </p:nvSpPr>
            <p:spPr bwMode="auto">
              <a:xfrm>
                <a:off x="5172424" y="244161"/>
                <a:ext cx="603382" cy="507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57" name="Text Box 32"/>
              <p:cNvSpPr txBox="1">
                <a:spLocks noChangeArrowheads="1"/>
              </p:cNvSpPr>
              <p:nvPr/>
            </p:nvSpPr>
            <p:spPr bwMode="auto">
              <a:xfrm>
                <a:off x="5268726" y="646789"/>
                <a:ext cx="567202" cy="507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5227107" y="702103"/>
                <a:ext cx="356181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5530295" y="485440"/>
            <a:ext cx="3269813" cy="64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!!文本框 6"/>
          <p:cNvSpPr txBox="1"/>
          <p:nvPr/>
        </p:nvSpPr>
        <p:spPr>
          <a:xfrm>
            <a:off x="1351407" y="1897900"/>
            <a:ext cx="2297057" cy="1015663"/>
          </a:xfrm>
          <a:prstGeom prst="rect">
            <a:avLst/>
          </a:prstGeom>
          <a:solidFill>
            <a:schemeClr val="accent6">
              <a:lumMod val="60000"/>
              <a:lumOff val="40000"/>
              <a:alpha val="34000"/>
            </a:schemeClr>
          </a:solidFill>
          <a:ln w="28575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A</a:t>
            </a:r>
            <a:endParaRPr lang="zh-CN" altLang="en-US" sz="40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24" name="!!文本框 6"/>
          <p:cNvSpPr txBox="1"/>
          <p:nvPr/>
        </p:nvSpPr>
        <p:spPr>
          <a:xfrm>
            <a:off x="4431992" y="1894046"/>
            <a:ext cx="2297057" cy="982833"/>
          </a:xfrm>
          <a:prstGeom prst="rect">
            <a:avLst/>
          </a:prstGeom>
          <a:solidFill>
            <a:schemeClr val="accent6">
              <a:lumMod val="60000"/>
              <a:lumOff val="40000"/>
              <a:alpha val="34000"/>
            </a:schemeClr>
          </a:solidFill>
          <a:ln w="28575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B</a:t>
            </a:r>
            <a:endParaRPr lang="zh-CN" altLang="en-US" sz="44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38" name="!!文本框 6"/>
          <p:cNvSpPr txBox="1"/>
          <p:nvPr/>
        </p:nvSpPr>
        <p:spPr>
          <a:xfrm>
            <a:off x="1351407" y="3371505"/>
            <a:ext cx="2297057" cy="982833"/>
          </a:xfrm>
          <a:prstGeom prst="rect">
            <a:avLst/>
          </a:prstGeom>
          <a:solidFill>
            <a:schemeClr val="accent6">
              <a:lumMod val="60000"/>
              <a:lumOff val="40000"/>
              <a:alpha val="34000"/>
            </a:schemeClr>
          </a:solidFill>
          <a:ln w="28575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C</a:t>
            </a:r>
            <a:endParaRPr lang="zh-CN" altLang="en-US" sz="44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51" name="!!文本框 6"/>
          <p:cNvSpPr txBox="1"/>
          <p:nvPr/>
        </p:nvSpPr>
        <p:spPr>
          <a:xfrm>
            <a:off x="4418863" y="3394117"/>
            <a:ext cx="2297057" cy="982833"/>
          </a:xfrm>
          <a:prstGeom prst="rect">
            <a:avLst/>
          </a:prstGeom>
          <a:solidFill>
            <a:schemeClr val="accent6">
              <a:lumMod val="60000"/>
              <a:lumOff val="40000"/>
              <a:alpha val="34000"/>
            </a:schemeClr>
          </a:solidFill>
          <a:ln w="28575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D</a:t>
            </a:r>
            <a:endParaRPr lang="zh-CN" altLang="en-US" sz="44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1293451" y="1000306"/>
            <a:ext cx="3593027" cy="64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2384290" y="3308923"/>
            <a:ext cx="89091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70" name="Text Box 32"/>
          <p:cNvSpPr txBox="1">
            <a:spLocks noChangeArrowheads="1"/>
          </p:cNvSpPr>
          <p:nvPr/>
        </p:nvSpPr>
        <p:spPr bwMode="auto">
          <a:xfrm>
            <a:off x="5355451" y="1867106"/>
            <a:ext cx="890913" cy="98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1" name="Text Box 32"/>
          <p:cNvSpPr txBox="1">
            <a:spLocks noChangeArrowheads="1"/>
          </p:cNvSpPr>
          <p:nvPr/>
        </p:nvSpPr>
        <p:spPr bwMode="auto">
          <a:xfrm>
            <a:off x="5403577" y="3362650"/>
            <a:ext cx="890913" cy="98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72" name="Text Box 32"/>
          <p:cNvSpPr txBox="1">
            <a:spLocks noChangeArrowheads="1"/>
          </p:cNvSpPr>
          <p:nvPr/>
        </p:nvSpPr>
        <p:spPr bwMode="auto">
          <a:xfrm>
            <a:off x="2423703" y="1817705"/>
            <a:ext cx="890913" cy="98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4706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48" grpId="0"/>
      <p:bldP spid="95" grpId="0"/>
      <p:bldP spid="96" grpId="0" animBg="1"/>
      <p:bldP spid="96" grpId="1" animBg="1"/>
      <p:bldP spid="124" grpId="0" animBg="1"/>
      <p:bldP spid="138" grpId="0" animBg="1"/>
      <p:bldP spid="138" grpId="1" animBg="1"/>
      <p:bldP spid="151" grpId="0" animBg="1"/>
      <p:bldP spid="151" grpId="1" animBg="1"/>
      <p:bldP spid="68" grpId="0"/>
      <p:bldP spid="69" grpId="1"/>
      <p:bldP spid="69" grpId="2"/>
      <p:bldP spid="70" grpId="0"/>
      <p:bldP spid="71" grpId="1"/>
      <p:bldP spid="71" grpId="2"/>
      <p:bldP spid="72" grpId="1"/>
      <p:bldP spid="72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54" y="-857250"/>
            <a:ext cx="6865358" cy="5143500"/>
          </a:xfrm>
          <a:prstGeom prst="rect">
            <a:avLst/>
          </a:prstGeom>
        </p:spPr>
      </p:pic>
      <p:sp>
        <p:nvSpPr>
          <p:cNvPr id="24" name="!!文本框 6"/>
          <p:cNvSpPr txBox="1"/>
          <p:nvPr/>
        </p:nvSpPr>
        <p:spPr>
          <a:xfrm>
            <a:off x="2374544" y="1521230"/>
            <a:ext cx="5829300" cy="154952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2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DẶN DÒ</a:t>
            </a:r>
            <a:endParaRPr lang="zh-CN" altLang="en-US" sz="72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50" y="1872126"/>
            <a:ext cx="2849411" cy="3617513"/>
          </a:xfrm>
          <a:prstGeom prst="rect">
            <a:avLst/>
          </a:prstGeom>
        </p:spPr>
      </p:pic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91" y="3070757"/>
            <a:ext cx="4421584" cy="172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6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H="1" flipV="1">
            <a:off x="0" y="0"/>
            <a:ext cx="4196122" cy="4425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01" y="1285660"/>
            <a:ext cx="3918468" cy="39692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V="1">
            <a:off x="5005186" y="-1"/>
            <a:ext cx="4149700" cy="43760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87" y="3503423"/>
            <a:ext cx="2610498" cy="1634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56" y="1093241"/>
            <a:ext cx="2995387" cy="3802839"/>
          </a:xfrm>
          <a:prstGeom prst="rect">
            <a:avLst/>
          </a:prstGeom>
        </p:spPr>
      </p:pic>
      <p:sp>
        <p:nvSpPr>
          <p:cNvPr id="17" name="!!文本框 6">
            <a:extLst>
              <a:ext uri="{FF2B5EF4-FFF2-40B4-BE49-F238E27FC236}">
                <a16:creationId xmlns:a16="http://schemas.microsoft.com/office/drawing/2014/main" id="{D30BD5E7-DA0E-4C5B-9A02-DF1DB0F9DBD0}"/>
              </a:ext>
            </a:extLst>
          </p:cNvPr>
          <p:cNvSpPr txBox="1"/>
          <p:nvPr/>
        </p:nvSpPr>
        <p:spPr>
          <a:xfrm>
            <a:off x="3281114" y="1334714"/>
            <a:ext cx="2639080" cy="2123658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TẠM</a:t>
            </a:r>
          </a:p>
          <a:p>
            <a:pPr algn="ctr"/>
            <a:r>
              <a:rPr lang="en-US" altLang="zh-CN" sz="66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BIỆT</a:t>
            </a:r>
            <a:endParaRPr lang="zh-CN" altLang="en-US" sz="6600" b="1" dirty="0">
              <a:solidFill>
                <a:srgbClr val="FFEB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814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75060" y="919193"/>
            <a:ext cx="2151138" cy="1079223"/>
            <a:chOff x="4298553" y="1030578"/>
            <a:chExt cx="1731606" cy="1079223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360745" y="1573764"/>
              <a:ext cx="322640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4304736" y="1525026"/>
              <a:ext cx="62284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310675" y="1564672"/>
              <a:ext cx="303995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4298553" y="1030578"/>
              <a:ext cx="1731606" cy="1079223"/>
              <a:chOff x="4247202" y="1040184"/>
              <a:chExt cx="1731606" cy="1079223"/>
            </a:xfrm>
          </p:grpSpPr>
          <p:sp>
            <p:nvSpPr>
              <p:cNvPr id="24" name="Text Box 32"/>
              <p:cNvSpPr txBox="1">
                <a:spLocks noChangeArrowheads="1"/>
              </p:cNvSpPr>
              <p:nvPr/>
            </p:nvSpPr>
            <p:spPr bwMode="auto">
              <a:xfrm>
                <a:off x="5282284" y="1534632"/>
                <a:ext cx="66105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4247202" y="1040184"/>
                <a:ext cx="1731606" cy="827854"/>
                <a:chOff x="4247202" y="1040184"/>
                <a:chExt cx="1731606" cy="827854"/>
              </a:xfrm>
            </p:grpSpPr>
            <p:sp>
              <p:nvSpPr>
                <p:cNvPr id="2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247202" y="1040185"/>
                  <a:ext cx="622848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2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317757" y="1040184"/>
                  <a:ext cx="661051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2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650982" y="1283263"/>
                  <a:ext cx="661051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vi-VN" b="1" dirty="0" err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03" name="Rectangle: Rounded Corners 25">
            <a:extLst>
              <a:ext uri="{FF2B5EF4-FFF2-40B4-BE49-F238E27FC236}">
                <a16:creationId xmlns:a16="http://schemas.microsoft.com/office/drawing/2014/main" id="{173A6FB9-588C-4B81-BD2A-506504AD15C1}"/>
              </a:ext>
            </a:extLst>
          </p:cNvPr>
          <p:cNvSpPr/>
          <p:nvPr/>
        </p:nvSpPr>
        <p:spPr>
          <a:xfrm>
            <a:off x="26416" y="22411"/>
            <a:ext cx="9117584" cy="810350"/>
          </a:xfrm>
          <a:prstGeom prst="roundRect">
            <a:avLst/>
          </a:prstGeom>
          <a:solidFill>
            <a:srgbClr val="FCF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156208" y="90037"/>
            <a:ext cx="6858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2" name="Group 98"/>
          <p:cNvGrpSpPr>
            <a:grpSpLocks/>
          </p:cNvGrpSpPr>
          <p:nvPr/>
        </p:nvGrpSpPr>
        <p:grpSpPr bwMode="auto">
          <a:xfrm>
            <a:off x="1062153" y="1794215"/>
            <a:ext cx="6459311" cy="1178720"/>
            <a:chOff x="528" y="528"/>
            <a:chExt cx="3480" cy="990"/>
          </a:xfrm>
        </p:grpSpPr>
        <p:grpSp>
          <p:nvGrpSpPr>
            <p:cNvPr id="53" name="Group 74"/>
            <p:cNvGrpSpPr>
              <a:grpSpLocks/>
            </p:cNvGrpSpPr>
            <p:nvPr/>
          </p:nvGrpSpPr>
          <p:grpSpPr bwMode="auto">
            <a:xfrm>
              <a:off x="528" y="528"/>
              <a:ext cx="1608" cy="960"/>
              <a:chOff x="528" y="528"/>
              <a:chExt cx="1608" cy="960"/>
            </a:xfrm>
          </p:grpSpPr>
          <p:sp>
            <p:nvSpPr>
              <p:cNvPr id="68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69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85"/>
                <a:chOff x="1056" y="681"/>
                <a:chExt cx="973" cy="785"/>
              </a:xfrm>
            </p:grpSpPr>
            <p:sp>
              <p:nvSpPr>
                <p:cNvPr id="7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700" b="1" dirty="0">
                      <a:latin typeface="Times New Roman" panose="02020603050405020304" pitchFamily="18" charset="0"/>
                    </a:rPr>
                    <a:t>2 x 4</a:t>
                  </a:r>
                </a:p>
              </p:txBody>
            </p:sp>
            <p:sp>
              <p:nvSpPr>
                <p:cNvPr id="7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700" b="1" dirty="0">
                      <a:latin typeface="Times New Roman" panose="02020603050405020304" pitchFamily="18" charset="0"/>
                    </a:rPr>
                    <a:t>9 x 4</a:t>
                  </a:r>
                </a:p>
              </p:txBody>
            </p:sp>
            <p:sp>
              <p:nvSpPr>
                <p:cNvPr id="80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700"/>
                </a:p>
              </p:txBody>
            </p:sp>
          </p:grpSp>
          <p:sp>
            <p:nvSpPr>
              <p:cNvPr id="70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1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Line 14"/>
              <p:cNvSpPr>
                <a:spLocks noChangeShapeType="1"/>
              </p:cNvSpPr>
              <p:nvPr/>
            </p:nvSpPr>
            <p:spPr bwMode="auto">
              <a:xfrm flipV="1">
                <a:off x="561" y="1091"/>
                <a:ext cx="21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73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9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2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76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36</a:t>
                </a:r>
                <a:endParaRPr lang="vi-VN" altLang="vi-VN" sz="27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" name="Rectangle 21"/>
              <p:cNvSpPr>
                <a:spLocks noChangeArrowheads="1"/>
              </p:cNvSpPr>
              <p:nvPr/>
            </p:nvSpPr>
            <p:spPr bwMode="auto">
              <a:xfrm>
                <a:off x="1897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8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75"/>
            <p:cNvGrpSpPr>
              <a:grpSpLocks/>
            </p:cNvGrpSpPr>
            <p:nvPr/>
          </p:nvGrpSpPr>
          <p:grpSpPr bwMode="auto">
            <a:xfrm>
              <a:off x="2448" y="558"/>
              <a:ext cx="1560" cy="960"/>
              <a:chOff x="2448" y="558"/>
              <a:chExt cx="1560" cy="960"/>
            </a:xfrm>
          </p:grpSpPr>
          <p:sp>
            <p:nvSpPr>
              <p:cNvPr id="56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7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3 x 9</a:t>
                </a:r>
              </a:p>
            </p:txBody>
          </p:sp>
          <p:sp>
            <p:nvSpPr>
              <p:cNvPr id="58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4 x 9</a:t>
                </a:r>
              </a:p>
            </p:txBody>
          </p:sp>
          <p:sp>
            <p:nvSpPr>
              <p:cNvPr id="59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60" name="Text Box 13"/>
              <p:cNvSpPr txBox="1">
                <a:spLocks noChangeArrowheads="1"/>
              </p:cNvSpPr>
              <p:nvPr/>
            </p:nvSpPr>
            <p:spPr bwMode="auto">
              <a:xfrm>
                <a:off x="3566" y="869"/>
                <a:ext cx="33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61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1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63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4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3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37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66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36</a:t>
                </a:r>
                <a:endParaRPr lang="vi-VN" altLang="vi-VN" sz="27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" name="Rectangle 36"/>
              <p:cNvSpPr>
                <a:spLocks noChangeArrowheads="1"/>
              </p:cNvSpPr>
              <p:nvPr/>
            </p:nvSpPr>
            <p:spPr bwMode="auto">
              <a:xfrm>
                <a:off x="3802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27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5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2700" b="1" dirty="0">
                  <a:latin typeface="Times New Roman" panose="02020603050405020304" pitchFamily="18" charset="0"/>
                </a:rPr>
                <a:t>;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4032" y="3026321"/>
            <a:ext cx="7673748" cy="1760775"/>
            <a:chOff x="297263" y="3423635"/>
            <a:chExt cx="7673748" cy="1760775"/>
          </a:xfrm>
        </p:grpSpPr>
        <p:sp>
          <p:nvSpPr>
            <p:cNvPr id="81" name="Rectangle 2"/>
            <p:cNvSpPr>
              <a:spLocks noChangeArrowheads="1"/>
            </p:cNvSpPr>
            <p:nvPr/>
          </p:nvSpPr>
          <p:spPr bwMode="auto">
            <a:xfrm>
              <a:off x="297263" y="3830311"/>
              <a:ext cx="7673748" cy="65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defRPr/>
              </a:pP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	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Hai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đã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được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quy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đồng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mẫu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thành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hai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</a:t>
              </a: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. </a:t>
              </a: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3496756" y="3423635"/>
              <a:ext cx="455774" cy="914511"/>
              <a:chOff x="7182061" y="3550998"/>
              <a:chExt cx="607699" cy="1219348"/>
            </a:xfrm>
          </p:grpSpPr>
          <p:sp>
            <p:nvSpPr>
              <p:cNvPr id="83" name="Text Box 32"/>
              <p:cNvSpPr txBox="1">
                <a:spLocks noChangeArrowheads="1"/>
              </p:cNvSpPr>
              <p:nvPr/>
            </p:nvSpPr>
            <p:spPr bwMode="auto">
              <a:xfrm>
                <a:off x="7182061" y="355099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84" name="Text Box 32"/>
              <p:cNvSpPr txBox="1">
                <a:spLocks noChangeArrowheads="1"/>
              </p:cNvSpPr>
              <p:nvPr/>
            </p:nvSpPr>
            <p:spPr bwMode="auto">
              <a:xfrm>
                <a:off x="7185549" y="409323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cxnSp>
            <p:nvCxnSpPr>
              <p:cNvPr id="85" name="Straight Connector 84"/>
              <p:cNvCxnSpPr>
                <a:cxnSpLocks/>
              </p:cNvCxnSpPr>
              <p:nvPr/>
            </p:nvCxnSpPr>
            <p:spPr>
              <a:xfrm>
                <a:off x="7224841" y="4157406"/>
                <a:ext cx="294898" cy="0"/>
              </a:xfrm>
              <a:prstGeom prst="line">
                <a:avLst/>
              </a:prstGeom>
              <a:ln w="44450" cmpd="sng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4459818" y="3429461"/>
              <a:ext cx="455774" cy="914511"/>
              <a:chOff x="7182061" y="3550998"/>
              <a:chExt cx="607699" cy="1219348"/>
            </a:xfrm>
          </p:grpSpPr>
          <p:sp>
            <p:nvSpPr>
              <p:cNvPr id="87" name="Text Box 32"/>
              <p:cNvSpPr txBox="1">
                <a:spLocks noChangeArrowheads="1"/>
              </p:cNvSpPr>
              <p:nvPr/>
            </p:nvSpPr>
            <p:spPr bwMode="auto">
              <a:xfrm>
                <a:off x="7182061" y="355099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88" name="Text Box 32"/>
              <p:cNvSpPr txBox="1">
                <a:spLocks noChangeArrowheads="1"/>
              </p:cNvSpPr>
              <p:nvPr/>
            </p:nvSpPr>
            <p:spPr bwMode="auto">
              <a:xfrm>
                <a:off x="7185549" y="409323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>
                <a:off x="7224841" y="4157406"/>
                <a:ext cx="294898" cy="0"/>
              </a:xfrm>
              <a:prstGeom prst="line">
                <a:avLst/>
              </a:prstGeom>
              <a:ln w="44450" cmpd="sng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5198904" y="4269899"/>
              <a:ext cx="795645" cy="914511"/>
              <a:chOff x="8302600" y="3539905"/>
              <a:chExt cx="640744" cy="1219348"/>
            </a:xfrm>
          </p:grpSpPr>
          <p:sp>
            <p:nvSpPr>
              <p:cNvPr id="91" name="Text Box 32"/>
              <p:cNvSpPr txBox="1">
                <a:spLocks noChangeArrowheads="1"/>
              </p:cNvSpPr>
              <p:nvPr/>
            </p:nvSpPr>
            <p:spPr bwMode="auto">
              <a:xfrm>
                <a:off x="8339133" y="3539905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92" name="Text Box 32"/>
              <p:cNvSpPr txBox="1">
                <a:spLocks noChangeArrowheads="1"/>
              </p:cNvSpPr>
              <p:nvPr/>
            </p:nvSpPr>
            <p:spPr bwMode="auto">
              <a:xfrm>
                <a:off x="8302600" y="4082145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8341892" y="4146313"/>
                <a:ext cx="294898" cy="0"/>
              </a:xfrm>
              <a:prstGeom prst="line">
                <a:avLst/>
              </a:prstGeom>
              <a:ln w="44450" cmpd="sng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6337314" y="4269899"/>
              <a:ext cx="824184" cy="914511"/>
              <a:chOff x="8224905" y="3550989"/>
              <a:chExt cx="663727" cy="1219348"/>
            </a:xfrm>
          </p:grpSpPr>
          <p:sp>
            <p:nvSpPr>
              <p:cNvPr id="95" name="Text Box 32"/>
              <p:cNvSpPr txBox="1">
                <a:spLocks noChangeArrowheads="1"/>
              </p:cNvSpPr>
              <p:nvPr/>
            </p:nvSpPr>
            <p:spPr bwMode="auto">
              <a:xfrm>
                <a:off x="8224905" y="355098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27</a:t>
                </a:r>
              </a:p>
            </p:txBody>
          </p:sp>
          <p:sp>
            <p:nvSpPr>
              <p:cNvPr id="96" name="Text Box 32"/>
              <p:cNvSpPr txBox="1">
                <a:spLocks noChangeArrowheads="1"/>
              </p:cNvSpPr>
              <p:nvPr/>
            </p:nvSpPr>
            <p:spPr bwMode="auto">
              <a:xfrm>
                <a:off x="8284421" y="40932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>
                <a:off x="8331717" y="4157397"/>
                <a:ext cx="294898" cy="0"/>
              </a:xfrm>
              <a:prstGeom prst="line">
                <a:avLst/>
              </a:prstGeom>
              <a:ln w="44450" cmpd="sng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164">
              <a:off x="462746" y="3475037"/>
              <a:ext cx="770254" cy="8472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282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/>
          <p:nvPr/>
        </p:nvSpPr>
        <p:spPr>
          <a:xfrm>
            <a:off x="4390931" y="1467046"/>
            <a:ext cx="652969" cy="503115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36775" y="1483099"/>
            <a:ext cx="652969" cy="503115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3" name="Rectangle: Rounded Corners 25">
            <a:extLst>
              <a:ext uri="{FF2B5EF4-FFF2-40B4-BE49-F238E27FC236}">
                <a16:creationId xmlns:a16="http://schemas.microsoft.com/office/drawing/2014/main" id="{173A6FB9-588C-4B81-BD2A-506504AD15C1}"/>
              </a:ext>
            </a:extLst>
          </p:cNvPr>
          <p:cNvSpPr/>
          <p:nvPr/>
        </p:nvSpPr>
        <p:spPr>
          <a:xfrm>
            <a:off x="26416" y="22411"/>
            <a:ext cx="9117584" cy="810350"/>
          </a:xfrm>
          <a:prstGeom prst="roundRect">
            <a:avLst/>
          </a:prstGeom>
          <a:solidFill>
            <a:srgbClr val="FCF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156208" y="90037"/>
            <a:ext cx="6858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2" name="Group 98"/>
          <p:cNvGrpSpPr>
            <a:grpSpLocks/>
          </p:cNvGrpSpPr>
          <p:nvPr/>
        </p:nvGrpSpPr>
        <p:grpSpPr bwMode="auto">
          <a:xfrm>
            <a:off x="564032" y="1765493"/>
            <a:ext cx="7604539" cy="1178720"/>
            <a:chOff x="528" y="528"/>
            <a:chExt cx="4097" cy="990"/>
          </a:xfrm>
        </p:grpSpPr>
        <p:grpSp>
          <p:nvGrpSpPr>
            <p:cNvPr id="53" name="Group 74"/>
            <p:cNvGrpSpPr>
              <a:grpSpLocks/>
            </p:cNvGrpSpPr>
            <p:nvPr/>
          </p:nvGrpSpPr>
          <p:grpSpPr bwMode="auto">
            <a:xfrm>
              <a:off x="528" y="528"/>
              <a:ext cx="1586" cy="960"/>
              <a:chOff x="528" y="528"/>
              <a:chExt cx="1586" cy="960"/>
            </a:xfrm>
          </p:grpSpPr>
          <p:sp>
            <p:nvSpPr>
              <p:cNvPr id="68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69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85"/>
                <a:chOff x="1056" y="681"/>
                <a:chExt cx="973" cy="785"/>
              </a:xfrm>
            </p:grpSpPr>
            <p:sp>
              <p:nvSpPr>
                <p:cNvPr id="7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700" b="1" dirty="0">
                      <a:latin typeface="Times New Roman" panose="02020603050405020304" pitchFamily="18" charset="0"/>
                    </a:rPr>
                    <a:t>3 x 3</a:t>
                  </a:r>
                </a:p>
              </p:txBody>
            </p:sp>
            <p:sp>
              <p:nvSpPr>
                <p:cNvPr id="7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700" b="1" dirty="0">
                      <a:latin typeface="Times New Roman" panose="02020603050405020304" pitchFamily="18" charset="0"/>
                    </a:rPr>
                    <a:t>2 x 3</a:t>
                  </a:r>
                </a:p>
              </p:txBody>
            </p:sp>
            <p:sp>
              <p:nvSpPr>
                <p:cNvPr id="80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700"/>
                </a:p>
              </p:txBody>
            </p:sp>
          </p:grpSp>
          <p:sp>
            <p:nvSpPr>
              <p:cNvPr id="70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1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Line 14"/>
              <p:cNvSpPr>
                <a:spLocks noChangeShapeType="1"/>
              </p:cNvSpPr>
              <p:nvPr/>
            </p:nvSpPr>
            <p:spPr bwMode="auto">
              <a:xfrm flipV="1">
                <a:off x="561" y="1089"/>
                <a:ext cx="229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73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2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3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Line 19"/>
              <p:cNvSpPr>
                <a:spLocks noChangeShapeType="1"/>
              </p:cNvSpPr>
              <p:nvPr/>
            </p:nvSpPr>
            <p:spPr bwMode="auto">
              <a:xfrm flipV="1">
                <a:off x="1817" y="1085"/>
                <a:ext cx="184" cy="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76" name="Rectangle 20"/>
              <p:cNvSpPr>
                <a:spLocks noChangeArrowheads="1"/>
              </p:cNvSpPr>
              <p:nvPr/>
            </p:nvSpPr>
            <p:spPr bwMode="auto">
              <a:xfrm>
                <a:off x="1869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6</a:t>
                </a:r>
                <a:endParaRPr lang="vi-VN" altLang="vi-VN" sz="27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" name="Rectangle 21"/>
              <p:cNvSpPr>
                <a:spLocks noChangeArrowheads="1"/>
              </p:cNvSpPr>
              <p:nvPr/>
            </p:nvSpPr>
            <p:spPr bwMode="auto">
              <a:xfrm>
                <a:off x="1875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latin typeface="Times New Roman" panose="02020603050405020304" pitchFamily="18" charset="0"/>
                  </a:rPr>
                  <a:t>9</a:t>
                </a:r>
                <a:endParaRPr lang="vi-VN" altLang="vi-VN" sz="27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1" name="AutoShape 28"/>
            <p:cNvSpPr>
              <a:spLocks noChangeAspect="1" noChangeArrowheads="1" noTextEdit="1"/>
            </p:cNvSpPr>
            <p:nvPr/>
          </p:nvSpPr>
          <p:spPr bwMode="auto">
            <a:xfrm>
              <a:off x="2448" y="558"/>
              <a:ext cx="43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700">
                <a:solidFill>
                  <a:srgbClr val="002060"/>
                </a:solidFill>
              </a:endParaRPr>
            </a:p>
          </p:txBody>
        </p:sp>
        <p:sp>
          <p:nvSpPr>
            <p:cNvPr id="55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413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2700" b="1" dirty="0">
                  <a:latin typeface="Times New Roman" panose="02020603050405020304" pitchFamily="18" charset="0"/>
                </a:rPr>
                <a:t>;</a:t>
              </a:r>
              <a:r>
                <a:rPr lang="en-US" altLang="vi-VN" sz="2700" b="1" dirty="0">
                  <a:latin typeface="Times New Roman" panose="02020603050405020304" pitchFamily="18" charset="0"/>
                </a:rPr>
                <a:t>  </a:t>
              </a:r>
              <a:r>
                <a:rPr lang="en-US" altLang="vi-VN" sz="2700" b="1" dirty="0" err="1">
                  <a:latin typeface="Times New Roman" panose="02020603050405020304" pitchFamily="18" charset="0"/>
                </a:rPr>
                <a:t>giữ</a:t>
              </a:r>
              <a:r>
                <a:rPr lang="en-US" altLang="vi-VN" sz="2700" b="1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latin typeface="Times New Roman" panose="02020603050405020304" pitchFamily="18" charset="0"/>
                </a:rPr>
                <a:t>nguyên</a:t>
              </a:r>
              <a:r>
                <a:rPr lang="en-US" altLang="vi-VN" sz="2700" b="1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latin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latin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latin typeface="Times New Roman" panose="02020603050405020304" pitchFamily="18" charset="0"/>
                </a:rPr>
                <a:t>   </a:t>
              </a:r>
              <a:endParaRPr lang="vi-VN" altLang="vi-VN" sz="27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5284" y="3026321"/>
            <a:ext cx="7543287" cy="1708903"/>
            <a:chOff x="358515" y="3423635"/>
            <a:chExt cx="7543287" cy="1708903"/>
          </a:xfrm>
        </p:grpSpPr>
        <p:sp>
          <p:nvSpPr>
            <p:cNvPr id="81" name="Rectangle 2"/>
            <p:cNvSpPr>
              <a:spLocks noChangeArrowheads="1"/>
            </p:cNvSpPr>
            <p:nvPr/>
          </p:nvSpPr>
          <p:spPr bwMode="auto">
            <a:xfrm>
              <a:off x="358515" y="3751101"/>
              <a:ext cx="7543287" cy="65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defRPr/>
              </a:pPr>
              <a:r>
                <a:rPr lang="en-US" altLang="vi-VN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	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Hai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đã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được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quy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đồng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mẫu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</a:t>
              </a:r>
              <a:r>
                <a:rPr lang="en-US" altLang="vi-VN" sz="27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thành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hai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phân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số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 </a:t>
              </a:r>
              <a:r>
                <a:rPr lang="en-US" altLang="vi-VN" sz="27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và</a:t>
              </a:r>
              <a:r>
                <a:rPr lang="en-US" altLang="vi-VN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        . </a:t>
              </a: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3496756" y="3423635"/>
              <a:ext cx="455774" cy="914511"/>
              <a:chOff x="7182061" y="3550998"/>
              <a:chExt cx="607699" cy="1219348"/>
            </a:xfrm>
          </p:grpSpPr>
          <p:sp>
            <p:nvSpPr>
              <p:cNvPr id="83" name="Text Box 32"/>
              <p:cNvSpPr txBox="1">
                <a:spLocks noChangeArrowheads="1"/>
              </p:cNvSpPr>
              <p:nvPr/>
            </p:nvSpPr>
            <p:spPr bwMode="auto">
              <a:xfrm>
                <a:off x="7182061" y="355099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84" name="Text Box 32"/>
              <p:cNvSpPr txBox="1">
                <a:spLocks noChangeArrowheads="1"/>
              </p:cNvSpPr>
              <p:nvPr/>
            </p:nvSpPr>
            <p:spPr bwMode="auto">
              <a:xfrm>
                <a:off x="7185549" y="409323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7224841" y="4157406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4459818" y="3429461"/>
              <a:ext cx="455774" cy="914511"/>
              <a:chOff x="7182061" y="3550998"/>
              <a:chExt cx="607699" cy="1219348"/>
            </a:xfrm>
          </p:grpSpPr>
          <p:sp>
            <p:nvSpPr>
              <p:cNvPr id="87" name="Text Box 32"/>
              <p:cNvSpPr txBox="1">
                <a:spLocks noChangeArrowheads="1"/>
              </p:cNvSpPr>
              <p:nvPr/>
            </p:nvSpPr>
            <p:spPr bwMode="auto">
              <a:xfrm>
                <a:off x="7182061" y="355099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8" name="Text Box 32"/>
              <p:cNvSpPr txBox="1">
                <a:spLocks noChangeArrowheads="1"/>
              </p:cNvSpPr>
              <p:nvPr/>
            </p:nvSpPr>
            <p:spPr bwMode="auto">
              <a:xfrm>
                <a:off x="7185549" y="4093238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>
                <a:off x="7224841" y="4157406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5225986" y="4218027"/>
              <a:ext cx="795644" cy="914511"/>
              <a:chOff x="8324406" y="3470742"/>
              <a:chExt cx="640743" cy="1219348"/>
            </a:xfrm>
          </p:grpSpPr>
          <p:sp>
            <p:nvSpPr>
              <p:cNvPr id="91" name="Text Box 32"/>
              <p:cNvSpPr txBox="1">
                <a:spLocks noChangeArrowheads="1"/>
              </p:cNvSpPr>
              <p:nvPr/>
            </p:nvSpPr>
            <p:spPr bwMode="auto">
              <a:xfrm>
                <a:off x="8360938" y="3470742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92" name="Text Box 32"/>
              <p:cNvSpPr txBox="1">
                <a:spLocks noChangeArrowheads="1"/>
              </p:cNvSpPr>
              <p:nvPr/>
            </p:nvSpPr>
            <p:spPr bwMode="auto">
              <a:xfrm>
                <a:off x="8324406" y="4012982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8363698" y="4077150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6396948" y="4191601"/>
              <a:ext cx="764550" cy="914511"/>
              <a:chOff x="8272929" y="3446591"/>
              <a:chExt cx="615703" cy="1219348"/>
            </a:xfrm>
          </p:grpSpPr>
          <p:sp>
            <p:nvSpPr>
              <p:cNvPr id="95" name="Text Box 32"/>
              <p:cNvSpPr txBox="1">
                <a:spLocks noChangeArrowheads="1"/>
              </p:cNvSpPr>
              <p:nvPr/>
            </p:nvSpPr>
            <p:spPr bwMode="auto">
              <a:xfrm>
                <a:off x="8272929" y="3446591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96" name="Text Box 32"/>
              <p:cNvSpPr txBox="1">
                <a:spLocks noChangeArrowheads="1"/>
              </p:cNvSpPr>
              <p:nvPr/>
            </p:nvSpPr>
            <p:spPr bwMode="auto">
              <a:xfrm>
                <a:off x="8284421" y="3988831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>
                <a:off x="8291697" y="4052999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164">
              <a:off x="462746" y="3475037"/>
              <a:ext cx="770254" cy="84727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182238" y="863494"/>
            <a:ext cx="2154472" cy="1079223"/>
            <a:chOff x="4304736" y="1030578"/>
            <a:chExt cx="1734290" cy="1079223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360745" y="1573764"/>
              <a:ext cx="322640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4304736" y="1525026"/>
              <a:ext cx="62284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310675" y="1564672"/>
              <a:ext cx="303995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4307420" y="1030578"/>
              <a:ext cx="1731606" cy="1079223"/>
              <a:chOff x="4256069" y="1040184"/>
              <a:chExt cx="1731606" cy="1079223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4256069" y="1040184"/>
                <a:ext cx="1731606" cy="827854"/>
                <a:chOff x="4256069" y="1040184"/>
                <a:chExt cx="1731606" cy="827854"/>
              </a:xfrm>
            </p:grpSpPr>
            <p:sp>
              <p:nvSpPr>
                <p:cNvPr id="2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256069" y="1040185"/>
                  <a:ext cx="622849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2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650982" y="1283263"/>
                  <a:ext cx="661051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vi-VN" b="1" dirty="0" err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326624" y="1040184"/>
                  <a:ext cx="661051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sp>
            <p:nvSpPr>
              <p:cNvPr id="24" name="Text Box 32"/>
              <p:cNvSpPr txBox="1">
                <a:spLocks noChangeArrowheads="1"/>
              </p:cNvSpPr>
              <p:nvPr/>
            </p:nvSpPr>
            <p:spPr bwMode="auto">
              <a:xfrm>
                <a:off x="5317756" y="1534632"/>
                <a:ext cx="66105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</p:grpSp>
      </p:grpSp>
      <p:sp>
        <p:nvSpPr>
          <p:cNvPr id="99" name="Line 14"/>
          <p:cNvSpPr>
            <a:spLocks noChangeShapeType="1"/>
          </p:cNvSpPr>
          <p:nvPr/>
        </p:nvSpPr>
        <p:spPr bwMode="auto">
          <a:xfrm flipV="1">
            <a:off x="7149021" y="2368627"/>
            <a:ext cx="474651" cy="1587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>
              <a:solidFill>
                <a:srgbClr val="002060"/>
              </a:solidFill>
            </a:endParaRPr>
          </a:p>
        </p:txBody>
      </p:sp>
      <p:sp>
        <p:nvSpPr>
          <p:cNvPr id="100" name="Rectangle 15"/>
          <p:cNvSpPr>
            <a:spLocks noChangeArrowheads="1"/>
          </p:cNvSpPr>
          <p:nvPr/>
        </p:nvSpPr>
        <p:spPr bwMode="auto">
          <a:xfrm>
            <a:off x="7306153" y="2394024"/>
            <a:ext cx="172620" cy="4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6</a:t>
            </a:r>
            <a:endParaRPr lang="vi-VN" altLang="vi-VN" sz="27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" name="Rectangle 16"/>
          <p:cNvSpPr>
            <a:spLocks noChangeArrowheads="1"/>
          </p:cNvSpPr>
          <p:nvPr/>
        </p:nvSpPr>
        <p:spPr bwMode="auto">
          <a:xfrm>
            <a:off x="7306153" y="1970161"/>
            <a:ext cx="207886" cy="4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>
                <a:latin typeface="Times New Roman" panose="02020603050405020304" pitchFamily="18" charset="0"/>
              </a:rPr>
              <a:t>1</a:t>
            </a:r>
            <a:endParaRPr lang="vi-VN" altLang="vi-VN" sz="27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77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" grpId="0" animBg="1"/>
      <p:bldP spid="103" grpId="0" animBg="1"/>
      <p:bldP spid="51" grpId="0"/>
      <p:bldP spid="99" grpId="0" animBg="1"/>
      <p:bldP spid="100" grpId="0"/>
      <p:bldP spid="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8">
            <a:extLst>
              <a:ext uri="{FF2B5EF4-FFF2-40B4-BE49-F238E27FC236}">
                <a16:creationId xmlns:a16="http://schemas.microsoft.com/office/drawing/2014/main" id="{B5E751FD-AD86-4715-A9FD-D506B78216CC}"/>
              </a:ext>
            </a:extLst>
          </p:cNvPr>
          <p:cNvCxnSpPr>
            <a:cxnSpLocks/>
          </p:cNvCxnSpPr>
          <p:nvPr/>
        </p:nvCxnSpPr>
        <p:spPr>
          <a:xfrm>
            <a:off x="1831821" y="987130"/>
            <a:ext cx="58293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H="1" flipV="1">
            <a:off x="0" y="0"/>
            <a:ext cx="4196122" cy="442501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397" y="1123076"/>
            <a:ext cx="4078970" cy="4131875"/>
          </a:xfrm>
          <a:prstGeom prst="rect">
            <a:avLst/>
          </a:prstGeom>
        </p:spPr>
      </p:pic>
      <p:pic>
        <p:nvPicPr>
          <p:cNvPr id="59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V="1">
            <a:off x="4994300" y="-19213"/>
            <a:ext cx="4149700" cy="437605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955" y="1355848"/>
            <a:ext cx="3066225" cy="3892772"/>
          </a:xfrm>
          <a:prstGeom prst="rect">
            <a:avLst/>
          </a:prstGeom>
        </p:spPr>
      </p:pic>
      <p:sp>
        <p:nvSpPr>
          <p:cNvPr id="61" name="!!文本框 6"/>
          <p:cNvSpPr txBox="1"/>
          <p:nvPr/>
        </p:nvSpPr>
        <p:spPr>
          <a:xfrm>
            <a:off x="1680561" y="-73255"/>
            <a:ext cx="5829300" cy="120032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 dirty="0">
                <a:solidFill>
                  <a:srgbClr val="3266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+mn-ea"/>
                <a:sym typeface="+mn-lt"/>
              </a:rPr>
              <a:t>TOÁN</a:t>
            </a:r>
            <a:endParaRPr lang="zh-CN" altLang="en-US" sz="4800" b="1" dirty="0">
              <a:solidFill>
                <a:srgbClr val="3266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63" name="!!文本框 6">
            <a:extLst>
              <a:ext uri="{FF2B5EF4-FFF2-40B4-BE49-F238E27FC236}">
                <a16:creationId xmlns:a16="http://schemas.microsoft.com/office/drawing/2014/main" id="{D30BD5E7-DA0E-4C5B-9A02-DF1DB0F9DBD0}"/>
              </a:ext>
            </a:extLst>
          </p:cNvPr>
          <p:cNvSpPr txBox="1"/>
          <p:nvPr/>
        </p:nvSpPr>
        <p:spPr>
          <a:xfrm>
            <a:off x="1773715" y="1123077"/>
            <a:ext cx="5750805" cy="132343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LUYỆN TẬP</a:t>
            </a:r>
            <a:endParaRPr lang="zh-CN" alt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64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26" y="2927877"/>
            <a:ext cx="2437185" cy="2215623"/>
          </a:xfrm>
          <a:prstGeom prst="rect">
            <a:avLst/>
          </a:prstGeom>
        </p:spPr>
      </p:pic>
      <p:sp>
        <p:nvSpPr>
          <p:cNvPr id="10" name="!!文本框 6">
            <a:extLst>
              <a:ext uri="{FF2B5EF4-FFF2-40B4-BE49-F238E27FC236}">
                <a16:creationId xmlns:a16="http://schemas.microsoft.com/office/drawing/2014/main" id="{AF591A63-3B9B-40D7-8DB8-85C5C5AC98B0}"/>
              </a:ext>
            </a:extLst>
          </p:cNvPr>
          <p:cNvSpPr txBox="1"/>
          <p:nvPr/>
        </p:nvSpPr>
        <p:spPr>
          <a:xfrm>
            <a:off x="3756878" y="2372490"/>
            <a:ext cx="3158071" cy="73058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+mn-ea"/>
                <a:sym typeface="+mn-lt"/>
              </a:rPr>
              <a:t>Trang 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+mn-ea"/>
                <a:sym typeface="+mn-lt"/>
              </a:rPr>
              <a:t>117</a:t>
            </a:r>
            <a:endParaRPr lang="zh-CN" alt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166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0000" l="5278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032" y="1348111"/>
            <a:ext cx="2860545" cy="252391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0000" l="5278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362" y="1331961"/>
            <a:ext cx="2860545" cy="252391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0000" l="5278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8" y="1271954"/>
            <a:ext cx="2860545" cy="2523918"/>
          </a:xfrm>
          <a:prstGeom prst="rect">
            <a:avLst/>
          </a:prstGeom>
        </p:spPr>
      </p:pic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25" y="3803375"/>
            <a:ext cx="2624475" cy="102207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48326" y="670142"/>
            <a:ext cx="6504156" cy="72529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2467786" y="818643"/>
            <a:ext cx="60202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34377"/>
              </p:ext>
            </p:extLst>
          </p:nvPr>
        </p:nvGraphicFramePr>
        <p:xfrm>
          <a:off x="5515727" y="2206026"/>
          <a:ext cx="10706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6153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5727" y="2206026"/>
                        <a:ext cx="10706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7" y="2742866"/>
            <a:ext cx="939531" cy="21132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1848147" y="885444"/>
            <a:ext cx="565789" cy="3318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18" y="1548124"/>
            <a:ext cx="1330568" cy="112481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61" y="29386"/>
            <a:ext cx="1005927" cy="10059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" y="36910"/>
            <a:ext cx="1330262" cy="12114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31690" y="2183268"/>
            <a:ext cx="1746676" cy="923603"/>
            <a:chOff x="1841411" y="1811856"/>
            <a:chExt cx="1746676" cy="923603"/>
          </a:xfrm>
        </p:grpSpPr>
        <p:grpSp>
          <p:nvGrpSpPr>
            <p:cNvPr id="13" name="Group 12"/>
            <p:cNvGrpSpPr/>
            <p:nvPr/>
          </p:nvGrpSpPr>
          <p:grpSpPr>
            <a:xfrm>
              <a:off x="2047489" y="1811856"/>
              <a:ext cx="455774" cy="914511"/>
              <a:chOff x="6170904" y="-1266569"/>
              <a:chExt cx="607699" cy="1219348"/>
            </a:xfrm>
          </p:grpSpPr>
          <p:sp>
            <p:nvSpPr>
              <p:cNvPr id="14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5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6213684" y="-660161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18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9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6213684" y="-660161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 Box 100"/>
            <p:cNvSpPr txBox="1">
              <a:spLocks noChangeArrowheads="1"/>
            </p:cNvSpPr>
            <p:nvPr/>
          </p:nvSpPr>
          <p:spPr bwMode="auto">
            <a:xfrm>
              <a:off x="1841411" y="1934466"/>
              <a:ext cx="1544428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044688" y="1908247"/>
            <a:ext cx="1652029" cy="1297874"/>
            <a:chOff x="1936058" y="1437585"/>
            <a:chExt cx="1652029" cy="1297874"/>
          </a:xfrm>
        </p:grpSpPr>
        <p:grpSp>
          <p:nvGrpSpPr>
            <p:cNvPr id="40" name="Group 39"/>
            <p:cNvGrpSpPr/>
            <p:nvPr/>
          </p:nvGrpSpPr>
          <p:grpSpPr>
            <a:xfrm>
              <a:off x="1936058" y="1820752"/>
              <a:ext cx="611890" cy="905615"/>
              <a:chOff x="6022331" y="-1254708"/>
              <a:chExt cx="815854" cy="1207487"/>
            </a:xfrm>
          </p:grpSpPr>
          <p:sp>
            <p:nvSpPr>
              <p:cNvPr id="46" name="Text Box 32"/>
              <p:cNvSpPr txBox="1">
                <a:spLocks noChangeArrowheads="1"/>
              </p:cNvSpPr>
              <p:nvPr/>
            </p:nvSpPr>
            <p:spPr bwMode="auto">
              <a:xfrm>
                <a:off x="6033674" y="-1254708"/>
                <a:ext cx="8045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47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6134507" y="-660161"/>
                <a:ext cx="47490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43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44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6213684" y="-660161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 Box 100"/>
            <p:cNvSpPr txBox="1">
              <a:spLocks noChangeArrowheads="1"/>
            </p:cNvSpPr>
            <p:nvPr/>
          </p:nvSpPr>
          <p:spPr bwMode="auto">
            <a:xfrm>
              <a:off x="2479137" y="1437585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563187" y="2286988"/>
            <a:ext cx="1610335" cy="929498"/>
            <a:chOff x="1977752" y="1805961"/>
            <a:chExt cx="1610335" cy="929498"/>
          </a:xfrm>
        </p:grpSpPr>
        <p:grpSp>
          <p:nvGrpSpPr>
            <p:cNvPr id="50" name="Group 49"/>
            <p:cNvGrpSpPr/>
            <p:nvPr/>
          </p:nvGrpSpPr>
          <p:grpSpPr>
            <a:xfrm>
              <a:off x="1977752" y="1805961"/>
              <a:ext cx="588748" cy="919200"/>
              <a:chOff x="6077923" y="-1274429"/>
              <a:chExt cx="784998" cy="1225600"/>
            </a:xfrm>
          </p:grpSpPr>
          <p:sp>
            <p:nvSpPr>
              <p:cNvPr id="56" name="Text Box 32"/>
              <p:cNvSpPr txBox="1">
                <a:spLocks noChangeArrowheads="1"/>
              </p:cNvSpPr>
              <p:nvPr/>
            </p:nvSpPr>
            <p:spPr bwMode="auto">
              <a:xfrm>
                <a:off x="6077923" y="-1274429"/>
                <a:ext cx="784998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57" name="Text Box 32"/>
              <p:cNvSpPr txBox="1">
                <a:spLocks noChangeArrowheads="1"/>
              </p:cNvSpPr>
              <p:nvPr/>
            </p:nvSpPr>
            <p:spPr bwMode="auto">
              <a:xfrm>
                <a:off x="6167416" y="-725937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6177018" y="-660161"/>
                <a:ext cx="480234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53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54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6213684" y="-660161"/>
                <a:ext cx="38365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Text Box 100"/>
          <p:cNvSpPr txBox="1">
            <a:spLocks noChangeArrowheads="1"/>
          </p:cNvSpPr>
          <p:nvPr/>
        </p:nvSpPr>
        <p:spPr bwMode="auto">
          <a:xfrm>
            <a:off x="7067713" y="1937815"/>
            <a:ext cx="64728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86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600790" y="1078561"/>
            <a:ext cx="2166424" cy="1268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14898" y="279766"/>
            <a:ext cx="6068100" cy="872115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790" y="-87538"/>
            <a:ext cx="1207729" cy="1209556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81340" y="1996736"/>
            <a:ext cx="6962660" cy="120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 Ta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nhất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altLang="vi-VN" sz="27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60417" y="3290726"/>
            <a:ext cx="7226383" cy="120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 Ta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nhất</a:t>
            </a:r>
            <a:r>
              <a:rPr lang="en-US" altLang="vi-VN" sz="27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5754" y="309944"/>
            <a:ext cx="6037243" cy="87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thể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làm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như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sau</a:t>
            </a:r>
            <a:r>
              <a:rPr lang="en-US" altLang="vi-VN" sz="2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-980990" y="1440103"/>
            <a:ext cx="51819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cap="all" dirty="0" err="1">
                <a:ln w="38100">
                  <a:noFill/>
                </a:ln>
                <a:solidFill>
                  <a:sysClr val="windowText" lastClr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UTM Bell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cap="all" dirty="0">
                <a:ln w="38100">
                  <a:noFill/>
                </a:ln>
                <a:solidFill>
                  <a:sysClr val="windowText" lastClr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UTM Bell" panose="02040603050506020204" pitchFamily="18" charset="0"/>
                <a:cs typeface="Times New Roman" panose="02020603050405020304" pitchFamily="18" charset="0"/>
              </a:rPr>
              <a:t> 1</a:t>
            </a:r>
            <a:endParaRPr lang="en-US" sz="3600" b="1" cap="all" spc="225" dirty="0">
              <a:ln w="38100">
                <a:noFill/>
              </a:ln>
              <a:solidFill>
                <a:sysClr val="windowText" lastClr="00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Bell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3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2" grpId="0"/>
      <p:bldP spid="3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305369" y="-87538"/>
            <a:ext cx="2166424" cy="1268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92" y="-87538"/>
            <a:ext cx="1005927" cy="1209556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7493" y="2357856"/>
            <a:ext cx="6842876" cy="120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endParaRPr lang="en-US" altLang="vi-VN" sz="27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4341" y="766118"/>
            <a:ext cx="8724177" cy="4016897"/>
            <a:chOff x="740324" y="390103"/>
            <a:chExt cx="7302362" cy="1860728"/>
          </a:xfrm>
        </p:grpSpPr>
        <p:sp>
          <p:nvSpPr>
            <p:cNvPr id="5" name="Rounded Rectangle 4"/>
            <p:cNvSpPr/>
            <p:nvPr/>
          </p:nvSpPr>
          <p:spPr>
            <a:xfrm>
              <a:off x="740324" y="434003"/>
              <a:ext cx="7302362" cy="1816828"/>
            </a:xfrm>
            <a:prstGeom prst="roundRect">
              <a:avLst>
                <a:gd name="adj" fmla="val 8366"/>
              </a:avLst>
            </a:prstGeom>
            <a:solidFill>
              <a:schemeClr val="bg1">
                <a:alpha val="67000"/>
              </a:schemeClr>
            </a:solidFill>
            <a:ln w="53975" cmpd="thickThin">
              <a:solidFill>
                <a:schemeClr val="accent4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790499" y="390103"/>
              <a:ext cx="6858000" cy="874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defRPr/>
              </a:pPr>
              <a:r>
                <a:rPr lang="en-US" altLang="vi-VN" sz="2700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	</a:t>
              </a:r>
              <a:r>
                <a:rPr lang="vi-VN" altLang="vi-VN" sz="2700" b="1" dirty="0">
                  <a:cs typeface="Times New Roman" panose="02020603050405020304" pitchFamily="18" charset="0"/>
                </a:rPr>
                <a:t>Nếu mẫu số của phân số thứ hai </a:t>
              </a:r>
              <a:r>
                <a:rPr lang="vi-VN" altLang="vi-VN" sz="27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chia hết </a:t>
              </a:r>
              <a:r>
                <a:rPr lang="vi-VN" altLang="vi-VN" sz="2700" b="1" dirty="0">
                  <a:cs typeface="Times New Roman" panose="02020603050405020304" pitchFamily="18" charset="0"/>
                </a:rPr>
                <a:t>cho mẫu số của phân số thứ nhất</a:t>
              </a:r>
              <a:r>
                <a:rPr lang="en-US" altLang="vi-VN" sz="2700" b="1" dirty="0">
                  <a:cs typeface="Times New Roman" panose="02020603050405020304" pitchFamily="18" charset="0"/>
                </a:rPr>
                <a:t> (</a:t>
              </a:r>
              <a:r>
                <a:rPr lang="en-US" altLang="vi-VN" sz="2700" b="1" dirty="0" err="1">
                  <a:cs typeface="Times New Roman" panose="02020603050405020304" pitchFamily="18" charset="0"/>
                </a:rPr>
                <a:t>hoặc</a:t>
              </a:r>
              <a:r>
                <a:rPr lang="en-US" altLang="vi-VN" sz="2700" b="1" dirty="0"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cs typeface="Times New Roman" panose="02020603050405020304" pitchFamily="18" charset="0"/>
                </a:rPr>
                <a:t>ngược</a:t>
              </a:r>
              <a:r>
                <a:rPr lang="en-US" altLang="vi-VN" sz="2700" b="1" dirty="0">
                  <a:cs typeface="Times New Roman" panose="02020603050405020304" pitchFamily="18" charset="0"/>
                </a:rPr>
                <a:t> </a:t>
              </a:r>
              <a:r>
                <a:rPr lang="en-US" altLang="vi-VN" sz="2700" b="1" dirty="0" err="1">
                  <a:cs typeface="Times New Roman" panose="02020603050405020304" pitchFamily="18" charset="0"/>
                </a:rPr>
                <a:t>lại</a:t>
              </a:r>
              <a:r>
                <a:rPr lang="en-US" altLang="vi-VN" sz="2700" b="1" dirty="0">
                  <a:cs typeface="Times New Roman" panose="02020603050405020304" pitchFamily="18" charset="0"/>
                </a:rPr>
                <a:t>)</a:t>
              </a:r>
              <a:r>
                <a:rPr lang="vi-VN" altLang="vi-VN" sz="2700" b="1" dirty="0">
                  <a:cs typeface="Times New Roman" panose="02020603050405020304" pitchFamily="18" charset="0"/>
                </a:rPr>
                <a:t> thì ta có thể quy đồng mẫu số hai phân số như sau:</a:t>
              </a:r>
              <a:endParaRPr lang="en-US" altLang="vi-VN" sz="2700" b="1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-1252970" y="240241"/>
            <a:ext cx="51819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cap="all" dirty="0" err="1">
                <a:ln w="38100">
                  <a:noFill/>
                </a:ln>
                <a:solidFill>
                  <a:sysClr val="windowText" lastClr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UTM Bell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cap="all" dirty="0">
                <a:ln w="38100">
                  <a:noFill/>
                </a:ln>
                <a:solidFill>
                  <a:sysClr val="windowText" lastClr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UTM Bell" panose="020406030505060202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44477" y="2559699"/>
            <a:ext cx="7817271" cy="188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vi-VN" sz="2500" b="1" dirty="0"/>
              <a:t>- </a:t>
            </a:r>
            <a:r>
              <a:rPr lang="vi-VN" sz="2500" dirty="0"/>
              <a:t>Lấy mẫu số chung là </a:t>
            </a:r>
            <a:r>
              <a:rPr lang="vi-VN" sz="2500" dirty="0">
                <a:solidFill>
                  <a:srgbClr val="FF0000"/>
                </a:solidFill>
              </a:rPr>
              <a:t>mẫu số </a:t>
            </a:r>
            <a:r>
              <a:rPr lang="en-US" sz="2500" dirty="0" err="1">
                <a:solidFill>
                  <a:srgbClr val="FF0000"/>
                </a:solidFill>
              </a:rPr>
              <a:t>lớn</a:t>
            </a:r>
            <a:r>
              <a:rPr lang="vi-VN" sz="2500" dirty="0"/>
              <a:t>.</a:t>
            </a:r>
          </a:p>
          <a:p>
            <a:r>
              <a:rPr lang="vi-VN" sz="2500" b="1" dirty="0"/>
              <a:t>- </a:t>
            </a:r>
            <a:r>
              <a:rPr lang="vi-VN" sz="2500" dirty="0"/>
              <a:t>Tìm thừa số phụ bằng cách lấy mẫu số </a:t>
            </a:r>
            <a:r>
              <a:rPr lang="en-US" sz="2500" dirty="0" err="1"/>
              <a:t>lớn</a:t>
            </a:r>
            <a:r>
              <a:rPr lang="vi-VN" sz="2500" dirty="0"/>
              <a:t> </a:t>
            </a:r>
            <a:r>
              <a:rPr lang="vi-VN" sz="2500" dirty="0">
                <a:solidFill>
                  <a:srgbClr val="FF0000"/>
                </a:solidFill>
              </a:rPr>
              <a:t>ch</a:t>
            </a:r>
            <a:r>
              <a:rPr lang="en-US" sz="2500" dirty="0" err="1">
                <a:solidFill>
                  <a:srgbClr val="FF0000"/>
                </a:solidFill>
              </a:rPr>
              <a:t>ia</a:t>
            </a:r>
            <a:r>
              <a:rPr lang="vi-VN" sz="2500" dirty="0">
                <a:solidFill>
                  <a:srgbClr val="FF0000"/>
                </a:solidFill>
              </a:rPr>
              <a:t> </a:t>
            </a:r>
            <a:r>
              <a:rPr lang="vi-VN" sz="2500" dirty="0"/>
              <a:t>cho mẫu số </a:t>
            </a:r>
            <a:r>
              <a:rPr lang="en-US" sz="2500" dirty="0" err="1"/>
              <a:t>bé</a:t>
            </a:r>
            <a:r>
              <a:rPr lang="vi-VN" sz="2500" dirty="0"/>
              <a:t>.</a:t>
            </a:r>
          </a:p>
          <a:p>
            <a:r>
              <a:rPr lang="vi-VN" sz="2500" b="1" dirty="0"/>
              <a:t>- </a:t>
            </a:r>
            <a:r>
              <a:rPr lang="vi-VN" sz="2500" dirty="0">
                <a:solidFill>
                  <a:srgbClr val="FF0000"/>
                </a:solidFill>
              </a:rPr>
              <a:t>Nhân cả tử số và mẫu số </a:t>
            </a:r>
            <a:r>
              <a:rPr lang="vi-VN" sz="2500" dirty="0"/>
              <a:t>của phân số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mẫu</a:t>
            </a:r>
            <a:r>
              <a:rPr lang="en-US" sz="2500" dirty="0"/>
              <a:t> </a:t>
            </a:r>
            <a:r>
              <a:rPr lang="en-US" sz="2500" dirty="0" err="1"/>
              <a:t>số</a:t>
            </a:r>
            <a:r>
              <a:rPr lang="en-US" sz="2500" dirty="0"/>
              <a:t> </a:t>
            </a:r>
            <a:r>
              <a:rPr lang="en-US" sz="2500" dirty="0" err="1"/>
              <a:t>bé</a:t>
            </a:r>
            <a:r>
              <a:rPr lang="vi-VN" sz="2500" dirty="0"/>
              <a:t> với thừa số phụ tương ứng.</a:t>
            </a:r>
          </a:p>
          <a:p>
            <a:r>
              <a:rPr lang="vi-VN" sz="2500" b="1" dirty="0"/>
              <a:t>- </a:t>
            </a:r>
            <a:r>
              <a:rPr lang="vi-VN" sz="2500" dirty="0">
                <a:solidFill>
                  <a:srgbClr val="FF0000"/>
                </a:solidFill>
              </a:rPr>
              <a:t>Giữ nguyên </a:t>
            </a:r>
            <a:r>
              <a:rPr lang="vi-VN" sz="2500" dirty="0"/>
              <a:t>phân số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mẫu</a:t>
            </a:r>
            <a:r>
              <a:rPr lang="en-US" sz="2500" dirty="0"/>
              <a:t> </a:t>
            </a:r>
            <a:r>
              <a:rPr lang="en-US" sz="2500" dirty="0" err="1"/>
              <a:t>số</a:t>
            </a:r>
            <a:r>
              <a:rPr lang="en-US" sz="2500" dirty="0"/>
              <a:t> </a:t>
            </a:r>
            <a:r>
              <a:rPr lang="en-US" sz="2500" dirty="0" err="1"/>
              <a:t>lớn</a:t>
            </a:r>
            <a:r>
              <a:rPr lang="vi-VN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690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0000" l="5278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43" y="620365"/>
            <a:ext cx="2860545" cy="252391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0000" l="5278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886" y="599964"/>
            <a:ext cx="2860545" cy="252391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0000" l="5278" r="99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79" y="529217"/>
            <a:ext cx="2860545" cy="2523918"/>
          </a:xfrm>
          <a:prstGeom prst="rect">
            <a:avLst/>
          </a:prstGeom>
        </p:spPr>
      </p:pic>
      <p:pic>
        <p:nvPicPr>
          <p:cNvPr id="27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25" y="3803375"/>
            <a:ext cx="2624475" cy="102207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17735" y="93367"/>
            <a:ext cx="7302362" cy="72529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2137195" y="241868"/>
            <a:ext cx="60202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965443"/>
              </p:ext>
            </p:extLst>
          </p:nvPr>
        </p:nvGraphicFramePr>
        <p:xfrm>
          <a:off x="5185136" y="1629251"/>
          <a:ext cx="10706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1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5136" y="1629251"/>
                        <a:ext cx="10706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7" y="2742866"/>
            <a:ext cx="939531" cy="21132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1671792" y="209517"/>
            <a:ext cx="565789" cy="3318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61" y="29386"/>
            <a:ext cx="1005927" cy="10059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" y="36910"/>
            <a:ext cx="1330262" cy="12114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59711" y="1517313"/>
            <a:ext cx="1598954" cy="923603"/>
            <a:chOff x="1989133" y="1811856"/>
            <a:chExt cx="1598954" cy="923603"/>
          </a:xfrm>
        </p:grpSpPr>
        <p:grpSp>
          <p:nvGrpSpPr>
            <p:cNvPr id="13" name="Group 12"/>
            <p:cNvGrpSpPr/>
            <p:nvPr/>
          </p:nvGrpSpPr>
          <p:grpSpPr>
            <a:xfrm>
              <a:off x="2047489" y="1811856"/>
              <a:ext cx="455774" cy="914511"/>
              <a:chOff x="6170904" y="-1266569"/>
              <a:chExt cx="607699" cy="1219348"/>
            </a:xfrm>
          </p:grpSpPr>
          <p:sp>
            <p:nvSpPr>
              <p:cNvPr id="14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5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6213684" y="-660161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18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9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6213684" y="-660161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 Box 100"/>
            <p:cNvSpPr txBox="1">
              <a:spLocks noChangeArrowheads="1"/>
            </p:cNvSpPr>
            <p:nvPr/>
          </p:nvSpPr>
          <p:spPr bwMode="auto">
            <a:xfrm>
              <a:off x="1989133" y="1958161"/>
              <a:ext cx="1544428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06961" y="1131065"/>
            <a:ext cx="1652029" cy="1297874"/>
            <a:chOff x="1936058" y="1437585"/>
            <a:chExt cx="1652029" cy="1297874"/>
          </a:xfrm>
        </p:grpSpPr>
        <p:grpSp>
          <p:nvGrpSpPr>
            <p:cNvPr id="40" name="Group 39"/>
            <p:cNvGrpSpPr/>
            <p:nvPr/>
          </p:nvGrpSpPr>
          <p:grpSpPr>
            <a:xfrm>
              <a:off x="1936058" y="1820752"/>
              <a:ext cx="611890" cy="905615"/>
              <a:chOff x="6022331" y="-1254708"/>
              <a:chExt cx="815854" cy="1207487"/>
            </a:xfrm>
          </p:grpSpPr>
          <p:sp>
            <p:nvSpPr>
              <p:cNvPr id="46" name="Text Box 32"/>
              <p:cNvSpPr txBox="1">
                <a:spLocks noChangeArrowheads="1"/>
              </p:cNvSpPr>
              <p:nvPr/>
            </p:nvSpPr>
            <p:spPr bwMode="auto">
              <a:xfrm>
                <a:off x="6033674" y="-1254708"/>
                <a:ext cx="8045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47" name="Text Box 32"/>
              <p:cNvSpPr txBox="1">
                <a:spLocks noChangeArrowheads="1"/>
              </p:cNvSpPr>
              <p:nvPr/>
            </p:nvSpPr>
            <p:spPr bwMode="auto">
              <a:xfrm>
                <a:off x="6022331" y="-724329"/>
                <a:ext cx="75627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6134507" y="-660161"/>
                <a:ext cx="47490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43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44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6213684" y="-660161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 Box 100"/>
            <p:cNvSpPr txBox="1">
              <a:spLocks noChangeArrowheads="1"/>
            </p:cNvSpPr>
            <p:nvPr/>
          </p:nvSpPr>
          <p:spPr bwMode="auto">
            <a:xfrm>
              <a:off x="2479137" y="1437585"/>
              <a:ext cx="6472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vi-VN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772298" y="1559242"/>
            <a:ext cx="1610335" cy="929498"/>
            <a:chOff x="1977752" y="1805961"/>
            <a:chExt cx="1610335" cy="929498"/>
          </a:xfrm>
        </p:grpSpPr>
        <p:grpSp>
          <p:nvGrpSpPr>
            <p:cNvPr id="50" name="Group 49"/>
            <p:cNvGrpSpPr/>
            <p:nvPr/>
          </p:nvGrpSpPr>
          <p:grpSpPr>
            <a:xfrm>
              <a:off x="1977752" y="1805961"/>
              <a:ext cx="588748" cy="919200"/>
              <a:chOff x="6077923" y="-1274429"/>
              <a:chExt cx="784998" cy="1225600"/>
            </a:xfrm>
          </p:grpSpPr>
          <p:sp>
            <p:nvSpPr>
              <p:cNvPr id="56" name="Text Box 32"/>
              <p:cNvSpPr txBox="1">
                <a:spLocks noChangeArrowheads="1"/>
              </p:cNvSpPr>
              <p:nvPr/>
            </p:nvSpPr>
            <p:spPr bwMode="auto">
              <a:xfrm>
                <a:off x="6077923" y="-1274429"/>
                <a:ext cx="784998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57" name="Text Box 32"/>
              <p:cNvSpPr txBox="1">
                <a:spLocks noChangeArrowheads="1"/>
              </p:cNvSpPr>
              <p:nvPr/>
            </p:nvSpPr>
            <p:spPr bwMode="auto">
              <a:xfrm>
                <a:off x="6167416" y="-725937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6177018" y="-660161"/>
                <a:ext cx="480234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132313" y="1820948"/>
              <a:ext cx="455774" cy="914511"/>
              <a:chOff x="6170904" y="-1266569"/>
              <a:chExt cx="607699" cy="1219348"/>
            </a:xfrm>
          </p:grpSpPr>
          <p:sp>
            <p:nvSpPr>
              <p:cNvPr id="53" name="Text Box 32"/>
              <p:cNvSpPr txBox="1">
                <a:spLocks noChangeArrowheads="1"/>
              </p:cNvSpPr>
              <p:nvPr/>
            </p:nvSpPr>
            <p:spPr bwMode="auto">
              <a:xfrm>
                <a:off x="6170904" y="-126656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54" name="Text Box 32"/>
              <p:cNvSpPr txBox="1">
                <a:spLocks noChangeArrowheads="1"/>
              </p:cNvSpPr>
              <p:nvPr/>
            </p:nvSpPr>
            <p:spPr bwMode="auto">
              <a:xfrm>
                <a:off x="6174392" y="-724329"/>
                <a:ext cx="604211" cy="677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27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6213684" y="-660161"/>
                <a:ext cx="38365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Text Box 100"/>
          <p:cNvSpPr txBox="1">
            <a:spLocks noChangeArrowheads="1"/>
          </p:cNvSpPr>
          <p:nvPr/>
        </p:nvSpPr>
        <p:spPr bwMode="auto">
          <a:xfrm>
            <a:off x="7301119" y="1197158"/>
            <a:ext cx="64728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18905" y="2791771"/>
            <a:ext cx="1466678" cy="713778"/>
            <a:chOff x="1512277" y="2742866"/>
            <a:chExt cx="1466678" cy="713778"/>
          </a:xfrm>
        </p:grpSpPr>
        <p:sp>
          <p:nvSpPr>
            <p:cNvPr id="4" name="Up Arrow Callout 3"/>
            <p:cNvSpPr/>
            <p:nvPr/>
          </p:nvSpPr>
          <p:spPr>
            <a:xfrm>
              <a:off x="1512277" y="2742866"/>
              <a:ext cx="1466678" cy="696685"/>
            </a:xfrm>
            <a:prstGeom prst="upArrowCallout">
              <a:avLst>
                <a:gd name="adj1" fmla="val 29038"/>
                <a:gd name="adj2" fmla="val 25000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1643010" y="2948813"/>
              <a:ext cx="1335945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7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925257" y="2860268"/>
            <a:ext cx="1466678" cy="713778"/>
            <a:chOff x="1512277" y="2742866"/>
            <a:chExt cx="1466678" cy="713778"/>
          </a:xfrm>
        </p:grpSpPr>
        <p:sp>
          <p:nvSpPr>
            <p:cNvPr id="67" name="Up Arrow Callout 66"/>
            <p:cNvSpPr/>
            <p:nvPr/>
          </p:nvSpPr>
          <p:spPr>
            <a:xfrm>
              <a:off x="1512277" y="2742866"/>
              <a:ext cx="1466678" cy="696685"/>
            </a:xfrm>
            <a:prstGeom prst="upArrowCallout">
              <a:avLst>
                <a:gd name="adj1" fmla="val 29038"/>
                <a:gd name="adj2" fmla="val 25000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1643010" y="2948813"/>
              <a:ext cx="1335945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7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205908" y="2835619"/>
            <a:ext cx="1466678" cy="713778"/>
            <a:chOff x="1512277" y="2742866"/>
            <a:chExt cx="1466678" cy="713778"/>
          </a:xfrm>
        </p:grpSpPr>
        <p:sp>
          <p:nvSpPr>
            <p:cNvPr id="70" name="Up Arrow Callout 69"/>
            <p:cNvSpPr/>
            <p:nvPr/>
          </p:nvSpPr>
          <p:spPr>
            <a:xfrm>
              <a:off x="1512277" y="2742866"/>
              <a:ext cx="1466678" cy="696685"/>
            </a:xfrm>
            <a:prstGeom prst="upArrowCallout">
              <a:avLst>
                <a:gd name="adj1" fmla="val 29038"/>
                <a:gd name="adj2" fmla="val 25000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643010" y="2948813"/>
              <a:ext cx="1335945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7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7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451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9FD2775-7754-4701-99DB-64791898A5ED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自定义 5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0F0"/>
      </a:accent1>
      <a:accent2>
        <a:srgbClr val="FF6600"/>
      </a:accent2>
      <a:accent3>
        <a:srgbClr val="00B0F0"/>
      </a:accent3>
      <a:accent4>
        <a:srgbClr val="FF6600"/>
      </a:accent4>
      <a:accent5>
        <a:srgbClr val="00B0F0"/>
      </a:accent5>
      <a:accent6>
        <a:srgbClr val="FF6600"/>
      </a:accent6>
      <a:hlink>
        <a:srgbClr val="00B0F0"/>
      </a:hlink>
      <a:folHlink>
        <a:srgbClr val="FF6600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938</Words>
  <Application>Microsoft Office PowerPoint</Application>
  <PresentationFormat>On-screen Show (16:9)</PresentationFormat>
  <Paragraphs>378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Times New Roman</vt:lpstr>
      <vt:lpstr>Calibri Light</vt:lpstr>
      <vt:lpstr>Arial</vt:lpstr>
      <vt:lpstr>Malgun Gothic</vt:lpstr>
      <vt:lpstr>UTM Ambrosia</vt:lpstr>
      <vt:lpstr>UVN Binh Duong</vt:lpstr>
      <vt:lpstr>UTM Bell</vt:lpstr>
      <vt:lpstr>Tahoma</vt:lpstr>
      <vt:lpstr>Calibri</vt:lpstr>
      <vt:lpstr>Office 主题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Luyen tap 117</dc:title>
  <dc:subject>Toan 4</dc:subject>
  <dc:creator/>
  <cp:keywords>BichHa</cp:keywords>
  <cp:lastModifiedBy/>
  <cp:revision>1</cp:revision>
  <dcterms:created xsi:type="dcterms:W3CDTF">2017-11-23T01:02:29Z</dcterms:created>
  <dcterms:modified xsi:type="dcterms:W3CDTF">2022-01-16T16:35:20Z</dcterms:modified>
  <cp:version>B04</cp:version>
</cp:coreProperties>
</file>