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70" r:id="rId3"/>
    <p:sldId id="257" r:id="rId4"/>
    <p:sldId id="260" r:id="rId5"/>
    <p:sldId id="261" r:id="rId6"/>
    <p:sldId id="262" r:id="rId7"/>
    <p:sldId id="263" r:id="rId8"/>
    <p:sldId id="258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87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07/03/2022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07/03/2022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3/7/2022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07/03/2022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07/03/2022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07/03/2022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3/7/2022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07/03/2022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07/03/2022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3AFB-BBA4-4E77-9971-A2D7E52867A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07/03/2022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</a:t>
            </a: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836712"/>
            <a:ext cx="7667625" cy="5328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2268457"/>
            <a:ext cx="619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1752845" cy="771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5697" y="411931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33524"/>
            <a:ext cx="7704856" cy="312772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848872" cy="568863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632848" cy="5472608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704856" cy="6048671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272808" cy="547260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Segoe UI</vt:lpstr>
      <vt:lpstr>黑体</vt:lpstr>
      <vt:lpstr>Times New Roman</vt:lpstr>
      <vt:lpstr>Office Theme</vt:lpstr>
      <vt:lpstr>Bạn nhỏ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2020-08-22T03:53:00Z</dcterms:created>
  <dcterms:modified xsi:type="dcterms:W3CDTF">2022-03-07T08:01:41Z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