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5" r:id="rId3"/>
  </p:sldMasterIdLst>
  <p:notesMasterIdLst>
    <p:notesMasterId r:id="rId13"/>
  </p:notesMasterIdLst>
  <p:sldIdLst>
    <p:sldId id="257" r:id="rId4"/>
    <p:sldId id="260" r:id="rId5"/>
    <p:sldId id="261" r:id="rId6"/>
    <p:sldId id="269" r:id="rId7"/>
    <p:sldId id="271" r:id="rId8"/>
    <p:sldId id="272" r:id="rId9"/>
    <p:sldId id="273" r:id="rId10"/>
    <p:sldId id="27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9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3/27/2022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3/27/2022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sz="6000" dirty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Chào mừng các con đến với tiết </a:t>
            </a:r>
            <a:r>
              <a:rPr lang="en-US"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tiếng việt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135188" y="2205038"/>
            <a:ext cx="5249863" cy="1579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sz="21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8" y="211015"/>
            <a:ext cx="10788550" cy="6224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75184" y="0"/>
            <a:ext cx="4809392" cy="800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Thầy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giáo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624254" y="3429000"/>
            <a:ext cx="1056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147" y="800100"/>
            <a:ext cx="11711354" cy="58513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Ngay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tiên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chính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dãy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ửng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sờ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trán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sốt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lưng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đứng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ghế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múa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may.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quay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cúi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gằm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Đừng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!”. 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Chuông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hết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nãy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rụt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rè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: “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.”.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: “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36531" y="747347"/>
            <a:ext cx="4809392" cy="800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Luyện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đọc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từ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khó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6815" y="2092569"/>
            <a:ext cx="104276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úa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may              quay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endParaRPr lang="en-US" sz="44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endParaRPr lang="en-US" sz="44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úi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gằm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75184" y="0"/>
            <a:ext cx="4809392" cy="800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Thầy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giáo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624254" y="3429000"/>
            <a:ext cx="1056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147" y="800100"/>
            <a:ext cx="11711354" cy="58513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Ngay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tiên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chính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dãy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ửng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sờ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trán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sốt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lưng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đứng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ghế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múa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may.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quay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cúi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gằm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Đừng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!”. 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Chuông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hết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nãy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rụt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rè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: “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.”.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: “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.”.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670" y="1090246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885" y="2182733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1523" y="2069123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862" y="3062137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054" y="3433400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96401" y="3505944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885" y="4521487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7539" y="4470770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8132" y="4506056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3863" y="4967536"/>
            <a:ext cx="70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2539" y="4967535"/>
            <a:ext cx="65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61330" y="4987242"/>
            <a:ext cx="700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75184" y="0"/>
            <a:ext cx="4809392" cy="800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Thầy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giáo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624254" y="3429000"/>
            <a:ext cx="1056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147" y="800100"/>
            <a:ext cx="11711354" cy="58513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Ngay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tiên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chính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dãy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ửng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sờ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trán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sốt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lưng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đứng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ghế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múa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may.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quay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cúi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gằm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Đừng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!”. 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Chuông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hết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nãy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rụt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rè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: “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.”.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: “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-SGK-TV" pitchFamily="2" charset="0"/>
                <a:cs typeface="Arial-SGK-TV" pitchFamily="2" charset="0"/>
              </a:rPr>
              <a:t>.”.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670" y="1090246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147" y="3191663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862" y="4598432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98" y="1055077"/>
            <a:ext cx="10233148" cy="29630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03485" y="2611315"/>
            <a:ext cx="545123" cy="659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03484" y="3314700"/>
            <a:ext cx="545123" cy="659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9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55076" y="1046285"/>
            <a:ext cx="9645161" cy="931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11214" y="2842847"/>
            <a:ext cx="7728440" cy="93198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ạ.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8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491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SimSun</vt:lpstr>
      <vt:lpstr>Arial</vt:lpstr>
      <vt:lpstr>Arial-SGK-TV</vt:lpstr>
      <vt:lpstr>Calibri</vt:lpstr>
      <vt:lpstr>Calibri Light</vt:lpstr>
      <vt:lpstr>Segoe UI Semilight</vt:lpstr>
      <vt:lpstr>UTM Avo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9</cp:revision>
  <dcterms:created xsi:type="dcterms:W3CDTF">2021-01-17T13:41:27Z</dcterms:created>
  <dcterms:modified xsi:type="dcterms:W3CDTF">2022-03-27T14:43:15Z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