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2" r:id="rId4"/>
    <p:sldId id="275" r:id="rId5"/>
    <p:sldId id="284" r:id="rId6"/>
    <p:sldId id="267" r:id="rId7"/>
    <p:sldId id="285" r:id="rId8"/>
    <p:sldId id="272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62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00"/>
    <a:srgbClr val="A9D115"/>
    <a:srgbClr val="FF7575"/>
    <a:srgbClr val="D5F8FB"/>
    <a:srgbClr val="B7F2F8"/>
    <a:srgbClr val="C3EA32"/>
    <a:srgbClr val="B06500"/>
    <a:srgbClr val="0082FF"/>
    <a:srgbClr val="FFEBDB"/>
    <a:srgbClr val="15C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71" autoAdjust="0"/>
  </p:normalViewPr>
  <p:slideViewPr>
    <p:cSldViewPr snapToGrid="0" showGuides="1">
      <p:cViewPr>
        <p:scale>
          <a:sx n="66" d="100"/>
          <a:sy n="66" d="100"/>
        </p:scale>
        <p:origin x="744" y="31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E5914-90E7-49DC-AE46-A9BECEB9B48B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3F503-512A-46BE-A2D3-5A4E325716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55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986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để qua trang đánh giá mục tiêu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839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422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653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967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397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494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80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811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60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787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220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34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HS giơ bảng đúng sai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85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22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HS giơ bảng đúng sai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653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197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HS giơ bảng đúng sai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94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6F42BF-665D-4BC3-968C-89FC8EA77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CB9F947-3235-44BB-A3B0-4D2099F2E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4CEEBD-144C-4064-A056-70F6DCA43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D484FA-0669-45E6-8F8B-04B5081C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1EEF71-9494-446F-B288-620FD5217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9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994CA9-4B53-4433-A2A2-5440C756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7414B4-750B-47F0-98FD-4ABB0FA18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1FE992-11D7-442A-A57E-EB9075B36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30C3FC-329F-4BDD-A223-FF315FF3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7018CA-30E0-4AD5-8667-1FCF441F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16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AE649D1-19C9-4A15-A66A-60281AFA8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66B18A-7AFE-4109-81D8-CBD92CE30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857EDB-1DEE-4EC7-A00E-E7C3BAFFF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88E0F1-387D-44D4-A873-22DA4440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5813B0-76D4-43A1-9175-BBE2904A5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6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6EAAA7-B4BA-40C1-80E0-C163CD76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F656EB-36D5-49AF-B54F-6693273B2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99F4A3-A3E8-4BE7-9B3C-5C76AB5F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2C357B-5712-4CD9-9272-E91DCAD6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D3F2E1-A7D7-4C8C-9280-AC0F55BA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48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174A9F-133A-493D-AEDF-5755EA8AD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28D06C-7725-479F-AF4D-66F2E58F6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D3BBE-F0E5-4E16-9226-D49E1DA45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4494F9-7D87-46A7-A608-CEB0B94D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9A80BA-4C69-4606-AF93-E945B474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2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6FC8C7-0A75-4CA7-AEA9-DB06CDBBB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ADC617-4757-4080-BF04-CBCE4C6CD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4BF923-F3DB-4EF8-B90E-5088F85E9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B582DC-8E0E-4330-8B46-E81363FE0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42C3F6-8259-4815-9E53-A3209F82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6CDD98-1D7C-49B8-BCD1-48E8BC5A7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5F9C47-CA16-4A18-8803-7A141FD5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261F2F-61EE-4393-A004-8F917706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00D70ED-EF14-4AEA-B162-649BA471E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EDCABD0-B648-4FC7-B11A-3FDA7EE72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5004492-7D38-4777-B58A-6A3C990CF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006CDF7-14F0-4DCD-A628-BE8E7580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F2559BC-1FA8-49D3-B7F5-D49976316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738825-48BD-452E-86CD-EC7645F4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8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EF73F9-4A9E-4EA0-85C9-2F7E2371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DEC9D2F-E83F-4822-85D7-8D644663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CCB70A-FB72-4026-B4E4-EE022142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28BBE75-085C-4E60-9953-3DF0E1FD1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72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0CCB8F7-B244-470C-9BE1-8D8358A1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C5E357B-9CBC-4411-85EC-0C296945B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0A01CE-8D76-447B-BD1C-13E9F9BC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87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9A8BE6-0321-416D-9049-E2D3DF985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8DAEED-AA7E-47D9-9E5D-FA68CFF6E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381E27F-5FF5-41F8-BB13-C7A899B0B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E6E782-9748-43E3-9A78-46554647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E450B2-A25F-4E35-A89E-83FD2111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B0BF88-7AA4-4D5D-8624-59A3D2C8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55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820ED-6000-4919-B8AE-7BF96A0D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F9D58E2-DA24-404E-97F1-BFA8EBC98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A28DCC4-C1AA-4BDD-8090-47FE18EA3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723CEB-7244-4D92-9F6A-1B28818A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33D931-921C-43DE-8A5D-A1A4F620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DD9BB0-5F01-4C5F-992B-50C9C800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0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862CE98-1AFD-4A4A-83EF-66663CC2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468EE9-440A-4B54-AC8B-BBFD9F53A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18383E-300E-4322-B6FD-955C36FA61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A1733D-055A-4866-B379-818E405EE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0AC14E-1B15-4F36-8D19-8968182E2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97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png"/><Relationship Id="rId18" Type="http://schemas.openxmlformats.org/officeDocument/2006/relationships/slide" Target="slide15.xml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17" Type="http://schemas.openxmlformats.org/officeDocument/2006/relationships/slide" Target="slide16.xml"/><Relationship Id="rId2" Type="http://schemas.openxmlformats.org/officeDocument/2006/relationships/notesSlide" Target="../notesSlides/notesSlide10.xml"/><Relationship Id="rId16" Type="http://schemas.microsoft.com/office/2007/relationships/hdphoto" Target="../media/hdphoto4.wdp"/><Relationship Id="rId20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openxmlformats.org/officeDocument/2006/relationships/slide" Target="slide17.xml"/><Relationship Id="rId15" Type="http://schemas.openxmlformats.org/officeDocument/2006/relationships/image" Target="../media/image16.png"/><Relationship Id="rId23" Type="http://schemas.openxmlformats.org/officeDocument/2006/relationships/slide" Target="slide12.xml"/><Relationship Id="rId10" Type="http://schemas.openxmlformats.org/officeDocument/2006/relationships/image" Target="../media/image13.png"/><Relationship Id="rId19" Type="http://schemas.openxmlformats.org/officeDocument/2006/relationships/slide" Target="slide13.xml"/><Relationship Id="rId4" Type="http://schemas.openxmlformats.org/officeDocument/2006/relationships/image" Target="../media/image2.png"/><Relationship Id="rId9" Type="http://schemas.openxmlformats.org/officeDocument/2006/relationships/slide" Target="slide11.xml"/><Relationship Id="rId14" Type="http://schemas.microsoft.com/office/2007/relationships/hdphoto" Target="../media/hdphoto3.wdp"/><Relationship Id="rId22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25.sv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030E287-0909-4E99-99DC-26F059595A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7913E48-E3DA-4A5F-8D3C-045D2F7EAF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6" y="1020928"/>
            <a:ext cx="10854287" cy="496397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3B025A9B-0547-490A-A653-5CF1374073B0}"/>
              </a:ext>
            </a:extLst>
          </p:cNvPr>
          <p:cNvGrpSpPr/>
          <p:nvPr/>
        </p:nvGrpSpPr>
        <p:grpSpPr>
          <a:xfrm>
            <a:off x="1451292" y="-385762"/>
            <a:ext cx="1323975" cy="2505074"/>
            <a:chOff x="1451292" y="-385762"/>
            <a:chExt cx="1323975" cy="250507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8BF3F1B-04FC-4F7C-9CBD-2327F1E341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AD7DE9A-E38E-4144-A857-729797635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43E4FA0-A778-46C1-9FE3-DCC8919EAE46}"/>
              </a:ext>
            </a:extLst>
          </p:cNvPr>
          <p:cNvGrpSpPr/>
          <p:nvPr/>
        </p:nvGrpSpPr>
        <p:grpSpPr>
          <a:xfrm>
            <a:off x="10034587" y="-902157"/>
            <a:ext cx="1323975" cy="2505074"/>
            <a:chOff x="1451292" y="-385762"/>
            <a:chExt cx="1323975" cy="2505074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4A9CAF2-088D-417F-BE5C-480334EB2BB7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4D0500B-B57D-4BB0-8B47-33A285C45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6D013FF-6EDB-4AA7-AD68-8E29039ED48B}"/>
              </a:ext>
            </a:extLst>
          </p:cNvPr>
          <p:cNvGrpSpPr/>
          <p:nvPr/>
        </p:nvGrpSpPr>
        <p:grpSpPr>
          <a:xfrm>
            <a:off x="3179087" y="-233362"/>
            <a:ext cx="1171575" cy="1826882"/>
            <a:chOff x="3087647" y="-233362"/>
            <a:chExt cx="1171575" cy="1826882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ED3AA6C-DF5F-4379-9179-24AE85BA3CC6}"/>
                </a:ext>
              </a:extLst>
            </p:cNvPr>
            <p:cNvSpPr/>
            <p:nvPr/>
          </p:nvSpPr>
          <p:spPr>
            <a:xfrm>
              <a:off x="3606323" y="-233362"/>
              <a:ext cx="91440" cy="1222853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0E48B49-5990-42B4-96AD-4C17D0260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647" y="631495"/>
              <a:ext cx="1171575" cy="962025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079449E-246A-4247-A37F-6C28BAF58A03}"/>
              </a:ext>
            </a:extLst>
          </p:cNvPr>
          <p:cNvGrpSpPr/>
          <p:nvPr/>
        </p:nvGrpSpPr>
        <p:grpSpPr>
          <a:xfrm>
            <a:off x="7450892" y="57151"/>
            <a:ext cx="1546304" cy="2274196"/>
            <a:chOff x="2741969" y="-395130"/>
            <a:chExt cx="1546304" cy="227419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DA3114B-1676-4832-8303-132985F8A960}"/>
                </a:ext>
              </a:extLst>
            </p:cNvPr>
            <p:cNvSpPr/>
            <p:nvPr/>
          </p:nvSpPr>
          <p:spPr>
            <a:xfrm>
              <a:off x="3606323" y="-395130"/>
              <a:ext cx="91440" cy="1384622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36C20CF-D540-41A0-9BE4-78CD761F0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1969" y="610089"/>
              <a:ext cx="1546304" cy="1268977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BD7F22-5216-479D-8E62-6966CF5E5E20}"/>
              </a:ext>
            </a:extLst>
          </p:cNvPr>
          <p:cNvGrpSpPr/>
          <p:nvPr/>
        </p:nvGrpSpPr>
        <p:grpSpPr>
          <a:xfrm>
            <a:off x="5312491" y="-854080"/>
            <a:ext cx="1323975" cy="2505074"/>
            <a:chOff x="1451292" y="-385762"/>
            <a:chExt cx="1323975" cy="2505074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3C113BA-F268-4448-9A23-4059713AAF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31B73741-1947-47E8-B772-C74A45EF8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46EB8439-EB86-4C2E-A1F9-2C63CA6462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33" y="4625557"/>
            <a:ext cx="2183618" cy="22229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527066F-D9DA-4D14-A587-B0B65878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" y="4774764"/>
            <a:ext cx="2055733" cy="208323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C5574DA6-5153-4539-B5A2-508905C3D0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6711">
            <a:off x="8592327" y="5190037"/>
            <a:ext cx="1090485" cy="1121866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999E7E7D-B24E-4F26-9E6E-B5C7792E6A3D}"/>
              </a:ext>
            </a:extLst>
          </p:cNvPr>
          <p:cNvSpPr txBox="1"/>
          <p:nvPr/>
        </p:nvSpPr>
        <p:spPr>
          <a:xfrm rot="252508">
            <a:off x="7161722" y="1928773"/>
            <a:ext cx="189095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9900" dirty="0">
              <a:solidFill>
                <a:srgbClr val="FF9200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字魂92号-新潮海报体" panose="00000500000000000000" pitchFamily="2" charset="-122"/>
              <a:ea typeface="字魂92号-新潮海报体" panose="00000500000000000000" pitchFamily="2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8D0C5EF-4B5A-4AA3-BDEA-9344BFAE8A57}"/>
              </a:ext>
            </a:extLst>
          </p:cNvPr>
          <p:cNvSpPr txBox="1"/>
          <p:nvPr/>
        </p:nvSpPr>
        <p:spPr>
          <a:xfrm rot="252508">
            <a:off x="5206741" y="1541203"/>
            <a:ext cx="106073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3900" dirty="0">
              <a:solidFill>
                <a:srgbClr val="FF7575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字魂92号-新潮海报体" panose="00000500000000000000" pitchFamily="2" charset="-122"/>
              <a:ea typeface="字魂92号-新潮海报体" panose="00000500000000000000" pitchFamily="2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CEA5DC3-8FF4-4272-B73A-979E2CB4AA5F}"/>
              </a:ext>
            </a:extLst>
          </p:cNvPr>
          <p:cNvSpPr txBox="1"/>
          <p:nvPr/>
        </p:nvSpPr>
        <p:spPr>
          <a:xfrm rot="252508">
            <a:off x="8849044" y="2484068"/>
            <a:ext cx="189095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6600" dirty="0">
              <a:solidFill>
                <a:srgbClr val="0082FF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字魂92号-新潮海报体" panose="00000500000000000000" pitchFamily="2" charset="-122"/>
              <a:ea typeface="字魂92号-新潮海报体" panose="00000500000000000000" pitchFamily="2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583D7B7-05C9-481C-88D2-96D9D8E48E44}"/>
              </a:ext>
            </a:extLst>
          </p:cNvPr>
          <p:cNvSpPr txBox="1"/>
          <p:nvPr/>
        </p:nvSpPr>
        <p:spPr>
          <a:xfrm rot="252508">
            <a:off x="726332" y="1383929"/>
            <a:ext cx="189095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9900" dirty="0">
              <a:solidFill>
                <a:srgbClr val="FF9200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字魂92号-新潮海报体" panose="00000500000000000000" pitchFamily="2" charset="-122"/>
              <a:ea typeface="字魂92号-新潮海报体" panose="00000500000000000000" pitchFamily="2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F4ECD4A-A9B8-48E5-9975-6749FB4DD8D5}"/>
              </a:ext>
            </a:extLst>
          </p:cNvPr>
          <p:cNvSpPr txBox="1"/>
          <p:nvPr/>
        </p:nvSpPr>
        <p:spPr>
          <a:xfrm rot="21562673">
            <a:off x="2115696" y="2256987"/>
            <a:ext cx="8400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FF7575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Auther Typeface" panose="02000503000000020002" pitchFamily="50" charset="0"/>
                <a:ea typeface="字魂92号-新潮海报体" panose="00000500000000000000" pitchFamily="2" charset="-122"/>
              </a:rPr>
              <a:t>ĐẠO ĐỨC TUẦN 25</a:t>
            </a:r>
            <a:endParaRPr lang="zh-CN" altLang="en-US" sz="7200" dirty="0">
              <a:solidFill>
                <a:srgbClr val="FF7575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Auther Typeface" panose="02000503000000020002" pitchFamily="50" charset="0"/>
              <a:ea typeface="字魂92号-新潮海报体" panose="00000500000000000000" pitchFamily="2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E4D91EC-88E8-47A2-A885-C4C6480175FB}"/>
              </a:ext>
            </a:extLst>
          </p:cNvPr>
          <p:cNvSpPr txBox="1"/>
          <p:nvPr/>
        </p:nvSpPr>
        <p:spPr>
          <a:xfrm>
            <a:off x="1798184" y="3580803"/>
            <a:ext cx="9035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>
                <a:solidFill>
                  <a:srgbClr val="FF9200"/>
                </a:solidFill>
                <a:latin typeface="UTM Libel KT" panose="02040603050506020204" pitchFamily="18" charset="0"/>
                <a:ea typeface="字魂7号-温暖童稚体" panose="00000500000000000000" pitchFamily="2" charset="-122"/>
              </a:rPr>
              <a:t>THỰC HÀNH KĨ NĂNG GIỮA HỌC KÌ 2</a:t>
            </a:r>
            <a:endParaRPr lang="en-US" altLang="zh-CN" sz="6000" dirty="0">
              <a:solidFill>
                <a:srgbClr val="FF9200"/>
              </a:solidFill>
              <a:latin typeface="UTM Libel KT" panose="02040603050506020204" pitchFamily="18" charset="0"/>
              <a:ea typeface="字魂7号-温暖童稚体" panose="00000500000000000000" pitchFamily="2" charset="-122"/>
            </a:endParaRPr>
          </a:p>
        </p:txBody>
      </p:sp>
      <p:pic>
        <p:nvPicPr>
          <p:cNvPr id="2" name="悠扬婉转充满希望的钢琴节奏背景乐_1分38秒">
            <a:hlinkClick r:id="" action="ppaction://media"/>
            <a:extLst>
              <a:ext uri="{FF2B5EF4-FFF2-40B4-BE49-F238E27FC236}">
                <a16:creationId xmlns:a16="http://schemas.microsoft.com/office/drawing/2014/main" id="{FDC6F969-DD77-4C72-AA25-4BB3F7F8C3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14161" y="-1865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5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/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441707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551057" y="709143"/>
            <a:ext cx="10053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Lật hình</a:t>
            </a:r>
            <a:endParaRPr lang="zh-CN" altLang="en-US" sz="60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4098" name="Picture 2" descr="Cartoon Long School Ruler High-Res Vector Graphic - Getty Images">
            <a:extLst>
              <a:ext uri="{FF2B5EF4-FFF2-40B4-BE49-F238E27FC236}">
                <a16:creationId xmlns:a16="http://schemas.microsoft.com/office/drawing/2014/main" id="{15600BC8-1368-4C71-A385-92EDCEBEE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58" b="36350" l="1758" r="74609">
                        <a14:foregroundMark x1="1855" y1="18540" x2="2930" y2="26423"/>
                        <a14:foregroundMark x1="34570" y1="17810" x2="38574" y2="20000"/>
                        <a14:foregroundMark x1="43066" y1="21752" x2="39160" y2="23212"/>
                        <a14:foregroundMark x1="42871" y1="16204" x2="39355" y2="20000"/>
                        <a14:foregroundMark x1="43848" y1="17664" x2="41992" y2="26715"/>
                        <a14:foregroundMark x1="44922" y1="16204" x2="43750" y2="23504"/>
                        <a14:foregroundMark x1="43262" y1="12847" x2="38281" y2="17956"/>
                        <a14:foregroundMark x1="38281" y1="17956" x2="37891" y2="21460"/>
                        <a14:foregroundMark x1="35352" y1="11825" x2="30078" y2="18540"/>
                        <a14:foregroundMark x1="30078" y1="18540" x2="35742" y2="22628"/>
                        <a14:foregroundMark x1="35742" y1="22628" x2="36230" y2="15328"/>
                        <a14:foregroundMark x1="36230" y1="15328" x2="35059" y2="11679"/>
                        <a14:foregroundMark x1="34375" y1="15474" x2="33398" y2="18686"/>
                        <a14:foregroundMark x1="37695" y1="3358" x2="34277" y2="3358"/>
                        <a14:foregroundMark x1="45313" y1="5839" x2="48828" y2="11095"/>
                        <a14:foregroundMark x1="74609" y1="21168" x2="74428" y2="35312"/>
                        <a14:backgroundMark x1="74219" y1="36496" x2="74219" y2="36496"/>
                        <a14:backgroundMark x1="74219" y1="35912" x2="74219" y2="35912"/>
                        <a14:backgroundMark x1="74609" y1="35766" x2="73633" y2="35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259" b="62463"/>
          <a:stretch/>
        </p:blipFill>
        <p:spPr bwMode="auto">
          <a:xfrm rot="19747537">
            <a:off x="2317194" y="2348832"/>
            <a:ext cx="1957142" cy="61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 1">
            <a:hlinkClick r:id="rId9" action="ppaction://hlinksldjump"/>
            <a:extLst>
              <a:ext uri="{FF2B5EF4-FFF2-40B4-BE49-F238E27FC236}">
                <a16:creationId xmlns:a16="http://schemas.microsoft.com/office/drawing/2014/main" id="{CCBF9895-CC61-4115-8A49-8C930B2308EF}"/>
              </a:ext>
            </a:extLst>
          </p:cNvPr>
          <p:cNvSpPr/>
          <p:nvPr/>
        </p:nvSpPr>
        <p:spPr>
          <a:xfrm>
            <a:off x="2283053" y="1817724"/>
            <a:ext cx="2196416" cy="1597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4100" name="Picture 4" descr="Phim Hoạt Hình Funny Bút Chì Vector-phim Hoạt Hình Véc Tơ-miễn Phí Vector  Miễn Phí Tải Về">
            <a:extLst>
              <a:ext uri="{FF2B5EF4-FFF2-40B4-BE49-F238E27FC236}">
                <a16:creationId xmlns:a16="http://schemas.microsoft.com/office/drawing/2014/main" id="{21C410EF-D313-42EF-B7B6-B772DD53C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54" b="98462" l="2073" r="94819">
                        <a14:foregroundMark x1="38860" y1="10385" x2="48187" y2="25769"/>
                        <a14:foregroundMark x1="45078" y1="6154" x2="54922" y2="23462"/>
                        <a14:foregroundMark x1="48187" y1="1923" x2="36788" y2="1923"/>
                        <a14:foregroundMark x1="85492" y1="23077" x2="83420" y2="26923"/>
                        <a14:foregroundMark x1="90155" y1="22692" x2="94819" y2="22692"/>
                        <a14:foregroundMark x1="88601" y1="21154" x2="86010" y2="27308"/>
                        <a14:foregroundMark x1="38342" y1="16538" x2="36269" y2="27308"/>
                        <a14:foregroundMark x1="59067" y1="11538" x2="58031" y2="25000"/>
                        <a14:foregroundMark x1="30052" y1="12692" x2="33161" y2="20385"/>
                        <a14:foregroundMark x1="12435" y1="26154" x2="18653" y2="29231"/>
                        <a14:foregroundMark x1="53368" y1="85769" x2="62176" y2="82308"/>
                        <a14:foregroundMark x1="58031" y1="98462" x2="56477" y2="94231"/>
                        <a14:foregroundMark x1="2073" y1="21154" x2="6736" y2="2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167" y="1930391"/>
            <a:ext cx="1018425" cy="137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ục Kẹo Wrapper Ngọt - Miễn Phí vector hình ảnh trên Pixabay">
            <a:extLst>
              <a:ext uri="{FF2B5EF4-FFF2-40B4-BE49-F238E27FC236}">
                <a16:creationId xmlns:a16="http://schemas.microsoft.com/office/drawing/2014/main" id="{280D01E3-C304-4FEE-A34D-5EDC504A1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18656" y="3635994"/>
            <a:ext cx="1354217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hực phẩm Lollipop Minh họa tráng miệng Cartoon - png tải về - Miễn phí  trong suốt Kéo png Tải về.">
            <a:extLst>
              <a:ext uri="{FF2B5EF4-FFF2-40B4-BE49-F238E27FC236}">
                <a16:creationId xmlns:a16="http://schemas.microsoft.com/office/drawing/2014/main" id="{C1A9A259-9C90-4232-B476-FCABF572F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778" b="94222" l="10000" r="90000">
                        <a14:foregroundMark x1="29000" y1="91333" x2="28111" y2="94333"/>
                        <a14:foregroundMark x1="59889" y1="10444" x2="41222" y2="6778"/>
                        <a14:foregroundMark x1="41222" y1="6778" x2="38444" y2="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527" y="3434859"/>
            <a:ext cx="1623868" cy="16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ánh Doughnut phim Hoạt hình Sô cô la Clip nghệ thuật - Bánh rán PNG png  tải về - Miễn phí trong suốt Thức ăn png Tải về.">
            <a:extLst>
              <a:ext uri="{FF2B5EF4-FFF2-40B4-BE49-F238E27FC236}">
                <a16:creationId xmlns:a16="http://schemas.microsoft.com/office/drawing/2014/main" id="{480F392B-17B0-4937-B344-B28D0FCB7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2517" y="3531777"/>
            <a:ext cx="2875151" cy="159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ình chữ nhật 11">
            <a:hlinkClick r:id="rId17" action="ppaction://hlinksldjump"/>
            <a:extLst>
              <a:ext uri="{FF2B5EF4-FFF2-40B4-BE49-F238E27FC236}">
                <a16:creationId xmlns:a16="http://schemas.microsoft.com/office/drawing/2014/main" id="{3D637268-DA66-4B66-9780-61AE5B72E3BC}"/>
              </a:ext>
            </a:extLst>
          </p:cNvPr>
          <p:cNvSpPr/>
          <p:nvPr/>
        </p:nvSpPr>
        <p:spPr>
          <a:xfrm>
            <a:off x="4479469" y="1817724"/>
            <a:ext cx="2196416" cy="15973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Hình chữ nhật 13">
            <a:hlinkClick r:id="rId18" action="ppaction://hlinksldjump"/>
            <a:extLst>
              <a:ext uri="{FF2B5EF4-FFF2-40B4-BE49-F238E27FC236}">
                <a16:creationId xmlns:a16="http://schemas.microsoft.com/office/drawing/2014/main" id="{2C1CC468-3BFC-40EF-8B3C-0CC8A799BB37}"/>
              </a:ext>
            </a:extLst>
          </p:cNvPr>
          <p:cNvSpPr/>
          <p:nvPr/>
        </p:nvSpPr>
        <p:spPr>
          <a:xfrm>
            <a:off x="2283053" y="3415030"/>
            <a:ext cx="2196416" cy="15973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Hình chữ nhật 14">
            <a:hlinkClick r:id="rId19" action="ppaction://hlinksldjump"/>
            <a:extLst>
              <a:ext uri="{FF2B5EF4-FFF2-40B4-BE49-F238E27FC236}">
                <a16:creationId xmlns:a16="http://schemas.microsoft.com/office/drawing/2014/main" id="{7CC2787E-62D5-4C80-A375-6E00BD9D49CA}"/>
              </a:ext>
            </a:extLst>
          </p:cNvPr>
          <p:cNvSpPr/>
          <p:nvPr/>
        </p:nvSpPr>
        <p:spPr>
          <a:xfrm>
            <a:off x="4479469" y="3415030"/>
            <a:ext cx="2196416" cy="15973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Hình chữ nhật 15">
            <a:hlinkClick r:id="rId20" action="ppaction://hlinksldjump"/>
            <a:extLst>
              <a:ext uri="{FF2B5EF4-FFF2-40B4-BE49-F238E27FC236}">
                <a16:creationId xmlns:a16="http://schemas.microsoft.com/office/drawing/2014/main" id="{4F538ADE-520F-4DA0-9D25-314962A4DC5B}"/>
              </a:ext>
            </a:extLst>
          </p:cNvPr>
          <p:cNvSpPr/>
          <p:nvPr/>
        </p:nvSpPr>
        <p:spPr>
          <a:xfrm>
            <a:off x="6675885" y="3415030"/>
            <a:ext cx="2196416" cy="15973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4102" name="Picture 6" descr="Gôm TP-E022 Hộp 30 TP-E022 | Mekoong">
            <a:extLst>
              <a:ext uri="{FF2B5EF4-FFF2-40B4-BE49-F238E27FC236}">
                <a16:creationId xmlns:a16="http://schemas.microsoft.com/office/drawing/2014/main" id="{96C293DB-51A9-4630-A6A2-21561FD7D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foregroundMark x1="44250" y1="51333" x2="48250" y2="52333"/>
                        <a14:foregroundMark x1="59125" y1="43500" x2="63875" y2="50500"/>
                        <a14:foregroundMark x1="63875" y1="50500" x2="64625" y2="45500"/>
                        <a14:foregroundMark x1="75625" y1="48000" x2="81250" y2="45833"/>
                        <a14:foregroundMark x1="70750" y1="24167" x2="26125" y2="19167"/>
                        <a14:foregroundMark x1="26125" y1="19167" x2="19000" y2="26167"/>
                        <a14:foregroundMark x1="19000" y1="26167" x2="21000" y2="28000"/>
                        <a14:foregroundMark x1="55250" y1="27000" x2="30375" y2="34167"/>
                        <a14:foregroundMark x1="30375" y1="34167" x2="29750" y2="34500"/>
                        <a14:foregroundMark x1="70375" y1="29333" x2="63500" y2="28000"/>
                        <a14:foregroundMark x1="63500" y1="28000" x2="68625" y2="30167"/>
                        <a14:foregroundMark x1="22375" y1="29833" x2="16125" y2="28333"/>
                        <a14:foregroundMark x1="16125" y1="28333" x2="16375" y2="30167"/>
                        <a14:foregroundMark x1="16000" y1="30167" x2="18625" y2="21500"/>
                        <a14:foregroundMark x1="18625" y1="21500" x2="22125" y2="20500"/>
                        <a14:foregroundMark x1="21000" y1="47667" x2="21875" y2="56667"/>
                        <a14:foregroundMark x1="21875" y1="56667" x2="27125" y2="50167"/>
                        <a14:foregroundMark x1="27125" y1="50167" x2="27375" y2="49500"/>
                        <a14:foregroundMark x1="80000" y1="45667" x2="79875" y2="61167"/>
                        <a14:foregroundMark x1="83000" y1="48000" x2="83125" y2="52333"/>
                        <a14:foregroundMark x1="82875" y1="45333" x2="84250" y2="46333"/>
                        <a14:foregroundMark x1="79125" y1="27000" x2="72000" y2="19500"/>
                        <a14:foregroundMark x1="72000" y1="19500" x2="18750" y2="18500"/>
                        <a14:foregroundMark x1="80750" y1="19333" x2="80000" y2="32167"/>
                        <a14:foregroundMark x1="80250" y1="21000" x2="82125" y2="34833"/>
                        <a14:foregroundMark x1="80875" y1="20333" x2="81500" y2="4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007" y="1819103"/>
            <a:ext cx="2165157" cy="16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ình chữ nhật 12">
            <a:hlinkClick r:id="rId23" action="ppaction://hlinksldjump"/>
            <a:extLst>
              <a:ext uri="{FF2B5EF4-FFF2-40B4-BE49-F238E27FC236}">
                <a16:creationId xmlns:a16="http://schemas.microsoft.com/office/drawing/2014/main" id="{52407F1E-3AB0-4BBF-A15A-BF9B68CFBA06}"/>
              </a:ext>
            </a:extLst>
          </p:cNvPr>
          <p:cNvSpPr/>
          <p:nvPr/>
        </p:nvSpPr>
        <p:spPr>
          <a:xfrm>
            <a:off x="6675885" y="1817724"/>
            <a:ext cx="2196416" cy="15973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742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15" grpId="0" animBg="1"/>
      <p:bldP spid="16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7" name="Picture 13">
            <a:extLst>
              <a:ext uri="{FF2B5EF4-FFF2-40B4-BE49-F238E27FC236}">
                <a16:creationId xmlns:a16="http://schemas.microsoft.com/office/drawing/2014/main" id="{98C507A8-1E74-427D-8629-D39A55465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45" y="1497281"/>
            <a:ext cx="4090698" cy="386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7">
            <a:extLst>
              <a:ext uri="{FF2B5EF4-FFF2-40B4-BE49-F238E27FC236}">
                <a16:creationId xmlns:a16="http://schemas.microsoft.com/office/drawing/2014/main" id="{1A09AE0E-6248-4F99-AD8F-E68171084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603036"/>
            <a:ext cx="4329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2-9-1945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A02DC1A2-47C3-42AD-BF89-440AA8A59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669836"/>
            <a:ext cx="43294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Hồ đọc bản Tuyên ngôn độc lập</a:t>
            </a:r>
          </a:p>
        </p:txBody>
      </p:sp>
    </p:spTree>
    <p:extLst>
      <p:ext uri="{BB962C8B-B14F-4D97-AF65-F5344CB8AC3E}">
        <p14:creationId xmlns:p14="http://schemas.microsoft.com/office/powerpoint/2010/main" val="429409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2050" name="Picture 2" descr="Nghe lại những ca khúc bất hủ về Chiến thắng Điện Biên Phủ - Hànộimới">
            <a:extLst>
              <a:ext uri="{FF2B5EF4-FFF2-40B4-BE49-F238E27FC236}">
                <a16:creationId xmlns:a16="http://schemas.microsoft.com/office/drawing/2014/main" id="{DA1B5B9B-1DC9-4D06-BD55-55AA848B0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74" y="1932188"/>
            <a:ext cx="5330890" cy="299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6">
            <a:extLst>
              <a:ext uri="{FF2B5EF4-FFF2-40B4-BE49-F238E27FC236}">
                <a16:creationId xmlns:a16="http://schemas.microsoft.com/office/drawing/2014/main" id="{71ACC45A-F27E-400F-8D96-69B467653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738" y="2438400"/>
            <a:ext cx="448887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7-5-1954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3506DC3D-3CFE-4E51-9BCB-30CBFA28B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774" y="3581400"/>
            <a:ext cx="4114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 thắng lịch sử Điện Biên Phủ</a:t>
            </a:r>
          </a:p>
        </p:txBody>
      </p:sp>
    </p:spTree>
    <p:extLst>
      <p:ext uri="{BB962C8B-B14F-4D97-AF65-F5344CB8AC3E}">
        <p14:creationId xmlns:p14="http://schemas.microsoft.com/office/powerpoint/2010/main" val="332774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026" name="Picture 2" descr="Hãy thôi gọi 30/4 là ngày giải phóng — Tiếng Việt">
            <a:extLst>
              <a:ext uri="{FF2B5EF4-FFF2-40B4-BE49-F238E27FC236}">
                <a16:creationId xmlns:a16="http://schemas.microsoft.com/office/drawing/2014/main" id="{78836C8F-BB04-4AB8-8012-05ABFD363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2" y="1723346"/>
            <a:ext cx="4354131" cy="341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6">
            <a:extLst>
              <a:ext uri="{FF2B5EF4-FFF2-40B4-BE49-F238E27FC236}">
                <a16:creationId xmlns:a16="http://schemas.microsoft.com/office/drawing/2014/main" id="{9288BC42-15A7-47AC-A22B-01F9F4D8F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895" y="2447120"/>
            <a:ext cx="750064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30-4-1975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9DE73811-3B0C-4BEB-845F-3A6EDA213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773" y="3209120"/>
            <a:ext cx="64588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ngày giải phóng miền Nam thống nhất đất nước. Quân giải phóng chiếm đóng Dinh Độc lập, Mĩ –Ngụy tuyên bố đầu hàng.</a:t>
            </a:r>
          </a:p>
        </p:txBody>
      </p:sp>
    </p:spTree>
    <p:extLst>
      <p:ext uri="{BB962C8B-B14F-4D97-AF65-F5344CB8AC3E}">
        <p14:creationId xmlns:p14="http://schemas.microsoft.com/office/powerpoint/2010/main" val="39633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1" name="Picture 17" descr="600">
            <a:extLst>
              <a:ext uri="{FF2B5EF4-FFF2-40B4-BE49-F238E27FC236}">
                <a16:creationId xmlns:a16="http://schemas.microsoft.com/office/drawing/2014/main" id="{359E8377-67B8-47DC-AE00-D262F6A17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66" y="1587541"/>
            <a:ext cx="3702934" cy="34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6">
            <a:extLst>
              <a:ext uri="{FF2B5EF4-FFF2-40B4-BE49-F238E27FC236}">
                <a16:creationId xmlns:a16="http://schemas.microsoft.com/office/drawing/2014/main" id="{863B8B41-F4E0-45C3-9D28-7AD4E7D92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9" y="1817724"/>
            <a:ext cx="609072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 Bạch Đằng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C8CC60CB-D768-40EC-8075-B42C72440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81263"/>
            <a:ext cx="609072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 thắng của Ngô Quyền chống quân Nam Hán. Chiến thắng của nhà Trần chống giặc Mông- Nguyên.</a:t>
            </a:r>
          </a:p>
        </p:txBody>
      </p:sp>
    </p:spTree>
    <p:extLst>
      <p:ext uri="{BB962C8B-B14F-4D97-AF65-F5344CB8AC3E}">
        <p14:creationId xmlns:p14="http://schemas.microsoft.com/office/powerpoint/2010/main" val="30222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2" name="Picture 17">
            <a:extLst>
              <a:ext uri="{FF2B5EF4-FFF2-40B4-BE49-F238E27FC236}">
                <a16:creationId xmlns:a16="http://schemas.microsoft.com/office/drawing/2014/main" id="{6377E76A-878E-49E2-AF0D-DED406CDC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4" y="938063"/>
            <a:ext cx="4836501" cy="45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6">
            <a:extLst>
              <a:ext uri="{FF2B5EF4-FFF2-40B4-BE49-F238E27FC236}">
                <a16:creationId xmlns:a16="http://schemas.microsoft.com/office/drawing/2014/main" id="{5A14BD57-B29F-4E6A-815E-20D1441DC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9969" y="2003559"/>
            <a:ext cx="50135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 cảng Nhà Rồng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4D83F0F9-BB91-4861-9F5A-F6DB89022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327" y="3375159"/>
            <a:ext cx="59088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nơi Bác Hồ ra đi tìm đường cứu nước vào ngày 5-6-1911</a:t>
            </a:r>
          </a:p>
        </p:txBody>
      </p:sp>
    </p:spTree>
    <p:extLst>
      <p:ext uri="{BB962C8B-B14F-4D97-AF65-F5344CB8AC3E}">
        <p14:creationId xmlns:p14="http://schemas.microsoft.com/office/powerpoint/2010/main" val="39155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1" name="Picture 18">
            <a:extLst>
              <a:ext uri="{FF2B5EF4-FFF2-40B4-BE49-F238E27FC236}">
                <a16:creationId xmlns:a16="http://schemas.microsoft.com/office/drawing/2014/main" id="{B2C1CD70-844B-4FDB-88D4-2A992276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58" y="1455424"/>
            <a:ext cx="4298066" cy="411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6">
            <a:extLst>
              <a:ext uri="{FF2B5EF4-FFF2-40B4-BE49-F238E27FC236}">
                <a16:creationId xmlns:a16="http://schemas.microsoft.com/office/drawing/2014/main" id="{F94B8904-0AAE-4336-9D0C-E9BB196D5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496" y="2014960"/>
            <a:ext cx="47844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đa Tân Trào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47152CB2-99BF-4651-A3AB-32E0BF819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14" y="3386560"/>
            <a:ext cx="5638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 xuất phát của một đơn vị giải phóng tiến về giải phóng Thái Nguyên ngày 16-8-1945</a:t>
            </a:r>
          </a:p>
        </p:txBody>
      </p:sp>
    </p:spTree>
    <p:extLst>
      <p:ext uri="{BB962C8B-B14F-4D97-AF65-F5344CB8AC3E}">
        <p14:creationId xmlns:p14="http://schemas.microsoft.com/office/powerpoint/2010/main" val="80369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26F3B52-8352-4A6D-9723-D3E17387C3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260068" y="-233362"/>
            <a:ext cx="12588240" cy="70913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40C6321-7D58-4145-8AC2-C66C673F9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89" y="645806"/>
            <a:ext cx="8859929" cy="49639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73F440C0-B936-4B0D-B8BF-34D3F2647319}"/>
              </a:ext>
            </a:extLst>
          </p:cNvPr>
          <p:cNvGrpSpPr/>
          <p:nvPr/>
        </p:nvGrpSpPr>
        <p:grpSpPr>
          <a:xfrm>
            <a:off x="688277" y="-419197"/>
            <a:ext cx="1125745" cy="2130005"/>
            <a:chOff x="1451292" y="-385762"/>
            <a:chExt cx="1323975" cy="250507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D3E564D-0AEE-4585-AB3E-6A124BB470D6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A005E95-75C4-45DF-B121-74BCFA616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45C0F4C8-24BB-48C7-9604-042D57D7FE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7706" y="4616738"/>
            <a:ext cx="1970569" cy="161715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E8BAD752-4E63-4890-8893-887834650E57}"/>
              </a:ext>
            </a:extLst>
          </p:cNvPr>
          <p:cNvGrpSpPr/>
          <p:nvPr/>
        </p:nvGrpSpPr>
        <p:grpSpPr>
          <a:xfrm>
            <a:off x="7963813" y="-419197"/>
            <a:ext cx="1125745" cy="2130005"/>
            <a:chOff x="1451292" y="-385762"/>
            <a:chExt cx="1323975" cy="2505074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9A547C1-EE8A-4E3E-BB8F-404A8E783E82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5498DAA-0252-45E7-A886-63905FC2C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46A79986-B78E-451D-91EC-58DAD90220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9" y="3973286"/>
            <a:ext cx="2616313" cy="2800994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7AD933B-80AA-4D24-A6B9-525165B180BB}"/>
              </a:ext>
            </a:extLst>
          </p:cNvPr>
          <p:cNvGrpSpPr/>
          <p:nvPr/>
        </p:nvGrpSpPr>
        <p:grpSpPr>
          <a:xfrm>
            <a:off x="1985743" y="882578"/>
            <a:ext cx="5857694" cy="769441"/>
            <a:chOff x="1130963" y="397493"/>
            <a:chExt cx="5857694" cy="769441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F88034B5-99C4-4B0D-8CD9-6B1275437931}"/>
                </a:ext>
              </a:extLst>
            </p:cNvPr>
            <p:cNvSpPr/>
            <p:nvPr/>
          </p:nvSpPr>
          <p:spPr>
            <a:xfrm>
              <a:off x="2234338" y="493057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dirty="0">
                <a:solidFill>
                  <a:srgbClr val="FF9200"/>
                </a:solidFill>
                <a:latin typeface="字魂92号-新潮海报体" panose="00000500000000000000" pitchFamily="2" charset="-122"/>
                <a:ea typeface="字魂92号-新潮海报体" panose="00000500000000000000" pitchFamily="2" charset="-122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65B3123E-0412-485F-9565-AF5C5ED796EF}"/>
                </a:ext>
              </a:extLst>
            </p:cNvPr>
            <p:cNvSpPr/>
            <p:nvPr/>
          </p:nvSpPr>
          <p:spPr>
            <a:xfrm>
              <a:off x="1130963" y="397493"/>
              <a:ext cx="58576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b="1">
                  <a:solidFill>
                    <a:srgbClr val="FF9200"/>
                  </a:solidFill>
                  <a:latin typeface="Arial" panose="020B0604020202020204" pitchFamily="34" charset="0"/>
                  <a:ea typeface="Ebrima" panose="02000000000000000000" pitchFamily="2" charset="0"/>
                  <a:cs typeface="Arial" panose="020B0604020202020204" pitchFamily="34" charset="0"/>
                </a:rPr>
                <a:t>ĐÁNH GIÁ MỤC TIÊU</a:t>
              </a:r>
              <a:endParaRPr lang="zh-CN" altLang="en-US" sz="4400" b="1" dirty="0">
                <a:solidFill>
                  <a:srgbClr val="FF9200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2E3D1FA6-6A2B-4397-BD7F-8D373ECC9668}"/>
              </a:ext>
            </a:extLst>
          </p:cNvPr>
          <p:cNvGrpSpPr/>
          <p:nvPr/>
        </p:nvGrpSpPr>
        <p:grpSpPr>
          <a:xfrm>
            <a:off x="933576" y="2197656"/>
            <a:ext cx="6998323" cy="584775"/>
            <a:chOff x="933576" y="2197656"/>
            <a:chExt cx="6998323" cy="584775"/>
          </a:xfrm>
        </p:grpSpPr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3B1F4B60-E258-45F8-8DA3-776D7F131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576" y="2208189"/>
              <a:ext cx="478535" cy="574242"/>
            </a:xfrm>
            <a:prstGeom prst="rect">
              <a:avLst/>
            </a:prstGeom>
          </p:spPr>
        </p:pic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56DFDC00-4087-4FFA-B49D-5D15E8138D77}"/>
                </a:ext>
              </a:extLst>
            </p:cNvPr>
            <p:cNvSpPr txBox="1"/>
            <p:nvPr/>
          </p:nvSpPr>
          <p:spPr>
            <a:xfrm>
              <a:off x="1607732" y="2197656"/>
              <a:ext cx="63241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Nắm vững kiến thức bài 9 đến bài 11</a:t>
              </a:r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5581F73A-F7D2-4307-B072-034A426789AB}"/>
              </a:ext>
            </a:extLst>
          </p:cNvPr>
          <p:cNvGrpSpPr/>
          <p:nvPr/>
        </p:nvGrpSpPr>
        <p:grpSpPr>
          <a:xfrm>
            <a:off x="963073" y="3109293"/>
            <a:ext cx="8102269" cy="1077218"/>
            <a:chOff x="933576" y="2197656"/>
            <a:chExt cx="8102269" cy="1077218"/>
          </a:xfrm>
        </p:grpSpPr>
        <p:pic>
          <p:nvPicPr>
            <p:cNvPr id="34" name="图片 40">
              <a:extLst>
                <a:ext uri="{FF2B5EF4-FFF2-40B4-BE49-F238E27FC236}">
                  <a16:creationId xmlns:a16="http://schemas.microsoft.com/office/drawing/2014/main" id="{A8487A3E-F9A9-4903-BFD7-685F6BBD8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576" y="2208189"/>
              <a:ext cx="478535" cy="574242"/>
            </a:xfrm>
            <a:prstGeom prst="rect">
              <a:avLst/>
            </a:prstGeom>
          </p:spPr>
        </p:pic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19CD2DD5-A0C5-47F6-B310-D45EAA4E9D3B}"/>
                </a:ext>
              </a:extLst>
            </p:cNvPr>
            <p:cNvSpPr txBox="1"/>
            <p:nvPr/>
          </p:nvSpPr>
          <p:spPr>
            <a:xfrm>
              <a:off x="1607732" y="2197656"/>
              <a:ext cx="742811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Học sinh vận dụng được kiến thức đã học vào thực tế</a:t>
              </a:r>
            </a:p>
          </p:txBody>
        </p:sp>
      </p:grpSp>
      <p:pic>
        <p:nvPicPr>
          <p:cNvPr id="10" name="Đồ họa 9" descr="Checkmark with solid fill">
            <a:extLst>
              <a:ext uri="{FF2B5EF4-FFF2-40B4-BE49-F238E27FC236}">
                <a16:creationId xmlns:a16="http://schemas.microsoft.com/office/drawing/2014/main" id="{1C6907B4-BF69-4ED1-A156-2167CEAD40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26321" y="2003976"/>
            <a:ext cx="914400" cy="914400"/>
          </a:xfrm>
          <a:prstGeom prst="rect">
            <a:avLst/>
          </a:prstGeom>
        </p:spPr>
      </p:pic>
      <p:pic>
        <p:nvPicPr>
          <p:cNvPr id="24" name="Đồ họa 23" descr="Checkmark with solid fill">
            <a:extLst>
              <a:ext uri="{FF2B5EF4-FFF2-40B4-BE49-F238E27FC236}">
                <a16:creationId xmlns:a16="http://schemas.microsoft.com/office/drawing/2014/main" id="{B9FF4A72-8D13-4BC6-AFB4-8716E0FE67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96839" y="28082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9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030E287-0909-4E99-99DC-26F059595A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7913E48-E3DA-4A5F-8D3C-045D2F7EA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6" y="1020928"/>
            <a:ext cx="10854287" cy="496397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3B025A9B-0547-490A-A653-5CF1374073B0}"/>
              </a:ext>
            </a:extLst>
          </p:cNvPr>
          <p:cNvGrpSpPr/>
          <p:nvPr/>
        </p:nvGrpSpPr>
        <p:grpSpPr>
          <a:xfrm>
            <a:off x="1451292" y="-385762"/>
            <a:ext cx="1323975" cy="2505074"/>
            <a:chOff x="1451292" y="-385762"/>
            <a:chExt cx="1323975" cy="250507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8BF3F1B-04FC-4F7C-9CBD-2327F1E341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AD7DE9A-E38E-4144-A857-729797635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43E4FA0-A778-46C1-9FE3-DCC8919EAE46}"/>
              </a:ext>
            </a:extLst>
          </p:cNvPr>
          <p:cNvGrpSpPr/>
          <p:nvPr/>
        </p:nvGrpSpPr>
        <p:grpSpPr>
          <a:xfrm>
            <a:off x="10034587" y="-902157"/>
            <a:ext cx="1323975" cy="2505074"/>
            <a:chOff x="1451292" y="-385762"/>
            <a:chExt cx="1323975" cy="2505074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4A9CAF2-088D-417F-BE5C-480334EB2BB7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4D0500B-B57D-4BB0-8B47-33A285C45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6D013FF-6EDB-4AA7-AD68-8E29039ED48B}"/>
              </a:ext>
            </a:extLst>
          </p:cNvPr>
          <p:cNvGrpSpPr/>
          <p:nvPr/>
        </p:nvGrpSpPr>
        <p:grpSpPr>
          <a:xfrm>
            <a:off x="3179087" y="-233362"/>
            <a:ext cx="1171575" cy="1826882"/>
            <a:chOff x="3087647" y="-233362"/>
            <a:chExt cx="1171575" cy="1826882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ED3AA6C-DF5F-4379-9179-24AE85BA3CC6}"/>
                </a:ext>
              </a:extLst>
            </p:cNvPr>
            <p:cNvSpPr/>
            <p:nvPr/>
          </p:nvSpPr>
          <p:spPr>
            <a:xfrm>
              <a:off x="3606323" y="-233362"/>
              <a:ext cx="91440" cy="1222853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0E48B49-5990-42B4-96AD-4C17D0260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647" y="631495"/>
              <a:ext cx="1171575" cy="962025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079449E-246A-4247-A37F-6C28BAF58A03}"/>
              </a:ext>
            </a:extLst>
          </p:cNvPr>
          <p:cNvGrpSpPr/>
          <p:nvPr/>
        </p:nvGrpSpPr>
        <p:grpSpPr>
          <a:xfrm>
            <a:off x="7450892" y="57151"/>
            <a:ext cx="1546304" cy="2274196"/>
            <a:chOff x="2741969" y="-395130"/>
            <a:chExt cx="1546304" cy="227419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DA3114B-1676-4832-8303-132985F8A960}"/>
                </a:ext>
              </a:extLst>
            </p:cNvPr>
            <p:cNvSpPr/>
            <p:nvPr/>
          </p:nvSpPr>
          <p:spPr>
            <a:xfrm>
              <a:off x="3606323" y="-395130"/>
              <a:ext cx="91440" cy="1384622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36C20CF-D540-41A0-9BE4-78CD761F0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1969" y="610089"/>
              <a:ext cx="1546304" cy="1268977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BD7F22-5216-479D-8E62-6966CF5E5E20}"/>
              </a:ext>
            </a:extLst>
          </p:cNvPr>
          <p:cNvGrpSpPr/>
          <p:nvPr/>
        </p:nvGrpSpPr>
        <p:grpSpPr>
          <a:xfrm>
            <a:off x="5414803" y="-902157"/>
            <a:ext cx="1323975" cy="2505074"/>
            <a:chOff x="1451292" y="-385762"/>
            <a:chExt cx="1323975" cy="2505074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3C113BA-F268-4448-9A23-4059713AAF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31B73741-1947-47E8-B772-C74A45EF8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46EB8439-EB86-4C2E-A1F9-2C63CA6462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33" y="4625557"/>
            <a:ext cx="2183618" cy="22229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527066F-D9DA-4D14-A587-B0B6587869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" y="4774764"/>
            <a:ext cx="2055733" cy="208323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C5574DA6-5153-4539-B5A2-508905C3D0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6711">
            <a:off x="8592327" y="5190037"/>
            <a:ext cx="1090485" cy="1121866"/>
          </a:xfrm>
          <a:prstGeom prst="rect">
            <a:avLst/>
          </a:prstGeom>
        </p:spPr>
      </p:pic>
      <p:sp>
        <p:nvSpPr>
          <p:cNvPr id="33" name="文本框 40">
            <a:extLst>
              <a:ext uri="{FF2B5EF4-FFF2-40B4-BE49-F238E27FC236}">
                <a16:creationId xmlns:a16="http://schemas.microsoft.com/office/drawing/2014/main" id="{00375F09-AA6F-42F4-BA39-64ED9E0935B4}"/>
              </a:ext>
            </a:extLst>
          </p:cNvPr>
          <p:cNvSpPr txBox="1"/>
          <p:nvPr/>
        </p:nvSpPr>
        <p:spPr>
          <a:xfrm rot="21562673">
            <a:off x="2073829" y="1377224"/>
            <a:ext cx="8400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FF7575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Auther Typeface" panose="02000503000000020002" pitchFamily="50" charset="0"/>
                <a:ea typeface="字魂92号-新潮海报体" panose="00000500000000000000" pitchFamily="2" charset="-122"/>
              </a:rPr>
              <a:t>Dặn dò</a:t>
            </a:r>
            <a:endParaRPr lang="zh-CN" altLang="en-US" sz="7200" dirty="0">
              <a:solidFill>
                <a:srgbClr val="FF7575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Auther Typeface" panose="02000503000000020002" pitchFamily="50" charset="0"/>
              <a:ea typeface="字魂92号-新潮海报体" panose="00000500000000000000" pitchFamily="2" charset="-122"/>
            </a:endParaRPr>
          </a:p>
        </p:txBody>
      </p:sp>
      <p:sp>
        <p:nvSpPr>
          <p:cNvPr id="34" name="文本框 44">
            <a:extLst>
              <a:ext uri="{FF2B5EF4-FFF2-40B4-BE49-F238E27FC236}">
                <a16:creationId xmlns:a16="http://schemas.microsoft.com/office/drawing/2014/main" id="{ECC30F51-870E-4AFC-8227-095E1C31DEA6}"/>
              </a:ext>
            </a:extLst>
          </p:cNvPr>
          <p:cNvSpPr txBox="1"/>
          <p:nvPr/>
        </p:nvSpPr>
        <p:spPr>
          <a:xfrm>
            <a:off x="1756317" y="2705198"/>
            <a:ext cx="9035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920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Vận dụng bài học vào việc thể hiện tình yêu quê hương</a:t>
            </a:r>
          </a:p>
          <a:p>
            <a:r>
              <a:rPr lang="en-US" altLang="zh-CN" sz="3200">
                <a:solidFill>
                  <a:srgbClr val="FF920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Chuẩn bị bài Em yêu hòa bình</a:t>
            </a:r>
            <a:endParaRPr lang="en-US" altLang="zh-CN" sz="3200" dirty="0">
              <a:solidFill>
                <a:srgbClr val="FF9200"/>
              </a:solidFill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1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26F3B52-8352-4A6D-9723-D3E17387C3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260068" y="-233362"/>
            <a:ext cx="12588240" cy="70913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40C6321-7D58-4145-8AC2-C66C673F9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89" y="645806"/>
            <a:ext cx="8859929" cy="49639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73F440C0-B936-4B0D-B8BF-34D3F2647319}"/>
              </a:ext>
            </a:extLst>
          </p:cNvPr>
          <p:cNvGrpSpPr/>
          <p:nvPr/>
        </p:nvGrpSpPr>
        <p:grpSpPr>
          <a:xfrm>
            <a:off x="688277" y="-419197"/>
            <a:ext cx="1125745" cy="2130005"/>
            <a:chOff x="1451292" y="-385762"/>
            <a:chExt cx="1323975" cy="250507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D3E564D-0AEE-4585-AB3E-6A124BB470D6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A005E95-75C4-45DF-B121-74BCFA616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45C0F4C8-24BB-48C7-9604-042D57D7FE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7706" y="4616738"/>
            <a:ext cx="1970569" cy="161715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E8BAD752-4E63-4890-8893-887834650E57}"/>
              </a:ext>
            </a:extLst>
          </p:cNvPr>
          <p:cNvGrpSpPr/>
          <p:nvPr/>
        </p:nvGrpSpPr>
        <p:grpSpPr>
          <a:xfrm>
            <a:off x="7963813" y="-419197"/>
            <a:ext cx="1125745" cy="2130005"/>
            <a:chOff x="1451292" y="-385762"/>
            <a:chExt cx="1323975" cy="2505074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9A547C1-EE8A-4E3E-BB8F-404A8E783E82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5498DAA-0252-45E7-A886-63905FC2C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46A79986-B78E-451D-91EC-58DAD90220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9" y="3973286"/>
            <a:ext cx="2616313" cy="2800994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7AD933B-80AA-4D24-A6B9-525165B180BB}"/>
              </a:ext>
            </a:extLst>
          </p:cNvPr>
          <p:cNvGrpSpPr/>
          <p:nvPr/>
        </p:nvGrpSpPr>
        <p:grpSpPr>
          <a:xfrm>
            <a:off x="3050911" y="916587"/>
            <a:ext cx="3271665" cy="861774"/>
            <a:chOff x="2196131" y="431502"/>
            <a:chExt cx="3271665" cy="861774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F88034B5-99C4-4B0D-8CD9-6B1275437931}"/>
                </a:ext>
              </a:extLst>
            </p:cNvPr>
            <p:cNvSpPr/>
            <p:nvPr/>
          </p:nvSpPr>
          <p:spPr>
            <a:xfrm>
              <a:off x="2234338" y="493057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dirty="0">
                <a:solidFill>
                  <a:srgbClr val="FF9200"/>
                </a:solidFill>
                <a:latin typeface="字魂92号-新潮海报体" panose="00000500000000000000" pitchFamily="2" charset="-122"/>
                <a:ea typeface="字魂92号-新潮海报体" panose="00000500000000000000" pitchFamily="2" charset="-122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65B3123E-0412-485F-9565-AF5C5ED796EF}"/>
                </a:ext>
              </a:extLst>
            </p:cNvPr>
            <p:cNvSpPr/>
            <p:nvPr/>
          </p:nvSpPr>
          <p:spPr>
            <a:xfrm>
              <a:off x="2196131" y="431502"/>
              <a:ext cx="3271665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000" b="1">
                  <a:solidFill>
                    <a:srgbClr val="FF9200"/>
                  </a:solidFill>
                  <a:latin typeface="Arial" panose="020B0604020202020204" pitchFamily="34" charset="0"/>
                  <a:ea typeface="Ebrima" panose="02000000000000000000" pitchFamily="2" charset="0"/>
                  <a:cs typeface="Arial" panose="020B0604020202020204" pitchFamily="34" charset="0"/>
                </a:rPr>
                <a:t>MỤC TIÊU</a:t>
              </a:r>
              <a:endParaRPr lang="zh-CN" altLang="en-US" sz="5000" b="1" dirty="0">
                <a:solidFill>
                  <a:srgbClr val="FF9200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2E3D1FA6-6A2B-4397-BD7F-8D373ECC9668}"/>
              </a:ext>
            </a:extLst>
          </p:cNvPr>
          <p:cNvGrpSpPr/>
          <p:nvPr/>
        </p:nvGrpSpPr>
        <p:grpSpPr>
          <a:xfrm>
            <a:off x="933576" y="2197656"/>
            <a:ext cx="6597381" cy="584775"/>
            <a:chOff x="933576" y="2197656"/>
            <a:chExt cx="6597381" cy="584775"/>
          </a:xfrm>
        </p:grpSpPr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3B1F4B60-E258-45F8-8DA3-776D7F131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576" y="2208189"/>
              <a:ext cx="478535" cy="574242"/>
            </a:xfrm>
            <a:prstGeom prst="rect">
              <a:avLst/>
            </a:prstGeom>
          </p:spPr>
        </p:pic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56DFDC00-4087-4FFA-B49D-5D15E8138D77}"/>
                </a:ext>
              </a:extLst>
            </p:cNvPr>
            <p:cNvSpPr txBox="1"/>
            <p:nvPr/>
          </p:nvSpPr>
          <p:spPr>
            <a:xfrm>
              <a:off x="1607732" y="2197656"/>
              <a:ext cx="59232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Củng cố kiến thức bài 9 đến bài 11</a:t>
              </a:r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5581F73A-F7D2-4307-B072-034A426789AB}"/>
              </a:ext>
            </a:extLst>
          </p:cNvPr>
          <p:cNvGrpSpPr/>
          <p:nvPr/>
        </p:nvGrpSpPr>
        <p:grpSpPr>
          <a:xfrm>
            <a:off x="963073" y="3109293"/>
            <a:ext cx="8102269" cy="1077218"/>
            <a:chOff x="933576" y="2197656"/>
            <a:chExt cx="8102269" cy="1077218"/>
          </a:xfrm>
        </p:grpSpPr>
        <p:pic>
          <p:nvPicPr>
            <p:cNvPr id="34" name="图片 40">
              <a:extLst>
                <a:ext uri="{FF2B5EF4-FFF2-40B4-BE49-F238E27FC236}">
                  <a16:creationId xmlns:a16="http://schemas.microsoft.com/office/drawing/2014/main" id="{A8487A3E-F9A9-4903-BFD7-685F6BBD8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576" y="2208189"/>
              <a:ext cx="478535" cy="574242"/>
            </a:xfrm>
            <a:prstGeom prst="rect">
              <a:avLst/>
            </a:prstGeom>
          </p:spPr>
        </p:pic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19CD2DD5-A0C5-47F6-B310-D45EAA4E9D3B}"/>
                </a:ext>
              </a:extLst>
            </p:cNvPr>
            <p:cNvSpPr txBox="1"/>
            <p:nvPr/>
          </p:nvSpPr>
          <p:spPr>
            <a:xfrm>
              <a:off x="1607732" y="2197656"/>
              <a:ext cx="742811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Học sinh vận dụng kiến thức đã học vào thực tế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70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5B7289E6-A40F-4E2C-A548-26D66ABE6F49}"/>
              </a:ext>
            </a:extLst>
          </p:cNvPr>
          <p:cNvSpPr/>
          <p:nvPr/>
        </p:nvSpPr>
        <p:spPr>
          <a:xfrm>
            <a:off x="3729123" y="894394"/>
            <a:ext cx="49936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HOẠT ĐỘNG 1</a:t>
            </a:r>
            <a:endParaRPr lang="zh-CN" altLang="en-US" sz="54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67D4C62-F6DA-4373-AF4B-13CEDC5017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36243" r="58138" b="35756"/>
          <a:stretch/>
        </p:blipFill>
        <p:spPr>
          <a:xfrm>
            <a:off x="622526" y="1349093"/>
            <a:ext cx="4072346" cy="4828039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1934990B-CE14-48BA-9BB1-103D1E202EDD}"/>
              </a:ext>
            </a:extLst>
          </p:cNvPr>
          <p:cNvGrpSpPr/>
          <p:nvPr/>
        </p:nvGrpSpPr>
        <p:grpSpPr>
          <a:xfrm>
            <a:off x="4756998" y="2266366"/>
            <a:ext cx="3251656" cy="1680460"/>
            <a:chOff x="7591954" y="1480381"/>
            <a:chExt cx="3251656" cy="1680460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0212DBBB-8E79-47EC-AAEF-05436D313D2D}"/>
                </a:ext>
              </a:extLst>
            </p:cNvPr>
            <p:cNvSpPr/>
            <p:nvPr/>
          </p:nvSpPr>
          <p:spPr>
            <a:xfrm>
              <a:off x="8285572" y="1480381"/>
              <a:ext cx="2558038" cy="1680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6000">
                  <a:solidFill>
                    <a:srgbClr val="B06500"/>
                  </a:solidFill>
                  <a:latin typeface="Calibri" panose="020F0502020204030204" pitchFamily="34" charset="0"/>
                  <a:ea typeface="字魂7号-温暖童稚体" panose="00000500000000000000" pitchFamily="2" charset="-122"/>
                  <a:cs typeface="Calibri" panose="020F0502020204030204" pitchFamily="34" charset="0"/>
                </a:rPr>
                <a:t>Chia sẻ</a:t>
              </a:r>
              <a:endParaRPr lang="zh-CN" altLang="en-US" sz="6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15B3CED9-B867-43D4-8F65-5FFC89231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7591954" y="2380586"/>
              <a:ext cx="631491" cy="649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691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417624" y="844401"/>
            <a:ext cx="10753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Giới thiệu về quê hương em</a:t>
            </a:r>
            <a:endParaRPr lang="zh-CN" altLang="en-US" sz="36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2" name="矩形 19">
            <a:extLst>
              <a:ext uri="{FF2B5EF4-FFF2-40B4-BE49-F238E27FC236}">
                <a16:creationId xmlns:a16="http://schemas.microsoft.com/office/drawing/2014/main" id="{7254B6B9-16ED-4B4C-BB6A-D4484BAF1658}"/>
              </a:ext>
            </a:extLst>
          </p:cNvPr>
          <p:cNvSpPr/>
          <p:nvPr/>
        </p:nvSpPr>
        <p:spPr>
          <a:xfrm>
            <a:off x="546288" y="1635739"/>
            <a:ext cx="114733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Lưu ý:</a:t>
            </a:r>
          </a:p>
          <a:p>
            <a:r>
              <a:rPr lang="en-US" altLang="zh-CN" sz="32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Giới thiệu quê hương em với những cảnh đẹp, con người, kỉ niệm của em.</a:t>
            </a:r>
          </a:p>
          <a:p>
            <a:r>
              <a:rPr lang="en-US" altLang="zh-CN" sz="32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Lựa chọn những chi tiết nổi bật, để lại ấn tượng cho em để kể với bạn bè.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420538" y="593129"/>
            <a:ext cx="10053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Em cần làm gì để hiện lòng yêu quê hương. Nhận xét về các ý kiến sau:</a:t>
            </a:r>
            <a:endParaRPr lang="zh-CN" altLang="en-US" sz="32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D96AB049-3FFE-4046-B0CE-8821C95CF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1579681"/>
            <a:ext cx="10667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Tham gia xây dựng quê hương là biểu hiện của tình yêu quê hương.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FD8FA8DA-6DC3-4026-951D-2997111EC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2134538"/>
            <a:ext cx="94229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Chỉ cần đóng góp nhiều tiền của là đã rất yêu quê hương.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EA5E09F1-0A08-4CBF-8EF2-5A02E8264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2703797"/>
            <a:ext cx="94229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Giới thiệu quê hương mình với những bạn bè khác</a:t>
            </a:r>
            <a:r>
              <a:rPr lang="en-US" altLang="en-US" sz="28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C59A7244-5AD8-4ECE-ABAA-0942FA335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3281264"/>
            <a:ext cx="106675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4.Cần phải giữ gìn và phát huy những truyền thống, đặc trưng của quê hương.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8388EDB0-0032-45E5-8A7E-3552F6016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8" y="4310412"/>
            <a:ext cx="107186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Phấn đấu học tập tốt sau đó trở về làm việc giúp quê hương phát triển cũng là yêu quê hương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E0B9D442-80EF-4C80-AF71-2AA236E0C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5387145"/>
            <a:ext cx="10667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Chỉ cần tham gia xây dựng ở nơi mình đang sống.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E08ACDE8-F530-4F8A-BB5B-20CE91D21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8269" y="1555100"/>
            <a:ext cx="475069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67901D06-3983-472A-9051-C1373F0D4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6576" y="2647579"/>
            <a:ext cx="499470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E280DE92-A7EE-46CA-A24A-D4AB7905A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0605" y="2086839"/>
            <a:ext cx="508689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AAB46278-5120-49FB-8985-DC2435DD9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0478" y="3243886"/>
            <a:ext cx="475069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5B33AED9-38AE-4840-A3AB-B65044F3E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2905" y="4270920"/>
            <a:ext cx="475069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6CBCECCA-7D88-4177-9DB5-69C5C5458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3676" y="5318766"/>
            <a:ext cx="460405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6518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59347" y="-494555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5B7289E6-A40F-4E2C-A548-26D66ABE6F49}"/>
              </a:ext>
            </a:extLst>
          </p:cNvPr>
          <p:cNvSpPr/>
          <p:nvPr/>
        </p:nvSpPr>
        <p:spPr>
          <a:xfrm>
            <a:off x="2975441" y="578897"/>
            <a:ext cx="65517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HOẠT ĐỘNG 2</a:t>
            </a:r>
            <a:endParaRPr lang="zh-CN" altLang="en-US" sz="72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FD5FB07-D677-4C49-B2F5-29CA463C92FD}"/>
              </a:ext>
            </a:extLst>
          </p:cNvPr>
          <p:cNvGrpSpPr/>
          <p:nvPr/>
        </p:nvGrpSpPr>
        <p:grpSpPr>
          <a:xfrm>
            <a:off x="971821" y="1900860"/>
            <a:ext cx="3973327" cy="3639080"/>
            <a:chOff x="4319600" y="2364498"/>
            <a:chExt cx="3371147" cy="3087557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0C4B0C5-6172-4C44-93C3-87CD2CFC6E45}"/>
                </a:ext>
              </a:extLst>
            </p:cNvPr>
            <p:cNvSpPr/>
            <p:nvPr/>
          </p:nvSpPr>
          <p:spPr>
            <a:xfrm>
              <a:off x="4521200" y="2372103"/>
              <a:ext cx="2885440" cy="2885440"/>
            </a:xfrm>
            <a:prstGeom prst="ellipse">
              <a:avLst/>
            </a:prstGeom>
            <a:solidFill>
              <a:srgbClr val="D5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1AB397E-3559-49E4-83AF-F929940422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2" t="4631" r="54726" b="68505"/>
            <a:stretch/>
          </p:blipFill>
          <p:spPr>
            <a:xfrm>
              <a:off x="4319600" y="2364498"/>
              <a:ext cx="3371147" cy="3087557"/>
            </a:xfrm>
            <a:prstGeom prst="rect">
              <a:avLst/>
            </a:prstGeom>
          </p:spPr>
        </p:pic>
      </p:grpSp>
      <p:sp>
        <p:nvSpPr>
          <p:cNvPr id="27" name="矩形 19">
            <a:extLst>
              <a:ext uri="{FF2B5EF4-FFF2-40B4-BE49-F238E27FC236}">
                <a16:creationId xmlns:a16="http://schemas.microsoft.com/office/drawing/2014/main" id="{11F21354-65D0-4625-B027-260B0CA3EAEE}"/>
              </a:ext>
            </a:extLst>
          </p:cNvPr>
          <p:cNvSpPr/>
          <p:nvPr/>
        </p:nvSpPr>
        <p:spPr>
          <a:xfrm>
            <a:off x="5079933" y="2996467"/>
            <a:ext cx="55677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Xử lý tình huống</a:t>
            </a:r>
            <a:endParaRPr lang="zh-CN" altLang="en-US" sz="6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6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420538" y="659667"/>
            <a:ext cx="10053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Em sẽ làm gì trong các tình huống sau</a:t>
            </a:r>
            <a:endParaRPr lang="zh-CN" altLang="en-US" sz="32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F6B6129E-8F8E-4016-9C46-2BF2CEDE5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38" y="1251181"/>
            <a:ext cx="110509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Ủy ban nhân dân xã ( phường ) tổ chức lấy chữ kí ủng hộ các nạn nhân chất độc da cam.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0407B8FB-B640-439D-AB56-0EFA09564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57" y="2893305"/>
            <a:ext cx="1131107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2. Đài phát thanh của Ủy ban nhân dân phường thông báo lịch học sinh tham gia sinh hoạt hè tại Nhà văn hóa của phường.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939E8689-035F-43E6-BE6D-C78AE50B7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832" y="4543386"/>
            <a:ext cx="1080593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Phát động phong trào quyên góp sách vở, đồ dùng học tập, quần áo,…ủng hộ trẻ em vùng bị lũ lụt.</a:t>
            </a:r>
          </a:p>
        </p:txBody>
      </p:sp>
    </p:spTree>
    <p:extLst>
      <p:ext uri="{BB962C8B-B14F-4D97-AF65-F5344CB8AC3E}">
        <p14:creationId xmlns:p14="http://schemas.microsoft.com/office/powerpoint/2010/main" val="11845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5B7289E6-A40F-4E2C-A548-26D66ABE6F49}"/>
              </a:ext>
            </a:extLst>
          </p:cNvPr>
          <p:cNvSpPr/>
          <p:nvPr/>
        </p:nvSpPr>
        <p:spPr>
          <a:xfrm>
            <a:off x="2856315" y="617395"/>
            <a:ext cx="65517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HOẠT ĐỘNG 3</a:t>
            </a:r>
            <a:endParaRPr lang="zh-CN" altLang="en-US" sz="7200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759328D-26ED-497A-839F-98F59D5954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9" t="4768" r="940" b="67398"/>
          <a:stretch/>
        </p:blipFill>
        <p:spPr>
          <a:xfrm>
            <a:off x="5811979" y="2627452"/>
            <a:ext cx="7123983" cy="5063739"/>
          </a:xfrm>
          <a:prstGeom prst="rect">
            <a:avLst/>
          </a:prstGeom>
        </p:spPr>
      </p:pic>
      <p:sp>
        <p:nvSpPr>
          <p:cNvPr id="34" name="矩形 19">
            <a:extLst>
              <a:ext uri="{FF2B5EF4-FFF2-40B4-BE49-F238E27FC236}">
                <a16:creationId xmlns:a16="http://schemas.microsoft.com/office/drawing/2014/main" id="{4D7F15A0-2D6D-42C1-96CB-9569212AE0ED}"/>
              </a:ext>
            </a:extLst>
          </p:cNvPr>
          <p:cNvSpPr/>
          <p:nvPr/>
        </p:nvSpPr>
        <p:spPr>
          <a:xfrm>
            <a:off x="531083" y="3129292"/>
            <a:ext cx="78026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Một số sự kiện tiêu biểu</a:t>
            </a:r>
            <a:endParaRPr lang="zh-CN" altLang="en-US" sz="6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06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420538" y="1230182"/>
            <a:ext cx="10053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Lật hình</a:t>
            </a:r>
            <a:endParaRPr lang="zh-CN" altLang="en-US" sz="32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F6B6129E-8F8E-4016-9C46-2BF2CEDE5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38" y="1817724"/>
            <a:ext cx="1105098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ải"/>
              </a:rPr>
              <a:t>Học sinh chọn ô số mà mình thích, khi ô số hiện ra hình nào thì nêu ngày tháng và tên sự kiện liên quan đến hình ảnh mà mình đã chon được.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ải"/>
              </a:rPr>
              <a:t>Mỗi câu trả lời đúng học sinh sẽ được 1 phần quà.</a:t>
            </a:r>
          </a:p>
        </p:txBody>
      </p:sp>
    </p:spTree>
    <p:extLst>
      <p:ext uri="{BB962C8B-B14F-4D97-AF65-F5344CB8AC3E}">
        <p14:creationId xmlns:p14="http://schemas.microsoft.com/office/powerpoint/2010/main" val="9023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公开课2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618</Words>
  <Application>Microsoft Office PowerPoint</Application>
  <PresentationFormat>Màn hình rộng</PresentationFormat>
  <Paragraphs>88</Paragraphs>
  <Slides>18</Slides>
  <Notes>18</Notes>
  <HiddenSlides>0</HiddenSlides>
  <MMClips>1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19" baseType="lpstr"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公开课2</dc:title>
  <dc:creator>Administrator</dc:creator>
  <cp:lastModifiedBy>Nhung Đào</cp:lastModifiedBy>
  <cp:revision>57</cp:revision>
  <dcterms:created xsi:type="dcterms:W3CDTF">2019-09-08T14:05:54Z</dcterms:created>
  <dcterms:modified xsi:type="dcterms:W3CDTF">2022-03-06T00:38:01Z</dcterms:modified>
</cp:coreProperties>
</file>